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238.xml" ContentType="application/vnd.openxmlformats-officedocument.presentationml.tags+xml"/>
  <Override PartName="/ppt/tags/tag569.xml" ContentType="application/vnd.openxmlformats-officedocument.presentationml.tags+xml"/>
  <Override PartName="/ppt/tags/tag916.xml" ContentType="application/vnd.openxmlformats-officedocument.presentationml.tags+xml"/>
  <Override PartName="/ppt/tags/tag1248.xml" ContentType="application/vnd.openxmlformats-officedocument.presentationml.tags+xml"/>
  <Override PartName="/ppt/tags/tag424.xml" ContentType="application/vnd.openxmlformats-officedocument.presentationml.tags+xml"/>
  <Override PartName="/ppt/tags/tag610.xml" ContentType="application/vnd.openxmlformats-officedocument.presentationml.tags+xml"/>
  <Override PartName="/ppt/tags/tag755.xml" ContentType="application/vnd.openxmlformats-officedocument.presentationml.tags+xml"/>
  <Override PartName="/ppt/tags/tag941.xml" ContentType="application/vnd.openxmlformats-officedocument.presentationml.tags+xml"/>
  <Override PartName="/ppt/tags/tag1087.xml" ContentType="application/vnd.openxmlformats-officedocument.presentationml.tags+xml"/>
  <Override PartName="/ppt/tags/tag1103.xml" ContentType="application/vnd.openxmlformats-officedocument.presentationml.tags+xml"/>
  <Override PartName="/ppt/slideLayouts/slideLayout2.xml" ContentType="application/vnd.openxmlformats-officedocument.presentationml.slideLayout+xml"/>
  <Override PartName="/ppt/tags/tag263.xml" ContentType="application/vnd.openxmlformats-officedocument.presentationml.tags+xml"/>
  <Override PartName="/ppt/tags/tag594.xml" ContentType="application/vnd.openxmlformats-officedocument.presentationml.tags+xml"/>
  <Override PartName="/ppt/tags/tag780.xml" ContentType="application/vnd.openxmlformats-officedocument.presentationml.tags+xml"/>
  <Override PartName="/ppt/tags/tag1273.xml" ContentType="application/vnd.openxmlformats-officedocument.presentationml.tags+xml"/>
  <Default Extension="xml" ContentType="application/xml"/>
  <Override PartName="/ppt/tags/tag38.xml" ContentType="application/vnd.openxmlformats-officedocument.presentationml.tags+xml"/>
  <Override PartName="/ppt/tags/tag339.xml" ContentType="application/vnd.openxmlformats-officedocument.presentationml.tags+xml"/>
  <Override PartName="/ppt/tags/tag525.xml" ContentType="application/vnd.openxmlformats-officedocument.presentationml.tags+xml"/>
  <Override PartName="/ppt/tags/tag1018.xml" ContentType="application/vnd.openxmlformats-officedocument.presentationml.tags+xml"/>
  <Override PartName="/ppt/tags/tag1204.xml" ContentType="application/vnd.openxmlformats-officedocument.presentationml.tags+xml"/>
  <Override PartName="/ppt/tags/tag1349.xml" ContentType="application/vnd.openxmlformats-officedocument.presentationml.tags+xml"/>
  <Override PartName="/ppt/tags/tag63.xml" ContentType="application/vnd.openxmlformats-officedocument.presentationml.tags+xml"/>
  <Override PartName="/ppt/tags/tag178.xml" ContentType="application/vnd.openxmlformats-officedocument.presentationml.tags+xml"/>
  <Override PartName="/ppt/tags/tag364.xml" ContentType="application/vnd.openxmlformats-officedocument.presentationml.tags+xml"/>
  <Override PartName="/ppt/tags/tag711.xml" ContentType="application/vnd.openxmlformats-officedocument.presentationml.tags+xml"/>
  <Override PartName="/ppt/tags/tag856.xml" ContentType="application/vnd.openxmlformats-officedocument.presentationml.tags+xml"/>
  <Override PartName="/ppt/tags/tag1043.xml" ContentType="application/vnd.openxmlformats-officedocument.presentationml.tags+xml"/>
  <Override PartName="/ppt/tags/tag1188.xml" ContentType="application/vnd.openxmlformats-officedocument.presentationml.tags+xml"/>
  <Override PartName="/ppt/tags/tag109.xml" ContentType="application/vnd.openxmlformats-officedocument.presentationml.tags+xml"/>
  <Override PartName="/ppt/tags/tag550.xml" ContentType="application/vnd.openxmlformats-officedocument.presentationml.tags+xml"/>
  <Override PartName="/ppt/tags/tag695.xml" ContentType="application/vnd.openxmlformats-officedocument.presentationml.tags+xml"/>
  <Override PartName="/ppt/tags/tag881.xml" ContentType="application/vnd.openxmlformats-officedocument.presentationml.tags+xml"/>
  <Override PartName="/ppt/tags/tag1374.xml" ContentType="application/vnd.openxmlformats-officedocument.presentationml.tags+xml"/>
  <Override PartName="/ppt/tags/tag279.xml" ContentType="application/vnd.openxmlformats-officedocument.presentationml.tags+xml"/>
  <Override PartName="/ppt/tags/tag626.xml" ContentType="application/vnd.openxmlformats-officedocument.presentationml.tags+xml"/>
  <Override PartName="/ppt/tags/tag957.xml" ContentType="application/vnd.openxmlformats-officedocument.presentationml.tags+xml"/>
  <Override PartName="/ppt/tags/tag1119.xml" ContentType="application/vnd.openxmlformats-officedocument.presentationml.tags+xml"/>
  <Override PartName="/ppt/tags/tag1305.xml" ContentType="application/vnd.openxmlformats-officedocument.presentationml.tags+xml"/>
  <Override PartName="/ppt/tags/tag134.xml" ContentType="application/vnd.openxmlformats-officedocument.presentationml.tags+xml"/>
  <Override PartName="/ppt/tags/tag320.xml" ContentType="application/vnd.openxmlformats-officedocument.presentationml.tags+xml"/>
  <Override PartName="/ppt/tags/tag465.xml" ContentType="application/vnd.openxmlformats-officedocument.presentationml.tags+xml"/>
  <Override PartName="/ppt/tags/tag796.xml" ContentType="application/vnd.openxmlformats-officedocument.presentationml.tags+xml"/>
  <Override PartName="/ppt/tags/tag812.xml" ContentType="application/vnd.openxmlformats-officedocument.presentationml.tags+xml"/>
  <Override PartName="/ppt/tags/tag1144.xml" ContentType="application/vnd.openxmlformats-officedocument.presentationml.tags+xml"/>
  <Override PartName="/ppt/tags/tag1289.xml" ContentType="application/vnd.openxmlformats-officedocument.presentationml.tags+xml"/>
  <Override PartName="/ppt/tags/tag651.xml" ContentType="application/vnd.openxmlformats-officedocument.presentationml.tags+xml"/>
  <Override PartName="/ppt/tags/tag982.xml" ContentType="application/vnd.openxmlformats-officedocument.presentationml.tags+xml"/>
  <Override PartName="/ppt/tags/tag1330.xml" ContentType="application/vnd.openxmlformats-officedocument.presentationml.tags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490.xml" ContentType="application/vnd.openxmlformats-officedocument.presentationml.tags+xml"/>
  <Override PartName="/ppt/tags/tag727.xml" ContentType="application/vnd.openxmlformats-officedocument.presentationml.tags+xml"/>
  <Override PartName="/ppt/tags/tag913.xml" ContentType="application/vnd.openxmlformats-officedocument.presentationml.tags+xml"/>
  <Override PartName="/ppt/tags/tag1059.xml" ContentType="application/vnd.openxmlformats-officedocument.presentationml.tags+xml"/>
  <Override PartName="/ppt/tags/tag235.xml" ContentType="application/vnd.openxmlformats-officedocument.presentationml.tags+xml"/>
  <Override PartName="/ppt/tags/tag421.xml" ContentType="application/vnd.openxmlformats-officedocument.presentationml.tags+xml"/>
  <Override PartName="/ppt/tags/tag566.xml" ContentType="application/vnd.openxmlformats-officedocument.presentationml.tags+xml"/>
  <Override PartName="/ppt/tags/tag752.xml" ContentType="application/vnd.openxmlformats-officedocument.presentationml.tags+xml"/>
  <Override PartName="/ppt/tags/tag897.xml" ContentType="application/vnd.openxmlformats-officedocument.presentationml.tags+xml"/>
  <Override PartName="/ppt/tags/tag1100.xml" ContentType="application/vnd.openxmlformats-officedocument.presentationml.tags+xml"/>
  <Override PartName="/ppt/tags/tag1245.xml" ContentType="application/vnd.openxmlformats-officedocument.presentationml.tags+xml"/>
  <Override PartName="/ppt/tags/tag260.xml" ContentType="application/vnd.openxmlformats-officedocument.presentationml.tags+xml"/>
  <Override PartName="/ppt/tags/tag591.xml" ContentType="application/vnd.openxmlformats-officedocument.presentationml.tags+xml"/>
  <Override PartName="/ppt/tags/tag828.xml" ContentType="application/vnd.openxmlformats-officedocument.presentationml.tags+xml"/>
  <Override PartName="/ppt/tags/tag1084.xml" ContentType="application/vnd.openxmlformats-officedocument.presentationml.tags+xml"/>
  <Override PartName="/ppt/tags/tag1270.xml" ContentType="application/vnd.openxmlformats-officedocument.presentationml.tags+xml"/>
  <Override PartName="/ppt/tags/tag35.xml" ContentType="application/vnd.openxmlformats-officedocument.presentationml.tags+xml"/>
  <Override PartName="/ppt/tags/tag336.xml" ContentType="application/vnd.openxmlformats-officedocument.presentationml.tags+xml"/>
  <Override PartName="/ppt/tags/tag667.xml" ContentType="application/vnd.openxmlformats-officedocument.presentationml.tags+xml"/>
  <Override PartName="/ppt/tags/tag1015.xml" ContentType="application/vnd.openxmlformats-officedocument.presentationml.tags+xml"/>
  <Override PartName="/ppt/tags/tag1346.xml" ContentType="application/vnd.openxmlformats-officedocument.presentationml.tags+xml"/>
  <Override PartName="/ppt/tags/tag175.xml" ContentType="application/vnd.openxmlformats-officedocument.presentationml.tags+xml"/>
  <Override PartName="/ppt/tags/tag522.xml" ContentType="application/vnd.openxmlformats-officedocument.presentationml.tags+xml"/>
  <Override PartName="/ppt/tags/tag853.xml" ContentType="application/vnd.openxmlformats-officedocument.presentationml.tags+xml"/>
  <Override PartName="/ppt/tags/tag998.xml" ContentType="application/vnd.openxmlformats-officedocument.presentationml.tags+xml"/>
  <Override PartName="/ppt/tags/tag1185.xml" ContentType="application/vnd.openxmlformats-officedocument.presentationml.tags+xml"/>
  <Override PartName="/ppt/tags/tag1201.xml" ContentType="application/vnd.openxmlformats-officedocument.presentationml.tags+xml"/>
  <Override PartName="/ppt/tags/tag60.xml" ContentType="application/vnd.openxmlformats-officedocument.presentationml.tags+xml"/>
  <Override PartName="/ppt/tags/tag361.xml" ContentType="application/vnd.openxmlformats-officedocument.presentationml.tags+xml"/>
  <Override PartName="/ppt/tags/tag692.xml" ContentType="application/vnd.openxmlformats-officedocument.presentationml.tags+xml"/>
  <Override PartName="/ppt/tags/tag929.xml" ContentType="application/vnd.openxmlformats-officedocument.presentationml.tags+xml"/>
  <Override PartName="/ppt/tags/tag1040.xml" ContentType="application/vnd.openxmlformats-officedocument.presentationml.tags+xml"/>
  <Override PartName="/ppt/tags/tag1371.xml" ContentType="application/vnd.openxmlformats-officedocument.presentationml.tags+xml"/>
  <Override PartName="/ppt/tags/tag106.xml" ContentType="application/vnd.openxmlformats-officedocument.presentationml.tags+xml"/>
  <Override PartName="/ppt/tags/tag437.xml" ContentType="application/vnd.openxmlformats-officedocument.presentationml.tags+xml"/>
  <Override PartName="/ppt/tags/tag623.xml" ContentType="application/vnd.openxmlformats-officedocument.presentationml.tags+xml"/>
  <Override PartName="/ppt/tags/tag768.xml" ContentType="application/vnd.openxmlformats-officedocument.presentationml.tags+xml"/>
  <Override PartName="/ppt/tags/tag1116.xml" ContentType="application/vnd.openxmlformats-officedocument.presentationml.tags+xml"/>
  <Override PartName="/ppt/tags/tag131.xml" ContentType="application/vnd.openxmlformats-officedocument.presentationml.tags+xml"/>
  <Override PartName="/ppt/tags/tag276.xml" ContentType="application/vnd.openxmlformats-officedocument.presentationml.tags+xml"/>
  <Override PartName="/ppt/tags/tag462.xml" ContentType="application/vnd.openxmlformats-officedocument.presentationml.tags+xml"/>
  <Override PartName="/ppt/tags/tag954.xml" ContentType="application/vnd.openxmlformats-officedocument.presentationml.tags+xml"/>
  <Override PartName="/ppt/tags/tag1286.xml" ContentType="application/vnd.openxmlformats-officedocument.presentationml.tags+xml"/>
  <Override PartName="/ppt/tags/tag1302.xml" ContentType="application/vnd.openxmlformats-officedocument.presentationml.tags+xml"/>
  <Override PartName="/ppt/tags/tag207.xml" ContentType="application/vnd.openxmlformats-officedocument.presentationml.tags+xml"/>
  <Override PartName="/ppt/tags/tag793.xml" ContentType="application/vnd.openxmlformats-officedocument.presentationml.tags+xml"/>
  <Override PartName="/ppt/tags/tag1141.xml" ContentType="application/vnd.openxmlformats-officedocument.presentationml.tags+xml"/>
  <Override PartName="/ppt/tags/tag2.xml" ContentType="application/vnd.openxmlformats-officedocument.presentationml.tags+xml"/>
  <Override PartName="/ppt/tags/tag538.xml" ContentType="application/vnd.openxmlformats-officedocument.presentationml.tags+xml"/>
  <Override PartName="/ppt/tags/tag724.xml" ContentType="application/vnd.openxmlformats-officedocument.presentationml.tags+xml"/>
  <Override PartName="/ppt/tags/tag869.xml" ContentType="application/vnd.openxmlformats-officedocument.presentationml.tags+xml"/>
  <Override PartName="/ppt/tags/tag1217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377.xml" ContentType="application/vnd.openxmlformats-officedocument.presentationml.tags+xml"/>
  <Override PartName="/ppt/tags/tag563.xml" ContentType="application/vnd.openxmlformats-officedocument.presentationml.tags+xml"/>
  <Override PartName="/ppt/tags/tag894.xml" ContentType="application/vnd.openxmlformats-officedocument.presentationml.tags+xml"/>
  <Override PartName="/ppt/tags/tag910.xml" ContentType="application/vnd.openxmlformats-officedocument.presentationml.tags+xml"/>
  <Override PartName="/ppt/tags/tag1056.xml" ContentType="application/vnd.openxmlformats-officedocument.presentationml.tags+xml"/>
  <Override PartName="/ppt/tags/tag1242.xml" ContentType="application/vnd.openxmlformats-officedocument.presentationml.tags+xml"/>
  <Override PartName="/ppt/tags/tag1387.xml" ContentType="application/vnd.openxmlformats-officedocument.presentationml.tags+xml"/>
  <Override PartName="/ppt/tags/tag308.xml" ContentType="application/vnd.openxmlformats-officedocument.presentationml.tags+xml"/>
  <Override PartName="/ppt/tags/tag639.xml" ContentType="application/vnd.openxmlformats-officedocument.presentationml.tags+xml"/>
  <Override PartName="/ppt/tags/tag1081.xml" ContentType="application/vnd.openxmlformats-officedocument.presentationml.tags+xml"/>
  <Override PartName="/ppt/tags/tag1318.xml" ContentType="application/vnd.openxmlformats-officedocument.presentationml.tags+xml"/>
  <Override PartName="/ppt/tags/tag147.xml" ContentType="application/vnd.openxmlformats-officedocument.presentationml.tags+xml"/>
  <Override PartName="/ppt/tags/tag478.xml" ContentType="application/vnd.openxmlformats-officedocument.presentationml.tags+xml"/>
  <Override PartName="/ppt/tags/tag825.xml" ContentType="application/vnd.openxmlformats-officedocument.presentationml.tags+xml"/>
  <Override PartName="/ppt/tags/tag1157.xml" ContentType="application/vnd.openxmlformats-officedocument.presentationml.tags+xml"/>
  <Override PartName="/ppt/tags/tag32.xml" ContentType="application/vnd.openxmlformats-officedocument.presentationml.tags+xml"/>
  <Override PartName="/ppt/tags/tag333.xml" ContentType="application/vnd.openxmlformats-officedocument.presentationml.tags+xml"/>
  <Override PartName="/ppt/tags/tag664.xml" ContentType="application/vnd.openxmlformats-officedocument.presentationml.tags+xml"/>
  <Override PartName="/ppt/tags/tag850.xml" ContentType="application/vnd.openxmlformats-officedocument.presentationml.tags+xml"/>
  <Override PartName="/ppt/tags/tag995.xml" ContentType="application/vnd.openxmlformats-officedocument.presentationml.tags+xml"/>
  <Override PartName="/ppt/tags/tag1012.xml" ContentType="application/vnd.openxmlformats-officedocument.presentationml.tags+xml"/>
  <Override PartName="/ppt/tags/tag1343.xml" ContentType="application/vnd.openxmlformats-officedocument.presentationml.tags+xml"/>
  <Override PartName="/ppt/tags/tag172.xml" ContentType="application/vnd.openxmlformats-officedocument.presentationml.tags+xml"/>
  <Override PartName="/ppt/tags/tag409.xml" ContentType="application/vnd.openxmlformats-officedocument.presentationml.tags+xml"/>
  <Override PartName="/ppt/tags/tag1182.xml" ContentType="application/vnd.openxmlformats-officedocument.presentationml.tags+xml"/>
  <Override PartName="/ppt/tags/tag103.xml" ContentType="application/vnd.openxmlformats-officedocument.presentationml.tags+xml"/>
  <Override PartName="/ppt/tags/tag248.xml" ContentType="application/vnd.openxmlformats-officedocument.presentationml.tags+xml"/>
  <Override PartName="/ppt/tags/tag434.xml" ContentType="application/vnd.openxmlformats-officedocument.presentationml.tags+xml"/>
  <Override PartName="/ppt/tags/tag579.xml" ContentType="application/vnd.openxmlformats-officedocument.presentationml.tags+xml"/>
  <Override PartName="/ppt/tags/tag926.xml" ContentType="application/vnd.openxmlformats-officedocument.presentationml.tags+xml"/>
  <Override PartName="/ppt/tags/tag1113.xml" ContentType="application/vnd.openxmlformats-officedocument.presentationml.tags+xml"/>
  <Override PartName="/ppt/tags/tag1258.xml" ContentType="application/vnd.openxmlformats-officedocument.presentationml.tags+xml"/>
  <Override PartName="/ppt/tags/tag273.xml" ContentType="application/vnd.openxmlformats-officedocument.presentationml.tags+xml"/>
  <Override PartName="/ppt/tags/tag620.xml" ContentType="application/vnd.openxmlformats-officedocument.presentationml.tags+xml"/>
  <Override PartName="/ppt/tags/tag765.xml" ContentType="application/vnd.openxmlformats-officedocument.presentationml.tags+xml"/>
  <Override PartName="/ppt/tags/tag951.xml" ContentType="application/vnd.openxmlformats-officedocument.presentationml.tags+xml"/>
  <Override PartName="/ppt/tags/tag1097.xml" ContentType="application/vnd.openxmlformats-officedocument.presentationml.tags+xml"/>
  <Override PartName="/ppt/tags/tag790.xml" ContentType="application/vnd.openxmlformats-officedocument.presentationml.tags+xml"/>
  <Override PartName="/ppt/tags/tag1283.xml" ContentType="application/vnd.openxmlformats-officedocument.presentationml.tags+xml"/>
  <Override PartName="/ppt/tags/tag48.xml" ContentType="application/vnd.openxmlformats-officedocument.presentationml.tags+xml"/>
  <Override PartName="/ppt/tags/tag188.xml" ContentType="application/vnd.openxmlformats-officedocument.presentationml.tags+xml"/>
  <Override PartName="/ppt/tags/tag204.xml" ContentType="application/vnd.openxmlformats-officedocument.presentationml.tags+xml"/>
  <Override PartName="/ppt/tags/tag349.xml" ContentType="application/vnd.openxmlformats-officedocument.presentationml.tags+xml"/>
  <Override PartName="/ppt/tags/tag535.xml" ContentType="application/vnd.openxmlformats-officedocument.presentationml.tags+xml"/>
  <Override PartName="/ppt/tags/tag866.xml" ContentType="application/vnd.openxmlformats-officedocument.presentationml.tags+xml"/>
  <Override PartName="/ppt/tags/tag1028.xml" ContentType="application/vnd.openxmlformats-officedocument.presentationml.tags+xml"/>
  <Override PartName="/ppt/tags/tag1214.xml" ContentType="application/vnd.openxmlformats-officedocument.presentationml.tags+xml"/>
  <Override PartName="/ppt/tags/tag1359.xml" ContentType="application/vnd.openxmlformats-officedocument.presentationml.tags+xml"/>
  <Override PartName="/ppt/tags/tag73.xml" ContentType="application/vnd.openxmlformats-officedocument.presentationml.tags+xml"/>
  <Override PartName="/ppt/tags/tag374.xml" ContentType="application/vnd.openxmlformats-officedocument.presentationml.tags+xml"/>
  <Override PartName="/ppt/tags/tag721.xml" ContentType="application/vnd.openxmlformats-officedocument.presentationml.tags+xml"/>
  <Override PartName="/ppt/tags/tag1053.xml" ContentType="application/vnd.openxmlformats-officedocument.presentationml.tags+xml"/>
  <Override PartName="/ppt/tags/tag1198.xml" ContentType="application/vnd.openxmlformats-officedocument.presentationml.tags+xml"/>
  <Override PartName="/ppt/tags/tag1384.xml" ContentType="application/vnd.openxmlformats-officedocument.presentationml.tags+xml"/>
  <Override PartName="/ppt/tags/tag1400.xml" ContentType="application/vnd.openxmlformats-officedocument.presentationml.tags+xml"/>
  <Override PartName="/ppt/tags/tag119.xml" ContentType="application/vnd.openxmlformats-officedocument.presentationml.tags+xml"/>
  <Override PartName="/ppt/tags/tag560.xml" ContentType="application/vnd.openxmlformats-officedocument.presentationml.tags+xml"/>
  <Override PartName="/ppt/tags/tag891.xml" ContentType="application/vnd.openxmlformats-officedocument.presentationml.tags+xml"/>
  <Override PartName="/ppt/tags/tag1129.xml" ContentType="application/vnd.openxmlformats-officedocument.presentationml.tags+xml"/>
  <Override PartName="/ppt/tags/tag289.xml" ContentType="application/vnd.openxmlformats-officedocument.presentationml.tags+xml"/>
  <Override PartName="/ppt/tags/tag305.xml" ContentType="application/vnd.openxmlformats-officedocument.presentationml.tags+xml"/>
  <Override PartName="/ppt/tags/tag636.xml" ContentType="application/vnd.openxmlformats-officedocument.presentationml.tags+xml"/>
  <Override PartName="/ppt/tags/tag822.xml" ContentType="application/vnd.openxmlformats-officedocument.presentationml.tags+xml"/>
  <Override PartName="/ppt/tags/tag967.xml" ContentType="application/vnd.openxmlformats-officedocument.presentationml.tags+xml"/>
  <Override PartName="/ppt/tags/tag1299.xml" ContentType="application/vnd.openxmlformats-officedocument.presentationml.tags+xml"/>
  <Override PartName="/ppt/tags/tag1315.xml" ContentType="application/vnd.openxmlformats-officedocument.presentationml.tags+xml"/>
  <Override PartName="/ppt/tags/tag144.xml" ContentType="application/vnd.openxmlformats-officedocument.presentationml.tags+xml"/>
  <Override PartName="/ppt/tags/tag330.xml" ContentType="application/vnd.openxmlformats-officedocument.presentationml.tags+xml"/>
  <Override PartName="/ppt/tags/tag475.xml" ContentType="application/vnd.openxmlformats-officedocument.presentationml.tags+xml"/>
  <Override PartName="/ppt/tags/tag661.xml" ContentType="application/vnd.openxmlformats-officedocument.presentationml.tags+xml"/>
  <Override PartName="/ppt/tags/tag992.xml" ContentType="application/vnd.openxmlformats-officedocument.presentationml.tags+xml"/>
  <Override PartName="/ppt/tags/tag1154.xml" ContentType="application/vnd.openxmlformats-officedocument.presentationml.tags+xml"/>
  <Override PartName="/ppt/tags/tag1340.xml" ContentType="application/vnd.openxmlformats-officedocument.presentationml.tags+xml"/>
  <Override PartName="/ppt/tags/tag406.xml" ContentType="application/vnd.openxmlformats-officedocument.presentationml.tags+xml"/>
  <Override PartName="/ppt/tags/tag737.xml" ContentType="application/vnd.openxmlformats-officedocument.presentationml.tags+xml"/>
  <Override PartName="/ppt/tags/tag89.xml" ContentType="application/vnd.openxmlformats-officedocument.presentationml.tags+xml"/>
  <Override PartName="/ppt/tags/tag245.xml" ContentType="application/vnd.openxmlformats-officedocument.presentationml.tags+xml"/>
  <Override PartName="/ppt/tags/tag576.xml" ContentType="application/vnd.openxmlformats-officedocument.presentationml.tags+xml"/>
  <Override PartName="/ppt/tags/tag923.xml" ContentType="application/vnd.openxmlformats-officedocument.presentationml.tags+xml"/>
  <Override PartName="/ppt/tags/tag1069.xml" ContentType="application/vnd.openxmlformats-officedocument.presentationml.tags+xml"/>
  <Override PartName="/ppt/tags/tag100.xml" ContentType="application/vnd.openxmlformats-officedocument.presentationml.tags+xml"/>
  <Override PartName="/ppt/tags/tag431.xml" ContentType="application/vnd.openxmlformats-officedocument.presentationml.tags+xml"/>
  <Override PartName="/ppt/tags/tag762.xml" ContentType="application/vnd.openxmlformats-officedocument.presentationml.tags+xml"/>
  <Override PartName="/ppt/tags/tag1094.xml" ContentType="application/vnd.openxmlformats-officedocument.presentationml.tags+xml"/>
  <Override PartName="/ppt/tags/tag1110.xml" ContentType="application/vnd.openxmlformats-officedocument.presentationml.tags+xml"/>
  <Override PartName="/ppt/tags/tag1255.xml" ContentType="application/vnd.openxmlformats-officedocument.presentationml.tags+xml"/>
  <Override PartName="/ppt/tags/tag270.xml" ContentType="application/vnd.openxmlformats-officedocument.presentationml.tags+xml"/>
  <Override PartName="/ppt/tags/tag507.xml" ContentType="application/vnd.openxmlformats-officedocument.presentationml.tags+xml"/>
  <Override PartName="/ppt/tags/tag838.xml" ContentType="application/vnd.openxmlformats-officedocument.presentationml.tags+xml"/>
  <Override PartName="/ppt/tags/tag1280.xml" ContentType="application/vnd.openxmlformats-officedocument.presentationml.tags+xml"/>
  <Override PartName="/ppt/tags/tag45.xml" ContentType="application/vnd.openxmlformats-officedocument.presentationml.tags+xml"/>
  <Override PartName="/ppt/tags/tag201.xml" ContentType="application/vnd.openxmlformats-officedocument.presentationml.tags+xml"/>
  <Override PartName="/ppt/tags/tag346.xml" ContentType="application/vnd.openxmlformats-officedocument.presentationml.tags+xml"/>
  <Override PartName="/ppt/tags/tag532.xml" ContentType="application/vnd.openxmlformats-officedocument.presentationml.tags+xml"/>
  <Override PartName="/ppt/tags/tag677.xml" ContentType="application/vnd.openxmlformats-officedocument.presentationml.tags+xml"/>
  <Override PartName="/ppt/tags/tag1025.xml" ContentType="application/vnd.openxmlformats-officedocument.presentationml.tags+xml"/>
  <Override PartName="/ppt/tags/tag1356.xml" ContentType="application/vnd.openxmlformats-officedocument.presentationml.tags+xml"/>
  <Override PartName="/ppt/tags/tag185.xml" ContentType="application/vnd.openxmlformats-officedocument.presentationml.tags+xml"/>
  <Override PartName="/ppt/tags/tag371.xml" ContentType="application/vnd.openxmlformats-officedocument.presentationml.tags+xml"/>
  <Override PartName="/ppt/tags/tag863.xml" ContentType="application/vnd.openxmlformats-officedocument.presentationml.tags+xml"/>
  <Override PartName="/ppt/tags/tag1195.xml" ContentType="application/vnd.openxmlformats-officedocument.presentationml.tags+xml"/>
  <Override PartName="/ppt/tags/tag1211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608.xml" ContentType="application/vnd.openxmlformats-officedocument.presentationml.tags+xml"/>
  <Override PartName="/ppt/tags/tag939.xml" ContentType="application/vnd.openxmlformats-officedocument.presentationml.tags+xml"/>
  <Override PartName="/ppt/tags/tag1050.xml" ContentType="application/vnd.openxmlformats-officedocument.presentationml.tags+xml"/>
  <Override PartName="/ppt/tags/tag1381.xml" ContentType="application/vnd.openxmlformats-officedocument.presentationml.tags+xml"/>
  <Override PartName="/ppt/tags/tag302.xml" ContentType="application/vnd.openxmlformats-officedocument.presentationml.tags+xml"/>
  <Override PartName="/ppt/tags/tag447.xml" ContentType="application/vnd.openxmlformats-officedocument.presentationml.tags+xml"/>
  <Override PartName="/ppt/tags/tag633.xml" ContentType="application/vnd.openxmlformats-officedocument.presentationml.tags+xml"/>
  <Override PartName="/ppt/tags/tag778.xml" ContentType="application/vnd.openxmlformats-officedocument.presentationml.tags+xml"/>
  <Override PartName="/ppt/tags/tag964.xml" ContentType="application/vnd.openxmlformats-officedocument.presentationml.tags+xml"/>
  <Override PartName="/ppt/tags/tag1126.xml" ContentType="application/vnd.openxmlformats-officedocument.presentationml.tags+xml"/>
  <Override PartName="/ppt/tags/tag1312.xml" ContentType="application/vnd.openxmlformats-officedocument.presentationml.tags+xml"/>
  <Override PartName="/ppt/tags/tag141.xml" ContentType="application/vnd.openxmlformats-officedocument.presentationml.tags+xml"/>
  <Override PartName="/ppt/tags/tag286.xml" ContentType="application/vnd.openxmlformats-officedocument.presentationml.tags+xml"/>
  <Override PartName="/ppt/tags/tag472.xml" ContentType="application/vnd.openxmlformats-officedocument.presentationml.tags+xml"/>
  <Override PartName="/ppt/tags/tag709.xml" ContentType="application/vnd.openxmlformats-officedocument.presentationml.tags+xml"/>
  <Override PartName="/ppt/tags/tag1151.xml" ContentType="application/vnd.openxmlformats-officedocument.presentationml.tags+xml"/>
  <Override PartName="/ppt/tags/tag1296.xml" ContentType="application/vnd.openxmlformats-officedocument.presentationml.tags+xml"/>
  <Override PartName="/ppt/tags/tag217.xml" ContentType="application/vnd.openxmlformats-officedocument.presentationml.tags+xml"/>
  <Override PartName="/ppt/tags/tag548.xml" ContentType="application/vnd.openxmlformats-officedocument.presentationml.tags+xml"/>
  <Override PartName="/ppt/tags/tag1227.xml" ContentType="application/vnd.openxmlformats-officedocument.presentationml.tags+xml"/>
  <Override PartName="/ppt/tags/tag86.xml" ContentType="application/vnd.openxmlformats-officedocument.presentationml.tags+xml"/>
  <Override PartName="/ppt/tags/tag387.xml" ContentType="application/vnd.openxmlformats-officedocument.presentationml.tags+xml"/>
  <Override PartName="/ppt/tags/tag403.xml" ContentType="application/vnd.openxmlformats-officedocument.presentationml.tags+xml"/>
  <Override PartName="/ppt/tags/tag734.xml" ContentType="application/vnd.openxmlformats-officedocument.presentationml.tags+xml"/>
  <Override PartName="/ppt/tags/tag879.xml" ContentType="application/vnd.openxmlformats-officedocument.presentationml.tags+xml"/>
  <Override PartName="/ppt/tags/tag920.xml" ContentType="application/vnd.openxmlformats-officedocument.presentationml.tags+xml"/>
  <Override PartName="/ppt/tags/tag1066.xml" ContentType="application/vnd.openxmlformats-officedocument.presentationml.tags+xml"/>
  <Override PartName="/ppt/tags/tag242.xml" ContentType="application/vnd.openxmlformats-officedocument.presentationml.tags+xml"/>
  <Override PartName="/ppt/tags/tag573.xml" ContentType="application/vnd.openxmlformats-officedocument.presentationml.tags+xml"/>
  <Override PartName="/ppt/tags/tag1252.xml" ContentType="application/vnd.openxmlformats-officedocument.presentationml.tags+xml"/>
  <Override PartName="/ppt/tags/tag1397.xml" ContentType="application/vnd.openxmlformats-officedocument.presentationml.tags+xml"/>
  <Override PartName="/ppt/tags/tag17.xml" ContentType="application/vnd.openxmlformats-officedocument.presentationml.tags+xml"/>
  <Override PartName="/ppt/tags/tag318.xml" ContentType="application/vnd.openxmlformats-officedocument.presentationml.tags+xml"/>
  <Override PartName="/ppt/tags/tag504.xml" ContentType="application/vnd.openxmlformats-officedocument.presentationml.tags+xml"/>
  <Override PartName="/ppt/tags/tag649.xml" ContentType="application/vnd.openxmlformats-officedocument.presentationml.tags+xml"/>
  <Override PartName="/ppt/tags/tag1091.xml" ContentType="application/vnd.openxmlformats-officedocument.presentationml.tags+xml"/>
  <Override PartName="/ppt/tags/tag1328.xml" ContentType="application/vnd.openxmlformats-officedocument.presentationml.tags+xml"/>
  <Override PartName="/ppt/tags/tag157.xml" ContentType="application/vnd.openxmlformats-officedocument.presentationml.tags+xml"/>
  <Override PartName="/ppt/tags/tag343.xml" ContentType="application/vnd.openxmlformats-officedocument.presentationml.tags+xml"/>
  <Override PartName="/ppt/tags/tag488.xml" ContentType="application/vnd.openxmlformats-officedocument.presentationml.tags+xml"/>
  <Override PartName="/ppt/tags/tag835.xml" ContentType="application/vnd.openxmlformats-officedocument.presentationml.tags+xml"/>
  <Override PartName="/ppt/tags/tag1022.xml" ContentType="application/vnd.openxmlformats-officedocument.presentationml.tags+xml"/>
  <Override PartName="/ppt/tags/tag1167.xml" ContentType="application/vnd.openxmlformats-officedocument.presentationml.tags+xml"/>
  <Override PartName="/ppt/tags/tag42.xml" ContentType="application/vnd.openxmlformats-officedocument.presentationml.tags+xml"/>
  <Override PartName="/ppt/tags/tag182.xml" ContentType="application/vnd.openxmlformats-officedocument.presentationml.tags+xml"/>
  <Override PartName="/ppt/tags/tag674.xml" ContentType="application/vnd.openxmlformats-officedocument.presentationml.tags+xml"/>
  <Override PartName="/ppt/tags/tag860.xml" ContentType="application/vnd.openxmlformats-officedocument.presentationml.tags+xml"/>
  <Override PartName="/ppt/tags/tag1353.xml" ContentType="application/vnd.openxmlformats-officedocument.presentationml.tags+xml"/>
  <Override PartName="/ppt/tags/tag419.xml" ContentType="application/vnd.openxmlformats-officedocument.presentationml.tags+xml"/>
  <Override PartName="/ppt/tags/tag605.xml" ContentType="application/vnd.openxmlformats-officedocument.presentationml.tags+xml"/>
  <Override PartName="/ppt/tags/tag936.xml" ContentType="application/vnd.openxmlformats-officedocument.presentationml.tags+xml"/>
  <Override PartName="/ppt/tags/tag1192.xml" ContentType="application/vnd.openxmlformats-officedocument.presentationml.tags+xml"/>
  <Override PartName="/ppt/tags/tag113.xml" ContentType="application/vnd.openxmlformats-officedocument.presentationml.tags+xml"/>
  <Override PartName="/ppt/tags/tag258.xml" ContentType="application/vnd.openxmlformats-officedocument.presentationml.tags+xml"/>
  <Override PartName="/ppt/tags/tag444.xml" ContentType="application/vnd.openxmlformats-officedocument.presentationml.tags+xml"/>
  <Override PartName="/ppt/tags/tag589.xml" ContentType="application/vnd.openxmlformats-officedocument.presentationml.tags+xml"/>
  <Override PartName="/ppt/tags/tag775.xml" ContentType="application/vnd.openxmlformats-officedocument.presentationml.tags+xml"/>
  <Override PartName="/ppt/tags/tag1123.xml" ContentType="application/vnd.openxmlformats-officedocument.presentationml.tags+xml"/>
  <Override PartName="/ppt/tags/tag1268.xml" ContentType="application/vnd.openxmlformats-officedocument.presentationml.tags+xml"/>
  <Override PartName="/ppt/tags/tag283.xml" ContentType="application/vnd.openxmlformats-officedocument.presentationml.tags+xml"/>
  <Override PartName="/ppt/tags/tag630.xml" ContentType="application/vnd.openxmlformats-officedocument.presentationml.tags+xml"/>
  <Override PartName="/ppt/tags/tag961.xml" ContentType="application/vnd.openxmlformats-officedocument.presentationml.tags+xml"/>
  <Override PartName="/ppt/tags/tag1293.xml" ContentType="application/vnd.openxmlformats-officedocument.presentationml.tags+xml"/>
  <Override PartName="/ppt/tags/tag58.xml" ContentType="application/vnd.openxmlformats-officedocument.presentationml.tags+xml"/>
  <Override PartName="/ppt/tags/tag359.xml" ContentType="application/vnd.openxmlformats-officedocument.presentationml.tags+xml"/>
  <Override PartName="/ppt/tags/tag706.xml" ContentType="application/vnd.openxmlformats-officedocument.presentationml.tags+xml"/>
  <Override PartName="/ppt/tags/tag1038.xml" ContentType="application/vnd.openxmlformats-officedocument.presentationml.tags+xml"/>
  <Override PartName="/ppt/tags/tag1369.xml" ContentType="application/vnd.openxmlformats-officedocument.presentationml.tags+xml"/>
  <Override PartName="/ppt/tags/tag198.xml" ContentType="application/vnd.openxmlformats-officedocument.presentationml.tags+xml"/>
  <Override PartName="/ppt/tags/tag214.xml" ContentType="application/vnd.openxmlformats-officedocument.presentationml.tags+xml"/>
  <Override PartName="/ppt/tags/tag400.xml" ContentType="application/vnd.openxmlformats-officedocument.presentationml.tags+xml"/>
  <Override PartName="/ppt/tags/tag545.xml" ContentType="application/vnd.openxmlformats-officedocument.presentationml.tags+xml"/>
  <Override PartName="/ppt/tags/tag731.xml" ContentType="application/vnd.openxmlformats-officedocument.presentationml.tags+xml"/>
  <Override PartName="/ppt/tags/tag876.xml" ContentType="application/vnd.openxmlformats-officedocument.presentationml.tags+xml"/>
  <Override PartName="/ppt/tags/tag1224.xml" ContentType="application/vnd.openxmlformats-officedocument.presentationml.tags+xml"/>
  <Override PartName="/ppt/tags/tag83.xml" ContentType="application/vnd.openxmlformats-officedocument.presentationml.tags+xml"/>
  <Override PartName="/ppt/tags/tag384.xml" ContentType="application/vnd.openxmlformats-officedocument.presentationml.tags+xml"/>
  <Override PartName="/ppt/tags/tag570.xml" ContentType="application/vnd.openxmlformats-officedocument.presentationml.tags+xml"/>
  <Override PartName="/ppt/tags/tag807.xml" ContentType="application/vnd.openxmlformats-officedocument.presentationml.tags+xml"/>
  <Override PartName="/ppt/tags/tag1063.xml" ContentType="application/vnd.openxmlformats-officedocument.presentationml.tags+xml"/>
  <Override PartName="/ppt/tags/tag1394.xml" ContentType="application/vnd.openxmlformats-officedocument.presentationml.tags+xml"/>
  <Override PartName="/ppt/tags/tag14.xml" ContentType="application/vnd.openxmlformats-officedocument.presentationml.tags+xml"/>
  <Override PartName="/ppt/tags/tag129.xml" ContentType="application/vnd.openxmlformats-officedocument.presentationml.tags+xml"/>
  <Override PartName="/ppt/tags/tag315.xml" ContentType="application/vnd.openxmlformats-officedocument.presentationml.tags+xml"/>
  <Override PartName="/ppt/tags/tag646.xml" ContentType="application/vnd.openxmlformats-officedocument.presentationml.tags+xml"/>
  <Override PartName="/ppt/tags/tag1139.xml" ContentType="application/vnd.openxmlformats-officedocument.presentationml.tags+xml"/>
  <Override PartName="/ppt/tags/tag154.xml" ContentType="application/vnd.openxmlformats-officedocument.presentationml.tags+xml"/>
  <Override PartName="/ppt/tags/tag299.xml" ContentType="application/vnd.openxmlformats-officedocument.presentationml.tags+xml"/>
  <Override PartName="/ppt/tags/tag485.xml" ContentType="application/vnd.openxmlformats-officedocument.presentationml.tags+xml"/>
  <Override PartName="/ppt/tags/tag501.xml" ContentType="application/vnd.openxmlformats-officedocument.presentationml.tags+xml"/>
  <Override PartName="/ppt/tags/tag832.xml" ContentType="application/vnd.openxmlformats-officedocument.presentationml.tags+xml"/>
  <Override PartName="/ppt/tags/tag977.xml" ContentType="application/vnd.openxmlformats-officedocument.presentationml.tags+xml"/>
  <Override PartName="/ppt/tags/tag1325.xml" ContentType="application/vnd.openxmlformats-officedocument.presentationml.tags+xml"/>
  <Override PartName="/ppt/tags/tag340.xml" ContentType="application/vnd.openxmlformats-officedocument.presentationml.tags+xml"/>
  <Override PartName="/ppt/tags/tag671.xml" ContentType="application/vnd.openxmlformats-officedocument.presentationml.tags+xml"/>
  <Override PartName="/ppt/tags/tag908.xml" ContentType="application/vnd.openxmlformats-officedocument.presentationml.tags+xml"/>
  <Override PartName="/ppt/tags/tag1164.xml" ContentType="application/vnd.openxmlformats-officedocument.presentationml.tags+xml"/>
  <Override PartName="/ppt/tags/tag1350.xml" ContentType="application/vnd.openxmlformats-officedocument.presentationml.tags+xml"/>
  <Override PartName="/ppt/tags/tag416.xml" ContentType="application/vnd.openxmlformats-officedocument.presentationml.tags+xml"/>
  <Override PartName="/ppt/tags/tag747.xml" ContentType="application/vnd.openxmlformats-officedocument.presentationml.tags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255.xml" ContentType="application/vnd.openxmlformats-officedocument.presentationml.tags+xml"/>
  <Override PartName="/ppt/tags/tag586.xml" ContentType="application/vnd.openxmlformats-officedocument.presentationml.tags+xml"/>
  <Override PartName="/ppt/tags/tag602.xml" ContentType="application/vnd.openxmlformats-officedocument.presentationml.tags+xml"/>
  <Override PartName="/ppt/tags/tag933.xml" ContentType="application/vnd.openxmlformats-officedocument.presentationml.tags+xml"/>
  <Override PartName="/ppt/tags/tag1079.xml" ContentType="application/vnd.openxmlformats-officedocument.presentationml.tags+xml"/>
  <Override PartName="/ppt/tags/tag1265.xml" ContentType="application/vnd.openxmlformats-officedocument.presentationml.tags+xml"/>
  <Override PartName="/ppt/tags/tag280.xml" ContentType="application/vnd.openxmlformats-officedocument.presentationml.tags+xml"/>
  <Override PartName="/ppt/tags/tag441.xml" ContentType="application/vnd.openxmlformats-officedocument.presentationml.tags+xml"/>
  <Override PartName="/ppt/tags/tag772.xml" ContentType="application/vnd.openxmlformats-officedocument.presentationml.tags+xml"/>
  <Override PartName="/ppt/tags/tag1120.xml" ContentType="application/vnd.openxmlformats-officedocument.presentationml.tags+xml"/>
  <Override PartName="/ppt/tags/tag517.xml" ContentType="application/vnd.openxmlformats-officedocument.presentationml.tags+xml"/>
  <Override PartName="/ppt/tags/tag703.xml" ContentType="application/vnd.openxmlformats-officedocument.presentationml.tags+xml"/>
  <Override PartName="/ppt/tags/tag848.xml" ContentType="application/vnd.openxmlformats-officedocument.presentationml.tags+xml"/>
  <Override PartName="/ppt/tags/tag1290.xml" ContentType="application/vnd.openxmlformats-officedocument.presentationml.tags+xml"/>
  <Override PartName="/ppt/tags/tag55.xml" ContentType="application/vnd.openxmlformats-officedocument.presentationml.tags+xml"/>
  <Override PartName="/ppt/tags/tag211.xml" ContentType="application/vnd.openxmlformats-officedocument.presentationml.tags+xml"/>
  <Override PartName="/ppt/tags/tag356.xml" ContentType="application/vnd.openxmlformats-officedocument.presentationml.tags+xml"/>
  <Override PartName="/ppt/tags/tag542.xml" ContentType="application/vnd.openxmlformats-officedocument.presentationml.tags+xml"/>
  <Override PartName="/ppt/tags/tag687.xml" ContentType="application/vnd.openxmlformats-officedocument.presentationml.tags+xml"/>
  <Override PartName="/ppt/tags/tag873.xml" ContentType="application/vnd.openxmlformats-officedocument.presentationml.tags+xml"/>
  <Override PartName="/ppt/tags/tag1035.xml" ContentType="application/vnd.openxmlformats-officedocument.presentationml.tags+xml"/>
  <Override PartName="/ppt/tags/tag1221.xml" ContentType="application/vnd.openxmlformats-officedocument.presentationml.tags+xml"/>
  <Override PartName="/ppt/tags/tag1366.xml" ContentType="application/vnd.openxmlformats-officedocument.presentationml.tags+xml"/>
  <Override PartName="/ppt/tags/tag80.xml" ContentType="application/vnd.openxmlformats-officedocument.presentationml.tags+xml"/>
  <Override PartName="/ppt/tags/tag195.xml" ContentType="application/vnd.openxmlformats-officedocument.presentationml.tags+xml"/>
  <Override PartName="/ppt/tags/tag381.xml" ContentType="application/vnd.openxmlformats-officedocument.presentationml.tags+xml"/>
  <Override PartName="/ppt/tags/tag618.xml" ContentType="application/vnd.openxmlformats-officedocument.presentationml.tags+xml"/>
  <Override PartName="/ppt/tags/tag1060.xml" ContentType="application/vnd.openxmlformats-officedocument.presentationml.tags+xml"/>
  <Override PartName="/ppt/tags/tag1391.xml" ContentType="application/vnd.openxmlformats-officedocument.presentationml.tags+xml"/>
  <Override PartName="/ppt/tags/tag126.xml" ContentType="application/vnd.openxmlformats-officedocument.presentationml.tags+xml"/>
  <Override PartName="/ppt/tags/tag457.xml" ContentType="application/vnd.openxmlformats-officedocument.presentationml.tags+xml"/>
  <Override PartName="/ppt/tags/tag804.xml" ContentType="application/vnd.openxmlformats-officedocument.presentationml.tags+xml"/>
  <Override PartName="/ppt/tags/tag949.xml" ContentType="application/vnd.openxmlformats-officedocument.presentationml.tags+xml"/>
  <Override PartName="/ppt/tags/tag1136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96.xml" ContentType="application/vnd.openxmlformats-officedocument.presentationml.tags+xml"/>
  <Override PartName="/ppt/tags/tag312.xml" ContentType="application/vnd.openxmlformats-officedocument.presentationml.tags+xml"/>
  <Override PartName="/ppt/tags/tag643.xml" ContentType="application/vnd.openxmlformats-officedocument.presentationml.tags+xml"/>
  <Override PartName="/ppt/tags/tag788.xml" ContentType="application/vnd.openxmlformats-officedocument.presentationml.tags+xml"/>
  <Override PartName="/ppt/tags/tag974.xml" ContentType="application/vnd.openxmlformats-officedocument.presentationml.tags+xml"/>
  <Override PartName="/ppt/tags/tag1322.xml" ContentType="application/vnd.openxmlformats-officedocument.presentationml.tags+xml"/>
  <Override PartName="/ppt/tags/tag151.xml" ContentType="application/vnd.openxmlformats-officedocument.presentationml.tags+xml"/>
  <Override PartName="/ppt/tags/tag482.xml" ContentType="application/vnd.openxmlformats-officedocument.presentationml.tags+xml"/>
  <Override PartName="/ppt/tags/tag719.xml" ContentType="application/vnd.openxmlformats-officedocument.presentationml.tags+xml"/>
  <Override PartName="/ppt/tags/tag1161.xml" ContentType="application/vnd.openxmlformats-officedocument.presentationml.tags+xml"/>
  <Override PartName="/ppt/tags/tag227.xml" ContentType="application/vnd.openxmlformats-officedocument.presentationml.tags+xml"/>
  <Override PartName="/ppt/tags/tag413.xml" ContentType="application/vnd.openxmlformats-officedocument.presentationml.tags+xml"/>
  <Override PartName="/ppt/tags/tag558.xml" ContentType="application/vnd.openxmlformats-officedocument.presentationml.tags+xml"/>
  <Override PartName="/ppt/tags/tag889.xml" ContentType="application/vnd.openxmlformats-officedocument.presentationml.tags+xml"/>
  <Override PartName="/ppt/tags/tag905.xml" ContentType="application/vnd.openxmlformats-officedocument.presentationml.tags+xml"/>
  <Override PartName="/ppt/tags/tag1237.xml" ContentType="application/vnd.openxmlformats-officedocument.presentationml.tags+xml"/>
  <Override PartName="/ppt/tags/tag96.xml" ContentType="application/vnd.openxmlformats-officedocument.presentationml.tags+xml"/>
  <Override PartName="/ppt/tags/tag252.xml" ContentType="application/vnd.openxmlformats-officedocument.presentationml.tags+xml"/>
  <Override PartName="/ppt/tags/tag397.xml" ContentType="application/vnd.openxmlformats-officedocument.presentationml.tags+xml"/>
  <Override PartName="/ppt/tags/tag744.xml" ContentType="application/vnd.openxmlformats-officedocument.presentationml.tags+xml"/>
  <Override PartName="/ppt/tags/tag930.xml" ContentType="application/vnd.openxmlformats-officedocument.presentationml.tags+xml"/>
  <Override PartName="/ppt/tags/tag1076.xml" ContentType="application/vnd.openxmlformats-officedocument.presentationml.tags+xml"/>
  <Override PartName="/ppt/tags/tag583.xml" ContentType="application/vnd.openxmlformats-officedocument.presentationml.tags+xml"/>
  <Override PartName="/ppt/tags/tag1262.xml" ContentType="application/vnd.openxmlformats-officedocument.presentationml.tags+xml"/>
  <Override PartName="/ppt/tags/tag27.xml" ContentType="application/vnd.openxmlformats-officedocument.presentationml.tags+xml"/>
  <Override PartName="/ppt/tags/tag328.xml" ContentType="application/vnd.openxmlformats-officedocument.presentationml.tags+xml"/>
  <Override PartName="/ppt/tags/tag514.xml" ContentType="application/vnd.openxmlformats-officedocument.presentationml.tags+xml"/>
  <Override PartName="/ppt/tags/tag659.xml" ContentType="application/vnd.openxmlformats-officedocument.presentationml.tags+xml"/>
  <Override PartName="/ppt/tags/tag845.xml" ContentType="application/vnd.openxmlformats-officedocument.presentationml.tags+xml"/>
  <Override PartName="/ppt/tags/tag1007.xml" ContentType="application/vnd.openxmlformats-officedocument.presentationml.tags+xml"/>
  <Override PartName="/ppt/tags/tag1338.xml" ContentType="application/vnd.openxmlformats-officedocument.presentationml.tags+xml"/>
  <Override PartName="/ppt/tags/tag52.xml" ContentType="application/vnd.openxmlformats-officedocument.presentationml.tags+xml"/>
  <Override PartName="/ppt/tags/tag167.xml" ContentType="application/vnd.openxmlformats-officedocument.presentationml.tags+xml"/>
  <Override PartName="/ppt/tags/tag353.xml" ContentType="application/vnd.openxmlformats-officedocument.presentationml.tags+xml"/>
  <Override PartName="/ppt/tags/tag498.xml" ContentType="application/vnd.openxmlformats-officedocument.presentationml.tags+xml"/>
  <Override PartName="/ppt/tags/tag684.xml" ContentType="application/vnd.openxmlformats-officedocument.presentationml.tags+xml"/>
  <Override PartName="/ppt/tags/tag700.xml" ContentType="application/vnd.openxmlformats-officedocument.presentationml.tags+xml"/>
  <Override PartName="/ppt/tags/tag1032.xml" ContentType="application/vnd.openxmlformats-officedocument.presentationml.tags+xml"/>
  <Override PartName="/ppt/tags/tag1177.xml" ContentType="application/vnd.openxmlformats-officedocument.presentationml.tags+xml"/>
  <Override PartName="/ppt/tags/tag1363.xml" ContentType="application/vnd.openxmlformats-officedocument.presentationml.tags+xml"/>
  <Override PartName="/ppt/tags/tag192.xml" ContentType="application/vnd.openxmlformats-officedocument.presentationml.tags+xml"/>
  <Override PartName="/ppt/tags/tag429.xml" ContentType="application/vnd.openxmlformats-officedocument.presentationml.tags+xml"/>
  <Override PartName="/ppt/tags/tag870.xml" ContentType="application/vnd.openxmlformats-officedocument.presentationml.tags+xml"/>
  <Override PartName="/ppt/tags/tag1108.xml" ContentType="application/vnd.openxmlformats-officedocument.presentationml.tags+xml"/>
  <Override PartName="/ppt/tags/tag268.xml" ContentType="application/vnd.openxmlformats-officedocument.presentationml.tags+xml"/>
  <Override PartName="/ppt/tags/tag599.xml" ContentType="application/vnd.openxmlformats-officedocument.presentationml.tags+xml"/>
  <Override PartName="/ppt/tags/tag615.xml" ContentType="application/vnd.openxmlformats-officedocument.presentationml.tags+xml"/>
  <Override PartName="/ppt/tags/tag801.xml" ContentType="application/vnd.openxmlformats-officedocument.presentationml.tags+xml"/>
  <Override PartName="/ppt/tags/tag946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23.xml" ContentType="application/vnd.openxmlformats-officedocument.presentationml.tags+xml"/>
  <Override PartName="/ppt/tags/tag454.xml" ContentType="application/vnd.openxmlformats-officedocument.presentationml.tags+xml"/>
  <Override PartName="/ppt/tags/tag640.xml" ContentType="application/vnd.openxmlformats-officedocument.presentationml.tags+xml"/>
  <Override PartName="/ppt/tags/tag785.xml" ContentType="application/vnd.openxmlformats-officedocument.presentationml.tags+xml"/>
  <Override PartName="/ppt/tags/tag1133.xml" ContentType="application/vnd.openxmlformats-officedocument.presentationml.tags+xml"/>
  <Override PartName="/ppt/tags/tag1278.xml" ContentType="application/vnd.openxmlformats-officedocument.presentationml.tags+xml"/>
  <Override PartName="/ppt/tags/tag293.xml" ContentType="application/vnd.openxmlformats-officedocument.presentationml.tags+xml"/>
  <Override PartName="/ppt/tags/tag716.xml" ContentType="application/vnd.openxmlformats-officedocument.presentationml.tags+xml"/>
  <Override PartName="/ppt/tags/tag971.xml" ContentType="application/vnd.openxmlformats-officedocument.presentationml.tags+xml"/>
  <Override PartName="/ppt/tags/tag1209.xml" ContentType="application/vnd.openxmlformats-officedocument.presentationml.tags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369.xml" ContentType="application/vnd.openxmlformats-officedocument.presentationml.tags+xml"/>
  <Override PartName="/ppt/tags/tag555.xml" ContentType="application/vnd.openxmlformats-officedocument.presentationml.tags+xml"/>
  <Override PartName="/ppt/tags/tag902.xml" ContentType="application/vnd.openxmlformats-officedocument.presentationml.tags+xml"/>
  <Override PartName="/ppt/tags/tag1048.xml" ContentType="application/vnd.openxmlformats-officedocument.presentationml.tags+xml"/>
  <Override PartName="/ppt/tags/tag1379.xml" ContentType="application/vnd.openxmlformats-officedocument.presentationml.tags+xml"/>
  <Override PartName="/ppt/presentation.xml" ContentType="application/vnd.openxmlformats-officedocument.presentationml.presentation.main+xml"/>
  <Override PartName="/ppt/tags/tag394.xml" ContentType="application/vnd.openxmlformats-officedocument.presentationml.tags+xml"/>
  <Override PartName="/ppt/tags/tag410.xml" ContentType="application/vnd.openxmlformats-officedocument.presentationml.tags+xml"/>
  <Override PartName="/ppt/tags/tag741.xml" ContentType="application/vnd.openxmlformats-officedocument.presentationml.tags+xml"/>
  <Override PartName="/ppt/tags/tag886.xml" ContentType="application/vnd.openxmlformats-officedocument.presentationml.tags+xml"/>
  <Override PartName="/ppt/tags/tag1234.xml" ContentType="application/vnd.openxmlformats-officedocument.presentationml.tags+xml"/>
  <Override PartName="/docProps/app.xml" ContentType="application/vnd.openxmlformats-officedocument.extended-propertie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580.xml" ContentType="application/vnd.openxmlformats-officedocument.presentationml.tags+xml"/>
  <Override PartName="/ppt/tags/tag817.xml" ContentType="application/vnd.openxmlformats-officedocument.presentationml.tags+xml"/>
  <Override PartName="/ppt/tags/tag1073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325.xml" ContentType="application/vnd.openxmlformats-officedocument.presentationml.tags+xml"/>
  <Override PartName="/ppt/tags/tag656.xml" ContentType="application/vnd.openxmlformats-officedocument.presentationml.tags+xml"/>
  <Override PartName="/ppt/tags/tag987.xml" ContentType="application/vnd.openxmlformats-officedocument.presentationml.tags+xml"/>
  <Override PartName="/ppt/tags/tag1004.xml" ContentType="application/vnd.openxmlformats-officedocument.presentationml.tags+xml"/>
  <Override PartName="/ppt/tags/tag1149.xml" ContentType="application/vnd.openxmlformats-officedocument.presentationml.tags+xml"/>
  <Override PartName="/ppt/tags/tag1335.xml" ContentType="application/vnd.openxmlformats-officedocument.presentationml.tags+xml"/>
  <Override PartName="/ppt/tags/tag164.xml" ContentType="application/vnd.openxmlformats-officedocument.presentationml.tags+xml"/>
  <Override PartName="/ppt/tags/tag495.xml" ContentType="application/vnd.openxmlformats-officedocument.presentationml.tags+xml"/>
  <Override PartName="/ppt/tags/tag511.xml" ContentType="application/vnd.openxmlformats-officedocument.presentationml.tags+xml"/>
  <Override PartName="/ppt/tags/tag842.xml" ContentType="application/vnd.openxmlformats-officedocument.presentationml.tags+xml"/>
  <Override PartName="/ppt/tags/tag1174.xml" ContentType="application/vnd.openxmlformats-officedocument.presentationml.tags+xml"/>
  <Override PartName="/ppt/tags/tag350.xml" ContentType="application/vnd.openxmlformats-officedocument.presentationml.tags+xml"/>
  <Override PartName="/ppt/tags/tag681.xml" ContentType="application/vnd.openxmlformats-officedocument.presentationml.tags+xml"/>
  <Override PartName="/ppt/tags/tag918.xml" ContentType="application/vnd.openxmlformats-officedocument.presentationml.tags+xml"/>
  <Override PartName="/ppt/tags/tag1360.xml" ContentType="application/vnd.openxmlformats-officedocument.presentationml.tags+xml"/>
  <Override PartName="/ppt/tags/tag426.xml" ContentType="application/vnd.openxmlformats-officedocument.presentationml.tags+xml"/>
  <Override PartName="/ppt/tags/tag612.xml" ContentType="application/vnd.openxmlformats-officedocument.presentationml.tags+xml"/>
  <Override PartName="/ppt/tags/tag757.xml" ContentType="application/vnd.openxmlformats-officedocument.presentationml.tags+xml"/>
  <Override PartName="/ppt/tags/tag943.xml" ContentType="application/vnd.openxmlformats-officedocument.presentationml.tags+xml"/>
  <Override PartName="/ppt/tags/tag1089.xml" ContentType="application/vnd.openxmlformats-officedocument.presentationml.tags+xml"/>
  <Override PartName="/ppt/tags/tag1105.xml" ContentType="application/vnd.openxmlformats-officedocument.presentationml.tags+xml"/>
  <Override PartName="/ppt/slideLayouts/slideLayout4.xml" ContentType="application/vnd.openxmlformats-officedocument.presentationml.slideLayout+xml"/>
  <Override PartName="/ppt/tags/tag120.xml" ContentType="application/vnd.openxmlformats-officedocument.presentationml.tags+xml"/>
  <Override PartName="/ppt/tags/tag265.xml" ContentType="application/vnd.openxmlformats-officedocument.presentationml.tags+xml"/>
  <Override PartName="/ppt/tags/tag451.xml" ContentType="application/vnd.openxmlformats-officedocument.presentationml.tags+xml"/>
  <Override PartName="/ppt/tags/tag596.xml" ContentType="application/vnd.openxmlformats-officedocument.presentationml.tags+xml"/>
  <Override PartName="/ppt/tags/tag782.xml" ContentType="application/vnd.openxmlformats-officedocument.presentationml.tags+xml"/>
  <Override PartName="/ppt/tags/tag1130.xml" ContentType="application/vnd.openxmlformats-officedocument.presentationml.tags+xml"/>
  <Override PartName="/ppt/tags/tag1275.xml" ContentType="application/vnd.openxmlformats-officedocument.presentationml.tags+xml"/>
  <Override PartName="/ppt/slides/slide2.xml" ContentType="application/vnd.openxmlformats-officedocument.presentationml.slide+xml"/>
  <Override PartName="/ppt/tags/tag290.xml" ContentType="application/vnd.openxmlformats-officedocument.presentationml.tags+xml"/>
  <Override PartName="/ppt/tags/tag527.xml" ContentType="application/vnd.openxmlformats-officedocument.presentationml.tags+xml"/>
  <Override PartName="/ppt/tags/tag1206.xml" ContentType="application/vnd.openxmlformats-officedocument.presentationml.tags+xml"/>
  <Override PartName="/ppt/tags/tag366.xml" ContentType="application/vnd.openxmlformats-officedocument.presentationml.tags+xml"/>
  <Override PartName="/ppt/tags/tag713.xml" ContentType="application/vnd.openxmlformats-officedocument.presentationml.tags+xml"/>
  <Override PartName="/ppt/tags/tag858.xml" ContentType="application/vnd.openxmlformats-officedocument.presentationml.tags+xml"/>
  <Override PartName="/ppt/tags/tag1045.xml" ContentType="application/vnd.openxmlformats-officedocument.presentationml.tags+xml"/>
  <Override PartName="/ppt/tags/tag65.xml" ContentType="application/vnd.openxmlformats-officedocument.presentationml.tags+xml"/>
  <Override PartName="/ppt/tags/tag221.xml" ContentType="application/vnd.openxmlformats-officedocument.presentationml.tags+xml"/>
  <Override PartName="/ppt/tags/tag552.xml" ContentType="application/vnd.openxmlformats-officedocument.presentationml.tags+xml"/>
  <Override PartName="/ppt/tags/tag697.xml" ContentType="application/vnd.openxmlformats-officedocument.presentationml.tags+xml"/>
  <Override PartName="/ppt/tags/tag883.xml" ContentType="application/vnd.openxmlformats-officedocument.presentationml.tags+xml"/>
  <Override PartName="/ppt/tags/tag1231.xml" ContentType="application/vnd.openxmlformats-officedocument.presentationml.tags+xml"/>
  <Override PartName="/ppt/tags/tag1376.xml" ContentType="application/vnd.openxmlformats-officedocument.presentationml.tags+xml"/>
  <Override PartName="/ppt/tags/tag90.xml" ContentType="application/vnd.openxmlformats-officedocument.presentationml.tags+xml"/>
  <Override PartName="/ppt/tags/tag391.xml" ContentType="application/vnd.openxmlformats-officedocument.presentationml.tags+xml"/>
  <Override PartName="/ppt/tags/tag628.xml" ContentType="application/vnd.openxmlformats-officedocument.presentationml.tags+xml"/>
  <Override PartName="/ppt/tags/tag959.xml" ContentType="application/vnd.openxmlformats-officedocument.presentationml.tags+xml"/>
  <Override PartName="/ppt/tags/tag1070.xml" ContentType="application/vnd.openxmlformats-officedocument.presentationml.tags+xml"/>
  <Override PartName="/ppt/tags/tag1307.xml" ContentType="application/vnd.openxmlformats-officedocument.presentationml.tags+xml"/>
  <Override PartName="/ppt/tags/tag136.xml" ContentType="application/vnd.openxmlformats-officedocument.presentationml.tags+xml"/>
  <Override PartName="/ppt/tags/tag322.xml" ContentType="application/vnd.openxmlformats-officedocument.presentationml.tags+xml"/>
  <Override PartName="/ppt/tags/tag467.xml" ContentType="application/vnd.openxmlformats-officedocument.presentationml.tags+xml"/>
  <Override PartName="/ppt/tags/tag798.xml" ContentType="application/vnd.openxmlformats-officedocument.presentationml.tags+xml"/>
  <Override PartName="/ppt/tags/tag814.xml" ContentType="application/vnd.openxmlformats-officedocument.presentationml.tags+xml"/>
  <Override PartName="/ppt/tags/tag1146.xml" ContentType="application/vnd.openxmlformats-officedocument.presentationml.tags+xml"/>
  <Override PartName="/ppt/tags/tag21.xml" ContentType="application/vnd.openxmlformats-officedocument.presentationml.tags+xml"/>
  <Override PartName="/ppt/tags/tag161.xml" ContentType="application/vnd.openxmlformats-officedocument.presentationml.tags+xml"/>
  <Override PartName="/ppt/tags/tag653.xml" ContentType="application/vnd.openxmlformats-officedocument.presentationml.tags+xml"/>
  <Override PartName="/ppt/tags/tag984.xml" ContentType="application/vnd.openxmlformats-officedocument.presentationml.tags+xml"/>
  <Override PartName="/ppt/tags/tag1001.xml" ContentType="application/vnd.openxmlformats-officedocument.presentationml.tags+xml"/>
  <Override PartName="/ppt/tags/tag1332.xml" ContentType="application/vnd.openxmlformats-officedocument.presentationml.tags+xml"/>
  <Override PartName="/ppt/tags/tag7.xml" ContentType="application/vnd.openxmlformats-officedocument.presentationml.tags+xml"/>
  <Override PartName="/ppt/tags/tag492.xml" ContentType="application/vnd.openxmlformats-officedocument.presentationml.tags+xml"/>
  <Override PartName="/ppt/tags/tag729.xml" ContentType="application/vnd.openxmlformats-officedocument.presentationml.tags+xml"/>
  <Override PartName="/ppt/tags/tag915.xml" ContentType="application/vnd.openxmlformats-officedocument.presentationml.tags+xml"/>
  <Override PartName="/ppt/tags/tag1171.xml" ContentType="application/vnd.openxmlformats-officedocument.presentationml.tags+xml"/>
  <Override PartName="/ppt/tags/tag237.xml" ContentType="application/vnd.openxmlformats-officedocument.presentationml.tags+xml"/>
  <Override PartName="/ppt/tags/tag423.xml" ContentType="application/vnd.openxmlformats-officedocument.presentationml.tags+xml"/>
  <Override PartName="/ppt/tags/tag568.xml" ContentType="application/vnd.openxmlformats-officedocument.presentationml.tags+xml"/>
  <Override PartName="/ppt/tags/tag754.xml" ContentType="application/vnd.openxmlformats-officedocument.presentationml.tags+xml"/>
  <Override PartName="/ppt/tags/tag899.xml" ContentType="application/vnd.openxmlformats-officedocument.presentationml.tags+xml"/>
  <Override PartName="/ppt/tags/tag1102.xml" ContentType="application/vnd.openxmlformats-officedocument.presentationml.tags+xml"/>
  <Override PartName="/ppt/tags/tag1247.xml" ContentType="application/vnd.openxmlformats-officedocument.presentationml.tags+xml"/>
  <Override PartName="/ppt/tags/tag262.xml" ContentType="application/vnd.openxmlformats-officedocument.presentationml.tags+xml"/>
  <Override PartName="/ppt/tags/tag593.xml" ContentType="application/vnd.openxmlformats-officedocument.presentationml.tags+xml"/>
  <Override PartName="/ppt/tags/tag940.xml" ContentType="application/vnd.openxmlformats-officedocument.presentationml.tags+xml"/>
  <Override PartName="/ppt/tags/tag1086.xml" ContentType="application/vnd.openxmlformats-officedocument.presentationml.tags+xml"/>
  <Override PartName="/ppt/tags/tag1272.xml" ContentType="application/vnd.openxmlformats-officedocument.presentationml.tags+xml"/>
  <Override PartName="/ppt/slideLayouts/slideLayout1.xml" ContentType="application/vnd.openxmlformats-officedocument.presentationml.slideLayout+xml"/>
  <Override PartName="/ppt/tags/tag37.xml" ContentType="application/vnd.openxmlformats-officedocument.presentationml.tags+xml"/>
  <Override PartName="/ppt/tags/tag338.xml" ContentType="application/vnd.openxmlformats-officedocument.presentationml.tags+xml"/>
  <Override PartName="/ppt/tags/tag669.xml" ContentType="application/vnd.openxmlformats-officedocument.presentationml.tags+xml"/>
  <Override PartName="/ppt/tags/tag1017.xml" ContentType="application/vnd.openxmlformats-officedocument.presentationml.tags+xml"/>
  <Override PartName="/ppt/tags/tag177.xml" ContentType="application/vnd.openxmlformats-officedocument.presentationml.tags+xml"/>
  <Override PartName="/ppt/tags/tag524.xml" ContentType="application/vnd.openxmlformats-officedocument.presentationml.tags+xml"/>
  <Override PartName="/ppt/tags/tag710.xml" ContentType="application/vnd.openxmlformats-officedocument.presentationml.tags+xml"/>
  <Override PartName="/ppt/tags/tag855.xml" ContentType="application/vnd.openxmlformats-officedocument.presentationml.tags+xml"/>
  <Override PartName="/ppt/tags/tag1203.xml" ContentType="application/vnd.openxmlformats-officedocument.presentationml.tags+xml"/>
  <Override PartName="/ppt/tags/tag1348.xml" ContentType="application/vnd.openxmlformats-officedocument.presentationml.tags+xml"/>
  <Override PartName="/ppt/tags/tag62.xml" ContentType="application/vnd.openxmlformats-officedocument.presentationml.tags+xml"/>
  <Override PartName="/ppt/tags/tag363.xml" ContentType="application/vnd.openxmlformats-officedocument.presentationml.tags+xml"/>
  <Override PartName="/ppt/tags/tag694.xml" ContentType="application/vnd.openxmlformats-officedocument.presentationml.tags+xml"/>
  <Override PartName="/ppt/tags/tag1042.xml" ContentType="application/vnd.openxmlformats-officedocument.presentationml.tags+xml"/>
  <Override PartName="/ppt/tags/tag1187.xml" ContentType="application/vnd.openxmlformats-officedocument.presentationml.tags+xml"/>
  <Override PartName="/ppt/tags/tag1373.xml" ContentType="application/vnd.openxmlformats-officedocument.presentationml.tags+xml"/>
  <Override PartName="/ppt/tags/tag108.xml" ContentType="application/vnd.openxmlformats-officedocument.presentationml.tags+xml"/>
  <Override PartName="/ppt/tags/tag439.xml" ContentType="application/vnd.openxmlformats-officedocument.presentationml.tags+xml"/>
  <Override PartName="/ppt/tags/tag880.xml" ContentType="application/vnd.openxmlformats-officedocument.presentationml.tags+xml"/>
  <Override PartName="/ppt/tags/tag1118.xml" ContentType="application/vnd.openxmlformats-officedocument.presentationml.tags+xml"/>
  <Override PartName="/ppt/tags/tag133.xml" ContentType="application/vnd.openxmlformats-officedocument.presentationml.tags+xml"/>
  <Override PartName="/ppt/tags/tag278.xml" ContentType="application/vnd.openxmlformats-officedocument.presentationml.tags+xml"/>
  <Override PartName="/ppt/tags/tag625.xml" ContentType="application/vnd.openxmlformats-officedocument.presentationml.tags+xml"/>
  <Override PartName="/ppt/tags/tag811.xml" ContentType="application/vnd.openxmlformats-officedocument.presentationml.tags+xml"/>
  <Override PartName="/ppt/tags/tag956.xml" ContentType="application/vnd.openxmlformats-officedocument.presentationml.tags+xml"/>
  <Override PartName="/ppt/tags/tag1288.xml" ContentType="application/vnd.openxmlformats-officedocument.presentationml.tags+xml"/>
  <Override PartName="/ppt/tags/tag1304.xml" ContentType="application/vnd.openxmlformats-officedocument.presentationml.tags+xml"/>
  <Override PartName="/ppt/tags/tag209.xml" ContentType="application/vnd.openxmlformats-officedocument.presentationml.tags+xml"/>
  <Override PartName="/ppt/tags/tag464.xml" ContentType="application/vnd.openxmlformats-officedocument.presentationml.tags+xml"/>
  <Override PartName="/ppt/tags/tag650.xml" ContentType="application/vnd.openxmlformats-officedocument.presentationml.tags+xml"/>
  <Override PartName="/ppt/tags/tag795.xml" ContentType="application/vnd.openxmlformats-officedocument.presentationml.tags+xml"/>
  <Override PartName="/ppt/tags/tag981.xml" ContentType="application/vnd.openxmlformats-officedocument.presentationml.tags+xml"/>
  <Override PartName="/ppt/tags/tag1143.xml" ContentType="application/vnd.openxmlformats-officedocument.presentationml.tags+xml"/>
  <Override PartName="/ppt/tags/tag4.xml" ContentType="application/vnd.openxmlformats-officedocument.presentationml.tags+xml"/>
  <Override PartName="/ppt/tags/tag726.xml" ContentType="application/vnd.openxmlformats-officedocument.presentationml.tags+xml"/>
  <Override PartName="/ppt/tags/tag1219.xml" ContentType="application/vnd.openxmlformats-officedocument.presentationml.tags+xml"/>
  <Override PartName="/ppt/tags/tag78.xml" ContentType="application/vnd.openxmlformats-officedocument.presentationml.tags+xml"/>
  <Override PartName="/ppt/tags/tag234.xml" ContentType="application/vnd.openxmlformats-officedocument.presentationml.tags+xml"/>
  <Override PartName="/ppt/tags/tag379.xml" ContentType="application/vnd.openxmlformats-officedocument.presentationml.tags+xml"/>
  <Override PartName="/ppt/tags/tag565.xml" ContentType="application/vnd.openxmlformats-officedocument.presentationml.tags+xml"/>
  <Override PartName="/ppt/tags/tag896.xml" ContentType="application/vnd.openxmlformats-officedocument.presentationml.tags+xml"/>
  <Override PartName="/ppt/tags/tag912.xml" ContentType="application/vnd.openxmlformats-officedocument.presentationml.tags+xml"/>
  <Override PartName="/ppt/tags/tag1058.xml" ContentType="application/vnd.openxmlformats-officedocument.presentationml.tags+xml"/>
  <Override PartName="/ppt/tags/tag1244.xml" ContentType="application/vnd.openxmlformats-officedocument.presentationml.tags+xml"/>
  <Override PartName="/ppt/tags/tag1389.xml" ContentType="application/vnd.openxmlformats-officedocument.presentationml.tags+xml"/>
  <Override PartName="/ppt/tags/tag420.xml" ContentType="application/vnd.openxmlformats-officedocument.presentationml.tags+xml"/>
  <Override PartName="/ppt/tags/tag751.xml" ContentType="application/vnd.openxmlformats-officedocument.presentationml.tags+xml"/>
  <Override PartName="/ppt/tags/tag1083.xml" ContentType="application/vnd.openxmlformats-officedocument.presentationml.tags+xml"/>
  <Override PartName="/ppt/tags/tag149.xml" ContentType="application/vnd.openxmlformats-officedocument.presentationml.tags+xml"/>
  <Override PartName="/ppt/tags/tag590.xml" ContentType="application/vnd.openxmlformats-officedocument.presentationml.tags+xml"/>
  <Override PartName="/ppt/tags/tag827.xml" ContentType="application/vnd.openxmlformats-officedocument.presentationml.tags+xml"/>
  <Override PartName="/ppt/tags/tag1159.xml" ContentType="application/vnd.openxmlformats-officedocument.presentationml.tags+xml"/>
  <Override PartName="/ppt/tags/tag34.xml" ContentType="application/vnd.openxmlformats-officedocument.presentationml.tags+xml"/>
  <Override PartName="/ppt/tags/tag335.xml" ContentType="application/vnd.openxmlformats-officedocument.presentationml.tags+xml"/>
  <Override PartName="/ppt/tags/tag521.xml" ContentType="application/vnd.openxmlformats-officedocument.presentationml.tags+xml"/>
  <Override PartName="/ppt/tags/tag666.xml" ContentType="application/vnd.openxmlformats-officedocument.presentationml.tags+xml"/>
  <Override PartName="/ppt/tags/tag852.xml" ContentType="application/vnd.openxmlformats-officedocument.presentationml.tags+xml"/>
  <Override PartName="/ppt/tags/tag997.xml" ContentType="application/vnd.openxmlformats-officedocument.presentationml.tags+xml"/>
  <Override PartName="/ppt/tags/tag1014.xml" ContentType="application/vnd.openxmlformats-officedocument.presentationml.tags+xml"/>
  <Override PartName="/ppt/tags/tag1200.xml" ContentType="application/vnd.openxmlformats-officedocument.presentationml.tags+xml"/>
  <Override PartName="/ppt/tags/tag1345.xml" ContentType="application/vnd.openxmlformats-officedocument.presentationml.tags+xml"/>
  <Override PartName="/ppt/tags/tag174.xml" ContentType="application/vnd.openxmlformats-officedocument.presentationml.tags+xml"/>
  <Override PartName="/ppt/tags/tag360.xml" ContentType="application/vnd.openxmlformats-officedocument.presentationml.tags+xml"/>
  <Override PartName="/ppt/tags/tag691.xml" ContentType="application/vnd.openxmlformats-officedocument.presentationml.tags+xml"/>
  <Override PartName="/ppt/tags/tag1184.xml" ContentType="application/vnd.openxmlformats-officedocument.presentationml.tags+xml"/>
  <Override PartName="/ppt/viewProps.xml" ContentType="application/vnd.openxmlformats-officedocument.presentationml.viewProps+xml"/>
  <Override PartName="/ppt/tags/tag105.xml" ContentType="application/vnd.openxmlformats-officedocument.presentationml.tags+xml"/>
  <Override PartName="/ppt/tags/tag436.xml" ContentType="application/vnd.openxmlformats-officedocument.presentationml.tags+xml"/>
  <Override PartName="/ppt/tags/tag928.xml" ContentType="application/vnd.openxmlformats-officedocument.presentationml.tags+xml"/>
  <Override PartName="/ppt/tags/tag1115.xml" ContentType="application/vnd.openxmlformats-officedocument.presentationml.tags+xml"/>
  <Override PartName="/ppt/tags/tag1370.xml" ContentType="application/vnd.openxmlformats-officedocument.presentationml.tags+xml"/>
  <Override PartName="/ppt/tags/tag275.xml" ContentType="application/vnd.openxmlformats-officedocument.presentationml.tags+xml"/>
  <Override PartName="/ppt/tags/tag622.xml" ContentType="application/vnd.openxmlformats-officedocument.presentationml.tags+xml"/>
  <Override PartName="/ppt/tags/tag767.xml" ContentType="application/vnd.openxmlformats-officedocument.presentationml.tags+xml"/>
  <Override PartName="/ppt/tags/tag953.xml" ContentType="application/vnd.openxmlformats-officedocument.presentationml.tags+xml"/>
  <Override PartName="/ppt/tags/tag1099.xml" ContentType="application/vnd.openxmlformats-officedocument.presentationml.tags+xml"/>
  <Override PartName="/ppt/tags/tag1301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461.xml" ContentType="application/vnd.openxmlformats-officedocument.presentationml.tags+xml"/>
  <Override PartName="/ppt/tags/tag792.xml" ContentType="application/vnd.openxmlformats-officedocument.presentationml.tags+xml"/>
  <Override PartName="/ppt/tags/tag1140.xml" ContentType="application/vnd.openxmlformats-officedocument.presentationml.tags+xml"/>
  <Override PartName="/ppt/tags/tag1285.xml" ContentType="application/vnd.openxmlformats-officedocument.presentationml.tags+xml"/>
  <Override PartName="/ppt/tags/tag206.xml" ContentType="application/vnd.openxmlformats-officedocument.presentationml.tags+xml"/>
  <Override PartName="/ppt/tags/tag537.xml" ContentType="application/vnd.openxmlformats-officedocument.presentationml.tags+xml"/>
  <Override PartName="/ppt/tags/tag868.xml" ContentType="application/vnd.openxmlformats-officedocument.presentationml.tags+xml"/>
  <Override PartName="/ppt/tags/tag1216.xml" ContentType="application/vnd.openxmlformats-officedocument.presentationml.tags+xml"/>
  <Override PartName="/ppt/tags/tag1.xml" ContentType="application/vnd.openxmlformats-officedocument.presentationml.tags+xml"/>
  <Override PartName="/ppt/tags/tag75.xml" ContentType="application/vnd.openxmlformats-officedocument.presentationml.tags+xml"/>
  <Override PartName="/ppt/tags/tag231.xml" ContentType="application/vnd.openxmlformats-officedocument.presentationml.tags+xml"/>
  <Override PartName="/ppt/tags/tag376.xml" ContentType="application/vnd.openxmlformats-officedocument.presentationml.tags+xml"/>
  <Override PartName="/ppt/tags/tag723.xml" ContentType="application/vnd.openxmlformats-officedocument.presentationml.tags+xml"/>
  <Override PartName="/ppt/tags/tag1055.xml" ContentType="application/vnd.openxmlformats-officedocument.presentationml.tags+xml"/>
  <Override PartName="/ppt/tags/tag1386.xml" ContentType="application/vnd.openxmlformats-officedocument.presentationml.tags+xml"/>
  <Override PartName="/ppt/tags/tag1402.xml" ContentType="application/vnd.openxmlformats-officedocument.presentationml.tags+xml"/>
  <Override PartName="/ppt/tags/tag562.xml" ContentType="application/vnd.openxmlformats-officedocument.presentationml.tags+xml"/>
  <Override PartName="/ppt/tags/tag893.xml" ContentType="application/vnd.openxmlformats-officedocument.presentationml.tags+xml"/>
  <Override PartName="/ppt/tags/tag1241.xml" ContentType="application/vnd.openxmlformats-officedocument.presentationml.tags+xml"/>
  <Override PartName="/ppt/tags/tag307.xml" ContentType="application/vnd.openxmlformats-officedocument.presentationml.tags+xml"/>
  <Override PartName="/ppt/tags/tag638.xml" ContentType="application/vnd.openxmlformats-officedocument.presentationml.tags+xml"/>
  <Override PartName="/ppt/tags/tag824.xml" ContentType="application/vnd.openxmlformats-officedocument.presentationml.tags+xml"/>
  <Override PartName="/ppt/tags/tag969.xml" ContentType="application/vnd.openxmlformats-officedocument.presentationml.tags+xml"/>
  <Override PartName="/ppt/tags/tag1080.xml" ContentType="application/vnd.openxmlformats-officedocument.presentationml.tags+xml"/>
  <Override PartName="/ppt/tags/tag1317.xml" ContentType="application/vnd.openxmlformats-officedocument.presentationml.tags+xml"/>
  <Override PartName="/ppt/tags/tag31.xml" ContentType="application/vnd.openxmlformats-officedocument.presentationml.tags+xml"/>
  <Override PartName="/ppt/tags/tag146.xml" ContentType="application/vnd.openxmlformats-officedocument.presentationml.tags+xml"/>
  <Override PartName="/ppt/tags/tag332.xml" ContentType="application/vnd.openxmlformats-officedocument.presentationml.tags+xml"/>
  <Override PartName="/ppt/tags/tag477.xml" ContentType="application/vnd.openxmlformats-officedocument.presentationml.tags+xml"/>
  <Override PartName="/ppt/tags/tag663.xml" ContentType="application/vnd.openxmlformats-officedocument.presentationml.tags+xml"/>
  <Override PartName="/ppt/tags/tag1011.xml" ContentType="application/vnd.openxmlformats-officedocument.presentationml.tags+xml"/>
  <Override PartName="/ppt/tags/tag1156.xml" ContentType="application/vnd.openxmlformats-officedocument.presentationml.tags+xml"/>
  <Override PartName="/ppt/tags/tag1342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ags/tag269.xml" ContentType="application/vnd.openxmlformats-officedocument.presentationml.tags+xml"/>
  <Override PartName="/ppt/tags/tag408.xml" ContentType="application/vnd.openxmlformats-officedocument.presentationml.tags+xml"/>
  <Override PartName="/ppt/tags/tag455.xml" ContentType="application/vnd.openxmlformats-officedocument.presentationml.tags+xml"/>
  <Override PartName="/ppt/tags/tag739.xml" ContentType="application/vnd.openxmlformats-officedocument.presentationml.tags+xml"/>
  <Override PartName="/ppt/tags/tag802.xml" ContentType="application/vnd.openxmlformats-officedocument.presentationml.tags+xml"/>
  <Override PartName="/ppt/tags/tag947.xml" ContentType="application/vnd.openxmlformats-officedocument.presentationml.tags+xml"/>
  <Override PartName="/ppt/tags/tag994.xml" ContentType="application/vnd.openxmlformats-officedocument.presentationml.tags+xml"/>
  <Override PartName="/ppt/tags/tag1134.xml" ContentType="application/vnd.openxmlformats-officedocument.presentationml.tags+xml"/>
  <Override PartName="/ppt/tags/tag1181.xml" ContentType="application/vnd.openxmlformats-officedocument.presentationml.tags+xml"/>
  <Override PartName="/ppt/tags/tag1279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247.xml" ContentType="application/vnd.openxmlformats-officedocument.presentationml.tags+xml"/>
  <Override PartName="/ppt/tags/tag294.xml" ContentType="application/vnd.openxmlformats-officedocument.presentationml.tags+xml"/>
  <Override PartName="/ppt/tags/tag310.xml" ContentType="application/vnd.openxmlformats-officedocument.presentationml.tags+xml"/>
  <Override PartName="/ppt/tags/tag578.xml" ContentType="application/vnd.openxmlformats-officedocument.presentationml.tags+xml"/>
  <Override PartName="/ppt/tags/tag641.xml" ContentType="application/vnd.openxmlformats-officedocument.presentationml.tags+xml"/>
  <Override PartName="/ppt/tags/tag786.xml" ContentType="application/vnd.openxmlformats-officedocument.presentationml.tags+xml"/>
  <Override PartName="/ppt/tags/tag925.xml" ContentType="application/vnd.openxmlformats-officedocument.presentationml.tags+xml"/>
  <Override PartName="/ppt/tags/tag972.xml" ContentType="application/vnd.openxmlformats-officedocument.presentationml.tags+xml"/>
  <Override PartName="/ppt/tags/tag1320.xml" ContentType="application/vnd.openxmlformats-officedocument.presentationml.tags+xml"/>
  <Override PartName="/ppt/slideMasters/slideMaster1.xml" ContentType="application/vnd.openxmlformats-officedocument.presentationml.slideMaster+xml"/>
  <Override PartName="/ppt/tags/tag102.xml" ContentType="application/vnd.openxmlformats-officedocument.presentationml.tags+xml"/>
  <Override PartName="/ppt/tags/tag433.xml" ContentType="application/vnd.openxmlformats-officedocument.presentationml.tags+xml"/>
  <Override PartName="/ppt/tags/tag480.xml" ContentType="application/vnd.openxmlformats-officedocument.presentationml.tags+xml"/>
  <Override PartName="/ppt/tags/tag717.xml" ContentType="application/vnd.openxmlformats-officedocument.presentationml.tags+xml"/>
  <Override PartName="/ppt/tags/tag764.xml" ContentType="application/vnd.openxmlformats-officedocument.presentationml.tags+xml"/>
  <Override PartName="/ppt/tags/tag1112.xml" ContentType="application/vnd.openxmlformats-officedocument.presentationml.tags+xml"/>
  <Override PartName="/ppt/tags/tag1257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272.xml" ContentType="application/vnd.openxmlformats-officedocument.presentationml.tags+xml"/>
  <Override PartName="/ppt/tags/tag411.xml" ContentType="application/vnd.openxmlformats-officedocument.presentationml.tags+xml"/>
  <Override PartName="/ppt/tags/tag509.xml" ContentType="application/vnd.openxmlformats-officedocument.presentationml.tags+xml"/>
  <Override PartName="/ppt/tags/tag556.xml" ContentType="application/vnd.openxmlformats-officedocument.presentationml.tags+xml"/>
  <Override PartName="/ppt/tags/tag887.xml" ContentType="application/vnd.openxmlformats-officedocument.presentationml.tags+xml"/>
  <Override PartName="/ppt/tags/tag903.xml" ContentType="application/vnd.openxmlformats-officedocument.presentationml.tags+xml"/>
  <Override PartName="/ppt/tags/tag950.xml" ContentType="application/vnd.openxmlformats-officedocument.presentationml.tags+xml"/>
  <Override PartName="/ppt/tags/tag1049.xml" ContentType="application/vnd.openxmlformats-officedocument.presentationml.tags+xml"/>
  <Override PartName="/ppt/tags/tag1096.xml" ContentType="application/vnd.openxmlformats-officedocument.presentationml.tags+xml"/>
  <Override PartName="/ppt/tags/tag1235.xml" ContentType="application/vnd.openxmlformats-officedocument.presentationml.tags+xml"/>
  <Override PartName="/ppt/tags/tag1282.xml" ContentType="application/vnd.openxmlformats-officedocument.presentationml.tags+xml"/>
  <Default Extension="rels" ContentType="application/vnd.openxmlformats-package.relationships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203.xml" ContentType="application/vnd.openxmlformats-officedocument.presentationml.tags+xml"/>
  <Override PartName="/ppt/tags/tag250.xml" ContentType="application/vnd.openxmlformats-officedocument.presentationml.tags+xml"/>
  <Override PartName="/ppt/tags/tag348.xml" ContentType="application/vnd.openxmlformats-officedocument.presentationml.tags+xml"/>
  <Override PartName="/ppt/tags/tag395.xml" ContentType="application/vnd.openxmlformats-officedocument.presentationml.tags+xml"/>
  <Override PartName="/ppt/tags/tag679.xml" ContentType="application/vnd.openxmlformats-officedocument.presentationml.tags+xml"/>
  <Override PartName="/ppt/tags/tag742.xml" ContentType="application/vnd.openxmlformats-officedocument.presentationml.tags+xml"/>
  <Override PartName="/ppt/tags/tag1027.xml" ContentType="application/vnd.openxmlformats-officedocument.presentationml.tags+xml"/>
  <Override PartName="/ppt/tags/tag1074.xml" ContentType="application/vnd.openxmlformats-officedocument.presentationml.tags+xml"/>
  <Override PartName="/ppt/tags/tag1358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7.xml" ContentType="application/vnd.openxmlformats-officedocument.presentationml.tags+xml"/>
  <Override PartName="/ppt/tags/tag534.xml" ContentType="application/vnd.openxmlformats-officedocument.presentationml.tags+xml"/>
  <Override PartName="/ppt/tags/tag581.xml" ContentType="application/vnd.openxmlformats-officedocument.presentationml.tags+xml"/>
  <Override PartName="/ppt/tags/tag720.xml" ContentType="application/vnd.openxmlformats-officedocument.presentationml.tags+xml"/>
  <Override PartName="/ppt/tags/tag818.xml" ContentType="application/vnd.openxmlformats-officedocument.presentationml.tags+xml"/>
  <Override PartName="/ppt/tags/tag865.xml" ContentType="application/vnd.openxmlformats-officedocument.presentationml.tags+xml"/>
  <Override PartName="/ppt/tags/tag1197.xml" ContentType="application/vnd.openxmlformats-officedocument.presentationml.tags+xml"/>
  <Override PartName="/ppt/tags/tag1213.xml" ContentType="application/vnd.openxmlformats-officedocument.presentationml.tags+xml"/>
  <Override PartName="/ppt/tags/tag1260.xml" ContentType="application/vnd.openxmlformats-officedocument.presentationml.tags+xml"/>
  <Override PartName="/ppt/tags/tag25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65.xml" ContentType="application/vnd.openxmlformats-officedocument.presentationml.tags+xml"/>
  <Override PartName="/ppt/tags/tag326.xml" ContentType="application/vnd.openxmlformats-officedocument.presentationml.tags+xml"/>
  <Override PartName="/ppt/tags/tag373.xml" ContentType="application/vnd.openxmlformats-officedocument.presentationml.tags+xml"/>
  <Override PartName="/ppt/tags/tag512.xml" ContentType="application/vnd.openxmlformats-officedocument.presentationml.tags+xml"/>
  <Override PartName="/ppt/tags/tag657.xml" ContentType="application/vnd.openxmlformats-officedocument.presentationml.tags+xml"/>
  <Override PartName="/ppt/tags/tag843.xml" ContentType="application/vnd.openxmlformats-officedocument.presentationml.tags+xml"/>
  <Override PartName="/ppt/tags/tag890.xml" ContentType="application/vnd.openxmlformats-officedocument.presentationml.tags+xml"/>
  <Override PartName="/ppt/tags/tag988.xml" ContentType="application/vnd.openxmlformats-officedocument.presentationml.tags+xml"/>
  <Override PartName="/ppt/tags/tag1005.xml" ContentType="application/vnd.openxmlformats-officedocument.presentationml.tags+xml"/>
  <Override PartName="/ppt/tags/tag1052.xml" ContentType="application/vnd.openxmlformats-officedocument.presentationml.tags+xml"/>
  <Override PartName="/ppt/tags/tag1336.xml" ContentType="application/vnd.openxmlformats-officedocument.presentationml.tags+xml"/>
  <Override PartName="/ppt/tags/tag1383.xml" ContentType="application/vnd.openxmlformats-officedocument.presentationml.tags+xml"/>
  <Override PartName="/ppt/tags/tag50.xml" ContentType="application/vnd.openxmlformats-officedocument.presentationml.tags+xml"/>
  <Override PartName="/ppt/tags/tag304.xml" ContentType="application/vnd.openxmlformats-officedocument.presentationml.tags+xml"/>
  <Override PartName="/ppt/tags/tag351.xml" ContentType="application/vnd.openxmlformats-officedocument.presentationml.tags+xml"/>
  <Override PartName="/ppt/tags/tag449.xml" ContentType="application/vnd.openxmlformats-officedocument.presentationml.tags+xml"/>
  <Override PartName="/ppt/tags/tag496.xml" ContentType="application/vnd.openxmlformats-officedocument.presentationml.tags+xml"/>
  <Override PartName="/ppt/tags/tag635.xml" ContentType="application/vnd.openxmlformats-officedocument.presentationml.tags+xml"/>
  <Override PartName="/ppt/tags/tag682.xml" ContentType="application/vnd.openxmlformats-officedocument.presentationml.tags+xml"/>
  <Override PartName="/ppt/tags/tag919.xml" ContentType="application/vnd.openxmlformats-officedocument.presentationml.tags+xml"/>
  <Override PartName="/ppt/tags/tag966.xml" ContentType="application/vnd.openxmlformats-officedocument.presentationml.tags+xml"/>
  <Override PartName="/ppt/tags/tag1030.xml" ContentType="application/vnd.openxmlformats-officedocument.presentationml.tags+xml"/>
  <Override PartName="/ppt/tags/tag1128.xml" ContentType="application/vnd.openxmlformats-officedocument.presentationml.tags+xml"/>
  <Override PartName="/ppt/tags/tag1175.xml" ContentType="application/vnd.openxmlformats-officedocument.presentationml.tags+xml"/>
  <Override PartName="/ppt/tags/tag1314.xml" ContentType="application/vnd.openxmlformats-officedocument.presentationml.tags+xml"/>
  <Override PartName="/ppt/tags/tag1361.xml" ContentType="application/vnd.openxmlformats-officedocument.presentationml.tags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tags/tag288.xml" ContentType="application/vnd.openxmlformats-officedocument.presentationml.tags+xml"/>
  <Override PartName="/ppt/tags/tag427.xml" ContentType="application/vnd.openxmlformats-officedocument.presentationml.tags+xml"/>
  <Override PartName="/ppt/tags/tag474.xml" ContentType="application/vnd.openxmlformats-officedocument.presentationml.tags+xml"/>
  <Override PartName="/ppt/tags/tag758.xml" ContentType="application/vnd.openxmlformats-officedocument.presentationml.tags+xml"/>
  <Override PartName="/ppt/tags/tag821.xml" ContentType="application/vnd.openxmlformats-officedocument.presentationml.tags+xml"/>
  <Override PartName="/ppt/tags/tag1106.xml" ContentType="application/vnd.openxmlformats-officedocument.presentationml.tags+xml"/>
  <Override PartName="/ppt/tags/tag1153.xml" ContentType="application/vnd.openxmlformats-officedocument.presentationml.tags+xml"/>
  <Override PartName="/ppt/tags/tag1298.xml" ContentType="application/vnd.openxmlformats-officedocument.presentationml.tags+xml"/>
  <Override PartName="/ppt/tags/tag219.xml" ContentType="application/vnd.openxmlformats-officedocument.presentationml.tags+xml"/>
  <Override PartName="/ppt/tags/tag266.xml" ContentType="application/vnd.openxmlformats-officedocument.presentationml.tags+xml"/>
  <Override PartName="/ppt/tags/tag597.xml" ContentType="application/vnd.openxmlformats-officedocument.presentationml.tags+xml"/>
  <Override PartName="/ppt/tags/tag613.xml" ContentType="application/vnd.openxmlformats-officedocument.presentationml.tags+xml"/>
  <Override PartName="/ppt/tags/tag660.xml" ContentType="application/vnd.openxmlformats-officedocument.presentationml.tags+xml"/>
  <Override PartName="/ppt/tags/tag944.xml" ContentType="application/vnd.openxmlformats-officedocument.presentationml.tags+xml"/>
  <Override PartName="/ppt/tags/tag991.xml" ContentType="application/vnd.openxmlformats-officedocument.presentationml.tags+xml"/>
  <Override PartName="/ppt/tags/tag1229.xml" ContentType="application/vnd.openxmlformats-officedocument.presentationml.tags+xml"/>
  <Override PartName="/ppt/tags/tag1276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21.xml" ContentType="application/vnd.openxmlformats-officedocument.presentationml.tags+xml"/>
  <Override PartName="/ppt/tags/tag389.xml" ContentType="application/vnd.openxmlformats-officedocument.presentationml.tags+xml"/>
  <Override PartName="/ppt/tags/tag405.xml" ContentType="application/vnd.openxmlformats-officedocument.presentationml.tags+xml"/>
  <Override PartName="/ppt/tags/tag452.xml" ContentType="application/vnd.openxmlformats-officedocument.presentationml.tags+xml"/>
  <Override PartName="/ppt/tags/tag736.xml" ContentType="application/vnd.openxmlformats-officedocument.presentationml.tags+xml"/>
  <Override PartName="/ppt/tags/tag783.xml" ContentType="application/vnd.openxmlformats-officedocument.presentationml.tags+xml"/>
  <Override PartName="/ppt/tags/tag922.xml" ContentType="application/vnd.openxmlformats-officedocument.presentationml.tags+xml"/>
  <Override PartName="/ppt/tags/tag1068.xml" ContentType="application/vnd.openxmlformats-officedocument.presentationml.tags+xml"/>
  <Override PartName="/ppt/tags/tag1131.xml" ContentType="application/vnd.openxmlformats-officedocument.presentationml.tags+xml"/>
  <Override PartName="/ppt/tags/tag88.xml" ContentType="application/vnd.openxmlformats-officedocument.presentationml.tags+xml"/>
  <Override PartName="/ppt/tags/tag244.xml" ContentType="application/vnd.openxmlformats-officedocument.presentationml.tags+xml"/>
  <Override PartName="/ppt/tags/tag291.xml" ContentType="application/vnd.openxmlformats-officedocument.presentationml.tags+xml"/>
  <Override PartName="/ppt/tags/tag430.xml" ContentType="application/vnd.openxmlformats-officedocument.presentationml.tags+xml"/>
  <Override PartName="/ppt/tags/tag528.xml" ContentType="application/vnd.openxmlformats-officedocument.presentationml.tags+xml"/>
  <Override PartName="/ppt/tags/tag575.xml" ContentType="application/vnd.openxmlformats-officedocument.presentationml.tags+xml"/>
  <Override PartName="/ppt/tags/tag714.xml" ContentType="application/vnd.openxmlformats-officedocument.presentationml.tags+xml"/>
  <Override PartName="/ppt/tags/tag761.xml" ContentType="application/vnd.openxmlformats-officedocument.presentationml.tags+xml"/>
  <Override PartName="/ppt/tags/tag859.xml" ContentType="application/vnd.openxmlformats-officedocument.presentationml.tags+xml"/>
  <Override PartName="/ppt/tags/tag1207.xml" ContentType="application/vnd.openxmlformats-officedocument.presentationml.tags+xml"/>
  <Override PartName="/ppt/tags/tag1254.xml" ContentType="application/vnd.openxmlformats-officedocument.presentationml.tags+xml"/>
  <Override PartName="/ppt/tags/tag1399.xml" ContentType="application/vnd.openxmlformats-officedocument.presentationml.tags+xml"/>
  <Default Extension="jpeg" ContentType="image/jpeg"/>
  <Override PartName="/ppt/tags/tag19.xml" ContentType="application/vnd.openxmlformats-officedocument.presentationml.tags+xml"/>
  <Override PartName="/ppt/tags/tag66.xml" ContentType="application/vnd.openxmlformats-officedocument.presentationml.tags+xml"/>
  <Override PartName="/ppt/tags/tag222.xml" ContentType="application/vnd.openxmlformats-officedocument.presentationml.tags+xml"/>
  <Override PartName="/ppt/tags/tag367.xml" ContentType="application/vnd.openxmlformats-officedocument.presentationml.tags+xml"/>
  <Override PartName="/ppt/tags/tag506.xml" ContentType="application/vnd.openxmlformats-officedocument.presentationml.tags+xml"/>
  <Override PartName="/ppt/tags/tag553.xml" ContentType="application/vnd.openxmlformats-officedocument.presentationml.tags+xml"/>
  <Override PartName="/ppt/tags/tag698.xml" ContentType="application/vnd.openxmlformats-officedocument.presentationml.tags+xml"/>
  <Override PartName="/ppt/tags/tag900.xml" ContentType="application/vnd.openxmlformats-officedocument.presentationml.tags+xml"/>
  <Override PartName="/ppt/tags/tag1046.xml" ContentType="application/vnd.openxmlformats-officedocument.presentationml.tags+xml"/>
  <Override PartName="/ppt/tags/tag1093.xml" ContentType="application/vnd.openxmlformats-officedocument.presentationml.tags+xml"/>
  <Override PartName="/ppt/tags/tag1377.xml" ContentType="application/vnd.openxmlformats-officedocument.presentationml.tags+xml"/>
  <Override PartName="/ppt/tags/tag159.xml" ContentType="application/vnd.openxmlformats-officedocument.presentationml.tags+xml"/>
  <Override PartName="/ppt/tags/tag345.xml" ContentType="application/vnd.openxmlformats-officedocument.presentationml.tags+xml"/>
  <Override PartName="/ppt/tags/tag392.xml" ContentType="application/vnd.openxmlformats-officedocument.presentationml.tags+xml"/>
  <Override PartName="/ppt/tags/tag837.xml" ContentType="application/vnd.openxmlformats-officedocument.presentationml.tags+xml"/>
  <Override PartName="/ppt/tags/tag884.xml" ContentType="application/vnd.openxmlformats-officedocument.presentationml.tags+xml"/>
  <Override PartName="/ppt/tags/tag1024.xml" ContentType="application/vnd.openxmlformats-officedocument.presentationml.tags+xml"/>
  <Override PartName="/ppt/tags/tag1169.xml" ContentType="application/vnd.openxmlformats-officedocument.presentationml.tags+xml"/>
  <Override PartName="/ppt/tags/tag1232.xml" ContentType="application/vnd.openxmlformats-officedocument.presentationml.tags+xml"/>
  <Override PartName="/ppt/tags/tag44.xml" ContentType="application/vnd.openxmlformats-officedocument.presentationml.tags+xml"/>
  <Override PartName="/ppt/tags/tag91.xml" ContentType="application/vnd.openxmlformats-officedocument.presentationml.tags+xml"/>
  <Override PartName="/ppt/tags/tag137.xml" ContentType="application/vnd.openxmlformats-officedocument.presentationml.tags+xml"/>
  <Override PartName="/ppt/tags/tag184.xml" ContentType="application/vnd.openxmlformats-officedocument.presentationml.tags+xml"/>
  <Override PartName="/ppt/tags/tag200.xml" ContentType="application/vnd.openxmlformats-officedocument.presentationml.tags+xml"/>
  <Override PartName="/ppt/tags/tag531.xml" ContentType="application/vnd.openxmlformats-officedocument.presentationml.tags+xml"/>
  <Override PartName="/ppt/tags/tag629.xml" ContentType="application/vnd.openxmlformats-officedocument.presentationml.tags+xml"/>
  <Override PartName="/ppt/tags/tag676.xml" ContentType="application/vnd.openxmlformats-officedocument.presentationml.tags+xml"/>
  <Override PartName="/ppt/tags/tag815.xml" ContentType="application/vnd.openxmlformats-officedocument.presentationml.tags+xml"/>
  <Override PartName="/ppt/tags/tag862.xml" ContentType="application/vnd.openxmlformats-officedocument.presentationml.tags+xml"/>
  <Override PartName="/ppt/tags/tag1071.xml" ContentType="application/vnd.openxmlformats-officedocument.presentationml.tags+xml"/>
  <Override PartName="/ppt/tags/tag1210.xml" ContentType="application/vnd.openxmlformats-officedocument.presentationml.tags+xml"/>
  <Override PartName="/ppt/tags/tag1308.xml" ContentType="application/vnd.openxmlformats-officedocument.presentationml.tags+xml"/>
  <Override PartName="/ppt/tags/tag1355.xml" ContentType="application/vnd.openxmlformats-officedocument.presentationml.tags+xml"/>
  <Override PartName="/ppt/tags/tag22.xml" ContentType="application/vnd.openxmlformats-officedocument.presentationml.tags+xml"/>
  <Override PartName="/ppt/tags/tag323.xml" ContentType="application/vnd.openxmlformats-officedocument.presentationml.tags+xml"/>
  <Override PartName="/ppt/tags/tag370.xml" ContentType="application/vnd.openxmlformats-officedocument.presentationml.tags+xml"/>
  <Override PartName="/ppt/tags/tag468.xml" ContentType="application/vnd.openxmlformats-officedocument.presentationml.tags+xml"/>
  <Override PartName="/ppt/tags/tag607.xml" ContentType="application/vnd.openxmlformats-officedocument.presentationml.tags+xml"/>
  <Override PartName="/ppt/tags/tag654.xml" ContentType="application/vnd.openxmlformats-officedocument.presentationml.tags+xml"/>
  <Override PartName="/ppt/tags/tag799.xml" ContentType="application/vnd.openxmlformats-officedocument.presentationml.tags+xml"/>
  <Override PartName="/ppt/tags/tag938.xml" ContentType="application/vnd.openxmlformats-officedocument.presentationml.tags+xml"/>
  <Override PartName="/ppt/tags/tag985.xml" ContentType="application/vnd.openxmlformats-officedocument.presentationml.tags+xml"/>
  <Override PartName="/ppt/tags/tag1002.xml" ContentType="application/vnd.openxmlformats-officedocument.presentationml.tags+xml"/>
  <Override PartName="/ppt/tags/tag1147.xml" ContentType="application/vnd.openxmlformats-officedocument.presentationml.tags+xml"/>
  <Override PartName="/ppt/tags/tag1194.xml" ContentType="application/vnd.openxmlformats-officedocument.presentationml.tags+xml"/>
  <Override PartName="/ppt/tags/tag1333.xml" ContentType="application/vnd.openxmlformats-officedocument.presentationml.tags+xml"/>
  <Override PartName="/ppt/tags/tag1380.xml" ContentType="application/vnd.openxmlformats-officedocument.presentationml.tags+xml"/>
  <Override PartName="/ppt/tags/tag115.xml" ContentType="application/vnd.openxmlformats-officedocument.presentationml.tags+xml"/>
  <Override PartName="/ppt/tags/tag162.xml" ContentType="application/vnd.openxmlformats-officedocument.presentationml.tags+xml"/>
  <Override PartName="/ppt/tags/tag301.xml" ContentType="application/vnd.openxmlformats-officedocument.presentationml.tags+xml"/>
  <Override PartName="/ppt/tags/tag446.xml" ContentType="application/vnd.openxmlformats-officedocument.presentationml.tags+xml"/>
  <Override PartName="/ppt/tags/tag493.xml" ContentType="application/vnd.openxmlformats-officedocument.presentationml.tags+xml"/>
  <Override PartName="/ppt/tags/tag777.xml" ContentType="application/vnd.openxmlformats-officedocument.presentationml.tags+xml"/>
  <Override PartName="/ppt/tags/tag840.xml" ContentType="application/vnd.openxmlformats-officedocument.presentationml.tags+xml"/>
  <Override PartName="/ppt/tags/tag1125.xml" ContentType="application/vnd.openxmlformats-officedocument.presentationml.tags+xml"/>
  <Override PartName="/ppt/tags/tag1172.xml" ContentType="application/vnd.openxmlformats-officedocument.presentationml.tags+xml"/>
  <Override PartName="/ppt/tags/tag140.xml" ContentType="application/vnd.openxmlformats-officedocument.presentationml.tags+xml"/>
  <Override PartName="/ppt/tags/tag285.xml" ContentType="application/vnd.openxmlformats-officedocument.presentationml.tags+xml"/>
  <Override PartName="/ppt/tags/tag632.xml" ContentType="application/vnd.openxmlformats-officedocument.presentationml.tags+xml"/>
  <Override PartName="/ppt/tags/tag963.xml" ContentType="application/vnd.openxmlformats-officedocument.presentationml.tags+xml"/>
  <Override PartName="/ppt/tags/tag1295.xml" ContentType="application/vnd.openxmlformats-officedocument.presentationml.tags+xml"/>
  <Override PartName="/ppt/tags/tag1311.xml" ContentType="application/vnd.openxmlformats-officedocument.presentationml.tags+xml"/>
  <Override PartName="/ppt/tags/tag471.xml" ContentType="application/vnd.openxmlformats-officedocument.presentationml.tags+xml"/>
  <Override PartName="/ppt/tags/tag708.xml" ContentType="application/vnd.openxmlformats-officedocument.presentationml.tags+xml"/>
  <Override PartName="/ppt/tags/tag1150.xml" ContentType="application/vnd.openxmlformats-officedocument.presentationml.tags+xml"/>
  <Override PartName="/ppt/tags/tag216.xml" ContentType="application/vnd.openxmlformats-officedocument.presentationml.tags+xml"/>
  <Override PartName="/ppt/tags/tag402.xml" ContentType="application/vnd.openxmlformats-officedocument.presentationml.tags+xml"/>
  <Override PartName="/ppt/tags/tag547.xml" ContentType="application/vnd.openxmlformats-officedocument.presentationml.tags+xml"/>
  <Override PartName="/ppt/tags/tag733.xml" ContentType="application/vnd.openxmlformats-officedocument.presentationml.tags+xml"/>
  <Override PartName="/ppt/tags/tag878.xml" ContentType="application/vnd.openxmlformats-officedocument.presentationml.tags+xml"/>
  <Override PartName="/ppt/tags/tag1226.xml" ContentType="application/vnd.openxmlformats-officedocument.presentationml.tags+xml"/>
  <Override PartName="/ppt/tags/tag85.xml" ContentType="application/vnd.openxmlformats-officedocument.presentationml.tags+xml"/>
  <Override PartName="/ppt/tags/tag241.xml" ContentType="application/vnd.openxmlformats-officedocument.presentationml.tags+xml"/>
  <Override PartName="/ppt/tags/tag386.xml" ContentType="application/vnd.openxmlformats-officedocument.presentationml.tags+xml"/>
  <Override PartName="/ppt/tags/tag572.xml" ContentType="application/vnd.openxmlformats-officedocument.presentationml.tags+xml"/>
  <Override PartName="/ppt/tags/tag1065.xml" ContentType="application/vnd.openxmlformats-officedocument.presentationml.tags+xml"/>
  <Override PartName="/ppt/tags/tag1251.xml" ContentType="application/vnd.openxmlformats-officedocument.presentationml.tags+xml"/>
  <Override PartName="/ppt/tags/tag1396.xml" ContentType="application/vnd.openxmlformats-officedocument.presentationml.tags+xml"/>
  <Override PartName="/ppt/tags/tag16.xml" ContentType="application/vnd.openxmlformats-officedocument.presentationml.tags+xml"/>
  <Override PartName="/ppt/tags/tag317.xml" ContentType="application/vnd.openxmlformats-officedocument.presentationml.tags+xml"/>
  <Override PartName="/ppt/tags/tag809.xml" ContentType="application/vnd.openxmlformats-officedocument.presentationml.tags+xml"/>
  <Override PartName="/ppt/tags/tag1090.xml" ContentType="application/vnd.openxmlformats-officedocument.presentationml.tags+xml"/>
  <Override PartName="/ppt/tags/tag156.xml" ContentType="application/vnd.openxmlformats-officedocument.presentationml.tags+xml"/>
  <Override PartName="/ppt/tags/tag487.xml" ContentType="application/vnd.openxmlformats-officedocument.presentationml.tags+xml"/>
  <Override PartName="/ppt/tags/tag503.xml" ContentType="application/vnd.openxmlformats-officedocument.presentationml.tags+xml"/>
  <Override PartName="/ppt/tags/tag648.xml" ContentType="application/vnd.openxmlformats-officedocument.presentationml.tags+xml"/>
  <Override PartName="/ppt/tags/tag834.xml" ContentType="application/vnd.openxmlformats-officedocument.presentationml.tags+xml"/>
  <Override PartName="/ppt/tags/tag979.xml" ContentType="application/vnd.openxmlformats-officedocument.presentationml.tags+xml"/>
  <Override PartName="/ppt/tags/tag1327.xml" ContentType="application/vnd.openxmlformats-officedocument.presentationml.tags+xml"/>
  <Override PartName="/ppt/tags/tag41.xml" ContentType="application/vnd.openxmlformats-officedocument.presentationml.tags+xml"/>
  <Override PartName="/ppt/tags/tag342.xml" ContentType="application/vnd.openxmlformats-officedocument.presentationml.tags+xml"/>
  <Override PartName="/ppt/tags/tag673.xml" ContentType="application/vnd.openxmlformats-officedocument.presentationml.tags+xml"/>
  <Override PartName="/ppt/tags/tag1021.xml" ContentType="application/vnd.openxmlformats-officedocument.presentationml.tags+xml"/>
  <Override PartName="/ppt/tags/tag1166.xml" ContentType="application/vnd.openxmlformats-officedocument.presentationml.tags+xml"/>
  <Override PartName="/ppt/tags/tag1352.xml" ContentType="application/vnd.openxmlformats-officedocument.presentationml.tags+xml"/>
  <Override PartName="/ppt/tags/tag181.xml" ContentType="application/vnd.openxmlformats-officedocument.presentationml.tags+xml"/>
  <Override PartName="/ppt/tags/tag418.xml" ContentType="application/vnd.openxmlformats-officedocument.presentationml.tags+xml"/>
  <Override PartName="/ppt/tags/tag749.xml" ContentType="application/vnd.openxmlformats-officedocument.presentationml.tags+xml"/>
  <Override PartName="/ppt/tags/tag1191.xml" ContentType="application/vnd.openxmlformats-officedocument.presentationml.tags+xml"/>
  <Override PartName="/ppt/tags/tag112.xml" ContentType="application/vnd.openxmlformats-officedocument.presentationml.tags+xml"/>
  <Override PartName="/ppt/tags/tag257.xml" ContentType="application/vnd.openxmlformats-officedocument.presentationml.tags+xml"/>
  <Override PartName="/ppt/tags/tag588.xml" ContentType="application/vnd.openxmlformats-officedocument.presentationml.tags+xml"/>
  <Override PartName="/ppt/tags/tag604.xml" ContentType="application/vnd.openxmlformats-officedocument.presentationml.tags+xml"/>
  <Override PartName="/ppt/tags/tag935.xml" ContentType="application/vnd.openxmlformats-officedocument.presentationml.tags+xml"/>
  <Override PartName="/ppt/tags/tag1267.xml" ContentType="application/vnd.openxmlformats-officedocument.presentationml.tags+xml"/>
  <Override PartName="/ppt/tags/tag443.xml" ContentType="application/vnd.openxmlformats-officedocument.presentationml.tags+xml"/>
  <Override PartName="/ppt/tags/tag774.xml" ContentType="application/vnd.openxmlformats-officedocument.presentationml.tags+xml"/>
  <Override PartName="/ppt/tags/tag960.xml" ContentType="application/vnd.openxmlformats-officedocument.presentationml.tags+xml"/>
  <Override PartName="/ppt/tags/tag1122.xml" ContentType="application/vnd.openxmlformats-officedocument.presentationml.tags+xml"/>
  <Override PartName="/ppt/tags/tag282.xml" ContentType="application/vnd.openxmlformats-officedocument.presentationml.tags+xml"/>
  <Override PartName="/ppt/tags/tag519.xml" ContentType="application/vnd.openxmlformats-officedocument.presentationml.tags+xml"/>
  <Override PartName="/ppt/tags/tag705.xml" ContentType="application/vnd.openxmlformats-officedocument.presentationml.tags+xml"/>
  <Override PartName="/ppt/tags/tag1292.xml" ContentType="application/vnd.openxmlformats-officedocument.presentationml.tags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358.xml" ContentType="application/vnd.openxmlformats-officedocument.presentationml.tags+xml"/>
  <Override PartName="/ppt/tags/tag544.xml" ContentType="application/vnd.openxmlformats-officedocument.presentationml.tags+xml"/>
  <Override PartName="/ppt/tags/tag689.xml" ContentType="application/vnd.openxmlformats-officedocument.presentationml.tags+xml"/>
  <Override PartName="/ppt/tags/tag875.xml" ContentType="application/vnd.openxmlformats-officedocument.presentationml.tags+xml"/>
  <Override PartName="/ppt/tags/tag1037.xml" ContentType="application/vnd.openxmlformats-officedocument.presentationml.tags+xml"/>
  <Override PartName="/ppt/tags/tag1223.xml" ContentType="application/vnd.openxmlformats-officedocument.presentationml.tags+xml"/>
  <Override PartName="/ppt/tags/tag1368.xml" ContentType="application/vnd.openxmlformats-officedocument.presentationml.tags+xml"/>
  <Override PartName="/ppt/tags/tag82.xml" ContentType="application/vnd.openxmlformats-officedocument.presentationml.tags+xml"/>
  <Override PartName="/ppt/tags/tag197.xml" ContentType="application/vnd.openxmlformats-officedocument.presentationml.tags+xml"/>
  <Override PartName="/ppt/tags/tag383.xml" ContentType="application/vnd.openxmlformats-officedocument.presentationml.tags+xml"/>
  <Override PartName="/ppt/tags/tag730.xml" ContentType="application/vnd.openxmlformats-officedocument.presentationml.tags+xml"/>
  <Override PartName="/ppt/tags/tag1062.xml" ContentType="application/vnd.openxmlformats-officedocument.presentationml.tags+xml"/>
  <Override PartName="/ppt/tags/tag128.xml" ContentType="application/vnd.openxmlformats-officedocument.presentationml.tags+xml"/>
  <Override PartName="/ppt/tags/tag459.xml" ContentType="application/vnd.openxmlformats-officedocument.presentationml.tags+xml"/>
  <Override PartName="/ppt/tags/tag806.xml" ContentType="application/vnd.openxmlformats-officedocument.presentationml.tags+xml"/>
  <Override PartName="/ppt/tags/tag1138.xml" ContentType="application/vnd.openxmlformats-officedocument.presentationml.tags+xml"/>
  <Override PartName="/ppt/tags/tag1393.xml" ContentType="application/vnd.openxmlformats-officedocument.presentationml.tags+xml"/>
  <Override PartName="/ppt/tags/tag13.xml" ContentType="application/vnd.openxmlformats-officedocument.presentationml.tags+xml"/>
  <Override PartName="/ppt/tags/tag298.xml" ContentType="application/vnd.openxmlformats-officedocument.presentationml.tags+xml"/>
  <Override PartName="/ppt/tags/tag314.xml" ContentType="application/vnd.openxmlformats-officedocument.presentationml.tags+xml"/>
  <Override PartName="/ppt/tags/tag500.xml" ContentType="application/vnd.openxmlformats-officedocument.presentationml.tags+xml"/>
  <Override PartName="/ppt/tags/tag645.xml" ContentType="application/vnd.openxmlformats-officedocument.presentationml.tags+xml"/>
  <Override PartName="/ppt/tags/tag831.xml" ContentType="application/vnd.openxmlformats-officedocument.presentationml.tags+xml"/>
  <Override PartName="/ppt/tags/tag976.xml" ContentType="application/vnd.openxmlformats-officedocument.presentationml.tags+xml"/>
  <Override PartName="/ppt/tags/tag1324.xml" ContentType="application/vnd.openxmlformats-officedocument.presentationml.tags+xml"/>
  <Override PartName="/ppt/tags/tag153.xml" ContentType="application/vnd.openxmlformats-officedocument.presentationml.tags+xml"/>
  <Override PartName="/ppt/tags/tag484.xml" ContentType="application/vnd.openxmlformats-officedocument.presentationml.tags+xml"/>
  <Override PartName="/ppt/tags/tag670.xml" ContentType="application/vnd.openxmlformats-officedocument.presentationml.tags+xml"/>
  <Override PartName="/ppt/tags/tag1163.xml" ContentType="application/vnd.openxmlformats-officedocument.presentationml.tags+xml"/>
  <Override PartName="/ppt/tags/tag229.xml" ContentType="application/vnd.openxmlformats-officedocument.presentationml.tags+xml"/>
  <Override PartName="/ppt/tags/tag415.xml" ContentType="application/vnd.openxmlformats-officedocument.presentationml.tags+xml"/>
  <Override PartName="/ppt/tags/tag907.xml" ContentType="application/vnd.openxmlformats-officedocument.presentationml.tags+xml"/>
  <Override PartName="/ppt/tags/tag1239.xml" ContentType="application/vnd.openxmlformats-officedocument.presentationml.tags+xml"/>
  <Override PartName="/ppt/tags/tag98.xml" ContentType="application/vnd.openxmlformats-officedocument.presentationml.tags+xml"/>
  <Override PartName="/ppt/tags/tag254.xml" ContentType="application/vnd.openxmlformats-officedocument.presentationml.tags+xml"/>
  <Override PartName="/ppt/tags/tag399.xml" ContentType="application/vnd.openxmlformats-officedocument.presentationml.tags+xml"/>
  <Override PartName="/ppt/tags/tag601.xml" ContentType="application/vnd.openxmlformats-officedocument.presentationml.tags+xml"/>
  <Override PartName="/ppt/tags/tag746.xml" ContentType="application/vnd.openxmlformats-officedocument.presentationml.tags+xml"/>
  <Override PartName="/ppt/tags/tag932.xml" ContentType="application/vnd.openxmlformats-officedocument.presentationml.tags+xml"/>
  <Override PartName="/ppt/tags/tag1078.xml" ContentType="application/vnd.openxmlformats-officedocument.presentationml.tags+xml"/>
  <Override PartName="/ppt/tags/tag440.xml" ContentType="application/vnd.openxmlformats-officedocument.presentationml.tags+xml"/>
  <Override PartName="/ppt/tags/tag585.xml" ContentType="application/vnd.openxmlformats-officedocument.presentationml.tags+xml"/>
  <Override PartName="/ppt/tags/tag771.xml" ContentType="application/vnd.openxmlformats-officedocument.presentationml.tags+xml"/>
  <Override PartName="/ppt/tags/tag1264.xml" ContentType="application/vnd.openxmlformats-officedocument.presentationml.tags+xml"/>
  <Override PartName="/ppt/tags/tag29.xml" ContentType="application/vnd.openxmlformats-officedocument.presentationml.tags+xml"/>
  <Override PartName="/ppt/tags/tag516.xml" ContentType="application/vnd.openxmlformats-officedocument.presentationml.tags+xml"/>
  <Override PartName="/ppt/tags/tag847.xml" ContentType="application/vnd.openxmlformats-officedocument.presentationml.tags+xml"/>
  <Override PartName="/ppt/tags/tag1009.xml" ContentType="application/vnd.openxmlformats-officedocument.presentationml.tags+xml"/>
  <Override PartName="/ppt/tags/tag54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355.xml" ContentType="application/vnd.openxmlformats-officedocument.presentationml.tags+xml"/>
  <Override PartName="/ppt/tags/tag686.xml" ContentType="application/vnd.openxmlformats-officedocument.presentationml.tags+xml"/>
  <Override PartName="/ppt/tags/tag702.xml" ContentType="application/vnd.openxmlformats-officedocument.presentationml.tags+xml"/>
  <Override PartName="/ppt/tags/tag1034.xml" ContentType="application/vnd.openxmlformats-officedocument.presentationml.tags+xml"/>
  <Override PartName="/ppt/tags/tag1179.xml" ContentType="application/vnd.openxmlformats-officedocument.presentationml.tags+xml"/>
  <Override PartName="/ppt/tags/tag1365.xml" ContentType="application/vnd.openxmlformats-officedocument.presentationml.tags+xml"/>
  <Override PartName="/ppt/tags/tag194.xml" ContentType="application/vnd.openxmlformats-officedocument.presentationml.tags+xml"/>
  <Override PartName="/ppt/tags/tag541.xml" ContentType="application/vnd.openxmlformats-officedocument.presentationml.tags+xml"/>
  <Override PartName="/ppt/tags/tag872.xml" ContentType="application/vnd.openxmlformats-officedocument.presentationml.tags+xml"/>
  <Override PartName="/ppt/tags/tag1220.xml" ContentType="application/vnd.openxmlformats-officedocument.presentationml.tags+xml"/>
  <Override PartName="/ppt/tags/tag380.xml" ContentType="application/vnd.openxmlformats-officedocument.presentationml.tags+xml"/>
  <Override PartName="/ppt/tags/tag617.xml" ContentType="application/vnd.openxmlformats-officedocument.presentationml.tags+xml"/>
  <Override PartName="/ppt/tags/tag803.xml" ContentType="application/vnd.openxmlformats-officedocument.presentationml.tags+xml"/>
  <Override PartName="/ppt/tags/tag948.xml" ContentType="application/vnd.openxmlformats-officedocument.presentationml.tags+xml"/>
  <Override PartName="/ppt/tags/tag139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125.xml" ContentType="application/vnd.openxmlformats-officedocument.presentationml.tags+xml"/>
  <Override PartName="/ppt/tags/tag311.xml" ContentType="application/vnd.openxmlformats-officedocument.presentationml.tags+xml"/>
  <Override PartName="/ppt/tags/tag456.xml" ContentType="application/vnd.openxmlformats-officedocument.presentationml.tags+xml"/>
  <Override PartName="/ppt/tags/tag642.xml" ContentType="application/vnd.openxmlformats-officedocument.presentationml.tags+xml"/>
  <Override PartName="/ppt/tags/tag787.xml" ContentType="application/vnd.openxmlformats-officedocument.presentationml.tags+xml"/>
  <Override PartName="/ppt/tags/tag1135.xml" ContentType="application/vnd.openxmlformats-officedocument.presentationml.tags+xml"/>
  <Override PartName="/ppt/tags/tag1321.xml" ContentType="application/vnd.openxmlformats-officedocument.presentationml.tags+xml"/>
  <Override PartName="/ppt/tags/tag150.xml" ContentType="application/vnd.openxmlformats-officedocument.presentationml.tags+xml"/>
  <Override PartName="/ppt/tags/tag295.xml" ContentType="application/vnd.openxmlformats-officedocument.presentationml.tags+xml"/>
  <Override PartName="/ppt/tags/tag481.xml" ContentType="application/vnd.openxmlformats-officedocument.presentationml.tags+xml"/>
  <Override PartName="/ppt/tags/tag973.xml" ContentType="application/vnd.openxmlformats-officedocument.presentationml.tags+xml"/>
  <Override PartName="/ppt/tags/tag1160.xml" ContentType="application/vnd.openxmlformats-officedocument.presentationml.tags+xml"/>
  <Override PartName="/ppt/tags/tag226.xml" ContentType="application/vnd.openxmlformats-officedocument.presentationml.tags+xml"/>
  <Override PartName="/ppt/tags/tag718.xml" ContentType="application/vnd.openxmlformats-officedocument.presentationml.tags+xml"/>
  <Override PartName="/ppt/tags/tag904.xml" ContentType="application/vnd.openxmlformats-officedocument.presentationml.tags+xml"/>
  <Override PartName="/ppt/tags/tag412.xml" ContentType="application/vnd.openxmlformats-officedocument.presentationml.tags+xml"/>
  <Override PartName="/ppt/tags/tag557.xml" ContentType="application/vnd.openxmlformats-officedocument.presentationml.tags+xml"/>
  <Override PartName="/ppt/tags/tag743.xml" ContentType="application/vnd.openxmlformats-officedocument.presentationml.tags+xml"/>
  <Override PartName="/ppt/tags/tag888.xml" ContentType="application/vnd.openxmlformats-officedocument.presentationml.tags+xml"/>
  <Override PartName="/ppt/tags/tag1236.xml" ContentType="application/vnd.openxmlformats-officedocument.presentationml.tags+xml"/>
  <Override PartName="/ppt/tags/tag95.xml" ContentType="application/vnd.openxmlformats-officedocument.presentationml.tags+xml"/>
  <Override PartName="/ppt/tags/tag251.xml" ContentType="application/vnd.openxmlformats-officedocument.presentationml.tags+xml"/>
  <Override PartName="/ppt/tags/tag396.xml" ContentType="application/vnd.openxmlformats-officedocument.presentationml.tags+xml"/>
  <Override PartName="/ppt/tags/tag582.xml" ContentType="application/vnd.openxmlformats-officedocument.presentationml.tags+xml"/>
  <Override PartName="/ppt/tags/tag819.xml" ContentType="application/vnd.openxmlformats-officedocument.presentationml.tags+xml"/>
  <Override PartName="/ppt/tags/tag1075.xml" ContentType="application/vnd.openxmlformats-officedocument.presentationml.tags+xml"/>
  <Override PartName="/ppt/tags/tag1261.xml" ContentType="application/vnd.openxmlformats-officedocument.presentationml.tags+xml"/>
  <Override PartName="/ppt/tags/tag26.xml" ContentType="application/vnd.openxmlformats-officedocument.presentationml.tags+xml"/>
  <Override PartName="/ppt/tags/tag327.xml" ContentType="application/vnd.openxmlformats-officedocument.presentationml.tags+xml"/>
  <Override PartName="/ppt/tags/tag658.xml" ContentType="application/vnd.openxmlformats-officedocument.presentationml.tags+xml"/>
  <Override PartName="/ppt/tags/tag989.xml" ContentType="application/vnd.openxmlformats-officedocument.presentationml.tags+xml"/>
  <Override PartName="/ppt/tags/tag1006.xml" ContentType="application/vnd.openxmlformats-officedocument.presentationml.tags+xml"/>
  <Override PartName="/ppt/tags/tag1337.xml" ContentType="application/vnd.openxmlformats-officedocument.presentationml.tags+xml"/>
  <Override PartName="/ppt/tags/tag166.xml" ContentType="application/vnd.openxmlformats-officedocument.presentationml.tags+xml"/>
  <Override PartName="/ppt/tags/tag497.xml" ContentType="application/vnd.openxmlformats-officedocument.presentationml.tags+xml"/>
  <Override PartName="/ppt/tags/tag513.xml" ContentType="application/vnd.openxmlformats-officedocument.presentationml.tags+xml"/>
  <Override PartName="/ppt/tags/tag844.xml" ContentType="application/vnd.openxmlformats-officedocument.presentationml.tags+xml"/>
  <Override PartName="/ppt/tags/tag1176.xml" ContentType="application/vnd.openxmlformats-officedocument.presentationml.tags+xml"/>
  <Override PartName="/ppt/tags/tag51.xml" ContentType="application/vnd.openxmlformats-officedocument.presentationml.tags+xml"/>
  <Override PartName="/ppt/tags/tag352.xml" ContentType="application/vnd.openxmlformats-officedocument.presentationml.tags+xml"/>
  <Override PartName="/ppt/tags/tag683.xml" ContentType="application/vnd.openxmlformats-officedocument.presentationml.tags+xml"/>
  <Override PartName="/ppt/tags/tag1031.xml" ContentType="application/vnd.openxmlformats-officedocument.presentationml.tags+xml"/>
  <Override PartName="/ppt/tags/tag1362.xml" ContentType="application/vnd.openxmlformats-officedocument.presentationml.tags+xml"/>
  <Override PartName="/ppt/tags/tag191.xml" ContentType="application/vnd.openxmlformats-officedocument.presentationml.tags+xml"/>
  <Override PartName="/ppt/tags/tag428.xml" ContentType="application/vnd.openxmlformats-officedocument.presentationml.tags+xml"/>
  <Override PartName="/ppt/tags/tag614.xml" ContentType="application/vnd.openxmlformats-officedocument.presentationml.tags+xml"/>
  <Override PartName="/ppt/tags/tag759.xml" ContentType="application/vnd.openxmlformats-officedocument.presentationml.tags+xml"/>
  <Override PartName="/ppt/tags/tag945.xml" ContentType="application/vnd.openxmlformats-officedocument.presentationml.tags+xml"/>
  <Override PartName="/ppt/tags/tag1107.xml" ContentType="application/vnd.openxmlformats-officedocument.presentationml.tags+xml"/>
  <Override PartName="/ppt/tags/tag122.xml" ContentType="application/vnd.openxmlformats-officedocument.presentationml.tags+xml"/>
  <Override PartName="/ppt/tags/tag267.xml" ContentType="application/vnd.openxmlformats-officedocument.presentationml.tags+xml"/>
  <Override PartName="/ppt/tags/tag453.xml" ContentType="application/vnd.openxmlformats-officedocument.presentationml.tags+xml"/>
  <Override PartName="/ppt/tags/tag598.xml" ContentType="application/vnd.openxmlformats-officedocument.presentationml.tags+xml"/>
  <Override PartName="/ppt/tags/tag784.xml" ContentType="application/vnd.openxmlformats-officedocument.presentationml.tags+xml"/>
  <Override PartName="/ppt/tags/tag800.xml" ContentType="application/vnd.openxmlformats-officedocument.presentationml.tags+xml"/>
  <Override PartName="/ppt/tags/tag1132.xml" ContentType="application/vnd.openxmlformats-officedocument.presentationml.tags+xml"/>
  <Override PartName="/ppt/tags/tag1277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92.xml" ContentType="application/vnd.openxmlformats-officedocument.presentationml.tags+xml"/>
  <Override PartName="/ppt/tags/tag529.xml" ContentType="application/vnd.openxmlformats-officedocument.presentationml.tags+xml"/>
  <Override PartName="/ppt/tags/tag970.xml" ContentType="application/vnd.openxmlformats-officedocument.presentationml.tags+xml"/>
  <Override PartName="/ppt/tags/tag368.xml" ContentType="application/vnd.openxmlformats-officedocument.presentationml.tags+xml"/>
  <Override PartName="/ppt/tags/tag715.xml" ContentType="application/vnd.openxmlformats-officedocument.presentationml.tags+xml"/>
  <Override PartName="/ppt/tags/tag1047.xml" ContentType="application/vnd.openxmlformats-officedocument.presentationml.tags+xml"/>
  <Override PartName="/ppt/tags/tag1208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554.xml" ContentType="application/vnd.openxmlformats-officedocument.presentationml.tags+xml"/>
  <Override PartName="/ppt/tags/tag699.xml" ContentType="application/vnd.openxmlformats-officedocument.presentationml.tags+xml"/>
  <Override PartName="/ppt/tags/tag885.xml" ContentType="application/vnd.openxmlformats-officedocument.presentationml.tags+xml"/>
  <Override PartName="/ppt/tags/tag901.xml" ContentType="application/vnd.openxmlformats-officedocument.presentationml.tags+xml"/>
  <Override PartName="/ppt/tags/tag1233.xml" ContentType="application/vnd.openxmlformats-officedocument.presentationml.tags+xml"/>
  <Override PartName="/ppt/tags/tag1378.xml" ContentType="application/vnd.openxmlformats-officedocument.presentationml.tags+xml"/>
  <Override PartName="/ppt/tags/tag92.xml" ContentType="application/vnd.openxmlformats-officedocument.presentationml.tags+xml"/>
  <Override PartName="/ppt/tags/tag393.xml" ContentType="application/vnd.openxmlformats-officedocument.presentationml.tags+xml"/>
  <Override PartName="/ppt/tags/tag740.xml" ContentType="application/vnd.openxmlformats-officedocument.presentationml.tags+xml"/>
  <Override PartName="/ppt/tags/tag1072.xml" ContentType="application/vnd.openxmlformats-officedocument.presentationml.tags+xml"/>
  <Override PartName="/ppt/tags/tag1309.xml" ContentType="application/vnd.openxmlformats-officedocument.presentationml.tags+xml"/>
  <Override PartName="/ppt/tags/tag138.xml" ContentType="application/vnd.openxmlformats-officedocument.presentationml.tags+xml"/>
  <Override PartName="/ppt/tags/tag324.xml" ContentType="application/vnd.openxmlformats-officedocument.presentationml.tags+xml"/>
  <Override PartName="/ppt/tags/tag469.xml" ContentType="application/vnd.openxmlformats-officedocument.presentationml.tags+xml"/>
  <Override PartName="/ppt/tags/tag816.xml" ContentType="application/vnd.openxmlformats-officedocument.presentationml.tags+xml"/>
  <Override PartName="/ppt/tags/tag1148.xml" ContentType="application/vnd.openxmlformats-officedocument.presentationml.tags+xml"/>
  <Override PartName="/ppt/tags/tag23.xml" ContentType="application/vnd.openxmlformats-officedocument.presentationml.tags+xml"/>
  <Override PartName="/ppt/tags/tag163.xml" ContentType="application/vnd.openxmlformats-officedocument.presentationml.tags+xml"/>
  <Override PartName="/ppt/tags/tag510.xml" ContentType="application/vnd.openxmlformats-officedocument.presentationml.tags+xml"/>
  <Override PartName="/ppt/tags/tag655.xml" ContentType="application/vnd.openxmlformats-officedocument.presentationml.tags+xml"/>
  <Override PartName="/ppt/tags/tag841.xml" ContentType="application/vnd.openxmlformats-officedocument.presentationml.tags+xml"/>
  <Override PartName="/ppt/tags/tag986.xml" ContentType="application/vnd.openxmlformats-officedocument.presentationml.tags+xml"/>
  <Override PartName="/ppt/tags/tag1003.xml" ContentType="application/vnd.openxmlformats-officedocument.presentationml.tags+xml"/>
  <Override PartName="/ppt/tags/tag1334.xml" ContentType="application/vnd.openxmlformats-officedocument.presentationml.tags+xml"/>
  <Override PartName="/ppt/tags/tag9.xml" ContentType="application/vnd.openxmlformats-officedocument.presentationml.tags+xml"/>
  <Override PartName="/ppt/tags/tag494.xml" ContentType="application/vnd.openxmlformats-officedocument.presentationml.tags+xml"/>
  <Override PartName="/ppt/tags/tag680.xml" ContentType="application/vnd.openxmlformats-officedocument.presentationml.tags+xml"/>
  <Override PartName="/ppt/tags/tag917.xml" ContentType="application/vnd.openxmlformats-officedocument.presentationml.tags+xml"/>
  <Override PartName="/ppt/tags/tag1173.xml" ContentType="application/vnd.openxmlformats-officedocument.presentationml.tags+xml"/>
  <Override PartName="/ppt/tags/tag239.xml" ContentType="application/vnd.openxmlformats-officedocument.presentationml.tags+xml"/>
  <Override PartName="/ppt/tags/tag425.xml" ContentType="application/vnd.openxmlformats-officedocument.presentationml.tags+xml"/>
  <Override PartName="/ppt/tags/tag756.xml" ContentType="application/vnd.openxmlformats-officedocument.presentationml.tags+xml"/>
  <Override PartName="/ppt/tags/tag1104.xml" ContentType="application/vnd.openxmlformats-officedocument.presentationml.tags+xml"/>
  <Override PartName="/ppt/tags/tag1249.xml" ContentType="application/vnd.openxmlformats-officedocument.presentationml.tags+xml"/>
  <Override PartName="/ppt/tags/tag264.xml" ContentType="application/vnd.openxmlformats-officedocument.presentationml.tags+xml"/>
  <Override PartName="/ppt/tags/tag595.xml" ContentType="application/vnd.openxmlformats-officedocument.presentationml.tags+xml"/>
  <Override PartName="/ppt/tags/tag611.xml" ContentType="application/vnd.openxmlformats-officedocument.presentationml.tags+xml"/>
  <Override PartName="/ppt/tags/tag942.xml" ContentType="application/vnd.openxmlformats-officedocument.presentationml.tags+xml"/>
  <Override PartName="/ppt/tags/tag1088.xml" ContentType="application/vnd.openxmlformats-officedocument.presentationml.tags+xml"/>
  <Override PartName="/ppt/tags/tag1274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450.xml" ContentType="application/vnd.openxmlformats-officedocument.presentationml.tags+xml"/>
  <Override PartName="/ppt/tags/tag781.xml" ContentType="application/vnd.openxmlformats-officedocument.presentationml.tags+xml"/>
  <Override PartName="/ppt/tags/tag1019.xml" ContentType="application/vnd.openxmlformats-officedocument.presentationml.tags+xml"/>
  <Override PartName="/ppt/tags/tag179.xml" ContentType="application/vnd.openxmlformats-officedocument.presentationml.tags+xml"/>
  <Override PartName="/ppt/tags/tag526.xml" ContentType="application/vnd.openxmlformats-officedocument.presentationml.tags+xml"/>
  <Override PartName="/ppt/tags/tag712.xml" ContentType="application/vnd.openxmlformats-officedocument.presentationml.tags+xml"/>
  <Override PartName="/ppt/tags/tag857.xml" ContentType="application/vnd.openxmlformats-officedocument.presentationml.tags+xml"/>
  <Override PartName="/ppt/tags/tag1205.xml" ContentType="application/vnd.openxmlformats-officedocument.presentationml.tags+xml"/>
  <Override PartName="/ppt/tags/tag64.xml" ContentType="application/vnd.openxmlformats-officedocument.presentationml.tags+xml"/>
  <Override PartName="/ppt/tags/tag220.xml" ContentType="application/vnd.openxmlformats-officedocument.presentationml.tags+xml"/>
  <Override PartName="/ppt/tags/tag365.xml" ContentType="application/vnd.openxmlformats-officedocument.presentationml.tags+xml"/>
  <Override PartName="/ppt/tags/tag551.xml" ContentType="application/vnd.openxmlformats-officedocument.presentationml.tags+xml"/>
  <Override PartName="/ppt/tags/tag696.xml" ContentType="application/vnd.openxmlformats-officedocument.presentationml.tags+xml"/>
  <Override PartName="/ppt/tags/tag1044.xml" ContentType="application/vnd.openxmlformats-officedocument.presentationml.tags+xml"/>
  <Override PartName="/ppt/tags/tag1189.xml" ContentType="application/vnd.openxmlformats-officedocument.presentationml.tags+xml"/>
  <Override PartName="/ppt/tags/tag1230.xml" ContentType="application/vnd.openxmlformats-officedocument.presentationml.tags+xml"/>
  <Override PartName="/ppt/tags/tag1375.xml" ContentType="application/vnd.openxmlformats-officedocument.presentationml.tags+xml"/>
  <Override PartName="/ppt/tags/tag390.xml" ContentType="application/vnd.openxmlformats-officedocument.presentationml.tags+xml"/>
  <Override PartName="/ppt/tags/tag882.xml" ContentType="application/vnd.openxmlformats-officedocument.presentationml.tags+xml"/>
  <Override PartName="/ppt/tags/tag135.xml" ContentType="application/vnd.openxmlformats-officedocument.presentationml.tags+xml"/>
  <Override PartName="/ppt/tags/tag627.xml" ContentType="application/vnd.openxmlformats-officedocument.presentationml.tags+xml"/>
  <Override PartName="/ppt/tags/tag813.xml" ContentType="application/vnd.openxmlformats-officedocument.presentationml.tags+xml"/>
  <Override PartName="/ppt/tags/tag958.xml" ContentType="application/vnd.openxmlformats-officedocument.presentationml.tags+xml"/>
  <Override PartName="/ppt/tags/tag1306.xml" ContentType="application/vnd.openxmlformats-officedocument.presentationml.tags+xml"/>
  <Override PartName="/ppt/tags/tag20.xml" ContentType="application/vnd.openxmlformats-officedocument.presentationml.tags+xml"/>
  <Override PartName="/ppt/tags/tag321.xml" ContentType="application/vnd.openxmlformats-officedocument.presentationml.tags+xml"/>
  <Override PartName="/ppt/tags/tag466.xml" ContentType="application/vnd.openxmlformats-officedocument.presentationml.tags+xml"/>
  <Override PartName="/ppt/tags/tag652.xml" ContentType="application/vnd.openxmlformats-officedocument.presentationml.tags+xml"/>
  <Override PartName="/ppt/tags/tag797.xml" ContentType="application/vnd.openxmlformats-officedocument.presentationml.tags+xml"/>
  <Override PartName="/ppt/tags/tag983.xml" ContentType="application/vnd.openxmlformats-officedocument.presentationml.tags+xml"/>
  <Override PartName="/ppt/tags/tag1000.xml" ContentType="application/vnd.openxmlformats-officedocument.presentationml.tags+xml"/>
  <Override PartName="/ppt/tags/tag1145.xml" ContentType="application/vnd.openxmlformats-officedocument.presentationml.tags+xml"/>
  <Override PartName="/ppt/tags/tag1331.xml" ContentType="application/vnd.openxmlformats-officedocument.presentationml.tags+xml"/>
  <Override PartName="/ppt/tags/tag6.xml" ContentType="application/vnd.openxmlformats-officedocument.presentationml.tags+xml"/>
  <Override PartName="/ppt/tags/tag160.xml" ContentType="application/vnd.openxmlformats-officedocument.presentationml.tags+xml"/>
  <Override PartName="/ppt/tags/tag491.xml" ContentType="application/vnd.openxmlformats-officedocument.presentationml.tags+xml"/>
  <Override PartName="/ppt/tags/tag728.xml" ContentType="application/vnd.openxmlformats-officedocument.presentationml.tags+xml"/>
  <Override PartName="/ppt/tags/tag1170.xml" ContentType="application/vnd.openxmlformats-officedocument.presentationml.tags+xml"/>
  <Override PartName="/ppt/tags/tag236.xml" ContentType="application/vnd.openxmlformats-officedocument.presentationml.tags+xml"/>
  <Override PartName="/ppt/tags/tag567.xml" ContentType="application/vnd.openxmlformats-officedocument.presentationml.tags+xml"/>
  <Override PartName="/ppt/tags/tag898.xml" ContentType="application/vnd.openxmlformats-officedocument.presentationml.tags+xml"/>
  <Override PartName="/ppt/tags/tag914.xml" ContentType="application/vnd.openxmlformats-officedocument.presentationml.tags+xml"/>
  <Override PartName="/ppt/tags/tag1246.xml" ContentType="application/vnd.openxmlformats-officedocument.presentationml.tags+xml"/>
  <Override PartName="/ppt/tags/tag422.xml" ContentType="application/vnd.openxmlformats-officedocument.presentationml.tags+xml"/>
  <Override PartName="/ppt/tags/tag753.xml" ContentType="application/vnd.openxmlformats-officedocument.presentationml.tags+xml"/>
  <Override PartName="/ppt/tags/tag1085.xml" ContentType="application/vnd.openxmlformats-officedocument.presentationml.tags+xml"/>
  <Override PartName="/ppt/tags/tag1101.xml" ContentType="application/vnd.openxmlformats-officedocument.presentationml.tags+xml"/>
  <Override PartName="/ppt/tags/tag261.xml" ContentType="application/vnd.openxmlformats-officedocument.presentationml.tags+xml"/>
  <Override PartName="/ppt/tags/tag592.xml" ContentType="application/vnd.openxmlformats-officedocument.presentationml.tags+xml"/>
  <Override PartName="/ppt/tags/tag829.xml" ContentType="application/vnd.openxmlformats-officedocument.presentationml.tags+xml"/>
  <Override PartName="/ppt/tags/tag1271.xml" ContentType="application/vnd.openxmlformats-officedocument.presentationml.tags+xml"/>
  <Override PartName="/ppt/tags/tag36.xml" ContentType="application/vnd.openxmlformats-officedocument.presentationml.tags+xml"/>
  <Override PartName="/ppt/tags/tag337.xml" ContentType="application/vnd.openxmlformats-officedocument.presentationml.tags+xml"/>
  <Override PartName="/ppt/tags/tag523.xml" ContentType="application/vnd.openxmlformats-officedocument.presentationml.tags+xml"/>
  <Override PartName="/ppt/tags/tag668.xml" ContentType="application/vnd.openxmlformats-officedocument.presentationml.tags+xml"/>
  <Override PartName="/ppt/tags/tag854.xml" ContentType="application/vnd.openxmlformats-officedocument.presentationml.tags+xml"/>
  <Override PartName="/ppt/tags/tag999.xml" ContentType="application/vnd.openxmlformats-officedocument.presentationml.tags+xml"/>
  <Override PartName="/ppt/tags/tag1016.xml" ContentType="application/vnd.openxmlformats-officedocument.presentationml.tags+xml"/>
  <Override PartName="/ppt/tags/tag1202.xml" ContentType="application/vnd.openxmlformats-officedocument.presentationml.tags+xml"/>
  <Override PartName="/ppt/tags/tag1347.xml" ContentType="application/vnd.openxmlformats-officedocument.presentationml.tags+xml"/>
  <Override PartName="/ppt/tags/tag61.xml" ContentType="application/vnd.openxmlformats-officedocument.presentationml.tags+xml"/>
  <Override PartName="/ppt/tags/tag176.xml" ContentType="application/vnd.openxmlformats-officedocument.presentationml.tags+xml"/>
  <Override PartName="/ppt/tags/tag362.xml" ContentType="application/vnd.openxmlformats-officedocument.presentationml.tags+xml"/>
  <Override PartName="/ppt/tags/tag693.xml" ContentType="application/vnd.openxmlformats-officedocument.presentationml.tags+xml"/>
  <Override PartName="/ppt/tags/tag1041.xml" ContentType="application/vnd.openxmlformats-officedocument.presentationml.tags+xml"/>
  <Override PartName="/ppt/tags/tag1186.xml" ContentType="application/vnd.openxmlformats-officedocument.presentationml.tags+xml"/>
  <Override PartName="/ppt/tags/tag107.xml" ContentType="application/vnd.openxmlformats-officedocument.presentationml.tags+xml"/>
  <Override PartName="/ppt/tags/tag438.xml" ContentType="application/vnd.openxmlformats-officedocument.presentationml.tags+xml"/>
  <Override PartName="/ppt/tags/tag1372.xml" ContentType="application/vnd.openxmlformats-officedocument.presentationml.tags+xml"/>
  <Override PartName="/ppt/tags/tag277.xml" ContentType="application/vnd.openxmlformats-officedocument.presentationml.tags+xml"/>
  <Override PartName="/ppt/tags/tag624.xml" ContentType="application/vnd.openxmlformats-officedocument.presentationml.tags+xml"/>
  <Override PartName="/ppt/tags/tag769.xml" ContentType="application/vnd.openxmlformats-officedocument.presentationml.tags+xml"/>
  <Override PartName="/ppt/tags/tag955.xml" ContentType="application/vnd.openxmlformats-officedocument.presentationml.tags+xml"/>
  <Override PartName="/ppt/tags/tag1117.xml" ContentType="application/vnd.openxmlformats-officedocument.presentationml.tags+xml"/>
  <Override PartName="/ppt/tags/tag1303.xml" ContentType="application/vnd.openxmlformats-officedocument.presentationml.tags+xml"/>
  <Override PartName="/ppt/tags/tag132.xml" ContentType="application/vnd.openxmlformats-officedocument.presentationml.tags+xml"/>
  <Override PartName="/ppt/tags/tag463.xml" ContentType="application/vnd.openxmlformats-officedocument.presentationml.tags+xml"/>
  <Override PartName="/ppt/tags/tag794.xml" ContentType="application/vnd.openxmlformats-officedocument.presentationml.tags+xml"/>
  <Override PartName="/ppt/tags/tag810.xml" ContentType="application/vnd.openxmlformats-officedocument.presentationml.tags+xml"/>
  <Override PartName="/ppt/tags/tag1142.xml" ContentType="application/vnd.openxmlformats-officedocument.presentationml.tags+xml"/>
  <Override PartName="/ppt/tags/tag1287.xml" ContentType="application/vnd.openxmlformats-officedocument.presentationml.tags+xml"/>
  <Override PartName="/ppt/tags/tag208.xml" ContentType="application/vnd.openxmlformats-officedocument.presentationml.tags+xml"/>
  <Override PartName="/ppt/tags/tag539.xml" ContentType="application/vnd.openxmlformats-officedocument.presentationml.tags+xml"/>
  <Override PartName="/ppt/tags/tag980.xml" ContentType="application/vnd.openxmlformats-officedocument.presentationml.tags+xml"/>
  <Override PartName="/ppt/tags/tag1218.xml" ContentType="application/vnd.openxmlformats-officedocument.presentationml.tags+xml"/>
  <Override PartName="/ppt/tags/tag3.xml" ContentType="application/vnd.openxmlformats-officedocument.presentationml.tags+xml"/>
  <Override PartName="/ppt/tags/tag77.xml" ContentType="application/vnd.openxmlformats-officedocument.presentationml.tags+xml"/>
  <Override PartName="/ppt/tags/tag233.xml" ContentType="application/vnd.openxmlformats-officedocument.presentationml.tags+xml"/>
  <Override PartName="/ppt/tags/tag378.xml" ContentType="application/vnd.openxmlformats-officedocument.presentationml.tags+xml"/>
  <Override PartName="/ppt/tags/tag725.xml" ContentType="application/vnd.openxmlformats-officedocument.presentationml.tags+xml"/>
  <Override PartName="/ppt/tags/tag911.xml" ContentType="application/vnd.openxmlformats-officedocument.presentationml.tags+xml"/>
  <Override PartName="/ppt/tags/tag1057.xml" ContentType="application/vnd.openxmlformats-officedocument.presentationml.tags+xml"/>
  <Override PartName="/ppt/tags/tag1388.xml" ContentType="application/vnd.openxmlformats-officedocument.presentationml.tags+xml"/>
  <Override PartName="/ppt/tags/tag564.xml" ContentType="application/vnd.openxmlformats-officedocument.presentationml.tags+xml"/>
  <Override PartName="/ppt/tags/tag750.xml" ContentType="application/vnd.openxmlformats-officedocument.presentationml.tags+xml"/>
  <Override PartName="/ppt/tags/tag895.xml" ContentType="application/vnd.openxmlformats-officedocument.presentationml.tags+xml"/>
  <Override PartName="/ppt/tags/tag1243.xml" ContentType="application/vnd.openxmlformats-officedocument.presentationml.tags+xml"/>
  <Override PartName="/ppt/tags/tag309.xml" ContentType="application/vnd.openxmlformats-officedocument.presentationml.tags+xml"/>
  <Override PartName="/ppt/tags/tag826.xml" ContentType="application/vnd.openxmlformats-officedocument.presentationml.tags+xml"/>
  <Override PartName="/ppt/tags/tag1082.xml" ContentType="application/vnd.openxmlformats-officedocument.presentationml.tags+xml"/>
  <Override PartName="/ppt/tags/tag1319.xml" ContentType="application/vnd.openxmlformats-officedocument.presentationml.tags+xml"/>
  <Override PartName="/ppt/tags/tag33.xml" ContentType="application/vnd.openxmlformats-officedocument.presentationml.tags+xml"/>
  <Override PartName="/ppt/tags/tag148.xml" ContentType="application/vnd.openxmlformats-officedocument.presentationml.tags+xml"/>
  <Override PartName="/ppt/tags/tag334.xml" ContentType="application/vnd.openxmlformats-officedocument.presentationml.tags+xml"/>
  <Override PartName="/ppt/tags/tag479.xml" ContentType="application/vnd.openxmlformats-officedocument.presentationml.tags+xml"/>
  <Override PartName="/ppt/tags/tag665.xml" ContentType="application/vnd.openxmlformats-officedocument.presentationml.tags+xml"/>
  <Override PartName="/ppt/tags/tag1013.xml" ContentType="application/vnd.openxmlformats-officedocument.presentationml.tags+xml"/>
  <Override PartName="/ppt/tags/tag1158.xml" ContentType="application/vnd.openxmlformats-officedocument.presentationml.tags+xml"/>
  <Override PartName="/ppt/tags/tag1344.xml" ContentType="application/vnd.openxmlformats-officedocument.presentationml.tags+xml"/>
  <Override PartName="/ppt/tags/tag173.xml" ContentType="application/vnd.openxmlformats-officedocument.presentationml.tags+xml"/>
  <Override PartName="/ppt/tags/tag520.xml" ContentType="application/vnd.openxmlformats-officedocument.presentationml.tags+xml"/>
  <Override PartName="/ppt/tags/tag851.xml" ContentType="application/vnd.openxmlformats-officedocument.presentationml.tags+xml"/>
  <Override PartName="/ppt/tags/tag996.xml" ContentType="application/vnd.openxmlformats-officedocument.presentationml.tags+xml"/>
  <Override PartName="/ppt/tags/tag1183.xml" ContentType="application/vnd.openxmlformats-officedocument.presentationml.tags+xml"/>
  <Override PartName="/ppt/tags/tag249.xml" ContentType="application/vnd.openxmlformats-officedocument.presentationml.tags+xml"/>
  <Override PartName="/ppt/tags/tag690.xml" ContentType="application/vnd.openxmlformats-officedocument.presentationml.tags+xml"/>
  <Override PartName="/ppt/tags/tag927.xml" ContentType="application/vnd.openxmlformats-officedocument.presentationml.tags+xml"/>
  <Override PartName="/ppt/tags/tag104.xml" ContentType="application/vnd.openxmlformats-officedocument.presentationml.tags+xml"/>
  <Override PartName="/ppt/tags/tag435.xml" ContentType="application/vnd.openxmlformats-officedocument.presentationml.tags+xml"/>
  <Override PartName="/ppt/tags/tag621.xml" ContentType="application/vnd.openxmlformats-officedocument.presentationml.tags+xml"/>
  <Override PartName="/ppt/tags/tag766.xml" ContentType="application/vnd.openxmlformats-officedocument.presentationml.tags+xml"/>
  <Override PartName="/ppt/tags/tag1114.xml" ContentType="application/vnd.openxmlformats-officedocument.presentationml.tags+xml"/>
  <Override PartName="/ppt/tags/tag1259.xml" ContentType="application/vnd.openxmlformats-officedocument.presentationml.tags+xml"/>
  <Override PartName="/ppt/tags/tag274.xml" ContentType="application/vnd.openxmlformats-officedocument.presentationml.tags+xml"/>
  <Override PartName="/ppt/tags/tag460.xml" ContentType="application/vnd.openxmlformats-officedocument.presentationml.tags+xml"/>
  <Override PartName="/ppt/tags/tag952.xml" ContentType="application/vnd.openxmlformats-officedocument.presentationml.tags+xml"/>
  <Override PartName="/ppt/tags/tag1098.xml" ContentType="application/vnd.openxmlformats-officedocument.presentationml.tags+xml"/>
  <Override PartName="/ppt/tags/tag1284.xml" ContentType="application/vnd.openxmlformats-officedocument.presentationml.tags+xml"/>
  <Override PartName="/ppt/tags/tag1300.xml" ContentType="application/vnd.openxmlformats-officedocument.presentationml.tags+xml"/>
  <Override PartName="/ppt/tags/tag49.xml" ContentType="application/vnd.openxmlformats-officedocument.presentationml.tags+xml"/>
  <Override PartName="/ppt/tags/tag205.xml" ContentType="application/vnd.openxmlformats-officedocument.presentationml.tags+xml"/>
  <Override PartName="/ppt/tags/tag791.xml" ContentType="application/vnd.openxmlformats-officedocument.presentationml.tags+xml"/>
  <Override PartName="/ppt/tags/tag1029.xml" ContentType="application/vnd.openxmlformats-officedocument.presentationml.tags+xml"/>
  <Override PartName="/ppt/tags/tag189.xml" ContentType="application/vnd.openxmlformats-officedocument.presentationml.tags+xml"/>
  <Override PartName="/ppt/tags/tag536.xml" ContentType="application/vnd.openxmlformats-officedocument.presentationml.tags+xml"/>
  <Override PartName="/ppt/tags/tag722.xml" ContentType="application/vnd.openxmlformats-officedocument.presentationml.tags+xml"/>
  <Override PartName="/ppt/tags/tag867.xml" ContentType="application/vnd.openxmlformats-officedocument.presentationml.tags+xml"/>
  <Override PartName="/ppt/tags/tag1199.xml" ContentType="application/vnd.openxmlformats-officedocument.presentationml.tags+xml"/>
  <Override PartName="/ppt/tags/tag1215.xml" ContentType="application/vnd.openxmlformats-officedocument.presentationml.tags+xml"/>
  <Override PartName="/ppt/tags/tag1401.xml" ContentType="application/vnd.openxmlformats-officedocument.presentationml.tags+xml"/>
  <Override PartName="/ppt/tableStyles.xml" ContentType="application/vnd.openxmlformats-officedocument.presentationml.tableStyles+xml"/>
  <Override PartName="/ppt/tags/tag74.xml" ContentType="application/vnd.openxmlformats-officedocument.presentationml.tags+xml"/>
  <Override PartName="/ppt/tags/tag230.xml" ContentType="application/vnd.openxmlformats-officedocument.presentationml.tags+xml"/>
  <Override PartName="/ppt/tags/tag375.xml" ContentType="application/vnd.openxmlformats-officedocument.presentationml.tags+xml"/>
  <Override PartName="/ppt/tags/tag561.xml" ContentType="application/vnd.openxmlformats-officedocument.presentationml.tags+xml"/>
  <Override PartName="/ppt/tags/tag892.xml" ContentType="application/vnd.openxmlformats-officedocument.presentationml.tags+xml"/>
  <Override PartName="/ppt/tags/tag1054.xml" ContentType="application/vnd.openxmlformats-officedocument.presentationml.tags+xml"/>
  <Override PartName="/ppt/tags/tag1240.xml" ContentType="application/vnd.openxmlformats-officedocument.presentationml.tags+xml"/>
  <Override PartName="/ppt/tags/tag1385.xml" ContentType="application/vnd.openxmlformats-officedocument.presentationml.tags+xml"/>
  <Override PartName="/ppt/tags/tag306.xml" ContentType="application/vnd.openxmlformats-officedocument.presentationml.tags+xml"/>
  <Override PartName="/ppt/tags/tag637.xml" ContentType="application/vnd.openxmlformats-officedocument.presentationml.tags+xml"/>
  <Override PartName="/ppt/tags/tag968.xml" ContentType="application/vnd.openxmlformats-officedocument.presentationml.tags+xml"/>
  <Override PartName="/ppt/tags/tag1316.xml" ContentType="application/vnd.openxmlformats-officedocument.presentationml.tags+xml"/>
  <Override PartName="/ppt/tags/tag145.xml" ContentType="application/vnd.openxmlformats-officedocument.presentationml.tags+xml"/>
  <Override PartName="/ppt/tags/tag476.xml" ContentType="application/vnd.openxmlformats-officedocument.presentationml.tags+xml"/>
  <Override PartName="/ppt/tags/tag823.xml" ContentType="application/vnd.openxmlformats-officedocument.presentationml.tags+xml"/>
  <Override PartName="/ppt/tags/tag1155.xml" ContentType="application/vnd.openxmlformats-officedocument.presentationml.tags+xml"/>
  <Override PartName="/ppt/tags/tag30.xml" ContentType="application/vnd.openxmlformats-officedocument.presentationml.tags+xml"/>
  <Override PartName="/ppt/tags/tag331.xml" ContentType="application/vnd.openxmlformats-officedocument.presentationml.tags+xml"/>
  <Override PartName="/ppt/tags/tag662.xml" ContentType="application/vnd.openxmlformats-officedocument.presentationml.tags+xml"/>
  <Override PartName="/ppt/tags/tag993.xml" ContentType="application/vnd.openxmlformats-officedocument.presentationml.tags+xml"/>
  <Override PartName="/ppt/tags/tag1010.xml" ContentType="application/vnd.openxmlformats-officedocument.presentationml.tags+xml"/>
  <Override PartName="/ppt/tags/tag1341.xml" ContentType="application/vnd.openxmlformats-officedocument.presentationml.tags+xml"/>
  <Override PartName="/ppt/tags/tag170.xml" ContentType="application/vnd.openxmlformats-officedocument.presentationml.tags+xml"/>
  <Override PartName="/ppt/tags/tag407.xml" ContentType="application/vnd.openxmlformats-officedocument.presentationml.tags+xml"/>
  <Override PartName="/ppt/tags/tag738.xml" ContentType="application/vnd.openxmlformats-officedocument.presentationml.tags+xml"/>
  <Override PartName="/ppt/tags/tag1180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432.xml" ContentType="application/vnd.openxmlformats-officedocument.presentationml.tags+xml"/>
  <Override PartName="/ppt/tags/tag577.xml" ContentType="application/vnd.openxmlformats-officedocument.presentationml.tags+xml"/>
  <Override PartName="/ppt/tags/tag924.xml" ContentType="application/vnd.openxmlformats-officedocument.presentationml.tags+xml"/>
  <Override PartName="/ppt/tags/tag1111.xml" ContentType="application/vnd.openxmlformats-officedocument.presentationml.tags+xml"/>
  <Override PartName="/ppt/tags/tag1256.xml" ContentType="application/vnd.openxmlformats-officedocument.presentationml.tags+xml"/>
  <Override PartName="/ppt/tags/tag271.xml" ContentType="application/vnd.openxmlformats-officedocument.presentationml.tags+xml"/>
  <Override PartName="/ppt/tags/tag508.xml" ContentType="application/vnd.openxmlformats-officedocument.presentationml.tags+xml"/>
  <Override PartName="/ppt/tags/tag763.xml" ContentType="application/vnd.openxmlformats-officedocument.presentationml.tags+xml"/>
  <Override PartName="/ppt/tags/tag1095.xml" ContentType="application/vnd.openxmlformats-officedocument.presentationml.tags+xml"/>
  <Override PartName="/ppt/tags/tag347.xml" ContentType="application/vnd.openxmlformats-officedocument.presentationml.tags+xml"/>
  <Override PartName="/ppt/tags/tag839.xml" ContentType="application/vnd.openxmlformats-officedocument.presentationml.tags+xml"/>
  <Override PartName="/ppt/tags/tag1281.xml" ContentType="application/vnd.openxmlformats-officedocument.presentationml.tags+xml"/>
  <Override PartName="/ppt/tags/tag46.xml" ContentType="application/vnd.openxmlformats-officedocument.presentationml.tags+xml"/>
  <Override PartName="/ppt/tags/tag186.xml" ContentType="application/vnd.openxmlformats-officedocument.presentationml.tags+xml"/>
  <Override PartName="/ppt/tags/tag202.xml" ContentType="application/vnd.openxmlformats-officedocument.presentationml.tags+xml"/>
  <Override PartName="/ppt/tags/tag533.xml" ContentType="application/vnd.openxmlformats-officedocument.presentationml.tags+xml"/>
  <Override PartName="/ppt/tags/tag678.xml" ContentType="application/vnd.openxmlformats-officedocument.presentationml.tags+xml"/>
  <Override PartName="/ppt/tags/tag864.xml" ContentType="application/vnd.openxmlformats-officedocument.presentationml.tags+xml"/>
  <Override PartName="/ppt/tags/tag1026.xml" ContentType="application/vnd.openxmlformats-officedocument.presentationml.tags+xml"/>
  <Override PartName="/ppt/tags/tag1212.xml" ContentType="application/vnd.openxmlformats-officedocument.presentationml.tags+xml"/>
  <Override PartName="/ppt/tags/tag1357.xml" ContentType="application/vnd.openxmlformats-officedocument.presentationml.tags+xml"/>
  <Override PartName="/ppt/tags/tag71.xml" ContentType="application/vnd.openxmlformats-officedocument.presentationml.tags+xml"/>
  <Override PartName="/ppt/tags/tag372.xml" ContentType="application/vnd.openxmlformats-officedocument.presentationml.tags+xml"/>
  <Override PartName="/ppt/tags/tag609.xml" ContentType="application/vnd.openxmlformats-officedocument.presentationml.tags+xml"/>
  <Override PartName="/ppt/tags/tag1051.xml" ContentType="application/vnd.openxmlformats-officedocument.presentationml.tags+xml"/>
  <Override PartName="/ppt/tags/tag1196.xml" ContentType="application/vnd.openxmlformats-officedocument.presentationml.tags+xml"/>
  <Override PartName="/ppt/tags/tag1382.xml" ContentType="application/vnd.openxmlformats-officedocument.presentationml.tags+xml"/>
  <Override PartName="/ppt/tags/tag117.xml" ContentType="application/vnd.openxmlformats-officedocument.presentationml.tags+xml"/>
  <Override PartName="/ppt/tags/tag448.xml" ContentType="application/vnd.openxmlformats-officedocument.presentationml.tags+xml"/>
  <Override PartName="/ppt/tags/tag779.xml" ContentType="application/vnd.openxmlformats-officedocument.presentationml.tags+xml"/>
  <Override PartName="/ppt/tags/tag1127.xml" ContentType="application/vnd.openxmlformats-officedocument.presentationml.tags+xml"/>
  <Override PartName="/ppt/tags/tag142.xml" ContentType="application/vnd.openxmlformats-officedocument.presentationml.tags+xml"/>
  <Override PartName="/ppt/tags/tag287.xml" ContentType="application/vnd.openxmlformats-officedocument.presentationml.tags+xml"/>
  <Override PartName="/ppt/tags/tag303.xml" ContentType="application/vnd.openxmlformats-officedocument.presentationml.tags+xml"/>
  <Override PartName="/ppt/tags/tag634.xml" ContentType="application/vnd.openxmlformats-officedocument.presentationml.tags+xml"/>
  <Override PartName="/ppt/tags/tag820.xml" ContentType="application/vnd.openxmlformats-officedocument.presentationml.tags+xml"/>
  <Override PartName="/ppt/tags/tag965.xml" ContentType="application/vnd.openxmlformats-officedocument.presentationml.tags+xml"/>
  <Override PartName="/ppt/tags/tag1297.xml" ContentType="application/vnd.openxmlformats-officedocument.presentationml.tags+xml"/>
  <Override PartName="/ppt/tags/tag1313.xml" ContentType="application/vnd.openxmlformats-officedocument.presentationml.tags+xml"/>
  <Override PartName="/ppt/tags/tag473.xml" ContentType="application/vnd.openxmlformats-officedocument.presentationml.tags+xml"/>
  <Override PartName="/ppt/tags/tag990.xml" ContentType="application/vnd.openxmlformats-officedocument.presentationml.tags+xml"/>
  <Override PartName="/ppt/tags/tag1152.xml" ContentType="application/vnd.openxmlformats-officedocument.presentationml.tags+xml"/>
  <Override PartName="/ppt/tags/tag218.xml" ContentType="application/vnd.openxmlformats-officedocument.presentationml.tags+xml"/>
  <Override PartName="/ppt/tags/tag404.xml" ContentType="application/vnd.openxmlformats-officedocument.presentationml.tags+xml"/>
  <Override PartName="/ppt/tags/tag549.xml" ContentType="application/vnd.openxmlformats-officedocument.presentationml.tags+xml"/>
  <Override PartName="/ppt/tags/tag735.xml" ContentType="application/vnd.openxmlformats-officedocument.presentationml.tags+xml"/>
  <Override PartName="/ppt/tags/tag1228.xml" ContentType="application/vnd.openxmlformats-officedocument.presentationml.tags+xml"/>
  <Override PartName="/ppt/tags/tag87.xml" ContentType="application/vnd.openxmlformats-officedocument.presentationml.tags+xml"/>
  <Override PartName="/ppt/tags/tag243.xml" ContentType="application/vnd.openxmlformats-officedocument.presentationml.tags+xml"/>
  <Override PartName="/ppt/tags/tag388.xml" ContentType="application/vnd.openxmlformats-officedocument.presentationml.tags+xml"/>
  <Override PartName="/ppt/tags/tag574.xml" ContentType="application/vnd.openxmlformats-officedocument.presentationml.tags+xml"/>
  <Override PartName="/ppt/tags/tag921.xml" ContentType="application/vnd.openxmlformats-officedocument.presentationml.tags+xml"/>
  <Override PartName="/ppt/tags/tag1067.xml" ContentType="application/vnd.openxmlformats-officedocument.presentationml.tags+xml"/>
  <Override PartName="/ppt/tags/tag1253.xml" ContentType="application/vnd.openxmlformats-officedocument.presentationml.tags+xml"/>
  <Override PartName="/ppt/tags/tag1398.xml" ContentType="application/vnd.openxmlformats-officedocument.presentationml.tags+xml"/>
  <Override PartName="/ppt/tags/tag319.xml" ContentType="application/vnd.openxmlformats-officedocument.presentationml.tags+xml"/>
  <Override PartName="/ppt/tags/tag760.xml" ContentType="application/vnd.openxmlformats-officedocument.presentationml.tags+xml"/>
  <Override PartName="/ppt/tags/tag1092.xml" ContentType="application/vnd.openxmlformats-officedocument.presentationml.tags+xml"/>
  <Override PartName="/ppt/tags/tag18.xml" ContentType="application/vnd.openxmlformats-officedocument.presentationml.tags+xml"/>
  <Override PartName="/ppt/tags/tag158.xml" ContentType="application/vnd.openxmlformats-officedocument.presentationml.tags+xml"/>
  <Override PartName="/ppt/tags/tag505.xml" ContentType="application/vnd.openxmlformats-officedocument.presentationml.tags+xml"/>
  <Override PartName="/ppt/tags/tag836.xml" ContentType="application/vnd.openxmlformats-officedocument.presentationml.tags+xml"/>
  <Override PartName="/ppt/tags/tag1329.xml" ContentType="application/vnd.openxmlformats-officedocument.presentationml.tags+xml"/>
  <Override PartName="/ppt/tags/tag43.xml" ContentType="application/vnd.openxmlformats-officedocument.presentationml.tags+xml"/>
  <Override PartName="/ppt/tags/tag344.xml" ContentType="application/vnd.openxmlformats-officedocument.presentationml.tags+xml"/>
  <Override PartName="/ppt/tags/tag489.xml" ContentType="application/vnd.openxmlformats-officedocument.presentationml.tags+xml"/>
  <Override PartName="/ppt/tags/tag530.xml" ContentType="application/vnd.openxmlformats-officedocument.presentationml.tags+xml"/>
  <Override PartName="/ppt/tags/tag675.xml" ContentType="application/vnd.openxmlformats-officedocument.presentationml.tags+xml"/>
  <Override PartName="/ppt/tags/tag1023.xml" ContentType="application/vnd.openxmlformats-officedocument.presentationml.tags+xml"/>
  <Override PartName="/ppt/tags/tag1168.xml" ContentType="application/vnd.openxmlformats-officedocument.presentationml.tags+xml"/>
  <Override PartName="/ppt/tags/tag1354.xml" ContentType="application/vnd.openxmlformats-officedocument.presentationml.tags+xml"/>
  <Override PartName="/ppt/tags/tag183.xml" ContentType="application/vnd.openxmlformats-officedocument.presentationml.tags+xml"/>
  <Override PartName="/ppt/tags/tag861.xml" ContentType="application/vnd.openxmlformats-officedocument.presentationml.tags+xml"/>
  <Override PartName="/ppt/tags/tag1193.xml" ContentType="application/vnd.openxmlformats-officedocument.presentationml.tags+xml"/>
  <Override PartName="/ppt/tags/tag114.xml" ContentType="application/vnd.openxmlformats-officedocument.presentationml.tags+xml"/>
  <Override PartName="/ppt/tags/tag259.xml" ContentType="application/vnd.openxmlformats-officedocument.presentationml.tags+xml"/>
  <Override PartName="/ppt/tags/tag606.xml" ContentType="application/vnd.openxmlformats-officedocument.presentationml.tags+xml"/>
  <Override PartName="/ppt/tags/tag937.xml" ContentType="application/vnd.openxmlformats-officedocument.presentationml.tags+xml"/>
  <Override PartName="/ppt/tags/tag1269.xml" ContentType="application/vnd.openxmlformats-officedocument.presentationml.tags+xml"/>
  <Override PartName="/ppt/tags/tag300.xml" ContentType="application/vnd.openxmlformats-officedocument.presentationml.tags+xml"/>
  <Override PartName="/ppt/tags/tag445.xml" ContentType="application/vnd.openxmlformats-officedocument.presentationml.tags+xml"/>
  <Override PartName="/ppt/tags/tag631.xml" ContentType="application/vnd.openxmlformats-officedocument.presentationml.tags+xml"/>
  <Override PartName="/ppt/tags/tag776.xml" ContentType="application/vnd.openxmlformats-officedocument.presentationml.tags+xml"/>
  <Override PartName="/ppt/tags/tag962.xml" ContentType="application/vnd.openxmlformats-officedocument.presentationml.tags+xml"/>
  <Override PartName="/ppt/tags/tag1124.xml" ContentType="application/vnd.openxmlformats-officedocument.presentationml.tags+xml"/>
  <Override PartName="/ppt/tags/tag1310.xml" ContentType="application/vnd.openxmlformats-officedocument.presentationml.tags+xml"/>
  <Override PartName="/ppt/tags/tag284.xml" ContentType="application/vnd.openxmlformats-officedocument.presentationml.tags+xml"/>
  <Override PartName="/ppt/tags/tag470.xml" ContentType="application/vnd.openxmlformats-officedocument.presentationml.tags+xml"/>
  <Override PartName="/ppt/tags/tag707.xml" ContentType="application/vnd.openxmlformats-officedocument.presentationml.tags+xml"/>
  <Override PartName="/ppt/tags/tag1294.xml" ContentType="application/vnd.openxmlformats-officedocument.presentationml.tags+xml"/>
  <Override PartName="/ppt/tags/tag59.xml" ContentType="application/vnd.openxmlformats-officedocument.presentationml.tags+xml"/>
  <Override PartName="/ppt/tags/tag215.xml" ContentType="application/vnd.openxmlformats-officedocument.presentationml.tags+xml"/>
  <Override PartName="/ppt/tags/tag546.xml" ContentType="application/vnd.openxmlformats-officedocument.presentationml.tags+xml"/>
  <Override PartName="/ppt/tags/tag877.xml" ContentType="application/vnd.openxmlformats-officedocument.presentationml.tags+xml"/>
  <Override PartName="/ppt/tags/tag1039.xml" ContentType="application/vnd.openxmlformats-officedocument.presentationml.tags+xml"/>
  <Override PartName="/ppt/tags/tag1225.xml" ContentType="application/vnd.openxmlformats-officedocument.presentationml.tags+xml"/>
  <Override PartName="/ppt/tags/tag84.xml" ContentType="application/vnd.openxmlformats-officedocument.presentationml.tags+xml"/>
  <Override PartName="/ppt/tags/tag199.xml" ContentType="application/vnd.openxmlformats-officedocument.presentationml.tags+xml"/>
  <Override PartName="/ppt/tags/tag385.xml" ContentType="application/vnd.openxmlformats-officedocument.presentationml.tags+xml"/>
  <Override PartName="/ppt/tags/tag401.xml" ContentType="application/vnd.openxmlformats-officedocument.presentationml.tags+xml"/>
  <Override PartName="/ppt/tags/tag732.xml" ContentType="application/vnd.openxmlformats-officedocument.presentationml.tags+xml"/>
  <Override PartName="/ppt/tags/tag1064.xml" ContentType="application/vnd.openxmlformats-officedocument.presentationml.tags+xml"/>
  <Override PartName="/ppt/tags/tag240.xml" ContentType="application/vnd.openxmlformats-officedocument.presentationml.tags+xml"/>
  <Override PartName="/ppt/tags/tag571.xml" ContentType="application/vnd.openxmlformats-officedocument.presentationml.tags+xml"/>
  <Override PartName="/ppt/tags/tag808.xml" ContentType="application/vnd.openxmlformats-officedocument.presentationml.tags+xml"/>
  <Override PartName="/ppt/tags/tag1250.xml" ContentType="application/vnd.openxmlformats-officedocument.presentationml.tags+xml"/>
  <Override PartName="/ppt/tags/tag1395.xml" ContentType="application/vnd.openxmlformats-officedocument.presentationml.tags+xml"/>
  <Override PartName="/ppt/tags/tag15.xml" ContentType="application/vnd.openxmlformats-officedocument.presentationml.tags+xml"/>
  <Override PartName="/ppt/tags/tag316.xml" ContentType="application/vnd.openxmlformats-officedocument.presentationml.tags+xml"/>
  <Override PartName="/ppt/tags/tag502.xml" ContentType="application/vnd.openxmlformats-officedocument.presentationml.tags+xml"/>
  <Override PartName="/ppt/tags/tag647.xml" ContentType="application/vnd.openxmlformats-officedocument.presentationml.tags+xml"/>
  <Override PartName="/ppt/tags/tag978.xml" ContentType="application/vnd.openxmlformats-officedocument.presentationml.tags+xml"/>
  <Override PartName="/ppt/tags/tag1326.xml" ContentType="application/vnd.openxmlformats-officedocument.presentationml.tags+xml"/>
  <Override PartName="/ppt/tags/tag40.xml" ContentType="application/vnd.openxmlformats-officedocument.presentationml.tags+xml"/>
  <Override PartName="/ppt/tags/tag155.xml" ContentType="application/vnd.openxmlformats-officedocument.presentationml.tags+xml"/>
  <Override PartName="/ppt/tags/tag341.xml" ContentType="application/vnd.openxmlformats-officedocument.presentationml.tags+xml"/>
  <Override PartName="/ppt/tags/tag486.xml" ContentType="application/vnd.openxmlformats-officedocument.presentationml.tags+xml"/>
  <Override PartName="/ppt/tags/tag833.xml" ContentType="application/vnd.openxmlformats-officedocument.presentationml.tags+xml"/>
  <Override PartName="/ppt/tags/tag1020.xml" ContentType="application/vnd.openxmlformats-officedocument.presentationml.tags+xml"/>
  <Override PartName="/ppt/tags/tag1165.xml" ContentType="application/vnd.openxmlformats-officedocument.presentationml.tags+xml"/>
  <Override PartName="/ppt/tags/tag180.xml" ContentType="application/vnd.openxmlformats-officedocument.presentationml.tags+xml"/>
  <Override PartName="/ppt/tags/tag417.xml" ContentType="application/vnd.openxmlformats-officedocument.presentationml.tags+xml"/>
  <Override PartName="/ppt/tags/tag672.xml" ContentType="application/vnd.openxmlformats-officedocument.presentationml.tags+xml"/>
  <Override PartName="/ppt/tags/tag909.xml" ContentType="application/vnd.openxmlformats-officedocument.presentationml.tags+xml"/>
  <Override PartName="/ppt/tags/tag1351.xml" ContentType="application/vnd.openxmlformats-officedocument.presentationml.tags+xml"/>
  <Override PartName="/ppt/tags/tag256.xml" ContentType="application/vnd.openxmlformats-officedocument.presentationml.tags+xml"/>
  <Override PartName="/ppt/tags/tag603.xml" ContentType="application/vnd.openxmlformats-officedocument.presentationml.tags+xml"/>
  <Override PartName="/ppt/tags/tag748.xml" ContentType="application/vnd.openxmlformats-officedocument.presentationml.tags+xml"/>
  <Override PartName="/ppt/tags/tag934.xml" ContentType="application/vnd.openxmlformats-officedocument.presentationml.tags+xml"/>
  <Override PartName="/ppt/tags/tag1190.xml" ContentType="application/vnd.openxmlformats-officedocument.presentationml.tags+xml"/>
  <Override PartName="/ppt/tags/tag111.xml" ContentType="application/vnd.openxmlformats-officedocument.presentationml.tags+xml"/>
  <Override PartName="/ppt/tags/tag442.xml" ContentType="application/vnd.openxmlformats-officedocument.presentationml.tags+xml"/>
  <Override PartName="/ppt/tags/tag587.xml" ContentType="application/vnd.openxmlformats-officedocument.presentationml.tags+xml"/>
  <Override PartName="/ppt/tags/tag773.xml" ContentType="application/vnd.openxmlformats-officedocument.presentationml.tags+xml"/>
  <Override PartName="/ppt/tags/tag1121.xml" ContentType="application/vnd.openxmlformats-officedocument.presentationml.tags+xml"/>
  <Override PartName="/ppt/tags/tag1266.xml" ContentType="application/vnd.openxmlformats-officedocument.presentationml.tags+xml"/>
  <Override PartName="/ppt/theme/theme1.xml" ContentType="application/vnd.openxmlformats-officedocument.theme+xml"/>
  <Override PartName="/ppt/tags/tag281.xml" ContentType="application/vnd.openxmlformats-officedocument.presentationml.tags+xml"/>
  <Override PartName="/ppt/tags/tag518.xml" ContentType="application/vnd.openxmlformats-officedocument.presentationml.tags+xml"/>
  <Override PartName="/ppt/tags/tag849.xml" ContentType="application/vnd.openxmlformats-officedocument.presentationml.tags+xml"/>
  <Override PartName="/ppt/tags/tag1291.xml" ContentType="application/vnd.openxmlformats-officedocument.presentationml.tags+xml"/>
  <Override PartName="/ppt/tags/tag56.xml" ContentType="application/vnd.openxmlformats-officedocument.presentationml.tags+xml"/>
  <Override PartName="/ppt/tags/tag357.xml" ContentType="application/vnd.openxmlformats-officedocument.presentationml.tags+xml"/>
  <Override PartName="/ppt/tags/tag688.xml" ContentType="application/vnd.openxmlformats-officedocument.presentationml.tags+xml"/>
  <Override PartName="/ppt/tags/tag704.xml" ContentType="application/vnd.openxmlformats-officedocument.presentationml.tags+xml"/>
  <Override PartName="/ppt/tags/tag1036.xml" ContentType="application/vnd.openxmlformats-officedocument.presentationml.tags+xml"/>
  <Override PartName="/ppt/tags/tag1367.xml" ContentType="application/vnd.openxmlformats-officedocument.presentationml.tags+xml"/>
  <Override PartName="/ppt/tags/tag196.xml" ContentType="application/vnd.openxmlformats-officedocument.presentationml.tags+xml"/>
  <Override PartName="/ppt/tags/tag212.xml" ContentType="application/vnd.openxmlformats-officedocument.presentationml.tags+xml"/>
  <Override PartName="/ppt/tags/tag543.xml" ContentType="application/vnd.openxmlformats-officedocument.presentationml.tags+xml"/>
  <Override PartName="/ppt/tags/tag874.xml" ContentType="application/vnd.openxmlformats-officedocument.presentationml.tags+xml"/>
  <Override PartName="/ppt/tags/tag1222.xml" ContentType="application/vnd.openxmlformats-officedocument.presentationml.tags+xml"/>
  <Override PartName="/ppt/tags/tag81.xml" ContentType="application/vnd.openxmlformats-officedocument.presentationml.tags+xml"/>
  <Override PartName="/ppt/tags/tag382.xml" ContentType="application/vnd.openxmlformats-officedocument.presentationml.tags+xml"/>
  <Override PartName="/ppt/tags/tag619.xml" ContentType="application/vnd.openxmlformats-officedocument.presentationml.tags+xml"/>
  <Override PartName="/ppt/tags/tag805.xml" ContentType="application/vnd.openxmlformats-officedocument.presentationml.tags+xml"/>
  <Override PartName="/ppt/tags/tag1061.xml" ContentType="application/vnd.openxmlformats-officedocument.presentationml.tags+xml"/>
  <Override PartName="/ppt/tags/tag1392.xml" ContentType="application/vnd.openxmlformats-officedocument.presentationml.tags+xml"/>
  <Override PartName="/ppt/tags/tag12.xml" ContentType="application/vnd.openxmlformats-officedocument.presentationml.tags+xml"/>
  <Override PartName="/ppt/tags/tag127.xml" ContentType="application/vnd.openxmlformats-officedocument.presentationml.tags+xml"/>
  <Override PartName="/ppt/tags/tag313.xml" ContentType="application/vnd.openxmlformats-officedocument.presentationml.tags+xml"/>
  <Override PartName="/ppt/tags/tag458.xml" ContentType="application/vnd.openxmlformats-officedocument.presentationml.tags+xml"/>
  <Override PartName="/ppt/tags/tag644.xml" ContentType="application/vnd.openxmlformats-officedocument.presentationml.tags+xml"/>
  <Override PartName="/ppt/tags/tag789.xml" ContentType="application/vnd.openxmlformats-officedocument.presentationml.tags+xml"/>
  <Override PartName="/ppt/tags/tag1137.xml" ContentType="application/vnd.openxmlformats-officedocument.presentationml.tags+xml"/>
  <Override PartName="/ppt/tags/tag152.xml" ContentType="application/vnd.openxmlformats-officedocument.presentationml.tags+xml"/>
  <Override PartName="/ppt/tags/tag297.xml" ContentType="application/vnd.openxmlformats-officedocument.presentationml.tags+xml"/>
  <Override PartName="/ppt/tags/tag483.xml" ContentType="application/vnd.openxmlformats-officedocument.presentationml.tags+xml"/>
  <Override PartName="/ppt/tags/tag830.xml" ContentType="application/vnd.openxmlformats-officedocument.presentationml.tags+xml"/>
  <Override PartName="/ppt/tags/tag975.xml" ContentType="application/vnd.openxmlformats-officedocument.presentationml.tags+xml"/>
  <Override PartName="/ppt/tags/tag1162.xml" ContentType="application/vnd.openxmlformats-officedocument.presentationml.tags+xml"/>
  <Override PartName="/ppt/tags/tag1323.xml" ContentType="application/vnd.openxmlformats-officedocument.presentationml.tags+xml"/>
  <Override PartName="/ppt/tags/tag228.xml" ContentType="application/vnd.openxmlformats-officedocument.presentationml.tags+xml"/>
  <Override PartName="/ppt/tags/tag906.xml" ContentType="application/vnd.openxmlformats-officedocument.presentationml.tags+xml"/>
  <Override PartName="/ppt/tags/tag414.xml" ContentType="application/vnd.openxmlformats-officedocument.presentationml.tags+xml"/>
  <Override PartName="/ppt/tags/tag559.xml" ContentType="application/vnd.openxmlformats-officedocument.presentationml.tags+xml"/>
  <Override PartName="/ppt/tags/tag600.xml" ContentType="application/vnd.openxmlformats-officedocument.presentationml.tags+xml"/>
  <Override PartName="/ppt/tags/tag745.xml" ContentType="application/vnd.openxmlformats-officedocument.presentationml.tags+xml"/>
  <Override PartName="/ppt/tags/tag1238.xml" ContentType="application/vnd.openxmlformats-officedocument.presentationml.tags+xml"/>
  <Override PartName="/ppt/tags/tag97.xml" ContentType="application/vnd.openxmlformats-officedocument.presentationml.tags+xml"/>
  <Override PartName="/ppt/tags/tag253.xml" ContentType="application/vnd.openxmlformats-officedocument.presentationml.tags+xml"/>
  <Override PartName="/ppt/tags/tag398.xml" ContentType="application/vnd.openxmlformats-officedocument.presentationml.tags+xml"/>
  <Override PartName="/ppt/tags/tag584.xml" ContentType="application/vnd.openxmlformats-officedocument.presentationml.tags+xml"/>
  <Override PartName="/ppt/tags/tag931.xml" ContentType="application/vnd.openxmlformats-officedocument.presentationml.tags+xml"/>
  <Override PartName="/ppt/tags/tag1077.xml" ContentType="application/vnd.openxmlformats-officedocument.presentationml.tags+xml"/>
  <Override PartName="/ppt/tags/tag1263.xml" ContentType="application/vnd.openxmlformats-officedocument.presentationml.tags+xml"/>
  <Override PartName="/ppt/tags/tag28.xml" ContentType="application/vnd.openxmlformats-officedocument.presentationml.tags+xml"/>
  <Override PartName="/ppt/tags/tag329.xml" ContentType="application/vnd.openxmlformats-officedocument.presentationml.tags+xml"/>
  <Override PartName="/ppt/tags/tag770.xml" ContentType="application/vnd.openxmlformats-officedocument.presentationml.tags+xml"/>
  <Override PartName="/ppt/tags/tag1008.xml" ContentType="application/vnd.openxmlformats-officedocument.presentationml.tags+xml"/>
  <Override PartName="/ppt/tags/tag1339.xml" ContentType="application/vnd.openxmlformats-officedocument.presentationml.tags+xml"/>
  <Override PartName="/ppt/tags/tag168.xml" ContentType="application/vnd.openxmlformats-officedocument.presentationml.tags+xml"/>
  <Override PartName="/ppt/tags/tag499.xml" ContentType="application/vnd.openxmlformats-officedocument.presentationml.tags+xml"/>
  <Override PartName="/ppt/tags/tag515.xml" ContentType="application/vnd.openxmlformats-officedocument.presentationml.tags+xml"/>
  <Override PartName="/ppt/tags/tag701.xml" ContentType="application/vnd.openxmlformats-officedocument.presentationml.tags+xml"/>
  <Override PartName="/ppt/tags/tag846.xml" ContentType="application/vnd.openxmlformats-officedocument.presentationml.tags+xml"/>
  <Override PartName="/ppt/tags/tag1178.xml" ContentType="application/vnd.openxmlformats-officedocument.presentationml.tags+xml"/>
  <Override PartName="/ppt/tags/tag53.xml" ContentType="application/vnd.openxmlformats-officedocument.presentationml.tags+xml"/>
  <Override PartName="/ppt/tags/tag354.xml" ContentType="application/vnd.openxmlformats-officedocument.presentationml.tags+xml"/>
  <Override PartName="/ppt/tags/tag540.xml" ContentType="application/vnd.openxmlformats-officedocument.presentationml.tags+xml"/>
  <Override PartName="/ppt/tags/tag685.xml" ContentType="application/vnd.openxmlformats-officedocument.presentationml.tags+xml"/>
  <Override PartName="/ppt/tags/tag871.xml" ContentType="application/vnd.openxmlformats-officedocument.presentationml.tags+xml"/>
  <Override PartName="/ppt/tags/tag1033.xml" ContentType="application/vnd.openxmlformats-officedocument.presentationml.tags+xml"/>
  <Override PartName="/ppt/tags/tag1364.xml" ContentType="application/vnd.openxmlformats-officedocument.presentationml.tags+xml"/>
  <Override PartName="/ppt/tags/tag193.xml" ContentType="application/vnd.openxmlformats-officedocument.presentationml.tags+xml"/>
  <Override PartName="/ppt/tags/tag616.xml" ContentType="application/vnd.openxmlformats-officedocument.presentationml.tags+xml"/>
  <Override PartName="/ppt/tags/tag1109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5" r:id="rId2"/>
    <p:sldId id="426" r:id="rId3"/>
    <p:sldId id="427" r:id="rId4"/>
    <p:sldId id="428" r:id="rId5"/>
    <p:sldId id="429" r:id="rId6"/>
    <p:sldId id="430" r:id="rId7"/>
    <p:sldId id="431" r:id="rId8"/>
    <p:sldId id="43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-15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E0F-59B4-4AA8-B3B2-BB55BC20FFB6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F4E-8DF7-49C4-BA15-07120D034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574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E0F-59B4-4AA8-B3B2-BB55BC20FFB6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F4E-8DF7-49C4-BA15-07120D034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515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E0F-59B4-4AA8-B3B2-BB55BC20FFB6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F4E-8DF7-49C4-BA15-07120D034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229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E0F-59B4-4AA8-B3B2-BB55BC20FFB6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F4E-8DF7-49C4-BA15-07120D034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6605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E0F-59B4-4AA8-B3B2-BB55BC20FFB6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F4E-8DF7-49C4-BA15-07120D034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500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E0F-59B4-4AA8-B3B2-BB55BC20FFB6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F4E-8DF7-49C4-BA15-07120D034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527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E0F-59B4-4AA8-B3B2-BB55BC20FFB6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F4E-8DF7-49C4-BA15-07120D034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09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E0F-59B4-4AA8-B3B2-BB55BC20FFB6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F4E-8DF7-49C4-BA15-07120D034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088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E0F-59B4-4AA8-B3B2-BB55BC20FFB6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F4E-8DF7-49C4-BA15-07120D034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792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E0F-59B4-4AA8-B3B2-BB55BC20FFB6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F4E-8DF7-49C4-BA15-07120D034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574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E0F-59B4-4AA8-B3B2-BB55BC20FFB6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F4E-8DF7-49C4-BA15-07120D034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9248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AEE0F-59B4-4AA8-B3B2-BB55BC20FFB6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0DF4E-8DF7-49C4-BA15-07120D034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9976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40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256.xml"/><Relationship Id="rId21" Type="http://schemas.openxmlformats.org/officeDocument/2006/relationships/tags" Target="../tags/tag160.xml"/><Relationship Id="rId42" Type="http://schemas.openxmlformats.org/officeDocument/2006/relationships/tags" Target="../tags/tag181.xml"/><Relationship Id="rId63" Type="http://schemas.openxmlformats.org/officeDocument/2006/relationships/tags" Target="../tags/tag202.xml"/><Relationship Id="rId84" Type="http://schemas.openxmlformats.org/officeDocument/2006/relationships/tags" Target="../tags/tag223.xml"/><Relationship Id="rId138" Type="http://schemas.openxmlformats.org/officeDocument/2006/relationships/tags" Target="../tags/tag277.xml"/><Relationship Id="rId159" Type="http://schemas.openxmlformats.org/officeDocument/2006/relationships/tags" Target="../tags/tag298.xml"/><Relationship Id="rId170" Type="http://schemas.openxmlformats.org/officeDocument/2006/relationships/tags" Target="../tags/tag309.xml"/><Relationship Id="rId191" Type="http://schemas.openxmlformats.org/officeDocument/2006/relationships/tags" Target="../tags/tag330.xml"/><Relationship Id="rId196" Type="http://schemas.openxmlformats.org/officeDocument/2006/relationships/tags" Target="../tags/tag335.xml"/><Relationship Id="rId16" Type="http://schemas.openxmlformats.org/officeDocument/2006/relationships/tags" Target="../tags/tag155.xml"/><Relationship Id="rId107" Type="http://schemas.openxmlformats.org/officeDocument/2006/relationships/tags" Target="../tags/tag246.xml"/><Relationship Id="rId11" Type="http://schemas.openxmlformats.org/officeDocument/2006/relationships/tags" Target="../tags/tag150.xml"/><Relationship Id="rId32" Type="http://schemas.openxmlformats.org/officeDocument/2006/relationships/tags" Target="../tags/tag171.xml"/><Relationship Id="rId37" Type="http://schemas.openxmlformats.org/officeDocument/2006/relationships/tags" Target="../tags/tag176.xml"/><Relationship Id="rId53" Type="http://schemas.openxmlformats.org/officeDocument/2006/relationships/tags" Target="../tags/tag192.xml"/><Relationship Id="rId58" Type="http://schemas.openxmlformats.org/officeDocument/2006/relationships/tags" Target="../tags/tag197.xml"/><Relationship Id="rId74" Type="http://schemas.openxmlformats.org/officeDocument/2006/relationships/tags" Target="../tags/tag213.xml"/><Relationship Id="rId79" Type="http://schemas.openxmlformats.org/officeDocument/2006/relationships/tags" Target="../tags/tag218.xml"/><Relationship Id="rId102" Type="http://schemas.openxmlformats.org/officeDocument/2006/relationships/tags" Target="../tags/tag241.xml"/><Relationship Id="rId123" Type="http://schemas.openxmlformats.org/officeDocument/2006/relationships/tags" Target="../tags/tag262.xml"/><Relationship Id="rId128" Type="http://schemas.openxmlformats.org/officeDocument/2006/relationships/tags" Target="../tags/tag267.xml"/><Relationship Id="rId144" Type="http://schemas.openxmlformats.org/officeDocument/2006/relationships/tags" Target="../tags/tag283.xml"/><Relationship Id="rId149" Type="http://schemas.openxmlformats.org/officeDocument/2006/relationships/tags" Target="../tags/tag288.xml"/><Relationship Id="rId5" Type="http://schemas.openxmlformats.org/officeDocument/2006/relationships/tags" Target="../tags/tag144.xml"/><Relationship Id="rId90" Type="http://schemas.openxmlformats.org/officeDocument/2006/relationships/tags" Target="../tags/tag229.xml"/><Relationship Id="rId95" Type="http://schemas.openxmlformats.org/officeDocument/2006/relationships/tags" Target="../tags/tag234.xml"/><Relationship Id="rId160" Type="http://schemas.openxmlformats.org/officeDocument/2006/relationships/tags" Target="../tags/tag299.xml"/><Relationship Id="rId165" Type="http://schemas.openxmlformats.org/officeDocument/2006/relationships/tags" Target="../tags/tag304.xml"/><Relationship Id="rId181" Type="http://schemas.openxmlformats.org/officeDocument/2006/relationships/tags" Target="../tags/tag320.xml"/><Relationship Id="rId186" Type="http://schemas.openxmlformats.org/officeDocument/2006/relationships/tags" Target="../tags/tag325.xml"/><Relationship Id="rId22" Type="http://schemas.openxmlformats.org/officeDocument/2006/relationships/tags" Target="../tags/tag161.xml"/><Relationship Id="rId27" Type="http://schemas.openxmlformats.org/officeDocument/2006/relationships/tags" Target="../tags/tag166.xml"/><Relationship Id="rId43" Type="http://schemas.openxmlformats.org/officeDocument/2006/relationships/tags" Target="../tags/tag182.xml"/><Relationship Id="rId48" Type="http://schemas.openxmlformats.org/officeDocument/2006/relationships/tags" Target="../tags/tag187.xml"/><Relationship Id="rId64" Type="http://schemas.openxmlformats.org/officeDocument/2006/relationships/tags" Target="../tags/tag203.xml"/><Relationship Id="rId69" Type="http://schemas.openxmlformats.org/officeDocument/2006/relationships/tags" Target="../tags/tag208.xml"/><Relationship Id="rId113" Type="http://schemas.openxmlformats.org/officeDocument/2006/relationships/tags" Target="../tags/tag252.xml"/><Relationship Id="rId118" Type="http://schemas.openxmlformats.org/officeDocument/2006/relationships/tags" Target="../tags/tag257.xml"/><Relationship Id="rId134" Type="http://schemas.openxmlformats.org/officeDocument/2006/relationships/tags" Target="../tags/tag273.xml"/><Relationship Id="rId139" Type="http://schemas.openxmlformats.org/officeDocument/2006/relationships/tags" Target="../tags/tag278.xml"/><Relationship Id="rId80" Type="http://schemas.openxmlformats.org/officeDocument/2006/relationships/tags" Target="../tags/tag219.xml"/><Relationship Id="rId85" Type="http://schemas.openxmlformats.org/officeDocument/2006/relationships/tags" Target="../tags/tag224.xml"/><Relationship Id="rId150" Type="http://schemas.openxmlformats.org/officeDocument/2006/relationships/tags" Target="../tags/tag289.xml"/><Relationship Id="rId155" Type="http://schemas.openxmlformats.org/officeDocument/2006/relationships/tags" Target="../tags/tag294.xml"/><Relationship Id="rId171" Type="http://schemas.openxmlformats.org/officeDocument/2006/relationships/tags" Target="../tags/tag310.xml"/><Relationship Id="rId176" Type="http://schemas.openxmlformats.org/officeDocument/2006/relationships/tags" Target="../tags/tag315.xml"/><Relationship Id="rId192" Type="http://schemas.openxmlformats.org/officeDocument/2006/relationships/tags" Target="../tags/tag331.xml"/><Relationship Id="rId197" Type="http://schemas.openxmlformats.org/officeDocument/2006/relationships/tags" Target="../tags/tag336.xml"/><Relationship Id="rId12" Type="http://schemas.openxmlformats.org/officeDocument/2006/relationships/tags" Target="../tags/tag151.xml"/><Relationship Id="rId17" Type="http://schemas.openxmlformats.org/officeDocument/2006/relationships/tags" Target="../tags/tag156.xml"/><Relationship Id="rId33" Type="http://schemas.openxmlformats.org/officeDocument/2006/relationships/tags" Target="../tags/tag172.xml"/><Relationship Id="rId38" Type="http://schemas.openxmlformats.org/officeDocument/2006/relationships/tags" Target="../tags/tag177.xml"/><Relationship Id="rId59" Type="http://schemas.openxmlformats.org/officeDocument/2006/relationships/tags" Target="../tags/tag198.xml"/><Relationship Id="rId103" Type="http://schemas.openxmlformats.org/officeDocument/2006/relationships/tags" Target="../tags/tag242.xml"/><Relationship Id="rId108" Type="http://schemas.openxmlformats.org/officeDocument/2006/relationships/tags" Target="../tags/tag247.xml"/><Relationship Id="rId124" Type="http://schemas.openxmlformats.org/officeDocument/2006/relationships/tags" Target="../tags/tag263.xml"/><Relationship Id="rId129" Type="http://schemas.openxmlformats.org/officeDocument/2006/relationships/tags" Target="../tags/tag268.xml"/><Relationship Id="rId54" Type="http://schemas.openxmlformats.org/officeDocument/2006/relationships/tags" Target="../tags/tag193.xml"/><Relationship Id="rId70" Type="http://schemas.openxmlformats.org/officeDocument/2006/relationships/tags" Target="../tags/tag209.xml"/><Relationship Id="rId75" Type="http://schemas.openxmlformats.org/officeDocument/2006/relationships/tags" Target="../tags/tag214.xml"/><Relationship Id="rId91" Type="http://schemas.openxmlformats.org/officeDocument/2006/relationships/tags" Target="../tags/tag230.xml"/><Relationship Id="rId96" Type="http://schemas.openxmlformats.org/officeDocument/2006/relationships/tags" Target="../tags/tag235.xml"/><Relationship Id="rId140" Type="http://schemas.openxmlformats.org/officeDocument/2006/relationships/tags" Target="../tags/tag279.xml"/><Relationship Id="rId145" Type="http://schemas.openxmlformats.org/officeDocument/2006/relationships/tags" Target="../tags/tag284.xml"/><Relationship Id="rId161" Type="http://schemas.openxmlformats.org/officeDocument/2006/relationships/tags" Target="../tags/tag300.xml"/><Relationship Id="rId166" Type="http://schemas.openxmlformats.org/officeDocument/2006/relationships/tags" Target="../tags/tag305.xml"/><Relationship Id="rId182" Type="http://schemas.openxmlformats.org/officeDocument/2006/relationships/tags" Target="../tags/tag321.xml"/><Relationship Id="rId187" Type="http://schemas.openxmlformats.org/officeDocument/2006/relationships/tags" Target="../tags/tag326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23" Type="http://schemas.openxmlformats.org/officeDocument/2006/relationships/tags" Target="../tags/tag162.xml"/><Relationship Id="rId28" Type="http://schemas.openxmlformats.org/officeDocument/2006/relationships/tags" Target="../tags/tag167.xml"/><Relationship Id="rId49" Type="http://schemas.openxmlformats.org/officeDocument/2006/relationships/tags" Target="../tags/tag188.xml"/><Relationship Id="rId114" Type="http://schemas.openxmlformats.org/officeDocument/2006/relationships/tags" Target="../tags/tag253.xml"/><Relationship Id="rId119" Type="http://schemas.openxmlformats.org/officeDocument/2006/relationships/tags" Target="../tags/tag258.xml"/><Relationship Id="rId44" Type="http://schemas.openxmlformats.org/officeDocument/2006/relationships/tags" Target="../tags/tag183.xml"/><Relationship Id="rId60" Type="http://schemas.openxmlformats.org/officeDocument/2006/relationships/tags" Target="../tags/tag199.xml"/><Relationship Id="rId65" Type="http://schemas.openxmlformats.org/officeDocument/2006/relationships/tags" Target="../tags/tag204.xml"/><Relationship Id="rId81" Type="http://schemas.openxmlformats.org/officeDocument/2006/relationships/tags" Target="../tags/tag220.xml"/><Relationship Id="rId86" Type="http://schemas.openxmlformats.org/officeDocument/2006/relationships/tags" Target="../tags/tag225.xml"/><Relationship Id="rId130" Type="http://schemas.openxmlformats.org/officeDocument/2006/relationships/tags" Target="../tags/tag269.xml"/><Relationship Id="rId135" Type="http://schemas.openxmlformats.org/officeDocument/2006/relationships/tags" Target="../tags/tag274.xml"/><Relationship Id="rId151" Type="http://schemas.openxmlformats.org/officeDocument/2006/relationships/tags" Target="../tags/tag290.xml"/><Relationship Id="rId156" Type="http://schemas.openxmlformats.org/officeDocument/2006/relationships/tags" Target="../tags/tag295.xml"/><Relationship Id="rId177" Type="http://schemas.openxmlformats.org/officeDocument/2006/relationships/tags" Target="../tags/tag316.xml"/><Relationship Id="rId198" Type="http://schemas.openxmlformats.org/officeDocument/2006/relationships/tags" Target="../tags/tag337.xml"/><Relationship Id="rId172" Type="http://schemas.openxmlformats.org/officeDocument/2006/relationships/tags" Target="../tags/tag311.xml"/><Relationship Id="rId193" Type="http://schemas.openxmlformats.org/officeDocument/2006/relationships/tags" Target="../tags/tag332.xml"/><Relationship Id="rId13" Type="http://schemas.openxmlformats.org/officeDocument/2006/relationships/tags" Target="../tags/tag152.xml"/><Relationship Id="rId18" Type="http://schemas.openxmlformats.org/officeDocument/2006/relationships/tags" Target="../tags/tag157.xml"/><Relationship Id="rId39" Type="http://schemas.openxmlformats.org/officeDocument/2006/relationships/tags" Target="../tags/tag178.xml"/><Relationship Id="rId109" Type="http://schemas.openxmlformats.org/officeDocument/2006/relationships/tags" Target="../tags/tag248.xml"/><Relationship Id="rId34" Type="http://schemas.openxmlformats.org/officeDocument/2006/relationships/tags" Target="../tags/tag173.xml"/><Relationship Id="rId50" Type="http://schemas.openxmlformats.org/officeDocument/2006/relationships/tags" Target="../tags/tag189.xml"/><Relationship Id="rId55" Type="http://schemas.openxmlformats.org/officeDocument/2006/relationships/tags" Target="../tags/tag194.xml"/><Relationship Id="rId76" Type="http://schemas.openxmlformats.org/officeDocument/2006/relationships/tags" Target="../tags/tag215.xml"/><Relationship Id="rId97" Type="http://schemas.openxmlformats.org/officeDocument/2006/relationships/tags" Target="../tags/tag236.xml"/><Relationship Id="rId104" Type="http://schemas.openxmlformats.org/officeDocument/2006/relationships/tags" Target="../tags/tag243.xml"/><Relationship Id="rId120" Type="http://schemas.openxmlformats.org/officeDocument/2006/relationships/tags" Target="../tags/tag259.xml"/><Relationship Id="rId125" Type="http://schemas.openxmlformats.org/officeDocument/2006/relationships/tags" Target="../tags/tag264.xml"/><Relationship Id="rId141" Type="http://schemas.openxmlformats.org/officeDocument/2006/relationships/tags" Target="../tags/tag280.xml"/><Relationship Id="rId146" Type="http://schemas.openxmlformats.org/officeDocument/2006/relationships/tags" Target="../tags/tag285.xml"/><Relationship Id="rId167" Type="http://schemas.openxmlformats.org/officeDocument/2006/relationships/tags" Target="../tags/tag306.xml"/><Relationship Id="rId188" Type="http://schemas.openxmlformats.org/officeDocument/2006/relationships/tags" Target="../tags/tag327.xml"/><Relationship Id="rId7" Type="http://schemas.openxmlformats.org/officeDocument/2006/relationships/tags" Target="../tags/tag146.xml"/><Relationship Id="rId71" Type="http://schemas.openxmlformats.org/officeDocument/2006/relationships/tags" Target="../tags/tag210.xml"/><Relationship Id="rId92" Type="http://schemas.openxmlformats.org/officeDocument/2006/relationships/tags" Target="../tags/tag231.xml"/><Relationship Id="rId162" Type="http://schemas.openxmlformats.org/officeDocument/2006/relationships/tags" Target="../tags/tag301.xml"/><Relationship Id="rId183" Type="http://schemas.openxmlformats.org/officeDocument/2006/relationships/tags" Target="../tags/tag322.xml"/><Relationship Id="rId2" Type="http://schemas.openxmlformats.org/officeDocument/2006/relationships/tags" Target="../tags/tag141.xml"/><Relationship Id="rId29" Type="http://schemas.openxmlformats.org/officeDocument/2006/relationships/tags" Target="../tags/tag168.xml"/><Relationship Id="rId24" Type="http://schemas.openxmlformats.org/officeDocument/2006/relationships/tags" Target="../tags/tag163.xml"/><Relationship Id="rId40" Type="http://schemas.openxmlformats.org/officeDocument/2006/relationships/tags" Target="../tags/tag179.xml"/><Relationship Id="rId45" Type="http://schemas.openxmlformats.org/officeDocument/2006/relationships/tags" Target="../tags/tag184.xml"/><Relationship Id="rId66" Type="http://schemas.openxmlformats.org/officeDocument/2006/relationships/tags" Target="../tags/tag205.xml"/><Relationship Id="rId87" Type="http://schemas.openxmlformats.org/officeDocument/2006/relationships/tags" Target="../tags/tag226.xml"/><Relationship Id="rId110" Type="http://schemas.openxmlformats.org/officeDocument/2006/relationships/tags" Target="../tags/tag249.xml"/><Relationship Id="rId115" Type="http://schemas.openxmlformats.org/officeDocument/2006/relationships/tags" Target="../tags/tag254.xml"/><Relationship Id="rId131" Type="http://schemas.openxmlformats.org/officeDocument/2006/relationships/tags" Target="../tags/tag270.xml"/><Relationship Id="rId136" Type="http://schemas.openxmlformats.org/officeDocument/2006/relationships/tags" Target="../tags/tag275.xml"/><Relationship Id="rId157" Type="http://schemas.openxmlformats.org/officeDocument/2006/relationships/tags" Target="../tags/tag296.xml"/><Relationship Id="rId178" Type="http://schemas.openxmlformats.org/officeDocument/2006/relationships/tags" Target="../tags/tag317.xml"/><Relationship Id="rId61" Type="http://schemas.openxmlformats.org/officeDocument/2006/relationships/tags" Target="../tags/tag200.xml"/><Relationship Id="rId82" Type="http://schemas.openxmlformats.org/officeDocument/2006/relationships/tags" Target="../tags/tag221.xml"/><Relationship Id="rId152" Type="http://schemas.openxmlformats.org/officeDocument/2006/relationships/tags" Target="../tags/tag291.xml"/><Relationship Id="rId173" Type="http://schemas.openxmlformats.org/officeDocument/2006/relationships/tags" Target="../tags/tag312.xml"/><Relationship Id="rId194" Type="http://schemas.openxmlformats.org/officeDocument/2006/relationships/tags" Target="../tags/tag333.xml"/><Relationship Id="rId199" Type="http://schemas.openxmlformats.org/officeDocument/2006/relationships/slideLayout" Target="../slideLayouts/slideLayout2.xml"/><Relationship Id="rId19" Type="http://schemas.openxmlformats.org/officeDocument/2006/relationships/tags" Target="../tags/tag158.xml"/><Relationship Id="rId14" Type="http://schemas.openxmlformats.org/officeDocument/2006/relationships/tags" Target="../tags/tag153.xml"/><Relationship Id="rId30" Type="http://schemas.openxmlformats.org/officeDocument/2006/relationships/tags" Target="../tags/tag169.xml"/><Relationship Id="rId35" Type="http://schemas.openxmlformats.org/officeDocument/2006/relationships/tags" Target="../tags/tag174.xml"/><Relationship Id="rId56" Type="http://schemas.openxmlformats.org/officeDocument/2006/relationships/tags" Target="../tags/tag195.xml"/><Relationship Id="rId77" Type="http://schemas.openxmlformats.org/officeDocument/2006/relationships/tags" Target="../tags/tag216.xml"/><Relationship Id="rId100" Type="http://schemas.openxmlformats.org/officeDocument/2006/relationships/tags" Target="../tags/tag239.xml"/><Relationship Id="rId105" Type="http://schemas.openxmlformats.org/officeDocument/2006/relationships/tags" Target="../tags/tag244.xml"/><Relationship Id="rId126" Type="http://schemas.openxmlformats.org/officeDocument/2006/relationships/tags" Target="../tags/tag265.xml"/><Relationship Id="rId147" Type="http://schemas.openxmlformats.org/officeDocument/2006/relationships/tags" Target="../tags/tag286.xml"/><Relationship Id="rId168" Type="http://schemas.openxmlformats.org/officeDocument/2006/relationships/tags" Target="../tags/tag307.xml"/><Relationship Id="rId8" Type="http://schemas.openxmlformats.org/officeDocument/2006/relationships/tags" Target="../tags/tag147.xml"/><Relationship Id="rId51" Type="http://schemas.openxmlformats.org/officeDocument/2006/relationships/tags" Target="../tags/tag190.xml"/><Relationship Id="rId72" Type="http://schemas.openxmlformats.org/officeDocument/2006/relationships/tags" Target="../tags/tag211.xml"/><Relationship Id="rId93" Type="http://schemas.openxmlformats.org/officeDocument/2006/relationships/tags" Target="../tags/tag232.xml"/><Relationship Id="rId98" Type="http://schemas.openxmlformats.org/officeDocument/2006/relationships/tags" Target="../tags/tag237.xml"/><Relationship Id="rId121" Type="http://schemas.openxmlformats.org/officeDocument/2006/relationships/tags" Target="../tags/tag260.xml"/><Relationship Id="rId142" Type="http://schemas.openxmlformats.org/officeDocument/2006/relationships/tags" Target="../tags/tag281.xml"/><Relationship Id="rId163" Type="http://schemas.openxmlformats.org/officeDocument/2006/relationships/tags" Target="../tags/tag302.xml"/><Relationship Id="rId184" Type="http://schemas.openxmlformats.org/officeDocument/2006/relationships/tags" Target="../tags/tag323.xml"/><Relationship Id="rId189" Type="http://schemas.openxmlformats.org/officeDocument/2006/relationships/tags" Target="../tags/tag328.xml"/><Relationship Id="rId3" Type="http://schemas.openxmlformats.org/officeDocument/2006/relationships/tags" Target="../tags/tag142.xml"/><Relationship Id="rId25" Type="http://schemas.openxmlformats.org/officeDocument/2006/relationships/tags" Target="../tags/tag164.xml"/><Relationship Id="rId46" Type="http://schemas.openxmlformats.org/officeDocument/2006/relationships/tags" Target="../tags/tag185.xml"/><Relationship Id="rId67" Type="http://schemas.openxmlformats.org/officeDocument/2006/relationships/tags" Target="../tags/tag206.xml"/><Relationship Id="rId116" Type="http://schemas.openxmlformats.org/officeDocument/2006/relationships/tags" Target="../tags/tag255.xml"/><Relationship Id="rId137" Type="http://schemas.openxmlformats.org/officeDocument/2006/relationships/tags" Target="../tags/tag276.xml"/><Relationship Id="rId158" Type="http://schemas.openxmlformats.org/officeDocument/2006/relationships/tags" Target="../tags/tag297.xml"/><Relationship Id="rId20" Type="http://schemas.openxmlformats.org/officeDocument/2006/relationships/tags" Target="../tags/tag159.xml"/><Relationship Id="rId41" Type="http://schemas.openxmlformats.org/officeDocument/2006/relationships/tags" Target="../tags/tag180.xml"/><Relationship Id="rId62" Type="http://schemas.openxmlformats.org/officeDocument/2006/relationships/tags" Target="../tags/tag201.xml"/><Relationship Id="rId83" Type="http://schemas.openxmlformats.org/officeDocument/2006/relationships/tags" Target="../tags/tag222.xml"/><Relationship Id="rId88" Type="http://schemas.openxmlformats.org/officeDocument/2006/relationships/tags" Target="../tags/tag227.xml"/><Relationship Id="rId111" Type="http://schemas.openxmlformats.org/officeDocument/2006/relationships/tags" Target="../tags/tag250.xml"/><Relationship Id="rId132" Type="http://schemas.openxmlformats.org/officeDocument/2006/relationships/tags" Target="../tags/tag271.xml"/><Relationship Id="rId153" Type="http://schemas.openxmlformats.org/officeDocument/2006/relationships/tags" Target="../tags/tag292.xml"/><Relationship Id="rId174" Type="http://schemas.openxmlformats.org/officeDocument/2006/relationships/tags" Target="../tags/tag313.xml"/><Relationship Id="rId179" Type="http://schemas.openxmlformats.org/officeDocument/2006/relationships/tags" Target="../tags/tag318.xml"/><Relationship Id="rId195" Type="http://schemas.openxmlformats.org/officeDocument/2006/relationships/tags" Target="../tags/tag334.xml"/><Relationship Id="rId190" Type="http://schemas.openxmlformats.org/officeDocument/2006/relationships/tags" Target="../tags/tag329.xml"/><Relationship Id="rId15" Type="http://schemas.openxmlformats.org/officeDocument/2006/relationships/tags" Target="../tags/tag154.xml"/><Relationship Id="rId36" Type="http://schemas.openxmlformats.org/officeDocument/2006/relationships/tags" Target="../tags/tag175.xml"/><Relationship Id="rId57" Type="http://schemas.openxmlformats.org/officeDocument/2006/relationships/tags" Target="../tags/tag196.xml"/><Relationship Id="rId106" Type="http://schemas.openxmlformats.org/officeDocument/2006/relationships/tags" Target="../tags/tag245.xml"/><Relationship Id="rId127" Type="http://schemas.openxmlformats.org/officeDocument/2006/relationships/tags" Target="../tags/tag266.xml"/><Relationship Id="rId10" Type="http://schemas.openxmlformats.org/officeDocument/2006/relationships/tags" Target="../tags/tag149.xml"/><Relationship Id="rId31" Type="http://schemas.openxmlformats.org/officeDocument/2006/relationships/tags" Target="../tags/tag170.xml"/><Relationship Id="rId52" Type="http://schemas.openxmlformats.org/officeDocument/2006/relationships/tags" Target="../tags/tag191.xml"/><Relationship Id="rId73" Type="http://schemas.openxmlformats.org/officeDocument/2006/relationships/tags" Target="../tags/tag212.xml"/><Relationship Id="rId78" Type="http://schemas.openxmlformats.org/officeDocument/2006/relationships/tags" Target="../tags/tag217.xml"/><Relationship Id="rId94" Type="http://schemas.openxmlformats.org/officeDocument/2006/relationships/tags" Target="../tags/tag233.xml"/><Relationship Id="rId99" Type="http://schemas.openxmlformats.org/officeDocument/2006/relationships/tags" Target="../tags/tag238.xml"/><Relationship Id="rId101" Type="http://schemas.openxmlformats.org/officeDocument/2006/relationships/tags" Target="../tags/tag240.xml"/><Relationship Id="rId122" Type="http://schemas.openxmlformats.org/officeDocument/2006/relationships/tags" Target="../tags/tag261.xml"/><Relationship Id="rId143" Type="http://schemas.openxmlformats.org/officeDocument/2006/relationships/tags" Target="../tags/tag282.xml"/><Relationship Id="rId148" Type="http://schemas.openxmlformats.org/officeDocument/2006/relationships/tags" Target="../tags/tag287.xml"/><Relationship Id="rId164" Type="http://schemas.openxmlformats.org/officeDocument/2006/relationships/tags" Target="../tags/tag303.xml"/><Relationship Id="rId169" Type="http://schemas.openxmlformats.org/officeDocument/2006/relationships/tags" Target="../tags/tag308.xml"/><Relationship Id="rId185" Type="http://schemas.openxmlformats.org/officeDocument/2006/relationships/tags" Target="../tags/tag324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80" Type="http://schemas.openxmlformats.org/officeDocument/2006/relationships/tags" Target="../tags/tag319.xml"/><Relationship Id="rId26" Type="http://schemas.openxmlformats.org/officeDocument/2006/relationships/tags" Target="../tags/tag165.xml"/><Relationship Id="rId47" Type="http://schemas.openxmlformats.org/officeDocument/2006/relationships/tags" Target="../tags/tag186.xml"/><Relationship Id="rId68" Type="http://schemas.openxmlformats.org/officeDocument/2006/relationships/tags" Target="../tags/tag207.xml"/><Relationship Id="rId89" Type="http://schemas.openxmlformats.org/officeDocument/2006/relationships/tags" Target="../tags/tag228.xml"/><Relationship Id="rId112" Type="http://schemas.openxmlformats.org/officeDocument/2006/relationships/tags" Target="../tags/tag251.xml"/><Relationship Id="rId133" Type="http://schemas.openxmlformats.org/officeDocument/2006/relationships/tags" Target="../tags/tag272.xml"/><Relationship Id="rId154" Type="http://schemas.openxmlformats.org/officeDocument/2006/relationships/tags" Target="../tags/tag293.xml"/><Relationship Id="rId175" Type="http://schemas.openxmlformats.org/officeDocument/2006/relationships/tags" Target="../tags/tag314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363.xml"/><Relationship Id="rId117" Type="http://schemas.openxmlformats.org/officeDocument/2006/relationships/tags" Target="../tags/tag454.xml"/><Relationship Id="rId21" Type="http://schemas.openxmlformats.org/officeDocument/2006/relationships/tags" Target="../tags/tag358.xml"/><Relationship Id="rId42" Type="http://schemas.openxmlformats.org/officeDocument/2006/relationships/tags" Target="../tags/tag379.xml"/><Relationship Id="rId47" Type="http://schemas.openxmlformats.org/officeDocument/2006/relationships/tags" Target="../tags/tag384.xml"/><Relationship Id="rId63" Type="http://schemas.openxmlformats.org/officeDocument/2006/relationships/tags" Target="../tags/tag400.xml"/><Relationship Id="rId68" Type="http://schemas.openxmlformats.org/officeDocument/2006/relationships/tags" Target="../tags/tag405.xml"/><Relationship Id="rId84" Type="http://schemas.openxmlformats.org/officeDocument/2006/relationships/tags" Target="../tags/tag421.xml"/><Relationship Id="rId89" Type="http://schemas.openxmlformats.org/officeDocument/2006/relationships/tags" Target="../tags/tag426.xml"/><Relationship Id="rId112" Type="http://schemas.openxmlformats.org/officeDocument/2006/relationships/tags" Target="../tags/tag449.xml"/><Relationship Id="rId133" Type="http://schemas.openxmlformats.org/officeDocument/2006/relationships/tags" Target="../tags/tag470.xml"/><Relationship Id="rId138" Type="http://schemas.openxmlformats.org/officeDocument/2006/relationships/tags" Target="../tags/tag475.xml"/><Relationship Id="rId154" Type="http://schemas.openxmlformats.org/officeDocument/2006/relationships/tags" Target="../tags/tag491.xml"/><Relationship Id="rId159" Type="http://schemas.openxmlformats.org/officeDocument/2006/relationships/tags" Target="../tags/tag496.xml"/><Relationship Id="rId170" Type="http://schemas.openxmlformats.org/officeDocument/2006/relationships/tags" Target="../tags/tag507.xml"/><Relationship Id="rId16" Type="http://schemas.openxmlformats.org/officeDocument/2006/relationships/tags" Target="../tags/tag353.xml"/><Relationship Id="rId107" Type="http://schemas.openxmlformats.org/officeDocument/2006/relationships/tags" Target="../tags/tag444.xml"/><Relationship Id="rId11" Type="http://schemas.openxmlformats.org/officeDocument/2006/relationships/tags" Target="../tags/tag348.xml"/><Relationship Id="rId32" Type="http://schemas.openxmlformats.org/officeDocument/2006/relationships/tags" Target="../tags/tag369.xml"/><Relationship Id="rId37" Type="http://schemas.openxmlformats.org/officeDocument/2006/relationships/tags" Target="../tags/tag374.xml"/><Relationship Id="rId53" Type="http://schemas.openxmlformats.org/officeDocument/2006/relationships/tags" Target="../tags/tag390.xml"/><Relationship Id="rId58" Type="http://schemas.openxmlformats.org/officeDocument/2006/relationships/tags" Target="../tags/tag395.xml"/><Relationship Id="rId74" Type="http://schemas.openxmlformats.org/officeDocument/2006/relationships/tags" Target="../tags/tag411.xml"/><Relationship Id="rId79" Type="http://schemas.openxmlformats.org/officeDocument/2006/relationships/tags" Target="../tags/tag416.xml"/><Relationship Id="rId102" Type="http://schemas.openxmlformats.org/officeDocument/2006/relationships/tags" Target="../tags/tag439.xml"/><Relationship Id="rId123" Type="http://schemas.openxmlformats.org/officeDocument/2006/relationships/tags" Target="../tags/tag460.xml"/><Relationship Id="rId128" Type="http://schemas.openxmlformats.org/officeDocument/2006/relationships/tags" Target="../tags/tag465.xml"/><Relationship Id="rId144" Type="http://schemas.openxmlformats.org/officeDocument/2006/relationships/tags" Target="../tags/tag481.xml"/><Relationship Id="rId149" Type="http://schemas.openxmlformats.org/officeDocument/2006/relationships/tags" Target="../tags/tag486.xml"/><Relationship Id="rId5" Type="http://schemas.openxmlformats.org/officeDocument/2006/relationships/tags" Target="../tags/tag342.xml"/><Relationship Id="rId90" Type="http://schemas.openxmlformats.org/officeDocument/2006/relationships/tags" Target="../tags/tag427.xml"/><Relationship Id="rId95" Type="http://schemas.openxmlformats.org/officeDocument/2006/relationships/tags" Target="../tags/tag432.xml"/><Relationship Id="rId160" Type="http://schemas.openxmlformats.org/officeDocument/2006/relationships/tags" Target="../tags/tag497.xml"/><Relationship Id="rId165" Type="http://schemas.openxmlformats.org/officeDocument/2006/relationships/tags" Target="../tags/tag502.xml"/><Relationship Id="rId22" Type="http://schemas.openxmlformats.org/officeDocument/2006/relationships/tags" Target="../tags/tag359.xml"/><Relationship Id="rId27" Type="http://schemas.openxmlformats.org/officeDocument/2006/relationships/tags" Target="../tags/tag364.xml"/><Relationship Id="rId43" Type="http://schemas.openxmlformats.org/officeDocument/2006/relationships/tags" Target="../tags/tag380.xml"/><Relationship Id="rId48" Type="http://schemas.openxmlformats.org/officeDocument/2006/relationships/tags" Target="../tags/tag385.xml"/><Relationship Id="rId64" Type="http://schemas.openxmlformats.org/officeDocument/2006/relationships/tags" Target="../tags/tag401.xml"/><Relationship Id="rId69" Type="http://schemas.openxmlformats.org/officeDocument/2006/relationships/tags" Target="../tags/tag406.xml"/><Relationship Id="rId113" Type="http://schemas.openxmlformats.org/officeDocument/2006/relationships/tags" Target="../tags/tag450.xml"/><Relationship Id="rId118" Type="http://schemas.openxmlformats.org/officeDocument/2006/relationships/tags" Target="../tags/tag455.xml"/><Relationship Id="rId134" Type="http://schemas.openxmlformats.org/officeDocument/2006/relationships/tags" Target="../tags/tag471.xml"/><Relationship Id="rId139" Type="http://schemas.openxmlformats.org/officeDocument/2006/relationships/tags" Target="../tags/tag476.xml"/><Relationship Id="rId80" Type="http://schemas.openxmlformats.org/officeDocument/2006/relationships/tags" Target="../tags/tag417.xml"/><Relationship Id="rId85" Type="http://schemas.openxmlformats.org/officeDocument/2006/relationships/tags" Target="../tags/tag422.xml"/><Relationship Id="rId150" Type="http://schemas.openxmlformats.org/officeDocument/2006/relationships/tags" Target="../tags/tag487.xml"/><Relationship Id="rId155" Type="http://schemas.openxmlformats.org/officeDocument/2006/relationships/tags" Target="../tags/tag492.xml"/><Relationship Id="rId171" Type="http://schemas.openxmlformats.org/officeDocument/2006/relationships/tags" Target="../tags/tag508.xml"/><Relationship Id="rId12" Type="http://schemas.openxmlformats.org/officeDocument/2006/relationships/tags" Target="../tags/tag349.xml"/><Relationship Id="rId17" Type="http://schemas.openxmlformats.org/officeDocument/2006/relationships/tags" Target="../tags/tag354.xml"/><Relationship Id="rId33" Type="http://schemas.openxmlformats.org/officeDocument/2006/relationships/tags" Target="../tags/tag370.xml"/><Relationship Id="rId38" Type="http://schemas.openxmlformats.org/officeDocument/2006/relationships/tags" Target="../tags/tag375.xml"/><Relationship Id="rId59" Type="http://schemas.openxmlformats.org/officeDocument/2006/relationships/tags" Target="../tags/tag396.xml"/><Relationship Id="rId103" Type="http://schemas.openxmlformats.org/officeDocument/2006/relationships/tags" Target="../tags/tag440.xml"/><Relationship Id="rId108" Type="http://schemas.openxmlformats.org/officeDocument/2006/relationships/tags" Target="../tags/tag445.xml"/><Relationship Id="rId124" Type="http://schemas.openxmlformats.org/officeDocument/2006/relationships/tags" Target="../tags/tag461.xml"/><Relationship Id="rId129" Type="http://schemas.openxmlformats.org/officeDocument/2006/relationships/tags" Target="../tags/tag466.xml"/><Relationship Id="rId54" Type="http://schemas.openxmlformats.org/officeDocument/2006/relationships/tags" Target="../tags/tag391.xml"/><Relationship Id="rId70" Type="http://schemas.openxmlformats.org/officeDocument/2006/relationships/tags" Target="../tags/tag407.xml"/><Relationship Id="rId75" Type="http://schemas.openxmlformats.org/officeDocument/2006/relationships/tags" Target="../tags/tag412.xml"/><Relationship Id="rId91" Type="http://schemas.openxmlformats.org/officeDocument/2006/relationships/tags" Target="../tags/tag428.xml"/><Relationship Id="rId96" Type="http://schemas.openxmlformats.org/officeDocument/2006/relationships/tags" Target="../tags/tag433.xml"/><Relationship Id="rId140" Type="http://schemas.openxmlformats.org/officeDocument/2006/relationships/tags" Target="../tags/tag477.xml"/><Relationship Id="rId145" Type="http://schemas.openxmlformats.org/officeDocument/2006/relationships/tags" Target="../tags/tag482.xml"/><Relationship Id="rId161" Type="http://schemas.openxmlformats.org/officeDocument/2006/relationships/tags" Target="../tags/tag498.xml"/><Relationship Id="rId166" Type="http://schemas.openxmlformats.org/officeDocument/2006/relationships/tags" Target="../tags/tag503.xml"/><Relationship Id="rId1" Type="http://schemas.openxmlformats.org/officeDocument/2006/relationships/tags" Target="../tags/tag338.xml"/><Relationship Id="rId6" Type="http://schemas.openxmlformats.org/officeDocument/2006/relationships/tags" Target="../tags/tag343.xml"/><Relationship Id="rId15" Type="http://schemas.openxmlformats.org/officeDocument/2006/relationships/tags" Target="../tags/tag352.xml"/><Relationship Id="rId23" Type="http://schemas.openxmlformats.org/officeDocument/2006/relationships/tags" Target="../tags/tag360.xml"/><Relationship Id="rId28" Type="http://schemas.openxmlformats.org/officeDocument/2006/relationships/tags" Target="../tags/tag365.xml"/><Relationship Id="rId36" Type="http://schemas.openxmlformats.org/officeDocument/2006/relationships/tags" Target="../tags/tag373.xml"/><Relationship Id="rId49" Type="http://schemas.openxmlformats.org/officeDocument/2006/relationships/tags" Target="../tags/tag386.xml"/><Relationship Id="rId57" Type="http://schemas.openxmlformats.org/officeDocument/2006/relationships/tags" Target="../tags/tag394.xml"/><Relationship Id="rId106" Type="http://schemas.openxmlformats.org/officeDocument/2006/relationships/tags" Target="../tags/tag443.xml"/><Relationship Id="rId114" Type="http://schemas.openxmlformats.org/officeDocument/2006/relationships/tags" Target="../tags/tag451.xml"/><Relationship Id="rId119" Type="http://schemas.openxmlformats.org/officeDocument/2006/relationships/tags" Target="../tags/tag456.xml"/><Relationship Id="rId127" Type="http://schemas.openxmlformats.org/officeDocument/2006/relationships/tags" Target="../tags/tag464.xml"/><Relationship Id="rId10" Type="http://schemas.openxmlformats.org/officeDocument/2006/relationships/tags" Target="../tags/tag347.xml"/><Relationship Id="rId31" Type="http://schemas.openxmlformats.org/officeDocument/2006/relationships/tags" Target="../tags/tag368.xml"/><Relationship Id="rId44" Type="http://schemas.openxmlformats.org/officeDocument/2006/relationships/tags" Target="../tags/tag381.xml"/><Relationship Id="rId52" Type="http://schemas.openxmlformats.org/officeDocument/2006/relationships/tags" Target="../tags/tag389.xml"/><Relationship Id="rId60" Type="http://schemas.openxmlformats.org/officeDocument/2006/relationships/tags" Target="../tags/tag397.xml"/><Relationship Id="rId65" Type="http://schemas.openxmlformats.org/officeDocument/2006/relationships/tags" Target="../tags/tag402.xml"/><Relationship Id="rId73" Type="http://schemas.openxmlformats.org/officeDocument/2006/relationships/tags" Target="../tags/tag410.xml"/><Relationship Id="rId78" Type="http://schemas.openxmlformats.org/officeDocument/2006/relationships/tags" Target="../tags/tag415.xml"/><Relationship Id="rId81" Type="http://schemas.openxmlformats.org/officeDocument/2006/relationships/tags" Target="../tags/tag418.xml"/><Relationship Id="rId86" Type="http://schemas.openxmlformats.org/officeDocument/2006/relationships/tags" Target="../tags/tag423.xml"/><Relationship Id="rId94" Type="http://schemas.openxmlformats.org/officeDocument/2006/relationships/tags" Target="../tags/tag431.xml"/><Relationship Id="rId99" Type="http://schemas.openxmlformats.org/officeDocument/2006/relationships/tags" Target="../tags/tag436.xml"/><Relationship Id="rId101" Type="http://schemas.openxmlformats.org/officeDocument/2006/relationships/tags" Target="../tags/tag438.xml"/><Relationship Id="rId122" Type="http://schemas.openxmlformats.org/officeDocument/2006/relationships/tags" Target="../tags/tag459.xml"/><Relationship Id="rId130" Type="http://schemas.openxmlformats.org/officeDocument/2006/relationships/tags" Target="../tags/tag467.xml"/><Relationship Id="rId135" Type="http://schemas.openxmlformats.org/officeDocument/2006/relationships/tags" Target="../tags/tag472.xml"/><Relationship Id="rId143" Type="http://schemas.openxmlformats.org/officeDocument/2006/relationships/tags" Target="../tags/tag480.xml"/><Relationship Id="rId148" Type="http://schemas.openxmlformats.org/officeDocument/2006/relationships/tags" Target="../tags/tag485.xml"/><Relationship Id="rId151" Type="http://schemas.openxmlformats.org/officeDocument/2006/relationships/tags" Target="../tags/tag488.xml"/><Relationship Id="rId156" Type="http://schemas.openxmlformats.org/officeDocument/2006/relationships/tags" Target="../tags/tag493.xml"/><Relationship Id="rId164" Type="http://schemas.openxmlformats.org/officeDocument/2006/relationships/tags" Target="../tags/tag501.xml"/><Relationship Id="rId169" Type="http://schemas.openxmlformats.org/officeDocument/2006/relationships/tags" Target="../tags/tag506.xml"/><Relationship Id="rId4" Type="http://schemas.openxmlformats.org/officeDocument/2006/relationships/tags" Target="../tags/tag341.xml"/><Relationship Id="rId9" Type="http://schemas.openxmlformats.org/officeDocument/2006/relationships/tags" Target="../tags/tag346.xml"/><Relationship Id="rId172" Type="http://schemas.openxmlformats.org/officeDocument/2006/relationships/tags" Target="../tags/tag509.xml"/><Relationship Id="rId13" Type="http://schemas.openxmlformats.org/officeDocument/2006/relationships/tags" Target="../tags/tag350.xml"/><Relationship Id="rId18" Type="http://schemas.openxmlformats.org/officeDocument/2006/relationships/tags" Target="../tags/tag355.xml"/><Relationship Id="rId39" Type="http://schemas.openxmlformats.org/officeDocument/2006/relationships/tags" Target="../tags/tag376.xml"/><Relationship Id="rId109" Type="http://schemas.openxmlformats.org/officeDocument/2006/relationships/tags" Target="../tags/tag446.xml"/><Relationship Id="rId34" Type="http://schemas.openxmlformats.org/officeDocument/2006/relationships/tags" Target="../tags/tag371.xml"/><Relationship Id="rId50" Type="http://schemas.openxmlformats.org/officeDocument/2006/relationships/tags" Target="../tags/tag387.xml"/><Relationship Id="rId55" Type="http://schemas.openxmlformats.org/officeDocument/2006/relationships/tags" Target="../tags/tag392.xml"/><Relationship Id="rId76" Type="http://schemas.openxmlformats.org/officeDocument/2006/relationships/tags" Target="../tags/tag413.xml"/><Relationship Id="rId97" Type="http://schemas.openxmlformats.org/officeDocument/2006/relationships/tags" Target="../tags/tag434.xml"/><Relationship Id="rId104" Type="http://schemas.openxmlformats.org/officeDocument/2006/relationships/tags" Target="../tags/tag441.xml"/><Relationship Id="rId120" Type="http://schemas.openxmlformats.org/officeDocument/2006/relationships/tags" Target="../tags/tag457.xml"/><Relationship Id="rId125" Type="http://schemas.openxmlformats.org/officeDocument/2006/relationships/tags" Target="../tags/tag462.xml"/><Relationship Id="rId141" Type="http://schemas.openxmlformats.org/officeDocument/2006/relationships/tags" Target="../tags/tag478.xml"/><Relationship Id="rId146" Type="http://schemas.openxmlformats.org/officeDocument/2006/relationships/tags" Target="../tags/tag483.xml"/><Relationship Id="rId167" Type="http://schemas.openxmlformats.org/officeDocument/2006/relationships/tags" Target="../tags/tag504.xml"/><Relationship Id="rId7" Type="http://schemas.openxmlformats.org/officeDocument/2006/relationships/tags" Target="../tags/tag344.xml"/><Relationship Id="rId71" Type="http://schemas.openxmlformats.org/officeDocument/2006/relationships/tags" Target="../tags/tag408.xml"/><Relationship Id="rId92" Type="http://schemas.openxmlformats.org/officeDocument/2006/relationships/tags" Target="../tags/tag429.xml"/><Relationship Id="rId162" Type="http://schemas.openxmlformats.org/officeDocument/2006/relationships/tags" Target="../tags/tag499.xml"/><Relationship Id="rId2" Type="http://schemas.openxmlformats.org/officeDocument/2006/relationships/tags" Target="../tags/tag339.xml"/><Relationship Id="rId29" Type="http://schemas.openxmlformats.org/officeDocument/2006/relationships/tags" Target="../tags/tag366.xml"/><Relationship Id="rId24" Type="http://schemas.openxmlformats.org/officeDocument/2006/relationships/tags" Target="../tags/tag361.xml"/><Relationship Id="rId40" Type="http://schemas.openxmlformats.org/officeDocument/2006/relationships/tags" Target="../tags/tag377.xml"/><Relationship Id="rId45" Type="http://schemas.openxmlformats.org/officeDocument/2006/relationships/tags" Target="../tags/tag382.xml"/><Relationship Id="rId66" Type="http://schemas.openxmlformats.org/officeDocument/2006/relationships/tags" Target="../tags/tag403.xml"/><Relationship Id="rId87" Type="http://schemas.openxmlformats.org/officeDocument/2006/relationships/tags" Target="../tags/tag424.xml"/><Relationship Id="rId110" Type="http://schemas.openxmlformats.org/officeDocument/2006/relationships/tags" Target="../tags/tag447.xml"/><Relationship Id="rId115" Type="http://schemas.openxmlformats.org/officeDocument/2006/relationships/tags" Target="../tags/tag452.xml"/><Relationship Id="rId131" Type="http://schemas.openxmlformats.org/officeDocument/2006/relationships/tags" Target="../tags/tag468.xml"/><Relationship Id="rId136" Type="http://schemas.openxmlformats.org/officeDocument/2006/relationships/tags" Target="../tags/tag473.xml"/><Relationship Id="rId157" Type="http://schemas.openxmlformats.org/officeDocument/2006/relationships/tags" Target="../tags/tag494.xml"/><Relationship Id="rId61" Type="http://schemas.openxmlformats.org/officeDocument/2006/relationships/tags" Target="../tags/tag398.xml"/><Relationship Id="rId82" Type="http://schemas.openxmlformats.org/officeDocument/2006/relationships/tags" Target="../tags/tag419.xml"/><Relationship Id="rId152" Type="http://schemas.openxmlformats.org/officeDocument/2006/relationships/tags" Target="../tags/tag489.xml"/><Relationship Id="rId173" Type="http://schemas.openxmlformats.org/officeDocument/2006/relationships/slideLayout" Target="../slideLayouts/slideLayout2.xml"/><Relationship Id="rId19" Type="http://schemas.openxmlformats.org/officeDocument/2006/relationships/tags" Target="../tags/tag356.xml"/><Relationship Id="rId14" Type="http://schemas.openxmlformats.org/officeDocument/2006/relationships/tags" Target="../tags/tag351.xml"/><Relationship Id="rId30" Type="http://schemas.openxmlformats.org/officeDocument/2006/relationships/tags" Target="../tags/tag367.xml"/><Relationship Id="rId35" Type="http://schemas.openxmlformats.org/officeDocument/2006/relationships/tags" Target="../tags/tag372.xml"/><Relationship Id="rId56" Type="http://schemas.openxmlformats.org/officeDocument/2006/relationships/tags" Target="../tags/tag393.xml"/><Relationship Id="rId77" Type="http://schemas.openxmlformats.org/officeDocument/2006/relationships/tags" Target="../tags/tag414.xml"/><Relationship Id="rId100" Type="http://schemas.openxmlformats.org/officeDocument/2006/relationships/tags" Target="../tags/tag437.xml"/><Relationship Id="rId105" Type="http://schemas.openxmlformats.org/officeDocument/2006/relationships/tags" Target="../tags/tag442.xml"/><Relationship Id="rId126" Type="http://schemas.openxmlformats.org/officeDocument/2006/relationships/tags" Target="../tags/tag463.xml"/><Relationship Id="rId147" Type="http://schemas.openxmlformats.org/officeDocument/2006/relationships/tags" Target="../tags/tag484.xml"/><Relationship Id="rId168" Type="http://schemas.openxmlformats.org/officeDocument/2006/relationships/tags" Target="../tags/tag505.xml"/><Relationship Id="rId8" Type="http://schemas.openxmlformats.org/officeDocument/2006/relationships/tags" Target="../tags/tag345.xml"/><Relationship Id="rId51" Type="http://schemas.openxmlformats.org/officeDocument/2006/relationships/tags" Target="../tags/tag388.xml"/><Relationship Id="rId72" Type="http://schemas.openxmlformats.org/officeDocument/2006/relationships/tags" Target="../tags/tag409.xml"/><Relationship Id="rId93" Type="http://schemas.openxmlformats.org/officeDocument/2006/relationships/tags" Target="../tags/tag430.xml"/><Relationship Id="rId98" Type="http://schemas.openxmlformats.org/officeDocument/2006/relationships/tags" Target="../tags/tag435.xml"/><Relationship Id="rId121" Type="http://schemas.openxmlformats.org/officeDocument/2006/relationships/tags" Target="../tags/tag458.xml"/><Relationship Id="rId142" Type="http://schemas.openxmlformats.org/officeDocument/2006/relationships/tags" Target="../tags/tag479.xml"/><Relationship Id="rId163" Type="http://schemas.openxmlformats.org/officeDocument/2006/relationships/tags" Target="../tags/tag500.xml"/><Relationship Id="rId3" Type="http://schemas.openxmlformats.org/officeDocument/2006/relationships/tags" Target="../tags/tag340.xml"/><Relationship Id="rId25" Type="http://schemas.openxmlformats.org/officeDocument/2006/relationships/tags" Target="../tags/tag362.xml"/><Relationship Id="rId46" Type="http://schemas.openxmlformats.org/officeDocument/2006/relationships/tags" Target="../tags/tag383.xml"/><Relationship Id="rId67" Type="http://schemas.openxmlformats.org/officeDocument/2006/relationships/tags" Target="../tags/tag404.xml"/><Relationship Id="rId116" Type="http://schemas.openxmlformats.org/officeDocument/2006/relationships/tags" Target="../tags/tag453.xml"/><Relationship Id="rId137" Type="http://schemas.openxmlformats.org/officeDocument/2006/relationships/tags" Target="../tags/tag474.xml"/><Relationship Id="rId158" Type="http://schemas.openxmlformats.org/officeDocument/2006/relationships/tags" Target="../tags/tag495.xml"/><Relationship Id="rId20" Type="http://schemas.openxmlformats.org/officeDocument/2006/relationships/tags" Target="../tags/tag357.xml"/><Relationship Id="rId41" Type="http://schemas.openxmlformats.org/officeDocument/2006/relationships/tags" Target="../tags/tag378.xml"/><Relationship Id="rId62" Type="http://schemas.openxmlformats.org/officeDocument/2006/relationships/tags" Target="../tags/tag399.xml"/><Relationship Id="rId83" Type="http://schemas.openxmlformats.org/officeDocument/2006/relationships/tags" Target="../tags/tag420.xml"/><Relationship Id="rId88" Type="http://schemas.openxmlformats.org/officeDocument/2006/relationships/tags" Target="../tags/tag425.xml"/><Relationship Id="rId111" Type="http://schemas.openxmlformats.org/officeDocument/2006/relationships/tags" Target="../tags/tag448.xml"/><Relationship Id="rId132" Type="http://schemas.openxmlformats.org/officeDocument/2006/relationships/tags" Target="../tags/tag469.xml"/><Relationship Id="rId153" Type="http://schemas.openxmlformats.org/officeDocument/2006/relationships/tags" Target="../tags/tag490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tags" Target="../tags/tag626.xml"/><Relationship Id="rId21" Type="http://schemas.openxmlformats.org/officeDocument/2006/relationships/tags" Target="../tags/tag530.xml"/><Relationship Id="rId42" Type="http://schemas.openxmlformats.org/officeDocument/2006/relationships/tags" Target="../tags/tag551.xml"/><Relationship Id="rId63" Type="http://schemas.openxmlformats.org/officeDocument/2006/relationships/tags" Target="../tags/tag572.xml"/><Relationship Id="rId84" Type="http://schemas.openxmlformats.org/officeDocument/2006/relationships/tags" Target="../tags/tag593.xml"/><Relationship Id="rId138" Type="http://schemas.openxmlformats.org/officeDocument/2006/relationships/tags" Target="../tags/tag647.xml"/><Relationship Id="rId159" Type="http://schemas.openxmlformats.org/officeDocument/2006/relationships/tags" Target="../tags/tag668.xml"/><Relationship Id="rId170" Type="http://schemas.openxmlformats.org/officeDocument/2006/relationships/tags" Target="../tags/tag679.xml"/><Relationship Id="rId191" Type="http://schemas.openxmlformats.org/officeDocument/2006/relationships/tags" Target="../tags/tag700.xml"/><Relationship Id="rId205" Type="http://schemas.openxmlformats.org/officeDocument/2006/relationships/tags" Target="../tags/tag714.xml"/><Relationship Id="rId226" Type="http://schemas.openxmlformats.org/officeDocument/2006/relationships/tags" Target="../tags/tag735.xml"/><Relationship Id="rId107" Type="http://schemas.openxmlformats.org/officeDocument/2006/relationships/tags" Target="../tags/tag616.xml"/><Relationship Id="rId11" Type="http://schemas.openxmlformats.org/officeDocument/2006/relationships/tags" Target="../tags/tag520.xml"/><Relationship Id="rId32" Type="http://schemas.openxmlformats.org/officeDocument/2006/relationships/tags" Target="../tags/tag541.xml"/><Relationship Id="rId53" Type="http://schemas.openxmlformats.org/officeDocument/2006/relationships/tags" Target="../tags/tag562.xml"/><Relationship Id="rId74" Type="http://schemas.openxmlformats.org/officeDocument/2006/relationships/tags" Target="../tags/tag583.xml"/><Relationship Id="rId128" Type="http://schemas.openxmlformats.org/officeDocument/2006/relationships/tags" Target="../tags/tag637.xml"/><Relationship Id="rId149" Type="http://schemas.openxmlformats.org/officeDocument/2006/relationships/tags" Target="../tags/tag658.xml"/><Relationship Id="rId5" Type="http://schemas.openxmlformats.org/officeDocument/2006/relationships/tags" Target="../tags/tag514.xml"/><Relationship Id="rId95" Type="http://schemas.openxmlformats.org/officeDocument/2006/relationships/tags" Target="../tags/tag604.xml"/><Relationship Id="rId160" Type="http://schemas.openxmlformats.org/officeDocument/2006/relationships/tags" Target="../tags/tag669.xml"/><Relationship Id="rId181" Type="http://schemas.openxmlformats.org/officeDocument/2006/relationships/tags" Target="../tags/tag690.xml"/><Relationship Id="rId216" Type="http://schemas.openxmlformats.org/officeDocument/2006/relationships/tags" Target="../tags/tag725.xml"/><Relationship Id="rId237" Type="http://schemas.openxmlformats.org/officeDocument/2006/relationships/slideLayout" Target="../slideLayouts/slideLayout2.xml"/><Relationship Id="rId22" Type="http://schemas.openxmlformats.org/officeDocument/2006/relationships/tags" Target="../tags/tag531.xml"/><Relationship Id="rId43" Type="http://schemas.openxmlformats.org/officeDocument/2006/relationships/tags" Target="../tags/tag552.xml"/><Relationship Id="rId64" Type="http://schemas.openxmlformats.org/officeDocument/2006/relationships/tags" Target="../tags/tag573.xml"/><Relationship Id="rId118" Type="http://schemas.openxmlformats.org/officeDocument/2006/relationships/tags" Target="../tags/tag627.xml"/><Relationship Id="rId139" Type="http://schemas.openxmlformats.org/officeDocument/2006/relationships/tags" Target="../tags/tag648.xml"/><Relationship Id="rId80" Type="http://schemas.openxmlformats.org/officeDocument/2006/relationships/tags" Target="../tags/tag589.xml"/><Relationship Id="rId85" Type="http://schemas.openxmlformats.org/officeDocument/2006/relationships/tags" Target="../tags/tag594.xml"/><Relationship Id="rId150" Type="http://schemas.openxmlformats.org/officeDocument/2006/relationships/tags" Target="../tags/tag659.xml"/><Relationship Id="rId155" Type="http://schemas.openxmlformats.org/officeDocument/2006/relationships/tags" Target="../tags/tag664.xml"/><Relationship Id="rId171" Type="http://schemas.openxmlformats.org/officeDocument/2006/relationships/tags" Target="../tags/tag680.xml"/><Relationship Id="rId176" Type="http://schemas.openxmlformats.org/officeDocument/2006/relationships/tags" Target="../tags/tag685.xml"/><Relationship Id="rId192" Type="http://schemas.openxmlformats.org/officeDocument/2006/relationships/tags" Target="../tags/tag701.xml"/><Relationship Id="rId197" Type="http://schemas.openxmlformats.org/officeDocument/2006/relationships/tags" Target="../tags/tag706.xml"/><Relationship Id="rId206" Type="http://schemas.openxmlformats.org/officeDocument/2006/relationships/tags" Target="../tags/tag715.xml"/><Relationship Id="rId227" Type="http://schemas.openxmlformats.org/officeDocument/2006/relationships/tags" Target="../tags/tag736.xml"/><Relationship Id="rId201" Type="http://schemas.openxmlformats.org/officeDocument/2006/relationships/tags" Target="../tags/tag710.xml"/><Relationship Id="rId222" Type="http://schemas.openxmlformats.org/officeDocument/2006/relationships/tags" Target="../tags/tag731.xml"/><Relationship Id="rId12" Type="http://schemas.openxmlformats.org/officeDocument/2006/relationships/tags" Target="../tags/tag521.xml"/><Relationship Id="rId17" Type="http://schemas.openxmlformats.org/officeDocument/2006/relationships/tags" Target="../tags/tag526.xml"/><Relationship Id="rId33" Type="http://schemas.openxmlformats.org/officeDocument/2006/relationships/tags" Target="../tags/tag542.xml"/><Relationship Id="rId38" Type="http://schemas.openxmlformats.org/officeDocument/2006/relationships/tags" Target="../tags/tag547.xml"/><Relationship Id="rId59" Type="http://schemas.openxmlformats.org/officeDocument/2006/relationships/tags" Target="../tags/tag568.xml"/><Relationship Id="rId103" Type="http://schemas.openxmlformats.org/officeDocument/2006/relationships/tags" Target="../tags/tag612.xml"/><Relationship Id="rId108" Type="http://schemas.openxmlformats.org/officeDocument/2006/relationships/tags" Target="../tags/tag617.xml"/><Relationship Id="rId124" Type="http://schemas.openxmlformats.org/officeDocument/2006/relationships/tags" Target="../tags/tag633.xml"/><Relationship Id="rId129" Type="http://schemas.openxmlformats.org/officeDocument/2006/relationships/tags" Target="../tags/tag638.xml"/><Relationship Id="rId54" Type="http://schemas.openxmlformats.org/officeDocument/2006/relationships/tags" Target="../tags/tag563.xml"/><Relationship Id="rId70" Type="http://schemas.openxmlformats.org/officeDocument/2006/relationships/tags" Target="../tags/tag579.xml"/><Relationship Id="rId75" Type="http://schemas.openxmlformats.org/officeDocument/2006/relationships/tags" Target="../tags/tag584.xml"/><Relationship Id="rId91" Type="http://schemas.openxmlformats.org/officeDocument/2006/relationships/tags" Target="../tags/tag600.xml"/><Relationship Id="rId96" Type="http://schemas.openxmlformats.org/officeDocument/2006/relationships/tags" Target="../tags/tag605.xml"/><Relationship Id="rId140" Type="http://schemas.openxmlformats.org/officeDocument/2006/relationships/tags" Target="../tags/tag649.xml"/><Relationship Id="rId145" Type="http://schemas.openxmlformats.org/officeDocument/2006/relationships/tags" Target="../tags/tag654.xml"/><Relationship Id="rId161" Type="http://schemas.openxmlformats.org/officeDocument/2006/relationships/tags" Target="../tags/tag670.xml"/><Relationship Id="rId166" Type="http://schemas.openxmlformats.org/officeDocument/2006/relationships/tags" Target="../tags/tag675.xml"/><Relationship Id="rId182" Type="http://schemas.openxmlformats.org/officeDocument/2006/relationships/tags" Target="../tags/tag691.xml"/><Relationship Id="rId187" Type="http://schemas.openxmlformats.org/officeDocument/2006/relationships/tags" Target="../tags/tag696.xml"/><Relationship Id="rId217" Type="http://schemas.openxmlformats.org/officeDocument/2006/relationships/tags" Target="../tags/tag726.xml"/><Relationship Id="rId1" Type="http://schemas.openxmlformats.org/officeDocument/2006/relationships/tags" Target="../tags/tag510.xml"/><Relationship Id="rId6" Type="http://schemas.openxmlformats.org/officeDocument/2006/relationships/tags" Target="../tags/tag515.xml"/><Relationship Id="rId212" Type="http://schemas.openxmlformats.org/officeDocument/2006/relationships/tags" Target="../tags/tag721.xml"/><Relationship Id="rId233" Type="http://schemas.openxmlformats.org/officeDocument/2006/relationships/tags" Target="../tags/tag742.xml"/><Relationship Id="rId23" Type="http://schemas.openxmlformats.org/officeDocument/2006/relationships/tags" Target="../tags/tag532.xml"/><Relationship Id="rId28" Type="http://schemas.openxmlformats.org/officeDocument/2006/relationships/tags" Target="../tags/tag537.xml"/><Relationship Id="rId49" Type="http://schemas.openxmlformats.org/officeDocument/2006/relationships/tags" Target="../tags/tag558.xml"/><Relationship Id="rId114" Type="http://schemas.openxmlformats.org/officeDocument/2006/relationships/tags" Target="../tags/tag623.xml"/><Relationship Id="rId119" Type="http://schemas.openxmlformats.org/officeDocument/2006/relationships/tags" Target="../tags/tag628.xml"/><Relationship Id="rId44" Type="http://schemas.openxmlformats.org/officeDocument/2006/relationships/tags" Target="../tags/tag553.xml"/><Relationship Id="rId60" Type="http://schemas.openxmlformats.org/officeDocument/2006/relationships/tags" Target="../tags/tag569.xml"/><Relationship Id="rId65" Type="http://schemas.openxmlformats.org/officeDocument/2006/relationships/tags" Target="../tags/tag574.xml"/><Relationship Id="rId81" Type="http://schemas.openxmlformats.org/officeDocument/2006/relationships/tags" Target="../tags/tag590.xml"/><Relationship Id="rId86" Type="http://schemas.openxmlformats.org/officeDocument/2006/relationships/tags" Target="../tags/tag595.xml"/><Relationship Id="rId130" Type="http://schemas.openxmlformats.org/officeDocument/2006/relationships/tags" Target="../tags/tag639.xml"/><Relationship Id="rId135" Type="http://schemas.openxmlformats.org/officeDocument/2006/relationships/tags" Target="../tags/tag644.xml"/><Relationship Id="rId151" Type="http://schemas.openxmlformats.org/officeDocument/2006/relationships/tags" Target="../tags/tag660.xml"/><Relationship Id="rId156" Type="http://schemas.openxmlformats.org/officeDocument/2006/relationships/tags" Target="../tags/tag665.xml"/><Relationship Id="rId177" Type="http://schemas.openxmlformats.org/officeDocument/2006/relationships/tags" Target="../tags/tag686.xml"/><Relationship Id="rId198" Type="http://schemas.openxmlformats.org/officeDocument/2006/relationships/tags" Target="../tags/tag707.xml"/><Relationship Id="rId172" Type="http://schemas.openxmlformats.org/officeDocument/2006/relationships/tags" Target="../tags/tag681.xml"/><Relationship Id="rId193" Type="http://schemas.openxmlformats.org/officeDocument/2006/relationships/tags" Target="../tags/tag702.xml"/><Relationship Id="rId202" Type="http://schemas.openxmlformats.org/officeDocument/2006/relationships/tags" Target="../tags/tag711.xml"/><Relationship Id="rId207" Type="http://schemas.openxmlformats.org/officeDocument/2006/relationships/tags" Target="../tags/tag716.xml"/><Relationship Id="rId223" Type="http://schemas.openxmlformats.org/officeDocument/2006/relationships/tags" Target="../tags/tag732.xml"/><Relationship Id="rId228" Type="http://schemas.openxmlformats.org/officeDocument/2006/relationships/tags" Target="../tags/tag737.xml"/><Relationship Id="rId13" Type="http://schemas.openxmlformats.org/officeDocument/2006/relationships/tags" Target="../tags/tag522.xml"/><Relationship Id="rId18" Type="http://schemas.openxmlformats.org/officeDocument/2006/relationships/tags" Target="../tags/tag527.xml"/><Relationship Id="rId39" Type="http://schemas.openxmlformats.org/officeDocument/2006/relationships/tags" Target="../tags/tag548.xml"/><Relationship Id="rId109" Type="http://schemas.openxmlformats.org/officeDocument/2006/relationships/tags" Target="../tags/tag618.xml"/><Relationship Id="rId34" Type="http://schemas.openxmlformats.org/officeDocument/2006/relationships/tags" Target="../tags/tag543.xml"/><Relationship Id="rId50" Type="http://schemas.openxmlformats.org/officeDocument/2006/relationships/tags" Target="../tags/tag559.xml"/><Relationship Id="rId55" Type="http://schemas.openxmlformats.org/officeDocument/2006/relationships/tags" Target="../tags/tag564.xml"/><Relationship Id="rId76" Type="http://schemas.openxmlformats.org/officeDocument/2006/relationships/tags" Target="../tags/tag585.xml"/><Relationship Id="rId97" Type="http://schemas.openxmlformats.org/officeDocument/2006/relationships/tags" Target="../tags/tag606.xml"/><Relationship Id="rId104" Type="http://schemas.openxmlformats.org/officeDocument/2006/relationships/tags" Target="../tags/tag613.xml"/><Relationship Id="rId120" Type="http://schemas.openxmlformats.org/officeDocument/2006/relationships/tags" Target="../tags/tag629.xml"/><Relationship Id="rId125" Type="http://schemas.openxmlformats.org/officeDocument/2006/relationships/tags" Target="../tags/tag634.xml"/><Relationship Id="rId141" Type="http://schemas.openxmlformats.org/officeDocument/2006/relationships/tags" Target="../tags/tag650.xml"/><Relationship Id="rId146" Type="http://schemas.openxmlformats.org/officeDocument/2006/relationships/tags" Target="../tags/tag655.xml"/><Relationship Id="rId167" Type="http://schemas.openxmlformats.org/officeDocument/2006/relationships/tags" Target="../tags/tag676.xml"/><Relationship Id="rId188" Type="http://schemas.openxmlformats.org/officeDocument/2006/relationships/tags" Target="../tags/tag697.xml"/><Relationship Id="rId7" Type="http://schemas.openxmlformats.org/officeDocument/2006/relationships/tags" Target="../tags/tag516.xml"/><Relationship Id="rId71" Type="http://schemas.openxmlformats.org/officeDocument/2006/relationships/tags" Target="../tags/tag580.xml"/><Relationship Id="rId92" Type="http://schemas.openxmlformats.org/officeDocument/2006/relationships/tags" Target="../tags/tag601.xml"/><Relationship Id="rId162" Type="http://schemas.openxmlformats.org/officeDocument/2006/relationships/tags" Target="../tags/tag671.xml"/><Relationship Id="rId183" Type="http://schemas.openxmlformats.org/officeDocument/2006/relationships/tags" Target="../tags/tag692.xml"/><Relationship Id="rId213" Type="http://schemas.openxmlformats.org/officeDocument/2006/relationships/tags" Target="../tags/tag722.xml"/><Relationship Id="rId218" Type="http://schemas.openxmlformats.org/officeDocument/2006/relationships/tags" Target="../tags/tag727.xml"/><Relationship Id="rId234" Type="http://schemas.openxmlformats.org/officeDocument/2006/relationships/tags" Target="../tags/tag743.xml"/><Relationship Id="rId2" Type="http://schemas.openxmlformats.org/officeDocument/2006/relationships/tags" Target="../tags/tag511.xml"/><Relationship Id="rId29" Type="http://schemas.openxmlformats.org/officeDocument/2006/relationships/tags" Target="../tags/tag538.xml"/><Relationship Id="rId24" Type="http://schemas.openxmlformats.org/officeDocument/2006/relationships/tags" Target="../tags/tag533.xml"/><Relationship Id="rId40" Type="http://schemas.openxmlformats.org/officeDocument/2006/relationships/tags" Target="../tags/tag549.xml"/><Relationship Id="rId45" Type="http://schemas.openxmlformats.org/officeDocument/2006/relationships/tags" Target="../tags/tag554.xml"/><Relationship Id="rId66" Type="http://schemas.openxmlformats.org/officeDocument/2006/relationships/tags" Target="../tags/tag575.xml"/><Relationship Id="rId87" Type="http://schemas.openxmlformats.org/officeDocument/2006/relationships/tags" Target="../tags/tag596.xml"/><Relationship Id="rId110" Type="http://schemas.openxmlformats.org/officeDocument/2006/relationships/tags" Target="../tags/tag619.xml"/><Relationship Id="rId115" Type="http://schemas.openxmlformats.org/officeDocument/2006/relationships/tags" Target="../tags/tag624.xml"/><Relationship Id="rId131" Type="http://schemas.openxmlformats.org/officeDocument/2006/relationships/tags" Target="../tags/tag640.xml"/><Relationship Id="rId136" Type="http://schemas.openxmlformats.org/officeDocument/2006/relationships/tags" Target="../tags/tag645.xml"/><Relationship Id="rId157" Type="http://schemas.openxmlformats.org/officeDocument/2006/relationships/tags" Target="../tags/tag666.xml"/><Relationship Id="rId178" Type="http://schemas.openxmlformats.org/officeDocument/2006/relationships/tags" Target="../tags/tag687.xml"/><Relationship Id="rId61" Type="http://schemas.openxmlformats.org/officeDocument/2006/relationships/tags" Target="../tags/tag570.xml"/><Relationship Id="rId82" Type="http://schemas.openxmlformats.org/officeDocument/2006/relationships/tags" Target="../tags/tag591.xml"/><Relationship Id="rId152" Type="http://schemas.openxmlformats.org/officeDocument/2006/relationships/tags" Target="../tags/tag661.xml"/><Relationship Id="rId173" Type="http://schemas.openxmlformats.org/officeDocument/2006/relationships/tags" Target="../tags/tag682.xml"/><Relationship Id="rId194" Type="http://schemas.openxmlformats.org/officeDocument/2006/relationships/tags" Target="../tags/tag703.xml"/><Relationship Id="rId199" Type="http://schemas.openxmlformats.org/officeDocument/2006/relationships/tags" Target="../tags/tag708.xml"/><Relationship Id="rId203" Type="http://schemas.openxmlformats.org/officeDocument/2006/relationships/tags" Target="../tags/tag712.xml"/><Relationship Id="rId208" Type="http://schemas.openxmlformats.org/officeDocument/2006/relationships/tags" Target="../tags/tag717.xml"/><Relationship Id="rId229" Type="http://schemas.openxmlformats.org/officeDocument/2006/relationships/tags" Target="../tags/tag738.xml"/><Relationship Id="rId19" Type="http://schemas.openxmlformats.org/officeDocument/2006/relationships/tags" Target="../tags/tag528.xml"/><Relationship Id="rId224" Type="http://schemas.openxmlformats.org/officeDocument/2006/relationships/tags" Target="../tags/tag733.xml"/><Relationship Id="rId14" Type="http://schemas.openxmlformats.org/officeDocument/2006/relationships/tags" Target="../tags/tag523.xml"/><Relationship Id="rId30" Type="http://schemas.openxmlformats.org/officeDocument/2006/relationships/tags" Target="../tags/tag539.xml"/><Relationship Id="rId35" Type="http://schemas.openxmlformats.org/officeDocument/2006/relationships/tags" Target="../tags/tag544.xml"/><Relationship Id="rId56" Type="http://schemas.openxmlformats.org/officeDocument/2006/relationships/tags" Target="../tags/tag565.xml"/><Relationship Id="rId77" Type="http://schemas.openxmlformats.org/officeDocument/2006/relationships/tags" Target="../tags/tag586.xml"/><Relationship Id="rId100" Type="http://schemas.openxmlformats.org/officeDocument/2006/relationships/tags" Target="../tags/tag609.xml"/><Relationship Id="rId105" Type="http://schemas.openxmlformats.org/officeDocument/2006/relationships/tags" Target="../tags/tag614.xml"/><Relationship Id="rId126" Type="http://schemas.openxmlformats.org/officeDocument/2006/relationships/tags" Target="../tags/tag635.xml"/><Relationship Id="rId147" Type="http://schemas.openxmlformats.org/officeDocument/2006/relationships/tags" Target="../tags/tag656.xml"/><Relationship Id="rId168" Type="http://schemas.openxmlformats.org/officeDocument/2006/relationships/tags" Target="../tags/tag677.xml"/><Relationship Id="rId8" Type="http://schemas.openxmlformats.org/officeDocument/2006/relationships/tags" Target="../tags/tag517.xml"/><Relationship Id="rId51" Type="http://schemas.openxmlformats.org/officeDocument/2006/relationships/tags" Target="../tags/tag560.xml"/><Relationship Id="rId72" Type="http://schemas.openxmlformats.org/officeDocument/2006/relationships/tags" Target="../tags/tag581.xml"/><Relationship Id="rId93" Type="http://schemas.openxmlformats.org/officeDocument/2006/relationships/tags" Target="../tags/tag602.xml"/><Relationship Id="rId98" Type="http://schemas.openxmlformats.org/officeDocument/2006/relationships/tags" Target="../tags/tag607.xml"/><Relationship Id="rId121" Type="http://schemas.openxmlformats.org/officeDocument/2006/relationships/tags" Target="../tags/tag630.xml"/><Relationship Id="rId142" Type="http://schemas.openxmlformats.org/officeDocument/2006/relationships/tags" Target="../tags/tag651.xml"/><Relationship Id="rId163" Type="http://schemas.openxmlformats.org/officeDocument/2006/relationships/tags" Target="../tags/tag672.xml"/><Relationship Id="rId184" Type="http://schemas.openxmlformats.org/officeDocument/2006/relationships/tags" Target="../tags/tag693.xml"/><Relationship Id="rId189" Type="http://schemas.openxmlformats.org/officeDocument/2006/relationships/tags" Target="../tags/tag698.xml"/><Relationship Id="rId219" Type="http://schemas.openxmlformats.org/officeDocument/2006/relationships/tags" Target="../tags/tag728.xml"/><Relationship Id="rId3" Type="http://schemas.openxmlformats.org/officeDocument/2006/relationships/tags" Target="../tags/tag512.xml"/><Relationship Id="rId214" Type="http://schemas.openxmlformats.org/officeDocument/2006/relationships/tags" Target="../tags/tag723.xml"/><Relationship Id="rId230" Type="http://schemas.openxmlformats.org/officeDocument/2006/relationships/tags" Target="../tags/tag739.xml"/><Relationship Id="rId235" Type="http://schemas.openxmlformats.org/officeDocument/2006/relationships/tags" Target="../tags/tag744.xml"/><Relationship Id="rId25" Type="http://schemas.openxmlformats.org/officeDocument/2006/relationships/tags" Target="../tags/tag534.xml"/><Relationship Id="rId46" Type="http://schemas.openxmlformats.org/officeDocument/2006/relationships/tags" Target="../tags/tag555.xml"/><Relationship Id="rId67" Type="http://schemas.openxmlformats.org/officeDocument/2006/relationships/tags" Target="../tags/tag576.xml"/><Relationship Id="rId116" Type="http://schemas.openxmlformats.org/officeDocument/2006/relationships/tags" Target="../tags/tag625.xml"/><Relationship Id="rId137" Type="http://schemas.openxmlformats.org/officeDocument/2006/relationships/tags" Target="../tags/tag646.xml"/><Relationship Id="rId158" Type="http://schemas.openxmlformats.org/officeDocument/2006/relationships/tags" Target="../tags/tag667.xml"/><Relationship Id="rId20" Type="http://schemas.openxmlformats.org/officeDocument/2006/relationships/tags" Target="../tags/tag529.xml"/><Relationship Id="rId41" Type="http://schemas.openxmlformats.org/officeDocument/2006/relationships/tags" Target="../tags/tag550.xml"/><Relationship Id="rId62" Type="http://schemas.openxmlformats.org/officeDocument/2006/relationships/tags" Target="../tags/tag571.xml"/><Relationship Id="rId83" Type="http://schemas.openxmlformats.org/officeDocument/2006/relationships/tags" Target="../tags/tag592.xml"/><Relationship Id="rId88" Type="http://schemas.openxmlformats.org/officeDocument/2006/relationships/tags" Target="../tags/tag597.xml"/><Relationship Id="rId111" Type="http://schemas.openxmlformats.org/officeDocument/2006/relationships/tags" Target="../tags/tag620.xml"/><Relationship Id="rId132" Type="http://schemas.openxmlformats.org/officeDocument/2006/relationships/tags" Target="../tags/tag641.xml"/><Relationship Id="rId153" Type="http://schemas.openxmlformats.org/officeDocument/2006/relationships/tags" Target="../tags/tag662.xml"/><Relationship Id="rId174" Type="http://schemas.openxmlformats.org/officeDocument/2006/relationships/tags" Target="../tags/tag683.xml"/><Relationship Id="rId179" Type="http://schemas.openxmlformats.org/officeDocument/2006/relationships/tags" Target="../tags/tag688.xml"/><Relationship Id="rId195" Type="http://schemas.openxmlformats.org/officeDocument/2006/relationships/tags" Target="../tags/tag704.xml"/><Relationship Id="rId209" Type="http://schemas.openxmlformats.org/officeDocument/2006/relationships/tags" Target="../tags/tag718.xml"/><Relationship Id="rId190" Type="http://schemas.openxmlformats.org/officeDocument/2006/relationships/tags" Target="../tags/tag699.xml"/><Relationship Id="rId204" Type="http://schemas.openxmlformats.org/officeDocument/2006/relationships/tags" Target="../tags/tag713.xml"/><Relationship Id="rId220" Type="http://schemas.openxmlformats.org/officeDocument/2006/relationships/tags" Target="../tags/tag729.xml"/><Relationship Id="rId225" Type="http://schemas.openxmlformats.org/officeDocument/2006/relationships/tags" Target="../tags/tag734.xml"/><Relationship Id="rId15" Type="http://schemas.openxmlformats.org/officeDocument/2006/relationships/tags" Target="../tags/tag524.xml"/><Relationship Id="rId36" Type="http://schemas.openxmlformats.org/officeDocument/2006/relationships/tags" Target="../tags/tag545.xml"/><Relationship Id="rId57" Type="http://schemas.openxmlformats.org/officeDocument/2006/relationships/tags" Target="../tags/tag566.xml"/><Relationship Id="rId106" Type="http://schemas.openxmlformats.org/officeDocument/2006/relationships/tags" Target="../tags/tag615.xml"/><Relationship Id="rId127" Type="http://schemas.openxmlformats.org/officeDocument/2006/relationships/tags" Target="../tags/tag636.xml"/><Relationship Id="rId10" Type="http://schemas.openxmlformats.org/officeDocument/2006/relationships/tags" Target="../tags/tag519.xml"/><Relationship Id="rId31" Type="http://schemas.openxmlformats.org/officeDocument/2006/relationships/tags" Target="../tags/tag540.xml"/><Relationship Id="rId52" Type="http://schemas.openxmlformats.org/officeDocument/2006/relationships/tags" Target="../tags/tag561.xml"/><Relationship Id="rId73" Type="http://schemas.openxmlformats.org/officeDocument/2006/relationships/tags" Target="../tags/tag582.xml"/><Relationship Id="rId78" Type="http://schemas.openxmlformats.org/officeDocument/2006/relationships/tags" Target="../tags/tag587.xml"/><Relationship Id="rId94" Type="http://schemas.openxmlformats.org/officeDocument/2006/relationships/tags" Target="../tags/tag603.xml"/><Relationship Id="rId99" Type="http://schemas.openxmlformats.org/officeDocument/2006/relationships/tags" Target="../tags/tag608.xml"/><Relationship Id="rId101" Type="http://schemas.openxmlformats.org/officeDocument/2006/relationships/tags" Target="../tags/tag610.xml"/><Relationship Id="rId122" Type="http://schemas.openxmlformats.org/officeDocument/2006/relationships/tags" Target="../tags/tag631.xml"/><Relationship Id="rId143" Type="http://schemas.openxmlformats.org/officeDocument/2006/relationships/tags" Target="../tags/tag652.xml"/><Relationship Id="rId148" Type="http://schemas.openxmlformats.org/officeDocument/2006/relationships/tags" Target="../tags/tag657.xml"/><Relationship Id="rId164" Type="http://schemas.openxmlformats.org/officeDocument/2006/relationships/tags" Target="../tags/tag673.xml"/><Relationship Id="rId169" Type="http://schemas.openxmlformats.org/officeDocument/2006/relationships/tags" Target="../tags/tag678.xml"/><Relationship Id="rId185" Type="http://schemas.openxmlformats.org/officeDocument/2006/relationships/tags" Target="../tags/tag694.xml"/><Relationship Id="rId4" Type="http://schemas.openxmlformats.org/officeDocument/2006/relationships/tags" Target="../tags/tag513.xml"/><Relationship Id="rId9" Type="http://schemas.openxmlformats.org/officeDocument/2006/relationships/tags" Target="../tags/tag518.xml"/><Relationship Id="rId180" Type="http://schemas.openxmlformats.org/officeDocument/2006/relationships/tags" Target="../tags/tag689.xml"/><Relationship Id="rId210" Type="http://schemas.openxmlformats.org/officeDocument/2006/relationships/tags" Target="../tags/tag719.xml"/><Relationship Id="rId215" Type="http://schemas.openxmlformats.org/officeDocument/2006/relationships/tags" Target="../tags/tag724.xml"/><Relationship Id="rId236" Type="http://schemas.openxmlformats.org/officeDocument/2006/relationships/tags" Target="../tags/tag745.xml"/><Relationship Id="rId26" Type="http://schemas.openxmlformats.org/officeDocument/2006/relationships/tags" Target="../tags/tag535.xml"/><Relationship Id="rId231" Type="http://schemas.openxmlformats.org/officeDocument/2006/relationships/tags" Target="../tags/tag740.xml"/><Relationship Id="rId47" Type="http://schemas.openxmlformats.org/officeDocument/2006/relationships/tags" Target="../tags/tag556.xml"/><Relationship Id="rId68" Type="http://schemas.openxmlformats.org/officeDocument/2006/relationships/tags" Target="../tags/tag577.xml"/><Relationship Id="rId89" Type="http://schemas.openxmlformats.org/officeDocument/2006/relationships/tags" Target="../tags/tag598.xml"/><Relationship Id="rId112" Type="http://schemas.openxmlformats.org/officeDocument/2006/relationships/tags" Target="../tags/tag621.xml"/><Relationship Id="rId133" Type="http://schemas.openxmlformats.org/officeDocument/2006/relationships/tags" Target="../tags/tag642.xml"/><Relationship Id="rId154" Type="http://schemas.openxmlformats.org/officeDocument/2006/relationships/tags" Target="../tags/tag663.xml"/><Relationship Id="rId175" Type="http://schemas.openxmlformats.org/officeDocument/2006/relationships/tags" Target="../tags/tag684.xml"/><Relationship Id="rId196" Type="http://schemas.openxmlformats.org/officeDocument/2006/relationships/tags" Target="../tags/tag705.xml"/><Relationship Id="rId200" Type="http://schemas.openxmlformats.org/officeDocument/2006/relationships/tags" Target="../tags/tag709.xml"/><Relationship Id="rId16" Type="http://schemas.openxmlformats.org/officeDocument/2006/relationships/tags" Target="../tags/tag525.xml"/><Relationship Id="rId221" Type="http://schemas.openxmlformats.org/officeDocument/2006/relationships/tags" Target="../tags/tag730.xml"/><Relationship Id="rId37" Type="http://schemas.openxmlformats.org/officeDocument/2006/relationships/tags" Target="../tags/tag546.xml"/><Relationship Id="rId58" Type="http://schemas.openxmlformats.org/officeDocument/2006/relationships/tags" Target="../tags/tag567.xml"/><Relationship Id="rId79" Type="http://schemas.openxmlformats.org/officeDocument/2006/relationships/tags" Target="../tags/tag588.xml"/><Relationship Id="rId102" Type="http://schemas.openxmlformats.org/officeDocument/2006/relationships/tags" Target="../tags/tag611.xml"/><Relationship Id="rId123" Type="http://schemas.openxmlformats.org/officeDocument/2006/relationships/tags" Target="../tags/tag632.xml"/><Relationship Id="rId144" Type="http://schemas.openxmlformats.org/officeDocument/2006/relationships/tags" Target="../tags/tag653.xml"/><Relationship Id="rId90" Type="http://schemas.openxmlformats.org/officeDocument/2006/relationships/tags" Target="../tags/tag599.xml"/><Relationship Id="rId165" Type="http://schemas.openxmlformats.org/officeDocument/2006/relationships/tags" Target="../tags/tag674.xml"/><Relationship Id="rId186" Type="http://schemas.openxmlformats.org/officeDocument/2006/relationships/tags" Target="../tags/tag695.xml"/><Relationship Id="rId211" Type="http://schemas.openxmlformats.org/officeDocument/2006/relationships/tags" Target="../tags/tag720.xml"/><Relationship Id="rId232" Type="http://schemas.openxmlformats.org/officeDocument/2006/relationships/tags" Target="../tags/tag741.xml"/><Relationship Id="rId27" Type="http://schemas.openxmlformats.org/officeDocument/2006/relationships/tags" Target="../tags/tag536.xml"/><Relationship Id="rId48" Type="http://schemas.openxmlformats.org/officeDocument/2006/relationships/tags" Target="../tags/tag557.xml"/><Relationship Id="rId69" Type="http://schemas.openxmlformats.org/officeDocument/2006/relationships/tags" Target="../tags/tag578.xml"/><Relationship Id="rId113" Type="http://schemas.openxmlformats.org/officeDocument/2006/relationships/tags" Target="../tags/tag622.xml"/><Relationship Id="rId134" Type="http://schemas.openxmlformats.org/officeDocument/2006/relationships/tags" Target="../tags/tag643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771.xml"/><Relationship Id="rId117" Type="http://schemas.openxmlformats.org/officeDocument/2006/relationships/tags" Target="../tags/tag862.xml"/><Relationship Id="rId21" Type="http://schemas.openxmlformats.org/officeDocument/2006/relationships/tags" Target="../tags/tag766.xml"/><Relationship Id="rId42" Type="http://schemas.openxmlformats.org/officeDocument/2006/relationships/tags" Target="../tags/tag787.xml"/><Relationship Id="rId47" Type="http://schemas.openxmlformats.org/officeDocument/2006/relationships/tags" Target="../tags/tag792.xml"/><Relationship Id="rId63" Type="http://schemas.openxmlformats.org/officeDocument/2006/relationships/tags" Target="../tags/tag808.xml"/><Relationship Id="rId68" Type="http://schemas.openxmlformats.org/officeDocument/2006/relationships/tags" Target="../tags/tag813.xml"/><Relationship Id="rId84" Type="http://schemas.openxmlformats.org/officeDocument/2006/relationships/tags" Target="../tags/tag829.xml"/><Relationship Id="rId89" Type="http://schemas.openxmlformats.org/officeDocument/2006/relationships/tags" Target="../tags/tag834.xml"/><Relationship Id="rId112" Type="http://schemas.openxmlformats.org/officeDocument/2006/relationships/tags" Target="../tags/tag857.xml"/><Relationship Id="rId133" Type="http://schemas.openxmlformats.org/officeDocument/2006/relationships/tags" Target="../tags/tag878.xml"/><Relationship Id="rId138" Type="http://schemas.openxmlformats.org/officeDocument/2006/relationships/tags" Target="../tags/tag883.xml"/><Relationship Id="rId16" Type="http://schemas.openxmlformats.org/officeDocument/2006/relationships/tags" Target="../tags/tag761.xml"/><Relationship Id="rId107" Type="http://schemas.openxmlformats.org/officeDocument/2006/relationships/tags" Target="../tags/tag852.xml"/><Relationship Id="rId11" Type="http://schemas.openxmlformats.org/officeDocument/2006/relationships/tags" Target="../tags/tag756.xml"/><Relationship Id="rId32" Type="http://schemas.openxmlformats.org/officeDocument/2006/relationships/tags" Target="../tags/tag777.xml"/><Relationship Id="rId37" Type="http://schemas.openxmlformats.org/officeDocument/2006/relationships/tags" Target="../tags/tag782.xml"/><Relationship Id="rId53" Type="http://schemas.openxmlformats.org/officeDocument/2006/relationships/tags" Target="../tags/tag798.xml"/><Relationship Id="rId58" Type="http://schemas.openxmlformats.org/officeDocument/2006/relationships/tags" Target="../tags/tag803.xml"/><Relationship Id="rId74" Type="http://schemas.openxmlformats.org/officeDocument/2006/relationships/tags" Target="../tags/tag819.xml"/><Relationship Id="rId79" Type="http://schemas.openxmlformats.org/officeDocument/2006/relationships/tags" Target="../tags/tag824.xml"/><Relationship Id="rId102" Type="http://schemas.openxmlformats.org/officeDocument/2006/relationships/tags" Target="../tags/tag847.xml"/><Relationship Id="rId123" Type="http://schemas.openxmlformats.org/officeDocument/2006/relationships/tags" Target="../tags/tag868.xml"/><Relationship Id="rId128" Type="http://schemas.openxmlformats.org/officeDocument/2006/relationships/tags" Target="../tags/tag873.xml"/><Relationship Id="rId144" Type="http://schemas.openxmlformats.org/officeDocument/2006/relationships/tags" Target="../tags/tag889.xml"/><Relationship Id="rId149" Type="http://schemas.openxmlformats.org/officeDocument/2006/relationships/tags" Target="../tags/tag894.xml"/><Relationship Id="rId5" Type="http://schemas.openxmlformats.org/officeDocument/2006/relationships/tags" Target="../tags/tag750.xml"/><Relationship Id="rId90" Type="http://schemas.openxmlformats.org/officeDocument/2006/relationships/tags" Target="../tags/tag835.xml"/><Relationship Id="rId95" Type="http://schemas.openxmlformats.org/officeDocument/2006/relationships/tags" Target="../tags/tag840.xml"/><Relationship Id="rId22" Type="http://schemas.openxmlformats.org/officeDocument/2006/relationships/tags" Target="../tags/tag767.xml"/><Relationship Id="rId27" Type="http://schemas.openxmlformats.org/officeDocument/2006/relationships/tags" Target="../tags/tag772.xml"/><Relationship Id="rId43" Type="http://schemas.openxmlformats.org/officeDocument/2006/relationships/tags" Target="../tags/tag788.xml"/><Relationship Id="rId48" Type="http://schemas.openxmlformats.org/officeDocument/2006/relationships/tags" Target="../tags/tag793.xml"/><Relationship Id="rId64" Type="http://schemas.openxmlformats.org/officeDocument/2006/relationships/tags" Target="../tags/tag809.xml"/><Relationship Id="rId69" Type="http://schemas.openxmlformats.org/officeDocument/2006/relationships/tags" Target="../tags/tag814.xml"/><Relationship Id="rId113" Type="http://schemas.openxmlformats.org/officeDocument/2006/relationships/tags" Target="../tags/tag858.xml"/><Relationship Id="rId118" Type="http://schemas.openxmlformats.org/officeDocument/2006/relationships/tags" Target="../tags/tag863.xml"/><Relationship Id="rId134" Type="http://schemas.openxmlformats.org/officeDocument/2006/relationships/tags" Target="../tags/tag879.xml"/><Relationship Id="rId139" Type="http://schemas.openxmlformats.org/officeDocument/2006/relationships/tags" Target="../tags/tag884.xml"/><Relationship Id="rId80" Type="http://schemas.openxmlformats.org/officeDocument/2006/relationships/tags" Target="../tags/tag825.xml"/><Relationship Id="rId85" Type="http://schemas.openxmlformats.org/officeDocument/2006/relationships/tags" Target="../tags/tag830.xml"/><Relationship Id="rId150" Type="http://schemas.openxmlformats.org/officeDocument/2006/relationships/tags" Target="../tags/tag895.xml"/><Relationship Id="rId12" Type="http://schemas.openxmlformats.org/officeDocument/2006/relationships/tags" Target="../tags/tag757.xml"/><Relationship Id="rId17" Type="http://schemas.openxmlformats.org/officeDocument/2006/relationships/tags" Target="../tags/tag762.xml"/><Relationship Id="rId25" Type="http://schemas.openxmlformats.org/officeDocument/2006/relationships/tags" Target="../tags/tag770.xml"/><Relationship Id="rId33" Type="http://schemas.openxmlformats.org/officeDocument/2006/relationships/tags" Target="../tags/tag778.xml"/><Relationship Id="rId38" Type="http://schemas.openxmlformats.org/officeDocument/2006/relationships/tags" Target="../tags/tag783.xml"/><Relationship Id="rId46" Type="http://schemas.openxmlformats.org/officeDocument/2006/relationships/tags" Target="../tags/tag791.xml"/><Relationship Id="rId59" Type="http://schemas.openxmlformats.org/officeDocument/2006/relationships/tags" Target="../tags/tag804.xml"/><Relationship Id="rId67" Type="http://schemas.openxmlformats.org/officeDocument/2006/relationships/tags" Target="../tags/tag812.xml"/><Relationship Id="rId103" Type="http://schemas.openxmlformats.org/officeDocument/2006/relationships/tags" Target="../tags/tag848.xml"/><Relationship Id="rId108" Type="http://schemas.openxmlformats.org/officeDocument/2006/relationships/tags" Target="../tags/tag853.xml"/><Relationship Id="rId116" Type="http://schemas.openxmlformats.org/officeDocument/2006/relationships/tags" Target="../tags/tag861.xml"/><Relationship Id="rId124" Type="http://schemas.openxmlformats.org/officeDocument/2006/relationships/tags" Target="../tags/tag869.xml"/><Relationship Id="rId129" Type="http://schemas.openxmlformats.org/officeDocument/2006/relationships/tags" Target="../tags/tag874.xml"/><Relationship Id="rId137" Type="http://schemas.openxmlformats.org/officeDocument/2006/relationships/tags" Target="../tags/tag882.xml"/><Relationship Id="rId20" Type="http://schemas.openxmlformats.org/officeDocument/2006/relationships/tags" Target="../tags/tag765.xml"/><Relationship Id="rId41" Type="http://schemas.openxmlformats.org/officeDocument/2006/relationships/tags" Target="../tags/tag786.xml"/><Relationship Id="rId54" Type="http://schemas.openxmlformats.org/officeDocument/2006/relationships/tags" Target="../tags/tag799.xml"/><Relationship Id="rId62" Type="http://schemas.openxmlformats.org/officeDocument/2006/relationships/tags" Target="../tags/tag807.xml"/><Relationship Id="rId70" Type="http://schemas.openxmlformats.org/officeDocument/2006/relationships/tags" Target="../tags/tag815.xml"/><Relationship Id="rId75" Type="http://schemas.openxmlformats.org/officeDocument/2006/relationships/tags" Target="../tags/tag820.xml"/><Relationship Id="rId83" Type="http://schemas.openxmlformats.org/officeDocument/2006/relationships/tags" Target="../tags/tag828.xml"/><Relationship Id="rId88" Type="http://schemas.openxmlformats.org/officeDocument/2006/relationships/tags" Target="../tags/tag833.xml"/><Relationship Id="rId91" Type="http://schemas.openxmlformats.org/officeDocument/2006/relationships/tags" Target="../tags/tag836.xml"/><Relationship Id="rId96" Type="http://schemas.openxmlformats.org/officeDocument/2006/relationships/tags" Target="../tags/tag841.xml"/><Relationship Id="rId111" Type="http://schemas.openxmlformats.org/officeDocument/2006/relationships/tags" Target="../tags/tag856.xml"/><Relationship Id="rId132" Type="http://schemas.openxmlformats.org/officeDocument/2006/relationships/tags" Target="../tags/tag877.xml"/><Relationship Id="rId140" Type="http://schemas.openxmlformats.org/officeDocument/2006/relationships/tags" Target="../tags/tag885.xml"/><Relationship Id="rId145" Type="http://schemas.openxmlformats.org/officeDocument/2006/relationships/tags" Target="../tags/tag890.xml"/><Relationship Id="rId153" Type="http://schemas.openxmlformats.org/officeDocument/2006/relationships/slideLayout" Target="../slideLayouts/slideLayout2.xml"/><Relationship Id="rId1" Type="http://schemas.openxmlformats.org/officeDocument/2006/relationships/tags" Target="../tags/tag746.xml"/><Relationship Id="rId6" Type="http://schemas.openxmlformats.org/officeDocument/2006/relationships/tags" Target="../tags/tag751.xml"/><Relationship Id="rId15" Type="http://schemas.openxmlformats.org/officeDocument/2006/relationships/tags" Target="../tags/tag760.xml"/><Relationship Id="rId23" Type="http://schemas.openxmlformats.org/officeDocument/2006/relationships/tags" Target="../tags/tag768.xml"/><Relationship Id="rId28" Type="http://schemas.openxmlformats.org/officeDocument/2006/relationships/tags" Target="../tags/tag773.xml"/><Relationship Id="rId36" Type="http://schemas.openxmlformats.org/officeDocument/2006/relationships/tags" Target="../tags/tag781.xml"/><Relationship Id="rId49" Type="http://schemas.openxmlformats.org/officeDocument/2006/relationships/tags" Target="../tags/tag794.xml"/><Relationship Id="rId57" Type="http://schemas.openxmlformats.org/officeDocument/2006/relationships/tags" Target="../tags/tag802.xml"/><Relationship Id="rId106" Type="http://schemas.openxmlformats.org/officeDocument/2006/relationships/tags" Target="../tags/tag851.xml"/><Relationship Id="rId114" Type="http://schemas.openxmlformats.org/officeDocument/2006/relationships/tags" Target="../tags/tag859.xml"/><Relationship Id="rId119" Type="http://schemas.openxmlformats.org/officeDocument/2006/relationships/tags" Target="../tags/tag864.xml"/><Relationship Id="rId127" Type="http://schemas.openxmlformats.org/officeDocument/2006/relationships/tags" Target="../tags/tag872.xml"/><Relationship Id="rId10" Type="http://schemas.openxmlformats.org/officeDocument/2006/relationships/tags" Target="../tags/tag755.xml"/><Relationship Id="rId31" Type="http://schemas.openxmlformats.org/officeDocument/2006/relationships/tags" Target="../tags/tag776.xml"/><Relationship Id="rId44" Type="http://schemas.openxmlformats.org/officeDocument/2006/relationships/tags" Target="../tags/tag789.xml"/><Relationship Id="rId52" Type="http://schemas.openxmlformats.org/officeDocument/2006/relationships/tags" Target="../tags/tag797.xml"/><Relationship Id="rId60" Type="http://schemas.openxmlformats.org/officeDocument/2006/relationships/tags" Target="../tags/tag805.xml"/><Relationship Id="rId65" Type="http://schemas.openxmlformats.org/officeDocument/2006/relationships/tags" Target="../tags/tag810.xml"/><Relationship Id="rId73" Type="http://schemas.openxmlformats.org/officeDocument/2006/relationships/tags" Target="../tags/tag818.xml"/><Relationship Id="rId78" Type="http://schemas.openxmlformats.org/officeDocument/2006/relationships/tags" Target="../tags/tag823.xml"/><Relationship Id="rId81" Type="http://schemas.openxmlformats.org/officeDocument/2006/relationships/tags" Target="../tags/tag826.xml"/><Relationship Id="rId86" Type="http://schemas.openxmlformats.org/officeDocument/2006/relationships/tags" Target="../tags/tag831.xml"/><Relationship Id="rId94" Type="http://schemas.openxmlformats.org/officeDocument/2006/relationships/tags" Target="../tags/tag839.xml"/><Relationship Id="rId99" Type="http://schemas.openxmlformats.org/officeDocument/2006/relationships/tags" Target="../tags/tag844.xml"/><Relationship Id="rId101" Type="http://schemas.openxmlformats.org/officeDocument/2006/relationships/tags" Target="../tags/tag846.xml"/><Relationship Id="rId122" Type="http://schemas.openxmlformats.org/officeDocument/2006/relationships/tags" Target="../tags/tag867.xml"/><Relationship Id="rId130" Type="http://schemas.openxmlformats.org/officeDocument/2006/relationships/tags" Target="../tags/tag875.xml"/><Relationship Id="rId135" Type="http://schemas.openxmlformats.org/officeDocument/2006/relationships/tags" Target="../tags/tag880.xml"/><Relationship Id="rId143" Type="http://schemas.openxmlformats.org/officeDocument/2006/relationships/tags" Target="../tags/tag888.xml"/><Relationship Id="rId148" Type="http://schemas.openxmlformats.org/officeDocument/2006/relationships/tags" Target="../tags/tag893.xml"/><Relationship Id="rId151" Type="http://schemas.openxmlformats.org/officeDocument/2006/relationships/tags" Target="../tags/tag896.xml"/><Relationship Id="rId4" Type="http://schemas.openxmlformats.org/officeDocument/2006/relationships/tags" Target="../tags/tag749.xml"/><Relationship Id="rId9" Type="http://schemas.openxmlformats.org/officeDocument/2006/relationships/tags" Target="../tags/tag754.xml"/><Relationship Id="rId13" Type="http://schemas.openxmlformats.org/officeDocument/2006/relationships/tags" Target="../tags/tag758.xml"/><Relationship Id="rId18" Type="http://schemas.openxmlformats.org/officeDocument/2006/relationships/tags" Target="../tags/tag763.xml"/><Relationship Id="rId39" Type="http://schemas.openxmlformats.org/officeDocument/2006/relationships/tags" Target="../tags/tag784.xml"/><Relationship Id="rId109" Type="http://schemas.openxmlformats.org/officeDocument/2006/relationships/tags" Target="../tags/tag854.xml"/><Relationship Id="rId34" Type="http://schemas.openxmlformats.org/officeDocument/2006/relationships/tags" Target="../tags/tag779.xml"/><Relationship Id="rId50" Type="http://schemas.openxmlformats.org/officeDocument/2006/relationships/tags" Target="../tags/tag795.xml"/><Relationship Id="rId55" Type="http://schemas.openxmlformats.org/officeDocument/2006/relationships/tags" Target="../tags/tag800.xml"/><Relationship Id="rId76" Type="http://schemas.openxmlformats.org/officeDocument/2006/relationships/tags" Target="../tags/tag821.xml"/><Relationship Id="rId97" Type="http://schemas.openxmlformats.org/officeDocument/2006/relationships/tags" Target="../tags/tag842.xml"/><Relationship Id="rId104" Type="http://schemas.openxmlformats.org/officeDocument/2006/relationships/tags" Target="../tags/tag849.xml"/><Relationship Id="rId120" Type="http://schemas.openxmlformats.org/officeDocument/2006/relationships/tags" Target="../tags/tag865.xml"/><Relationship Id="rId125" Type="http://schemas.openxmlformats.org/officeDocument/2006/relationships/tags" Target="../tags/tag870.xml"/><Relationship Id="rId141" Type="http://schemas.openxmlformats.org/officeDocument/2006/relationships/tags" Target="../tags/tag886.xml"/><Relationship Id="rId146" Type="http://schemas.openxmlformats.org/officeDocument/2006/relationships/tags" Target="../tags/tag891.xml"/><Relationship Id="rId7" Type="http://schemas.openxmlformats.org/officeDocument/2006/relationships/tags" Target="../tags/tag752.xml"/><Relationship Id="rId71" Type="http://schemas.openxmlformats.org/officeDocument/2006/relationships/tags" Target="../tags/tag816.xml"/><Relationship Id="rId92" Type="http://schemas.openxmlformats.org/officeDocument/2006/relationships/tags" Target="../tags/tag837.xml"/><Relationship Id="rId2" Type="http://schemas.openxmlformats.org/officeDocument/2006/relationships/tags" Target="../tags/tag747.xml"/><Relationship Id="rId29" Type="http://schemas.openxmlformats.org/officeDocument/2006/relationships/tags" Target="../tags/tag774.xml"/><Relationship Id="rId24" Type="http://schemas.openxmlformats.org/officeDocument/2006/relationships/tags" Target="../tags/tag769.xml"/><Relationship Id="rId40" Type="http://schemas.openxmlformats.org/officeDocument/2006/relationships/tags" Target="../tags/tag785.xml"/><Relationship Id="rId45" Type="http://schemas.openxmlformats.org/officeDocument/2006/relationships/tags" Target="../tags/tag790.xml"/><Relationship Id="rId66" Type="http://schemas.openxmlformats.org/officeDocument/2006/relationships/tags" Target="../tags/tag811.xml"/><Relationship Id="rId87" Type="http://schemas.openxmlformats.org/officeDocument/2006/relationships/tags" Target="../tags/tag832.xml"/><Relationship Id="rId110" Type="http://schemas.openxmlformats.org/officeDocument/2006/relationships/tags" Target="../tags/tag855.xml"/><Relationship Id="rId115" Type="http://schemas.openxmlformats.org/officeDocument/2006/relationships/tags" Target="../tags/tag860.xml"/><Relationship Id="rId131" Type="http://schemas.openxmlformats.org/officeDocument/2006/relationships/tags" Target="../tags/tag876.xml"/><Relationship Id="rId136" Type="http://schemas.openxmlformats.org/officeDocument/2006/relationships/tags" Target="../tags/tag881.xml"/><Relationship Id="rId61" Type="http://schemas.openxmlformats.org/officeDocument/2006/relationships/tags" Target="../tags/tag806.xml"/><Relationship Id="rId82" Type="http://schemas.openxmlformats.org/officeDocument/2006/relationships/tags" Target="../tags/tag827.xml"/><Relationship Id="rId152" Type="http://schemas.openxmlformats.org/officeDocument/2006/relationships/tags" Target="../tags/tag897.xml"/><Relationship Id="rId19" Type="http://schemas.openxmlformats.org/officeDocument/2006/relationships/tags" Target="../tags/tag764.xml"/><Relationship Id="rId14" Type="http://schemas.openxmlformats.org/officeDocument/2006/relationships/tags" Target="../tags/tag759.xml"/><Relationship Id="rId30" Type="http://schemas.openxmlformats.org/officeDocument/2006/relationships/tags" Target="../tags/tag775.xml"/><Relationship Id="rId35" Type="http://schemas.openxmlformats.org/officeDocument/2006/relationships/tags" Target="../tags/tag780.xml"/><Relationship Id="rId56" Type="http://schemas.openxmlformats.org/officeDocument/2006/relationships/tags" Target="../tags/tag801.xml"/><Relationship Id="rId77" Type="http://schemas.openxmlformats.org/officeDocument/2006/relationships/tags" Target="../tags/tag822.xml"/><Relationship Id="rId100" Type="http://schemas.openxmlformats.org/officeDocument/2006/relationships/tags" Target="../tags/tag845.xml"/><Relationship Id="rId105" Type="http://schemas.openxmlformats.org/officeDocument/2006/relationships/tags" Target="../tags/tag850.xml"/><Relationship Id="rId126" Type="http://schemas.openxmlformats.org/officeDocument/2006/relationships/tags" Target="../tags/tag871.xml"/><Relationship Id="rId147" Type="http://schemas.openxmlformats.org/officeDocument/2006/relationships/tags" Target="../tags/tag892.xml"/><Relationship Id="rId8" Type="http://schemas.openxmlformats.org/officeDocument/2006/relationships/tags" Target="../tags/tag753.xml"/><Relationship Id="rId51" Type="http://schemas.openxmlformats.org/officeDocument/2006/relationships/tags" Target="../tags/tag796.xml"/><Relationship Id="rId72" Type="http://schemas.openxmlformats.org/officeDocument/2006/relationships/tags" Target="../tags/tag817.xml"/><Relationship Id="rId93" Type="http://schemas.openxmlformats.org/officeDocument/2006/relationships/tags" Target="../tags/tag838.xml"/><Relationship Id="rId98" Type="http://schemas.openxmlformats.org/officeDocument/2006/relationships/tags" Target="../tags/tag843.xml"/><Relationship Id="rId121" Type="http://schemas.openxmlformats.org/officeDocument/2006/relationships/tags" Target="../tags/tag866.xml"/><Relationship Id="rId142" Type="http://schemas.openxmlformats.org/officeDocument/2006/relationships/tags" Target="../tags/tag887.xml"/><Relationship Id="rId3" Type="http://schemas.openxmlformats.org/officeDocument/2006/relationships/tags" Target="../tags/tag748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910.xml"/><Relationship Id="rId18" Type="http://schemas.openxmlformats.org/officeDocument/2006/relationships/tags" Target="../tags/tag915.xml"/><Relationship Id="rId26" Type="http://schemas.openxmlformats.org/officeDocument/2006/relationships/tags" Target="../tags/tag923.xml"/><Relationship Id="rId39" Type="http://schemas.openxmlformats.org/officeDocument/2006/relationships/tags" Target="../tags/tag936.xml"/><Relationship Id="rId21" Type="http://schemas.openxmlformats.org/officeDocument/2006/relationships/tags" Target="../tags/tag918.xml"/><Relationship Id="rId34" Type="http://schemas.openxmlformats.org/officeDocument/2006/relationships/tags" Target="../tags/tag931.xml"/><Relationship Id="rId42" Type="http://schemas.openxmlformats.org/officeDocument/2006/relationships/tags" Target="../tags/tag939.xml"/><Relationship Id="rId47" Type="http://schemas.openxmlformats.org/officeDocument/2006/relationships/tags" Target="../tags/tag944.xml"/><Relationship Id="rId50" Type="http://schemas.openxmlformats.org/officeDocument/2006/relationships/tags" Target="../tags/tag947.xml"/><Relationship Id="rId55" Type="http://schemas.openxmlformats.org/officeDocument/2006/relationships/tags" Target="../tags/tag952.xml"/><Relationship Id="rId63" Type="http://schemas.openxmlformats.org/officeDocument/2006/relationships/tags" Target="../tags/tag960.xml"/><Relationship Id="rId68" Type="http://schemas.openxmlformats.org/officeDocument/2006/relationships/tags" Target="../tags/tag965.xml"/><Relationship Id="rId76" Type="http://schemas.openxmlformats.org/officeDocument/2006/relationships/tags" Target="../tags/tag973.xml"/><Relationship Id="rId84" Type="http://schemas.openxmlformats.org/officeDocument/2006/relationships/tags" Target="../tags/tag981.xml"/><Relationship Id="rId7" Type="http://schemas.openxmlformats.org/officeDocument/2006/relationships/tags" Target="../tags/tag904.xml"/><Relationship Id="rId71" Type="http://schemas.openxmlformats.org/officeDocument/2006/relationships/tags" Target="../tags/tag968.xml"/><Relationship Id="rId2" Type="http://schemas.openxmlformats.org/officeDocument/2006/relationships/tags" Target="../tags/tag899.xml"/><Relationship Id="rId16" Type="http://schemas.openxmlformats.org/officeDocument/2006/relationships/tags" Target="../tags/tag913.xml"/><Relationship Id="rId29" Type="http://schemas.openxmlformats.org/officeDocument/2006/relationships/tags" Target="../tags/tag926.xml"/><Relationship Id="rId11" Type="http://schemas.openxmlformats.org/officeDocument/2006/relationships/tags" Target="../tags/tag908.xml"/><Relationship Id="rId24" Type="http://schemas.openxmlformats.org/officeDocument/2006/relationships/tags" Target="../tags/tag921.xml"/><Relationship Id="rId32" Type="http://schemas.openxmlformats.org/officeDocument/2006/relationships/tags" Target="../tags/tag929.xml"/><Relationship Id="rId37" Type="http://schemas.openxmlformats.org/officeDocument/2006/relationships/tags" Target="../tags/tag934.xml"/><Relationship Id="rId40" Type="http://schemas.openxmlformats.org/officeDocument/2006/relationships/tags" Target="../tags/tag937.xml"/><Relationship Id="rId45" Type="http://schemas.openxmlformats.org/officeDocument/2006/relationships/tags" Target="../tags/tag942.xml"/><Relationship Id="rId53" Type="http://schemas.openxmlformats.org/officeDocument/2006/relationships/tags" Target="../tags/tag950.xml"/><Relationship Id="rId58" Type="http://schemas.openxmlformats.org/officeDocument/2006/relationships/tags" Target="../tags/tag955.xml"/><Relationship Id="rId66" Type="http://schemas.openxmlformats.org/officeDocument/2006/relationships/tags" Target="../tags/tag963.xml"/><Relationship Id="rId74" Type="http://schemas.openxmlformats.org/officeDocument/2006/relationships/tags" Target="../tags/tag971.xml"/><Relationship Id="rId79" Type="http://schemas.openxmlformats.org/officeDocument/2006/relationships/tags" Target="../tags/tag976.xml"/><Relationship Id="rId87" Type="http://schemas.openxmlformats.org/officeDocument/2006/relationships/slideLayout" Target="../slideLayouts/slideLayout2.xml"/><Relationship Id="rId5" Type="http://schemas.openxmlformats.org/officeDocument/2006/relationships/tags" Target="../tags/tag902.xml"/><Relationship Id="rId61" Type="http://schemas.openxmlformats.org/officeDocument/2006/relationships/tags" Target="../tags/tag958.xml"/><Relationship Id="rId82" Type="http://schemas.openxmlformats.org/officeDocument/2006/relationships/tags" Target="../tags/tag979.xml"/><Relationship Id="rId19" Type="http://schemas.openxmlformats.org/officeDocument/2006/relationships/tags" Target="../tags/tag916.xml"/><Relationship Id="rId4" Type="http://schemas.openxmlformats.org/officeDocument/2006/relationships/tags" Target="../tags/tag901.xml"/><Relationship Id="rId9" Type="http://schemas.openxmlformats.org/officeDocument/2006/relationships/tags" Target="../tags/tag906.xml"/><Relationship Id="rId14" Type="http://schemas.openxmlformats.org/officeDocument/2006/relationships/tags" Target="../tags/tag911.xml"/><Relationship Id="rId22" Type="http://schemas.openxmlformats.org/officeDocument/2006/relationships/tags" Target="../tags/tag919.xml"/><Relationship Id="rId27" Type="http://schemas.openxmlformats.org/officeDocument/2006/relationships/tags" Target="../tags/tag924.xml"/><Relationship Id="rId30" Type="http://schemas.openxmlformats.org/officeDocument/2006/relationships/tags" Target="../tags/tag927.xml"/><Relationship Id="rId35" Type="http://schemas.openxmlformats.org/officeDocument/2006/relationships/tags" Target="../tags/tag932.xml"/><Relationship Id="rId43" Type="http://schemas.openxmlformats.org/officeDocument/2006/relationships/tags" Target="../tags/tag940.xml"/><Relationship Id="rId48" Type="http://schemas.openxmlformats.org/officeDocument/2006/relationships/tags" Target="../tags/tag945.xml"/><Relationship Id="rId56" Type="http://schemas.openxmlformats.org/officeDocument/2006/relationships/tags" Target="../tags/tag953.xml"/><Relationship Id="rId64" Type="http://schemas.openxmlformats.org/officeDocument/2006/relationships/tags" Target="../tags/tag961.xml"/><Relationship Id="rId69" Type="http://schemas.openxmlformats.org/officeDocument/2006/relationships/tags" Target="../tags/tag966.xml"/><Relationship Id="rId77" Type="http://schemas.openxmlformats.org/officeDocument/2006/relationships/tags" Target="../tags/tag974.xml"/><Relationship Id="rId8" Type="http://schemas.openxmlformats.org/officeDocument/2006/relationships/tags" Target="../tags/tag905.xml"/><Relationship Id="rId51" Type="http://schemas.openxmlformats.org/officeDocument/2006/relationships/tags" Target="../tags/tag948.xml"/><Relationship Id="rId72" Type="http://schemas.openxmlformats.org/officeDocument/2006/relationships/tags" Target="../tags/tag969.xml"/><Relationship Id="rId80" Type="http://schemas.openxmlformats.org/officeDocument/2006/relationships/tags" Target="../tags/tag977.xml"/><Relationship Id="rId85" Type="http://schemas.openxmlformats.org/officeDocument/2006/relationships/tags" Target="../tags/tag982.xml"/><Relationship Id="rId3" Type="http://schemas.openxmlformats.org/officeDocument/2006/relationships/tags" Target="../tags/tag900.xml"/><Relationship Id="rId12" Type="http://schemas.openxmlformats.org/officeDocument/2006/relationships/tags" Target="../tags/tag909.xml"/><Relationship Id="rId17" Type="http://schemas.openxmlformats.org/officeDocument/2006/relationships/tags" Target="../tags/tag914.xml"/><Relationship Id="rId25" Type="http://schemas.openxmlformats.org/officeDocument/2006/relationships/tags" Target="../tags/tag922.xml"/><Relationship Id="rId33" Type="http://schemas.openxmlformats.org/officeDocument/2006/relationships/tags" Target="../tags/tag930.xml"/><Relationship Id="rId38" Type="http://schemas.openxmlformats.org/officeDocument/2006/relationships/tags" Target="../tags/tag935.xml"/><Relationship Id="rId46" Type="http://schemas.openxmlformats.org/officeDocument/2006/relationships/tags" Target="../tags/tag943.xml"/><Relationship Id="rId59" Type="http://schemas.openxmlformats.org/officeDocument/2006/relationships/tags" Target="../tags/tag956.xml"/><Relationship Id="rId67" Type="http://schemas.openxmlformats.org/officeDocument/2006/relationships/tags" Target="../tags/tag964.xml"/><Relationship Id="rId20" Type="http://schemas.openxmlformats.org/officeDocument/2006/relationships/tags" Target="../tags/tag917.xml"/><Relationship Id="rId41" Type="http://schemas.openxmlformats.org/officeDocument/2006/relationships/tags" Target="../tags/tag938.xml"/><Relationship Id="rId54" Type="http://schemas.openxmlformats.org/officeDocument/2006/relationships/tags" Target="../tags/tag951.xml"/><Relationship Id="rId62" Type="http://schemas.openxmlformats.org/officeDocument/2006/relationships/tags" Target="../tags/tag959.xml"/><Relationship Id="rId70" Type="http://schemas.openxmlformats.org/officeDocument/2006/relationships/tags" Target="../tags/tag967.xml"/><Relationship Id="rId75" Type="http://schemas.openxmlformats.org/officeDocument/2006/relationships/tags" Target="../tags/tag972.xml"/><Relationship Id="rId83" Type="http://schemas.openxmlformats.org/officeDocument/2006/relationships/tags" Target="../tags/tag980.xml"/><Relationship Id="rId1" Type="http://schemas.openxmlformats.org/officeDocument/2006/relationships/tags" Target="../tags/tag898.xml"/><Relationship Id="rId6" Type="http://schemas.openxmlformats.org/officeDocument/2006/relationships/tags" Target="../tags/tag903.xml"/><Relationship Id="rId15" Type="http://schemas.openxmlformats.org/officeDocument/2006/relationships/tags" Target="../tags/tag912.xml"/><Relationship Id="rId23" Type="http://schemas.openxmlformats.org/officeDocument/2006/relationships/tags" Target="../tags/tag920.xml"/><Relationship Id="rId28" Type="http://schemas.openxmlformats.org/officeDocument/2006/relationships/tags" Target="../tags/tag925.xml"/><Relationship Id="rId36" Type="http://schemas.openxmlformats.org/officeDocument/2006/relationships/tags" Target="../tags/tag933.xml"/><Relationship Id="rId49" Type="http://schemas.openxmlformats.org/officeDocument/2006/relationships/tags" Target="../tags/tag946.xml"/><Relationship Id="rId57" Type="http://schemas.openxmlformats.org/officeDocument/2006/relationships/tags" Target="../tags/tag954.xml"/><Relationship Id="rId10" Type="http://schemas.openxmlformats.org/officeDocument/2006/relationships/tags" Target="../tags/tag907.xml"/><Relationship Id="rId31" Type="http://schemas.openxmlformats.org/officeDocument/2006/relationships/tags" Target="../tags/tag928.xml"/><Relationship Id="rId44" Type="http://schemas.openxmlformats.org/officeDocument/2006/relationships/tags" Target="../tags/tag941.xml"/><Relationship Id="rId52" Type="http://schemas.openxmlformats.org/officeDocument/2006/relationships/tags" Target="../tags/tag949.xml"/><Relationship Id="rId60" Type="http://schemas.openxmlformats.org/officeDocument/2006/relationships/tags" Target="../tags/tag957.xml"/><Relationship Id="rId65" Type="http://schemas.openxmlformats.org/officeDocument/2006/relationships/tags" Target="../tags/tag962.xml"/><Relationship Id="rId73" Type="http://schemas.openxmlformats.org/officeDocument/2006/relationships/tags" Target="../tags/tag970.xml"/><Relationship Id="rId78" Type="http://schemas.openxmlformats.org/officeDocument/2006/relationships/tags" Target="../tags/tag975.xml"/><Relationship Id="rId81" Type="http://schemas.openxmlformats.org/officeDocument/2006/relationships/tags" Target="../tags/tag978.xml"/><Relationship Id="rId86" Type="http://schemas.openxmlformats.org/officeDocument/2006/relationships/tags" Target="../tags/tag983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tags" Target="../tags/tag1009.xml"/><Relationship Id="rId117" Type="http://schemas.openxmlformats.org/officeDocument/2006/relationships/tags" Target="../tags/tag1100.xml"/><Relationship Id="rId21" Type="http://schemas.openxmlformats.org/officeDocument/2006/relationships/tags" Target="../tags/tag1004.xml"/><Relationship Id="rId42" Type="http://schemas.openxmlformats.org/officeDocument/2006/relationships/tags" Target="../tags/tag1025.xml"/><Relationship Id="rId47" Type="http://schemas.openxmlformats.org/officeDocument/2006/relationships/tags" Target="../tags/tag1030.xml"/><Relationship Id="rId63" Type="http://schemas.openxmlformats.org/officeDocument/2006/relationships/tags" Target="../tags/tag1046.xml"/><Relationship Id="rId68" Type="http://schemas.openxmlformats.org/officeDocument/2006/relationships/tags" Target="../tags/tag1051.xml"/><Relationship Id="rId84" Type="http://schemas.openxmlformats.org/officeDocument/2006/relationships/tags" Target="../tags/tag1067.xml"/><Relationship Id="rId89" Type="http://schemas.openxmlformats.org/officeDocument/2006/relationships/tags" Target="../tags/tag1072.xml"/><Relationship Id="rId112" Type="http://schemas.openxmlformats.org/officeDocument/2006/relationships/tags" Target="../tags/tag1095.xml"/><Relationship Id="rId133" Type="http://schemas.openxmlformats.org/officeDocument/2006/relationships/tags" Target="../tags/tag1116.xml"/><Relationship Id="rId138" Type="http://schemas.openxmlformats.org/officeDocument/2006/relationships/tags" Target="../tags/tag1121.xml"/><Relationship Id="rId154" Type="http://schemas.openxmlformats.org/officeDocument/2006/relationships/tags" Target="../tags/tag1137.xml"/><Relationship Id="rId159" Type="http://schemas.openxmlformats.org/officeDocument/2006/relationships/tags" Target="../tags/tag1142.xml"/><Relationship Id="rId16" Type="http://schemas.openxmlformats.org/officeDocument/2006/relationships/tags" Target="../tags/tag999.xml"/><Relationship Id="rId107" Type="http://schemas.openxmlformats.org/officeDocument/2006/relationships/tags" Target="../tags/tag1090.xml"/><Relationship Id="rId11" Type="http://schemas.openxmlformats.org/officeDocument/2006/relationships/tags" Target="../tags/tag994.xml"/><Relationship Id="rId32" Type="http://schemas.openxmlformats.org/officeDocument/2006/relationships/tags" Target="../tags/tag1015.xml"/><Relationship Id="rId37" Type="http://schemas.openxmlformats.org/officeDocument/2006/relationships/tags" Target="../tags/tag1020.xml"/><Relationship Id="rId53" Type="http://schemas.openxmlformats.org/officeDocument/2006/relationships/tags" Target="../tags/tag1036.xml"/><Relationship Id="rId58" Type="http://schemas.openxmlformats.org/officeDocument/2006/relationships/tags" Target="../tags/tag1041.xml"/><Relationship Id="rId74" Type="http://schemas.openxmlformats.org/officeDocument/2006/relationships/tags" Target="../tags/tag1057.xml"/><Relationship Id="rId79" Type="http://schemas.openxmlformats.org/officeDocument/2006/relationships/tags" Target="../tags/tag1062.xml"/><Relationship Id="rId102" Type="http://schemas.openxmlformats.org/officeDocument/2006/relationships/tags" Target="../tags/tag1085.xml"/><Relationship Id="rId123" Type="http://schemas.openxmlformats.org/officeDocument/2006/relationships/tags" Target="../tags/tag1106.xml"/><Relationship Id="rId128" Type="http://schemas.openxmlformats.org/officeDocument/2006/relationships/tags" Target="../tags/tag1111.xml"/><Relationship Id="rId144" Type="http://schemas.openxmlformats.org/officeDocument/2006/relationships/tags" Target="../tags/tag1127.xml"/><Relationship Id="rId149" Type="http://schemas.openxmlformats.org/officeDocument/2006/relationships/tags" Target="../tags/tag1132.xml"/><Relationship Id="rId5" Type="http://schemas.openxmlformats.org/officeDocument/2006/relationships/tags" Target="../tags/tag988.xml"/><Relationship Id="rId90" Type="http://schemas.openxmlformats.org/officeDocument/2006/relationships/tags" Target="../tags/tag1073.xml"/><Relationship Id="rId95" Type="http://schemas.openxmlformats.org/officeDocument/2006/relationships/tags" Target="../tags/tag1078.xml"/><Relationship Id="rId160" Type="http://schemas.openxmlformats.org/officeDocument/2006/relationships/tags" Target="../tags/tag1143.xml"/><Relationship Id="rId165" Type="http://schemas.openxmlformats.org/officeDocument/2006/relationships/slideLayout" Target="../slideLayouts/slideLayout2.xml"/><Relationship Id="rId22" Type="http://schemas.openxmlformats.org/officeDocument/2006/relationships/tags" Target="../tags/tag1005.xml"/><Relationship Id="rId27" Type="http://schemas.openxmlformats.org/officeDocument/2006/relationships/tags" Target="../tags/tag1010.xml"/><Relationship Id="rId43" Type="http://schemas.openxmlformats.org/officeDocument/2006/relationships/tags" Target="../tags/tag1026.xml"/><Relationship Id="rId48" Type="http://schemas.openxmlformats.org/officeDocument/2006/relationships/tags" Target="../tags/tag1031.xml"/><Relationship Id="rId64" Type="http://schemas.openxmlformats.org/officeDocument/2006/relationships/tags" Target="../tags/tag1047.xml"/><Relationship Id="rId69" Type="http://schemas.openxmlformats.org/officeDocument/2006/relationships/tags" Target="../tags/tag1052.xml"/><Relationship Id="rId113" Type="http://schemas.openxmlformats.org/officeDocument/2006/relationships/tags" Target="../tags/tag1096.xml"/><Relationship Id="rId118" Type="http://schemas.openxmlformats.org/officeDocument/2006/relationships/tags" Target="../tags/tag1101.xml"/><Relationship Id="rId134" Type="http://schemas.openxmlformats.org/officeDocument/2006/relationships/tags" Target="../tags/tag1117.xml"/><Relationship Id="rId139" Type="http://schemas.openxmlformats.org/officeDocument/2006/relationships/tags" Target="../tags/tag1122.xml"/><Relationship Id="rId80" Type="http://schemas.openxmlformats.org/officeDocument/2006/relationships/tags" Target="../tags/tag1063.xml"/><Relationship Id="rId85" Type="http://schemas.openxmlformats.org/officeDocument/2006/relationships/tags" Target="../tags/tag1068.xml"/><Relationship Id="rId150" Type="http://schemas.openxmlformats.org/officeDocument/2006/relationships/tags" Target="../tags/tag1133.xml"/><Relationship Id="rId155" Type="http://schemas.openxmlformats.org/officeDocument/2006/relationships/tags" Target="../tags/tag1138.xml"/><Relationship Id="rId12" Type="http://schemas.openxmlformats.org/officeDocument/2006/relationships/tags" Target="../tags/tag995.xml"/><Relationship Id="rId17" Type="http://schemas.openxmlformats.org/officeDocument/2006/relationships/tags" Target="../tags/tag1000.xml"/><Relationship Id="rId33" Type="http://schemas.openxmlformats.org/officeDocument/2006/relationships/tags" Target="../tags/tag1016.xml"/><Relationship Id="rId38" Type="http://schemas.openxmlformats.org/officeDocument/2006/relationships/tags" Target="../tags/tag1021.xml"/><Relationship Id="rId59" Type="http://schemas.openxmlformats.org/officeDocument/2006/relationships/tags" Target="../tags/tag1042.xml"/><Relationship Id="rId103" Type="http://schemas.openxmlformats.org/officeDocument/2006/relationships/tags" Target="../tags/tag1086.xml"/><Relationship Id="rId108" Type="http://schemas.openxmlformats.org/officeDocument/2006/relationships/tags" Target="../tags/tag1091.xml"/><Relationship Id="rId124" Type="http://schemas.openxmlformats.org/officeDocument/2006/relationships/tags" Target="../tags/tag1107.xml"/><Relationship Id="rId129" Type="http://schemas.openxmlformats.org/officeDocument/2006/relationships/tags" Target="../tags/tag1112.xml"/><Relationship Id="rId54" Type="http://schemas.openxmlformats.org/officeDocument/2006/relationships/tags" Target="../tags/tag1037.xml"/><Relationship Id="rId70" Type="http://schemas.openxmlformats.org/officeDocument/2006/relationships/tags" Target="../tags/tag1053.xml"/><Relationship Id="rId75" Type="http://schemas.openxmlformats.org/officeDocument/2006/relationships/tags" Target="../tags/tag1058.xml"/><Relationship Id="rId91" Type="http://schemas.openxmlformats.org/officeDocument/2006/relationships/tags" Target="../tags/tag1074.xml"/><Relationship Id="rId96" Type="http://schemas.openxmlformats.org/officeDocument/2006/relationships/tags" Target="../tags/tag1079.xml"/><Relationship Id="rId140" Type="http://schemas.openxmlformats.org/officeDocument/2006/relationships/tags" Target="../tags/tag1123.xml"/><Relationship Id="rId145" Type="http://schemas.openxmlformats.org/officeDocument/2006/relationships/tags" Target="../tags/tag1128.xml"/><Relationship Id="rId161" Type="http://schemas.openxmlformats.org/officeDocument/2006/relationships/tags" Target="../tags/tag1144.xml"/><Relationship Id="rId1" Type="http://schemas.openxmlformats.org/officeDocument/2006/relationships/tags" Target="../tags/tag984.xml"/><Relationship Id="rId6" Type="http://schemas.openxmlformats.org/officeDocument/2006/relationships/tags" Target="../tags/tag989.xml"/><Relationship Id="rId15" Type="http://schemas.openxmlformats.org/officeDocument/2006/relationships/tags" Target="../tags/tag998.xml"/><Relationship Id="rId23" Type="http://schemas.openxmlformats.org/officeDocument/2006/relationships/tags" Target="../tags/tag1006.xml"/><Relationship Id="rId28" Type="http://schemas.openxmlformats.org/officeDocument/2006/relationships/tags" Target="../tags/tag1011.xml"/><Relationship Id="rId36" Type="http://schemas.openxmlformats.org/officeDocument/2006/relationships/tags" Target="../tags/tag1019.xml"/><Relationship Id="rId49" Type="http://schemas.openxmlformats.org/officeDocument/2006/relationships/tags" Target="../tags/tag1032.xml"/><Relationship Id="rId57" Type="http://schemas.openxmlformats.org/officeDocument/2006/relationships/tags" Target="../tags/tag1040.xml"/><Relationship Id="rId106" Type="http://schemas.openxmlformats.org/officeDocument/2006/relationships/tags" Target="../tags/tag1089.xml"/><Relationship Id="rId114" Type="http://schemas.openxmlformats.org/officeDocument/2006/relationships/tags" Target="../tags/tag1097.xml"/><Relationship Id="rId119" Type="http://schemas.openxmlformats.org/officeDocument/2006/relationships/tags" Target="../tags/tag1102.xml"/><Relationship Id="rId127" Type="http://schemas.openxmlformats.org/officeDocument/2006/relationships/tags" Target="../tags/tag1110.xml"/><Relationship Id="rId10" Type="http://schemas.openxmlformats.org/officeDocument/2006/relationships/tags" Target="../tags/tag993.xml"/><Relationship Id="rId31" Type="http://schemas.openxmlformats.org/officeDocument/2006/relationships/tags" Target="../tags/tag1014.xml"/><Relationship Id="rId44" Type="http://schemas.openxmlformats.org/officeDocument/2006/relationships/tags" Target="../tags/tag1027.xml"/><Relationship Id="rId52" Type="http://schemas.openxmlformats.org/officeDocument/2006/relationships/tags" Target="../tags/tag1035.xml"/><Relationship Id="rId60" Type="http://schemas.openxmlformats.org/officeDocument/2006/relationships/tags" Target="../tags/tag1043.xml"/><Relationship Id="rId65" Type="http://schemas.openxmlformats.org/officeDocument/2006/relationships/tags" Target="../tags/tag1048.xml"/><Relationship Id="rId73" Type="http://schemas.openxmlformats.org/officeDocument/2006/relationships/tags" Target="../tags/tag1056.xml"/><Relationship Id="rId78" Type="http://schemas.openxmlformats.org/officeDocument/2006/relationships/tags" Target="../tags/tag1061.xml"/><Relationship Id="rId81" Type="http://schemas.openxmlformats.org/officeDocument/2006/relationships/tags" Target="../tags/tag1064.xml"/><Relationship Id="rId86" Type="http://schemas.openxmlformats.org/officeDocument/2006/relationships/tags" Target="../tags/tag1069.xml"/><Relationship Id="rId94" Type="http://schemas.openxmlformats.org/officeDocument/2006/relationships/tags" Target="../tags/tag1077.xml"/><Relationship Id="rId99" Type="http://schemas.openxmlformats.org/officeDocument/2006/relationships/tags" Target="../tags/tag1082.xml"/><Relationship Id="rId101" Type="http://schemas.openxmlformats.org/officeDocument/2006/relationships/tags" Target="../tags/tag1084.xml"/><Relationship Id="rId122" Type="http://schemas.openxmlformats.org/officeDocument/2006/relationships/tags" Target="../tags/tag1105.xml"/><Relationship Id="rId130" Type="http://schemas.openxmlformats.org/officeDocument/2006/relationships/tags" Target="../tags/tag1113.xml"/><Relationship Id="rId135" Type="http://schemas.openxmlformats.org/officeDocument/2006/relationships/tags" Target="../tags/tag1118.xml"/><Relationship Id="rId143" Type="http://schemas.openxmlformats.org/officeDocument/2006/relationships/tags" Target="../tags/tag1126.xml"/><Relationship Id="rId148" Type="http://schemas.openxmlformats.org/officeDocument/2006/relationships/tags" Target="../tags/tag1131.xml"/><Relationship Id="rId151" Type="http://schemas.openxmlformats.org/officeDocument/2006/relationships/tags" Target="../tags/tag1134.xml"/><Relationship Id="rId156" Type="http://schemas.openxmlformats.org/officeDocument/2006/relationships/tags" Target="../tags/tag1139.xml"/><Relationship Id="rId164" Type="http://schemas.openxmlformats.org/officeDocument/2006/relationships/tags" Target="../tags/tag1147.xml"/><Relationship Id="rId4" Type="http://schemas.openxmlformats.org/officeDocument/2006/relationships/tags" Target="../tags/tag987.xml"/><Relationship Id="rId9" Type="http://schemas.openxmlformats.org/officeDocument/2006/relationships/tags" Target="../tags/tag992.xml"/><Relationship Id="rId13" Type="http://schemas.openxmlformats.org/officeDocument/2006/relationships/tags" Target="../tags/tag996.xml"/><Relationship Id="rId18" Type="http://schemas.openxmlformats.org/officeDocument/2006/relationships/tags" Target="../tags/tag1001.xml"/><Relationship Id="rId39" Type="http://schemas.openxmlformats.org/officeDocument/2006/relationships/tags" Target="../tags/tag1022.xml"/><Relationship Id="rId109" Type="http://schemas.openxmlformats.org/officeDocument/2006/relationships/tags" Target="../tags/tag1092.xml"/><Relationship Id="rId34" Type="http://schemas.openxmlformats.org/officeDocument/2006/relationships/tags" Target="../tags/tag1017.xml"/><Relationship Id="rId50" Type="http://schemas.openxmlformats.org/officeDocument/2006/relationships/tags" Target="../tags/tag1033.xml"/><Relationship Id="rId55" Type="http://schemas.openxmlformats.org/officeDocument/2006/relationships/tags" Target="../tags/tag1038.xml"/><Relationship Id="rId76" Type="http://schemas.openxmlformats.org/officeDocument/2006/relationships/tags" Target="../tags/tag1059.xml"/><Relationship Id="rId97" Type="http://schemas.openxmlformats.org/officeDocument/2006/relationships/tags" Target="../tags/tag1080.xml"/><Relationship Id="rId104" Type="http://schemas.openxmlformats.org/officeDocument/2006/relationships/tags" Target="../tags/tag1087.xml"/><Relationship Id="rId120" Type="http://schemas.openxmlformats.org/officeDocument/2006/relationships/tags" Target="../tags/tag1103.xml"/><Relationship Id="rId125" Type="http://schemas.openxmlformats.org/officeDocument/2006/relationships/tags" Target="../tags/tag1108.xml"/><Relationship Id="rId141" Type="http://schemas.openxmlformats.org/officeDocument/2006/relationships/tags" Target="../tags/tag1124.xml"/><Relationship Id="rId146" Type="http://schemas.openxmlformats.org/officeDocument/2006/relationships/tags" Target="../tags/tag1129.xml"/><Relationship Id="rId7" Type="http://schemas.openxmlformats.org/officeDocument/2006/relationships/tags" Target="../tags/tag990.xml"/><Relationship Id="rId71" Type="http://schemas.openxmlformats.org/officeDocument/2006/relationships/tags" Target="../tags/tag1054.xml"/><Relationship Id="rId92" Type="http://schemas.openxmlformats.org/officeDocument/2006/relationships/tags" Target="../tags/tag1075.xml"/><Relationship Id="rId162" Type="http://schemas.openxmlformats.org/officeDocument/2006/relationships/tags" Target="../tags/tag1145.xml"/><Relationship Id="rId2" Type="http://schemas.openxmlformats.org/officeDocument/2006/relationships/tags" Target="../tags/tag985.xml"/><Relationship Id="rId29" Type="http://schemas.openxmlformats.org/officeDocument/2006/relationships/tags" Target="../tags/tag1012.xml"/><Relationship Id="rId24" Type="http://schemas.openxmlformats.org/officeDocument/2006/relationships/tags" Target="../tags/tag1007.xml"/><Relationship Id="rId40" Type="http://schemas.openxmlformats.org/officeDocument/2006/relationships/tags" Target="../tags/tag1023.xml"/><Relationship Id="rId45" Type="http://schemas.openxmlformats.org/officeDocument/2006/relationships/tags" Target="../tags/tag1028.xml"/><Relationship Id="rId66" Type="http://schemas.openxmlformats.org/officeDocument/2006/relationships/tags" Target="../tags/tag1049.xml"/><Relationship Id="rId87" Type="http://schemas.openxmlformats.org/officeDocument/2006/relationships/tags" Target="../tags/tag1070.xml"/><Relationship Id="rId110" Type="http://schemas.openxmlformats.org/officeDocument/2006/relationships/tags" Target="../tags/tag1093.xml"/><Relationship Id="rId115" Type="http://schemas.openxmlformats.org/officeDocument/2006/relationships/tags" Target="../tags/tag1098.xml"/><Relationship Id="rId131" Type="http://schemas.openxmlformats.org/officeDocument/2006/relationships/tags" Target="../tags/tag1114.xml"/><Relationship Id="rId136" Type="http://schemas.openxmlformats.org/officeDocument/2006/relationships/tags" Target="../tags/tag1119.xml"/><Relationship Id="rId157" Type="http://schemas.openxmlformats.org/officeDocument/2006/relationships/tags" Target="../tags/tag1140.xml"/><Relationship Id="rId61" Type="http://schemas.openxmlformats.org/officeDocument/2006/relationships/tags" Target="../tags/tag1044.xml"/><Relationship Id="rId82" Type="http://schemas.openxmlformats.org/officeDocument/2006/relationships/tags" Target="../tags/tag1065.xml"/><Relationship Id="rId152" Type="http://schemas.openxmlformats.org/officeDocument/2006/relationships/tags" Target="../tags/tag1135.xml"/><Relationship Id="rId19" Type="http://schemas.openxmlformats.org/officeDocument/2006/relationships/tags" Target="../tags/tag1002.xml"/><Relationship Id="rId14" Type="http://schemas.openxmlformats.org/officeDocument/2006/relationships/tags" Target="../tags/tag997.xml"/><Relationship Id="rId30" Type="http://schemas.openxmlformats.org/officeDocument/2006/relationships/tags" Target="../tags/tag1013.xml"/><Relationship Id="rId35" Type="http://schemas.openxmlformats.org/officeDocument/2006/relationships/tags" Target="../tags/tag1018.xml"/><Relationship Id="rId56" Type="http://schemas.openxmlformats.org/officeDocument/2006/relationships/tags" Target="../tags/tag1039.xml"/><Relationship Id="rId77" Type="http://schemas.openxmlformats.org/officeDocument/2006/relationships/tags" Target="../tags/tag1060.xml"/><Relationship Id="rId100" Type="http://schemas.openxmlformats.org/officeDocument/2006/relationships/tags" Target="../tags/tag1083.xml"/><Relationship Id="rId105" Type="http://schemas.openxmlformats.org/officeDocument/2006/relationships/tags" Target="../tags/tag1088.xml"/><Relationship Id="rId126" Type="http://schemas.openxmlformats.org/officeDocument/2006/relationships/tags" Target="../tags/tag1109.xml"/><Relationship Id="rId147" Type="http://schemas.openxmlformats.org/officeDocument/2006/relationships/tags" Target="../tags/tag1130.xml"/><Relationship Id="rId8" Type="http://schemas.openxmlformats.org/officeDocument/2006/relationships/tags" Target="../tags/tag991.xml"/><Relationship Id="rId51" Type="http://schemas.openxmlformats.org/officeDocument/2006/relationships/tags" Target="../tags/tag1034.xml"/><Relationship Id="rId72" Type="http://schemas.openxmlformats.org/officeDocument/2006/relationships/tags" Target="../tags/tag1055.xml"/><Relationship Id="rId93" Type="http://schemas.openxmlformats.org/officeDocument/2006/relationships/tags" Target="../tags/tag1076.xml"/><Relationship Id="rId98" Type="http://schemas.openxmlformats.org/officeDocument/2006/relationships/tags" Target="../tags/tag1081.xml"/><Relationship Id="rId121" Type="http://schemas.openxmlformats.org/officeDocument/2006/relationships/tags" Target="../tags/tag1104.xml"/><Relationship Id="rId142" Type="http://schemas.openxmlformats.org/officeDocument/2006/relationships/tags" Target="../tags/tag1125.xml"/><Relationship Id="rId163" Type="http://schemas.openxmlformats.org/officeDocument/2006/relationships/tags" Target="../tags/tag1146.xml"/><Relationship Id="rId3" Type="http://schemas.openxmlformats.org/officeDocument/2006/relationships/tags" Target="../tags/tag986.xml"/><Relationship Id="rId25" Type="http://schemas.openxmlformats.org/officeDocument/2006/relationships/tags" Target="../tags/tag1008.xml"/><Relationship Id="rId46" Type="http://schemas.openxmlformats.org/officeDocument/2006/relationships/tags" Target="../tags/tag1029.xml"/><Relationship Id="rId67" Type="http://schemas.openxmlformats.org/officeDocument/2006/relationships/tags" Target="../tags/tag1050.xml"/><Relationship Id="rId116" Type="http://schemas.openxmlformats.org/officeDocument/2006/relationships/tags" Target="../tags/tag1099.xml"/><Relationship Id="rId137" Type="http://schemas.openxmlformats.org/officeDocument/2006/relationships/tags" Target="../tags/tag1120.xml"/><Relationship Id="rId158" Type="http://schemas.openxmlformats.org/officeDocument/2006/relationships/tags" Target="../tags/tag1141.xml"/><Relationship Id="rId20" Type="http://schemas.openxmlformats.org/officeDocument/2006/relationships/tags" Target="../tags/tag1003.xml"/><Relationship Id="rId41" Type="http://schemas.openxmlformats.org/officeDocument/2006/relationships/tags" Target="../tags/tag1024.xml"/><Relationship Id="rId62" Type="http://schemas.openxmlformats.org/officeDocument/2006/relationships/tags" Target="../tags/tag1045.xml"/><Relationship Id="rId83" Type="http://schemas.openxmlformats.org/officeDocument/2006/relationships/tags" Target="../tags/tag1066.xml"/><Relationship Id="rId88" Type="http://schemas.openxmlformats.org/officeDocument/2006/relationships/tags" Target="../tags/tag1071.xml"/><Relationship Id="rId111" Type="http://schemas.openxmlformats.org/officeDocument/2006/relationships/tags" Target="../tags/tag1094.xml"/><Relationship Id="rId132" Type="http://schemas.openxmlformats.org/officeDocument/2006/relationships/tags" Target="../tags/tag1115.xml"/><Relationship Id="rId153" Type="http://schemas.openxmlformats.org/officeDocument/2006/relationships/tags" Target="../tags/tag1136.xml"/></Relationships>
</file>

<file path=ppt/slides/_rels/slide8.xml.rels><?xml version="1.0" encoding="UTF-8" standalone="yes"?>
<Relationships xmlns="http://schemas.openxmlformats.org/package/2006/relationships"><Relationship Id="rId117" Type="http://schemas.openxmlformats.org/officeDocument/2006/relationships/tags" Target="../tags/tag1264.xml"/><Relationship Id="rId21" Type="http://schemas.openxmlformats.org/officeDocument/2006/relationships/tags" Target="../tags/tag1168.xml"/><Relationship Id="rId42" Type="http://schemas.openxmlformats.org/officeDocument/2006/relationships/tags" Target="../tags/tag1189.xml"/><Relationship Id="rId63" Type="http://schemas.openxmlformats.org/officeDocument/2006/relationships/tags" Target="../tags/tag1210.xml"/><Relationship Id="rId84" Type="http://schemas.openxmlformats.org/officeDocument/2006/relationships/tags" Target="../tags/tag1231.xml"/><Relationship Id="rId138" Type="http://schemas.openxmlformats.org/officeDocument/2006/relationships/tags" Target="../tags/tag1285.xml"/><Relationship Id="rId159" Type="http://schemas.openxmlformats.org/officeDocument/2006/relationships/tags" Target="../tags/tag1306.xml"/><Relationship Id="rId170" Type="http://schemas.openxmlformats.org/officeDocument/2006/relationships/tags" Target="../tags/tag1317.xml"/><Relationship Id="rId191" Type="http://schemas.openxmlformats.org/officeDocument/2006/relationships/tags" Target="../tags/tag1338.xml"/><Relationship Id="rId205" Type="http://schemas.openxmlformats.org/officeDocument/2006/relationships/tags" Target="../tags/tag1352.xml"/><Relationship Id="rId226" Type="http://schemas.openxmlformats.org/officeDocument/2006/relationships/tags" Target="../tags/tag1373.xml"/><Relationship Id="rId247" Type="http://schemas.openxmlformats.org/officeDocument/2006/relationships/tags" Target="../tags/tag1394.xml"/><Relationship Id="rId107" Type="http://schemas.openxmlformats.org/officeDocument/2006/relationships/tags" Target="../tags/tag1254.xml"/><Relationship Id="rId11" Type="http://schemas.openxmlformats.org/officeDocument/2006/relationships/tags" Target="../tags/tag1158.xml"/><Relationship Id="rId32" Type="http://schemas.openxmlformats.org/officeDocument/2006/relationships/tags" Target="../tags/tag1179.xml"/><Relationship Id="rId53" Type="http://schemas.openxmlformats.org/officeDocument/2006/relationships/tags" Target="../tags/tag1200.xml"/><Relationship Id="rId74" Type="http://schemas.openxmlformats.org/officeDocument/2006/relationships/tags" Target="../tags/tag1221.xml"/><Relationship Id="rId128" Type="http://schemas.openxmlformats.org/officeDocument/2006/relationships/tags" Target="../tags/tag1275.xml"/><Relationship Id="rId149" Type="http://schemas.openxmlformats.org/officeDocument/2006/relationships/tags" Target="../tags/tag1296.xml"/><Relationship Id="rId5" Type="http://schemas.openxmlformats.org/officeDocument/2006/relationships/tags" Target="../tags/tag1152.xml"/><Relationship Id="rId95" Type="http://schemas.openxmlformats.org/officeDocument/2006/relationships/tags" Target="../tags/tag1242.xml"/><Relationship Id="rId160" Type="http://schemas.openxmlformats.org/officeDocument/2006/relationships/tags" Target="../tags/tag1307.xml"/><Relationship Id="rId181" Type="http://schemas.openxmlformats.org/officeDocument/2006/relationships/tags" Target="../tags/tag1328.xml"/><Relationship Id="rId216" Type="http://schemas.openxmlformats.org/officeDocument/2006/relationships/tags" Target="../tags/tag1363.xml"/><Relationship Id="rId237" Type="http://schemas.openxmlformats.org/officeDocument/2006/relationships/tags" Target="../tags/tag1384.xml"/><Relationship Id="rId22" Type="http://schemas.openxmlformats.org/officeDocument/2006/relationships/tags" Target="../tags/tag1169.xml"/><Relationship Id="rId43" Type="http://schemas.openxmlformats.org/officeDocument/2006/relationships/tags" Target="../tags/tag1190.xml"/><Relationship Id="rId64" Type="http://schemas.openxmlformats.org/officeDocument/2006/relationships/tags" Target="../tags/tag1211.xml"/><Relationship Id="rId118" Type="http://schemas.openxmlformats.org/officeDocument/2006/relationships/tags" Target="../tags/tag1265.xml"/><Relationship Id="rId139" Type="http://schemas.openxmlformats.org/officeDocument/2006/relationships/tags" Target="../tags/tag1286.xml"/><Relationship Id="rId85" Type="http://schemas.openxmlformats.org/officeDocument/2006/relationships/tags" Target="../tags/tag1232.xml"/><Relationship Id="rId150" Type="http://schemas.openxmlformats.org/officeDocument/2006/relationships/tags" Target="../tags/tag1297.xml"/><Relationship Id="rId171" Type="http://schemas.openxmlformats.org/officeDocument/2006/relationships/tags" Target="../tags/tag1318.xml"/><Relationship Id="rId192" Type="http://schemas.openxmlformats.org/officeDocument/2006/relationships/tags" Target="../tags/tag1339.xml"/><Relationship Id="rId206" Type="http://schemas.openxmlformats.org/officeDocument/2006/relationships/tags" Target="../tags/tag1353.xml"/><Relationship Id="rId227" Type="http://schemas.openxmlformats.org/officeDocument/2006/relationships/tags" Target="../tags/tag1374.xml"/><Relationship Id="rId248" Type="http://schemas.openxmlformats.org/officeDocument/2006/relationships/tags" Target="../tags/tag1395.xml"/><Relationship Id="rId12" Type="http://schemas.openxmlformats.org/officeDocument/2006/relationships/tags" Target="../tags/tag1159.xml"/><Relationship Id="rId33" Type="http://schemas.openxmlformats.org/officeDocument/2006/relationships/tags" Target="../tags/tag1180.xml"/><Relationship Id="rId108" Type="http://schemas.openxmlformats.org/officeDocument/2006/relationships/tags" Target="../tags/tag1255.xml"/><Relationship Id="rId129" Type="http://schemas.openxmlformats.org/officeDocument/2006/relationships/tags" Target="../tags/tag1276.xml"/><Relationship Id="rId54" Type="http://schemas.openxmlformats.org/officeDocument/2006/relationships/tags" Target="../tags/tag1201.xml"/><Relationship Id="rId70" Type="http://schemas.openxmlformats.org/officeDocument/2006/relationships/tags" Target="../tags/tag1217.xml"/><Relationship Id="rId75" Type="http://schemas.openxmlformats.org/officeDocument/2006/relationships/tags" Target="../tags/tag1222.xml"/><Relationship Id="rId91" Type="http://schemas.openxmlformats.org/officeDocument/2006/relationships/tags" Target="../tags/tag1238.xml"/><Relationship Id="rId96" Type="http://schemas.openxmlformats.org/officeDocument/2006/relationships/tags" Target="../tags/tag1243.xml"/><Relationship Id="rId140" Type="http://schemas.openxmlformats.org/officeDocument/2006/relationships/tags" Target="../tags/tag1287.xml"/><Relationship Id="rId145" Type="http://schemas.openxmlformats.org/officeDocument/2006/relationships/tags" Target="../tags/tag1292.xml"/><Relationship Id="rId161" Type="http://schemas.openxmlformats.org/officeDocument/2006/relationships/tags" Target="../tags/tag1308.xml"/><Relationship Id="rId166" Type="http://schemas.openxmlformats.org/officeDocument/2006/relationships/tags" Target="../tags/tag1313.xml"/><Relationship Id="rId182" Type="http://schemas.openxmlformats.org/officeDocument/2006/relationships/tags" Target="../tags/tag1329.xml"/><Relationship Id="rId187" Type="http://schemas.openxmlformats.org/officeDocument/2006/relationships/tags" Target="../tags/tag1334.xml"/><Relationship Id="rId217" Type="http://schemas.openxmlformats.org/officeDocument/2006/relationships/tags" Target="../tags/tag1364.xml"/><Relationship Id="rId1" Type="http://schemas.openxmlformats.org/officeDocument/2006/relationships/tags" Target="../tags/tag1148.xml"/><Relationship Id="rId6" Type="http://schemas.openxmlformats.org/officeDocument/2006/relationships/tags" Target="../tags/tag1153.xml"/><Relationship Id="rId212" Type="http://schemas.openxmlformats.org/officeDocument/2006/relationships/tags" Target="../tags/tag1359.xml"/><Relationship Id="rId233" Type="http://schemas.openxmlformats.org/officeDocument/2006/relationships/tags" Target="../tags/tag1380.xml"/><Relationship Id="rId238" Type="http://schemas.openxmlformats.org/officeDocument/2006/relationships/tags" Target="../tags/tag1385.xml"/><Relationship Id="rId254" Type="http://schemas.openxmlformats.org/officeDocument/2006/relationships/tags" Target="../tags/tag1401.xml"/><Relationship Id="rId23" Type="http://schemas.openxmlformats.org/officeDocument/2006/relationships/tags" Target="../tags/tag1170.xml"/><Relationship Id="rId28" Type="http://schemas.openxmlformats.org/officeDocument/2006/relationships/tags" Target="../tags/tag1175.xml"/><Relationship Id="rId49" Type="http://schemas.openxmlformats.org/officeDocument/2006/relationships/tags" Target="../tags/tag1196.xml"/><Relationship Id="rId114" Type="http://schemas.openxmlformats.org/officeDocument/2006/relationships/tags" Target="../tags/tag1261.xml"/><Relationship Id="rId119" Type="http://schemas.openxmlformats.org/officeDocument/2006/relationships/tags" Target="../tags/tag1266.xml"/><Relationship Id="rId44" Type="http://schemas.openxmlformats.org/officeDocument/2006/relationships/tags" Target="../tags/tag1191.xml"/><Relationship Id="rId60" Type="http://schemas.openxmlformats.org/officeDocument/2006/relationships/tags" Target="../tags/tag1207.xml"/><Relationship Id="rId65" Type="http://schemas.openxmlformats.org/officeDocument/2006/relationships/tags" Target="../tags/tag1212.xml"/><Relationship Id="rId81" Type="http://schemas.openxmlformats.org/officeDocument/2006/relationships/tags" Target="../tags/tag1228.xml"/><Relationship Id="rId86" Type="http://schemas.openxmlformats.org/officeDocument/2006/relationships/tags" Target="../tags/tag1233.xml"/><Relationship Id="rId130" Type="http://schemas.openxmlformats.org/officeDocument/2006/relationships/tags" Target="../tags/tag1277.xml"/><Relationship Id="rId135" Type="http://schemas.openxmlformats.org/officeDocument/2006/relationships/tags" Target="../tags/tag1282.xml"/><Relationship Id="rId151" Type="http://schemas.openxmlformats.org/officeDocument/2006/relationships/tags" Target="../tags/tag1298.xml"/><Relationship Id="rId156" Type="http://schemas.openxmlformats.org/officeDocument/2006/relationships/tags" Target="../tags/tag1303.xml"/><Relationship Id="rId177" Type="http://schemas.openxmlformats.org/officeDocument/2006/relationships/tags" Target="../tags/tag1324.xml"/><Relationship Id="rId198" Type="http://schemas.openxmlformats.org/officeDocument/2006/relationships/tags" Target="../tags/tag1345.xml"/><Relationship Id="rId172" Type="http://schemas.openxmlformats.org/officeDocument/2006/relationships/tags" Target="../tags/tag1319.xml"/><Relationship Id="rId193" Type="http://schemas.openxmlformats.org/officeDocument/2006/relationships/tags" Target="../tags/tag1340.xml"/><Relationship Id="rId202" Type="http://schemas.openxmlformats.org/officeDocument/2006/relationships/tags" Target="../tags/tag1349.xml"/><Relationship Id="rId207" Type="http://schemas.openxmlformats.org/officeDocument/2006/relationships/tags" Target="../tags/tag1354.xml"/><Relationship Id="rId223" Type="http://schemas.openxmlformats.org/officeDocument/2006/relationships/tags" Target="../tags/tag1370.xml"/><Relationship Id="rId228" Type="http://schemas.openxmlformats.org/officeDocument/2006/relationships/tags" Target="../tags/tag1375.xml"/><Relationship Id="rId244" Type="http://schemas.openxmlformats.org/officeDocument/2006/relationships/tags" Target="../tags/tag1391.xml"/><Relationship Id="rId249" Type="http://schemas.openxmlformats.org/officeDocument/2006/relationships/tags" Target="../tags/tag1396.xml"/><Relationship Id="rId13" Type="http://schemas.openxmlformats.org/officeDocument/2006/relationships/tags" Target="../tags/tag1160.xml"/><Relationship Id="rId18" Type="http://schemas.openxmlformats.org/officeDocument/2006/relationships/tags" Target="../tags/tag1165.xml"/><Relationship Id="rId39" Type="http://schemas.openxmlformats.org/officeDocument/2006/relationships/tags" Target="../tags/tag1186.xml"/><Relationship Id="rId109" Type="http://schemas.openxmlformats.org/officeDocument/2006/relationships/tags" Target="../tags/tag1256.xml"/><Relationship Id="rId34" Type="http://schemas.openxmlformats.org/officeDocument/2006/relationships/tags" Target="../tags/tag1181.xml"/><Relationship Id="rId50" Type="http://schemas.openxmlformats.org/officeDocument/2006/relationships/tags" Target="../tags/tag1197.xml"/><Relationship Id="rId55" Type="http://schemas.openxmlformats.org/officeDocument/2006/relationships/tags" Target="../tags/tag1202.xml"/><Relationship Id="rId76" Type="http://schemas.openxmlformats.org/officeDocument/2006/relationships/tags" Target="../tags/tag1223.xml"/><Relationship Id="rId97" Type="http://schemas.openxmlformats.org/officeDocument/2006/relationships/tags" Target="../tags/tag1244.xml"/><Relationship Id="rId104" Type="http://schemas.openxmlformats.org/officeDocument/2006/relationships/tags" Target="../tags/tag1251.xml"/><Relationship Id="rId120" Type="http://schemas.openxmlformats.org/officeDocument/2006/relationships/tags" Target="../tags/tag1267.xml"/><Relationship Id="rId125" Type="http://schemas.openxmlformats.org/officeDocument/2006/relationships/tags" Target="../tags/tag1272.xml"/><Relationship Id="rId141" Type="http://schemas.openxmlformats.org/officeDocument/2006/relationships/tags" Target="../tags/tag1288.xml"/><Relationship Id="rId146" Type="http://schemas.openxmlformats.org/officeDocument/2006/relationships/tags" Target="../tags/tag1293.xml"/><Relationship Id="rId167" Type="http://schemas.openxmlformats.org/officeDocument/2006/relationships/tags" Target="../tags/tag1314.xml"/><Relationship Id="rId188" Type="http://schemas.openxmlformats.org/officeDocument/2006/relationships/tags" Target="../tags/tag1335.xml"/><Relationship Id="rId7" Type="http://schemas.openxmlformats.org/officeDocument/2006/relationships/tags" Target="../tags/tag1154.xml"/><Relationship Id="rId71" Type="http://schemas.openxmlformats.org/officeDocument/2006/relationships/tags" Target="../tags/tag1218.xml"/><Relationship Id="rId92" Type="http://schemas.openxmlformats.org/officeDocument/2006/relationships/tags" Target="../tags/tag1239.xml"/><Relationship Id="rId162" Type="http://schemas.openxmlformats.org/officeDocument/2006/relationships/tags" Target="../tags/tag1309.xml"/><Relationship Id="rId183" Type="http://schemas.openxmlformats.org/officeDocument/2006/relationships/tags" Target="../tags/tag1330.xml"/><Relationship Id="rId213" Type="http://schemas.openxmlformats.org/officeDocument/2006/relationships/tags" Target="../tags/tag1360.xml"/><Relationship Id="rId218" Type="http://schemas.openxmlformats.org/officeDocument/2006/relationships/tags" Target="../tags/tag1365.xml"/><Relationship Id="rId234" Type="http://schemas.openxmlformats.org/officeDocument/2006/relationships/tags" Target="../tags/tag1381.xml"/><Relationship Id="rId239" Type="http://schemas.openxmlformats.org/officeDocument/2006/relationships/tags" Target="../tags/tag1386.xml"/><Relationship Id="rId2" Type="http://schemas.openxmlformats.org/officeDocument/2006/relationships/tags" Target="../tags/tag1149.xml"/><Relationship Id="rId29" Type="http://schemas.openxmlformats.org/officeDocument/2006/relationships/tags" Target="../tags/tag1176.xml"/><Relationship Id="rId250" Type="http://schemas.openxmlformats.org/officeDocument/2006/relationships/tags" Target="../tags/tag1397.xml"/><Relationship Id="rId255" Type="http://schemas.openxmlformats.org/officeDocument/2006/relationships/tags" Target="../tags/tag1402.xml"/><Relationship Id="rId24" Type="http://schemas.openxmlformats.org/officeDocument/2006/relationships/tags" Target="../tags/tag1171.xml"/><Relationship Id="rId40" Type="http://schemas.openxmlformats.org/officeDocument/2006/relationships/tags" Target="../tags/tag1187.xml"/><Relationship Id="rId45" Type="http://schemas.openxmlformats.org/officeDocument/2006/relationships/tags" Target="../tags/tag1192.xml"/><Relationship Id="rId66" Type="http://schemas.openxmlformats.org/officeDocument/2006/relationships/tags" Target="../tags/tag1213.xml"/><Relationship Id="rId87" Type="http://schemas.openxmlformats.org/officeDocument/2006/relationships/tags" Target="../tags/tag1234.xml"/><Relationship Id="rId110" Type="http://schemas.openxmlformats.org/officeDocument/2006/relationships/tags" Target="../tags/tag1257.xml"/><Relationship Id="rId115" Type="http://schemas.openxmlformats.org/officeDocument/2006/relationships/tags" Target="../tags/tag1262.xml"/><Relationship Id="rId131" Type="http://schemas.openxmlformats.org/officeDocument/2006/relationships/tags" Target="../tags/tag1278.xml"/><Relationship Id="rId136" Type="http://schemas.openxmlformats.org/officeDocument/2006/relationships/tags" Target="../tags/tag1283.xml"/><Relationship Id="rId157" Type="http://schemas.openxmlformats.org/officeDocument/2006/relationships/tags" Target="../tags/tag1304.xml"/><Relationship Id="rId178" Type="http://schemas.openxmlformats.org/officeDocument/2006/relationships/tags" Target="../tags/tag1325.xml"/><Relationship Id="rId61" Type="http://schemas.openxmlformats.org/officeDocument/2006/relationships/tags" Target="../tags/tag1208.xml"/><Relationship Id="rId82" Type="http://schemas.openxmlformats.org/officeDocument/2006/relationships/tags" Target="../tags/tag1229.xml"/><Relationship Id="rId152" Type="http://schemas.openxmlformats.org/officeDocument/2006/relationships/tags" Target="../tags/tag1299.xml"/><Relationship Id="rId173" Type="http://schemas.openxmlformats.org/officeDocument/2006/relationships/tags" Target="../tags/tag1320.xml"/><Relationship Id="rId194" Type="http://schemas.openxmlformats.org/officeDocument/2006/relationships/tags" Target="../tags/tag1341.xml"/><Relationship Id="rId199" Type="http://schemas.openxmlformats.org/officeDocument/2006/relationships/tags" Target="../tags/tag1346.xml"/><Relationship Id="rId203" Type="http://schemas.openxmlformats.org/officeDocument/2006/relationships/tags" Target="../tags/tag1350.xml"/><Relationship Id="rId208" Type="http://schemas.openxmlformats.org/officeDocument/2006/relationships/tags" Target="../tags/tag1355.xml"/><Relationship Id="rId229" Type="http://schemas.openxmlformats.org/officeDocument/2006/relationships/tags" Target="../tags/tag1376.xml"/><Relationship Id="rId19" Type="http://schemas.openxmlformats.org/officeDocument/2006/relationships/tags" Target="../tags/tag1166.xml"/><Relationship Id="rId224" Type="http://schemas.openxmlformats.org/officeDocument/2006/relationships/tags" Target="../tags/tag1371.xml"/><Relationship Id="rId240" Type="http://schemas.openxmlformats.org/officeDocument/2006/relationships/tags" Target="../tags/tag1387.xml"/><Relationship Id="rId245" Type="http://schemas.openxmlformats.org/officeDocument/2006/relationships/tags" Target="../tags/tag1392.xml"/><Relationship Id="rId14" Type="http://schemas.openxmlformats.org/officeDocument/2006/relationships/tags" Target="../tags/tag1161.xml"/><Relationship Id="rId30" Type="http://schemas.openxmlformats.org/officeDocument/2006/relationships/tags" Target="../tags/tag1177.xml"/><Relationship Id="rId35" Type="http://schemas.openxmlformats.org/officeDocument/2006/relationships/tags" Target="../tags/tag1182.xml"/><Relationship Id="rId56" Type="http://schemas.openxmlformats.org/officeDocument/2006/relationships/tags" Target="../tags/tag1203.xml"/><Relationship Id="rId77" Type="http://schemas.openxmlformats.org/officeDocument/2006/relationships/tags" Target="../tags/tag1224.xml"/><Relationship Id="rId100" Type="http://schemas.openxmlformats.org/officeDocument/2006/relationships/tags" Target="../tags/tag1247.xml"/><Relationship Id="rId105" Type="http://schemas.openxmlformats.org/officeDocument/2006/relationships/tags" Target="../tags/tag1252.xml"/><Relationship Id="rId126" Type="http://schemas.openxmlformats.org/officeDocument/2006/relationships/tags" Target="../tags/tag1273.xml"/><Relationship Id="rId147" Type="http://schemas.openxmlformats.org/officeDocument/2006/relationships/tags" Target="../tags/tag1294.xml"/><Relationship Id="rId168" Type="http://schemas.openxmlformats.org/officeDocument/2006/relationships/tags" Target="../tags/tag1315.xml"/><Relationship Id="rId8" Type="http://schemas.openxmlformats.org/officeDocument/2006/relationships/tags" Target="../tags/tag1155.xml"/><Relationship Id="rId51" Type="http://schemas.openxmlformats.org/officeDocument/2006/relationships/tags" Target="../tags/tag1198.xml"/><Relationship Id="rId72" Type="http://schemas.openxmlformats.org/officeDocument/2006/relationships/tags" Target="../tags/tag1219.xml"/><Relationship Id="rId93" Type="http://schemas.openxmlformats.org/officeDocument/2006/relationships/tags" Target="../tags/tag1240.xml"/><Relationship Id="rId98" Type="http://schemas.openxmlformats.org/officeDocument/2006/relationships/tags" Target="../tags/tag1245.xml"/><Relationship Id="rId121" Type="http://schemas.openxmlformats.org/officeDocument/2006/relationships/tags" Target="../tags/tag1268.xml"/><Relationship Id="rId142" Type="http://schemas.openxmlformats.org/officeDocument/2006/relationships/tags" Target="../tags/tag1289.xml"/><Relationship Id="rId163" Type="http://schemas.openxmlformats.org/officeDocument/2006/relationships/tags" Target="../tags/tag1310.xml"/><Relationship Id="rId184" Type="http://schemas.openxmlformats.org/officeDocument/2006/relationships/tags" Target="../tags/tag1331.xml"/><Relationship Id="rId189" Type="http://schemas.openxmlformats.org/officeDocument/2006/relationships/tags" Target="../tags/tag1336.xml"/><Relationship Id="rId219" Type="http://schemas.openxmlformats.org/officeDocument/2006/relationships/tags" Target="../tags/tag1366.xml"/><Relationship Id="rId3" Type="http://schemas.openxmlformats.org/officeDocument/2006/relationships/tags" Target="../tags/tag1150.xml"/><Relationship Id="rId214" Type="http://schemas.openxmlformats.org/officeDocument/2006/relationships/tags" Target="../tags/tag1361.xml"/><Relationship Id="rId230" Type="http://schemas.openxmlformats.org/officeDocument/2006/relationships/tags" Target="../tags/tag1377.xml"/><Relationship Id="rId235" Type="http://schemas.openxmlformats.org/officeDocument/2006/relationships/tags" Target="../tags/tag1382.xml"/><Relationship Id="rId251" Type="http://schemas.openxmlformats.org/officeDocument/2006/relationships/tags" Target="../tags/tag1398.xml"/><Relationship Id="rId256" Type="http://schemas.openxmlformats.org/officeDocument/2006/relationships/slideLayout" Target="../slideLayouts/slideLayout2.xml"/><Relationship Id="rId25" Type="http://schemas.openxmlformats.org/officeDocument/2006/relationships/tags" Target="../tags/tag1172.xml"/><Relationship Id="rId46" Type="http://schemas.openxmlformats.org/officeDocument/2006/relationships/tags" Target="../tags/tag1193.xml"/><Relationship Id="rId67" Type="http://schemas.openxmlformats.org/officeDocument/2006/relationships/tags" Target="../tags/tag1214.xml"/><Relationship Id="rId116" Type="http://schemas.openxmlformats.org/officeDocument/2006/relationships/tags" Target="../tags/tag1263.xml"/><Relationship Id="rId137" Type="http://schemas.openxmlformats.org/officeDocument/2006/relationships/tags" Target="../tags/tag1284.xml"/><Relationship Id="rId158" Type="http://schemas.openxmlformats.org/officeDocument/2006/relationships/tags" Target="../tags/tag1305.xml"/><Relationship Id="rId20" Type="http://schemas.openxmlformats.org/officeDocument/2006/relationships/tags" Target="../tags/tag1167.xml"/><Relationship Id="rId41" Type="http://schemas.openxmlformats.org/officeDocument/2006/relationships/tags" Target="../tags/tag1188.xml"/><Relationship Id="rId62" Type="http://schemas.openxmlformats.org/officeDocument/2006/relationships/tags" Target="../tags/tag1209.xml"/><Relationship Id="rId83" Type="http://schemas.openxmlformats.org/officeDocument/2006/relationships/tags" Target="../tags/tag1230.xml"/><Relationship Id="rId88" Type="http://schemas.openxmlformats.org/officeDocument/2006/relationships/tags" Target="../tags/tag1235.xml"/><Relationship Id="rId111" Type="http://schemas.openxmlformats.org/officeDocument/2006/relationships/tags" Target="../tags/tag1258.xml"/><Relationship Id="rId132" Type="http://schemas.openxmlformats.org/officeDocument/2006/relationships/tags" Target="../tags/tag1279.xml"/><Relationship Id="rId153" Type="http://schemas.openxmlformats.org/officeDocument/2006/relationships/tags" Target="../tags/tag1300.xml"/><Relationship Id="rId174" Type="http://schemas.openxmlformats.org/officeDocument/2006/relationships/tags" Target="../tags/tag1321.xml"/><Relationship Id="rId179" Type="http://schemas.openxmlformats.org/officeDocument/2006/relationships/tags" Target="../tags/tag1326.xml"/><Relationship Id="rId195" Type="http://schemas.openxmlformats.org/officeDocument/2006/relationships/tags" Target="../tags/tag1342.xml"/><Relationship Id="rId209" Type="http://schemas.openxmlformats.org/officeDocument/2006/relationships/tags" Target="../tags/tag1356.xml"/><Relationship Id="rId190" Type="http://schemas.openxmlformats.org/officeDocument/2006/relationships/tags" Target="../tags/tag1337.xml"/><Relationship Id="rId204" Type="http://schemas.openxmlformats.org/officeDocument/2006/relationships/tags" Target="../tags/tag1351.xml"/><Relationship Id="rId220" Type="http://schemas.openxmlformats.org/officeDocument/2006/relationships/tags" Target="../tags/tag1367.xml"/><Relationship Id="rId225" Type="http://schemas.openxmlformats.org/officeDocument/2006/relationships/tags" Target="../tags/tag1372.xml"/><Relationship Id="rId241" Type="http://schemas.openxmlformats.org/officeDocument/2006/relationships/tags" Target="../tags/tag1388.xml"/><Relationship Id="rId246" Type="http://schemas.openxmlformats.org/officeDocument/2006/relationships/tags" Target="../tags/tag1393.xml"/><Relationship Id="rId15" Type="http://schemas.openxmlformats.org/officeDocument/2006/relationships/tags" Target="../tags/tag1162.xml"/><Relationship Id="rId36" Type="http://schemas.openxmlformats.org/officeDocument/2006/relationships/tags" Target="../tags/tag1183.xml"/><Relationship Id="rId57" Type="http://schemas.openxmlformats.org/officeDocument/2006/relationships/tags" Target="../tags/tag1204.xml"/><Relationship Id="rId106" Type="http://schemas.openxmlformats.org/officeDocument/2006/relationships/tags" Target="../tags/tag1253.xml"/><Relationship Id="rId127" Type="http://schemas.openxmlformats.org/officeDocument/2006/relationships/tags" Target="../tags/tag1274.xml"/><Relationship Id="rId10" Type="http://schemas.openxmlformats.org/officeDocument/2006/relationships/tags" Target="../tags/tag1157.xml"/><Relationship Id="rId31" Type="http://schemas.openxmlformats.org/officeDocument/2006/relationships/tags" Target="../tags/tag1178.xml"/><Relationship Id="rId52" Type="http://schemas.openxmlformats.org/officeDocument/2006/relationships/tags" Target="../tags/tag1199.xml"/><Relationship Id="rId73" Type="http://schemas.openxmlformats.org/officeDocument/2006/relationships/tags" Target="../tags/tag1220.xml"/><Relationship Id="rId78" Type="http://schemas.openxmlformats.org/officeDocument/2006/relationships/tags" Target="../tags/tag1225.xml"/><Relationship Id="rId94" Type="http://schemas.openxmlformats.org/officeDocument/2006/relationships/tags" Target="../tags/tag1241.xml"/><Relationship Id="rId99" Type="http://schemas.openxmlformats.org/officeDocument/2006/relationships/tags" Target="../tags/tag1246.xml"/><Relationship Id="rId101" Type="http://schemas.openxmlformats.org/officeDocument/2006/relationships/tags" Target="../tags/tag1248.xml"/><Relationship Id="rId122" Type="http://schemas.openxmlformats.org/officeDocument/2006/relationships/tags" Target="../tags/tag1269.xml"/><Relationship Id="rId143" Type="http://schemas.openxmlformats.org/officeDocument/2006/relationships/tags" Target="../tags/tag1290.xml"/><Relationship Id="rId148" Type="http://schemas.openxmlformats.org/officeDocument/2006/relationships/tags" Target="../tags/tag1295.xml"/><Relationship Id="rId164" Type="http://schemas.openxmlformats.org/officeDocument/2006/relationships/tags" Target="../tags/tag1311.xml"/><Relationship Id="rId169" Type="http://schemas.openxmlformats.org/officeDocument/2006/relationships/tags" Target="../tags/tag1316.xml"/><Relationship Id="rId185" Type="http://schemas.openxmlformats.org/officeDocument/2006/relationships/tags" Target="../tags/tag1332.xml"/><Relationship Id="rId4" Type="http://schemas.openxmlformats.org/officeDocument/2006/relationships/tags" Target="../tags/tag1151.xml"/><Relationship Id="rId9" Type="http://schemas.openxmlformats.org/officeDocument/2006/relationships/tags" Target="../tags/tag1156.xml"/><Relationship Id="rId180" Type="http://schemas.openxmlformats.org/officeDocument/2006/relationships/tags" Target="../tags/tag1327.xml"/><Relationship Id="rId210" Type="http://schemas.openxmlformats.org/officeDocument/2006/relationships/tags" Target="../tags/tag1357.xml"/><Relationship Id="rId215" Type="http://schemas.openxmlformats.org/officeDocument/2006/relationships/tags" Target="../tags/tag1362.xml"/><Relationship Id="rId236" Type="http://schemas.openxmlformats.org/officeDocument/2006/relationships/tags" Target="../tags/tag1383.xml"/><Relationship Id="rId26" Type="http://schemas.openxmlformats.org/officeDocument/2006/relationships/tags" Target="../tags/tag1173.xml"/><Relationship Id="rId231" Type="http://schemas.openxmlformats.org/officeDocument/2006/relationships/tags" Target="../tags/tag1378.xml"/><Relationship Id="rId252" Type="http://schemas.openxmlformats.org/officeDocument/2006/relationships/tags" Target="../tags/tag1399.xml"/><Relationship Id="rId47" Type="http://schemas.openxmlformats.org/officeDocument/2006/relationships/tags" Target="../tags/tag1194.xml"/><Relationship Id="rId68" Type="http://schemas.openxmlformats.org/officeDocument/2006/relationships/tags" Target="../tags/tag1215.xml"/><Relationship Id="rId89" Type="http://schemas.openxmlformats.org/officeDocument/2006/relationships/tags" Target="../tags/tag1236.xml"/><Relationship Id="rId112" Type="http://schemas.openxmlformats.org/officeDocument/2006/relationships/tags" Target="../tags/tag1259.xml"/><Relationship Id="rId133" Type="http://schemas.openxmlformats.org/officeDocument/2006/relationships/tags" Target="../tags/tag1280.xml"/><Relationship Id="rId154" Type="http://schemas.openxmlformats.org/officeDocument/2006/relationships/tags" Target="../tags/tag1301.xml"/><Relationship Id="rId175" Type="http://schemas.openxmlformats.org/officeDocument/2006/relationships/tags" Target="../tags/tag1322.xml"/><Relationship Id="rId196" Type="http://schemas.openxmlformats.org/officeDocument/2006/relationships/tags" Target="../tags/tag1343.xml"/><Relationship Id="rId200" Type="http://schemas.openxmlformats.org/officeDocument/2006/relationships/tags" Target="../tags/tag1347.xml"/><Relationship Id="rId16" Type="http://schemas.openxmlformats.org/officeDocument/2006/relationships/tags" Target="../tags/tag1163.xml"/><Relationship Id="rId221" Type="http://schemas.openxmlformats.org/officeDocument/2006/relationships/tags" Target="../tags/tag1368.xml"/><Relationship Id="rId242" Type="http://schemas.openxmlformats.org/officeDocument/2006/relationships/tags" Target="../tags/tag1389.xml"/><Relationship Id="rId37" Type="http://schemas.openxmlformats.org/officeDocument/2006/relationships/tags" Target="../tags/tag1184.xml"/><Relationship Id="rId58" Type="http://schemas.openxmlformats.org/officeDocument/2006/relationships/tags" Target="../tags/tag1205.xml"/><Relationship Id="rId79" Type="http://schemas.openxmlformats.org/officeDocument/2006/relationships/tags" Target="../tags/tag1226.xml"/><Relationship Id="rId102" Type="http://schemas.openxmlformats.org/officeDocument/2006/relationships/tags" Target="../tags/tag1249.xml"/><Relationship Id="rId123" Type="http://schemas.openxmlformats.org/officeDocument/2006/relationships/tags" Target="../tags/tag1270.xml"/><Relationship Id="rId144" Type="http://schemas.openxmlformats.org/officeDocument/2006/relationships/tags" Target="../tags/tag1291.xml"/><Relationship Id="rId90" Type="http://schemas.openxmlformats.org/officeDocument/2006/relationships/tags" Target="../tags/tag1237.xml"/><Relationship Id="rId165" Type="http://schemas.openxmlformats.org/officeDocument/2006/relationships/tags" Target="../tags/tag1312.xml"/><Relationship Id="rId186" Type="http://schemas.openxmlformats.org/officeDocument/2006/relationships/tags" Target="../tags/tag1333.xml"/><Relationship Id="rId211" Type="http://schemas.openxmlformats.org/officeDocument/2006/relationships/tags" Target="../tags/tag1358.xml"/><Relationship Id="rId232" Type="http://schemas.openxmlformats.org/officeDocument/2006/relationships/tags" Target="../tags/tag1379.xml"/><Relationship Id="rId253" Type="http://schemas.openxmlformats.org/officeDocument/2006/relationships/tags" Target="../tags/tag1400.xml"/><Relationship Id="rId27" Type="http://schemas.openxmlformats.org/officeDocument/2006/relationships/tags" Target="../tags/tag1174.xml"/><Relationship Id="rId48" Type="http://schemas.openxmlformats.org/officeDocument/2006/relationships/tags" Target="../tags/tag1195.xml"/><Relationship Id="rId69" Type="http://schemas.openxmlformats.org/officeDocument/2006/relationships/tags" Target="../tags/tag1216.xml"/><Relationship Id="rId113" Type="http://schemas.openxmlformats.org/officeDocument/2006/relationships/tags" Target="../tags/tag1260.xml"/><Relationship Id="rId134" Type="http://schemas.openxmlformats.org/officeDocument/2006/relationships/tags" Target="../tags/tag1281.xml"/><Relationship Id="rId80" Type="http://schemas.openxmlformats.org/officeDocument/2006/relationships/tags" Target="../tags/tag1227.xml"/><Relationship Id="rId155" Type="http://schemas.openxmlformats.org/officeDocument/2006/relationships/tags" Target="../tags/tag1302.xml"/><Relationship Id="rId176" Type="http://schemas.openxmlformats.org/officeDocument/2006/relationships/tags" Target="../tags/tag1323.xml"/><Relationship Id="rId197" Type="http://schemas.openxmlformats.org/officeDocument/2006/relationships/tags" Target="../tags/tag1344.xml"/><Relationship Id="rId201" Type="http://schemas.openxmlformats.org/officeDocument/2006/relationships/tags" Target="../tags/tag1348.xml"/><Relationship Id="rId222" Type="http://schemas.openxmlformats.org/officeDocument/2006/relationships/tags" Target="../tags/tag1369.xml"/><Relationship Id="rId243" Type="http://schemas.openxmlformats.org/officeDocument/2006/relationships/tags" Target="../tags/tag1390.xml"/><Relationship Id="rId17" Type="http://schemas.openxmlformats.org/officeDocument/2006/relationships/tags" Target="../tags/tag1164.xml"/><Relationship Id="rId38" Type="http://schemas.openxmlformats.org/officeDocument/2006/relationships/tags" Target="../tags/tag1185.xml"/><Relationship Id="rId59" Type="http://schemas.openxmlformats.org/officeDocument/2006/relationships/tags" Target="../tags/tag1206.xml"/><Relationship Id="rId103" Type="http://schemas.openxmlformats.org/officeDocument/2006/relationships/tags" Target="../tags/tag1250.xml"/><Relationship Id="rId124" Type="http://schemas.openxmlformats.org/officeDocument/2006/relationships/tags" Target="../tags/tag12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" name="SMARTInkShape-Group303"/>
          <p:cNvGrpSpPr/>
          <p:nvPr/>
        </p:nvGrpSpPr>
        <p:grpSpPr>
          <a:xfrm>
            <a:off x="8449368" y="5760672"/>
            <a:ext cx="1228033" cy="221029"/>
            <a:chOff x="8449368" y="5760672"/>
            <a:chExt cx="1228033" cy="221029"/>
          </a:xfrm>
        </p:grpSpPr>
        <p:sp>
          <p:nvSpPr>
            <p:cNvPr id="166" name="SMARTInkShape-1836"/>
            <p:cNvSpPr/>
            <p:nvPr>
              <p:custDataLst>
                <p:tags r:id="rId135"/>
              </p:custDataLst>
            </p:nvPr>
          </p:nvSpPr>
          <p:spPr>
            <a:xfrm>
              <a:off x="8451850" y="5760672"/>
              <a:ext cx="25329" cy="221029"/>
            </a:xfrm>
            <a:custGeom>
              <a:avLst/>
              <a:gdLst/>
              <a:ahLst/>
              <a:cxnLst/>
              <a:rect l="0" t="0" r="0" b="0"/>
              <a:pathLst>
                <a:path w="25329" h="221029">
                  <a:moveTo>
                    <a:pt x="0" y="17828"/>
                  </a:moveTo>
                  <a:lnTo>
                    <a:pt x="0" y="17828"/>
                  </a:lnTo>
                  <a:lnTo>
                    <a:pt x="3370" y="14457"/>
                  </a:lnTo>
                  <a:lnTo>
                    <a:pt x="5026" y="10920"/>
                  </a:lnTo>
                  <a:lnTo>
                    <a:pt x="5467" y="8990"/>
                  </a:lnTo>
                  <a:lnTo>
                    <a:pt x="11740" y="0"/>
                  </a:lnTo>
                  <a:lnTo>
                    <a:pt x="19157" y="5882"/>
                  </a:lnTo>
                  <a:lnTo>
                    <a:pt x="22626" y="14636"/>
                  </a:lnTo>
                  <a:lnTo>
                    <a:pt x="25034" y="57443"/>
                  </a:lnTo>
                  <a:lnTo>
                    <a:pt x="25328" y="99136"/>
                  </a:lnTo>
                  <a:lnTo>
                    <a:pt x="23497" y="141872"/>
                  </a:lnTo>
                  <a:lnTo>
                    <a:pt x="18486" y="180876"/>
                  </a:lnTo>
                  <a:lnTo>
                    <a:pt x="6350" y="2210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1837"/>
            <p:cNvSpPr/>
            <p:nvPr>
              <p:custDataLst>
                <p:tags r:id="rId136"/>
              </p:custDataLst>
            </p:nvPr>
          </p:nvSpPr>
          <p:spPr>
            <a:xfrm>
              <a:off x="8449368" y="5810250"/>
              <a:ext cx="313633" cy="139439"/>
            </a:xfrm>
            <a:custGeom>
              <a:avLst/>
              <a:gdLst/>
              <a:ahLst/>
              <a:cxnLst/>
              <a:rect l="0" t="0" r="0" b="0"/>
              <a:pathLst>
                <a:path w="313633" h="139439">
                  <a:moveTo>
                    <a:pt x="15182" y="133350"/>
                  </a:moveTo>
                  <a:lnTo>
                    <a:pt x="15182" y="133350"/>
                  </a:lnTo>
                  <a:lnTo>
                    <a:pt x="3249" y="138376"/>
                  </a:lnTo>
                  <a:lnTo>
                    <a:pt x="0" y="139112"/>
                  </a:lnTo>
                  <a:lnTo>
                    <a:pt x="122" y="139309"/>
                  </a:lnTo>
                  <a:lnTo>
                    <a:pt x="908" y="139438"/>
                  </a:lnTo>
                  <a:lnTo>
                    <a:pt x="45601" y="113917"/>
                  </a:lnTo>
                  <a:lnTo>
                    <a:pt x="82755" y="97019"/>
                  </a:lnTo>
                  <a:lnTo>
                    <a:pt x="126915" y="78667"/>
                  </a:lnTo>
                  <a:lnTo>
                    <a:pt x="170315" y="57090"/>
                  </a:lnTo>
                  <a:lnTo>
                    <a:pt x="215159" y="38507"/>
                  </a:lnTo>
                  <a:lnTo>
                    <a:pt x="250353" y="23637"/>
                  </a:lnTo>
                  <a:lnTo>
                    <a:pt x="292588" y="9765"/>
                  </a:lnTo>
                  <a:lnTo>
                    <a:pt x="31363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1838"/>
            <p:cNvSpPr/>
            <p:nvPr>
              <p:custDataLst>
                <p:tags r:id="rId137"/>
              </p:custDataLst>
            </p:nvPr>
          </p:nvSpPr>
          <p:spPr>
            <a:xfrm>
              <a:off x="8587848" y="5880100"/>
              <a:ext cx="308503" cy="34232"/>
            </a:xfrm>
            <a:custGeom>
              <a:avLst/>
              <a:gdLst/>
              <a:ahLst/>
              <a:cxnLst/>
              <a:rect l="0" t="0" r="0" b="0"/>
              <a:pathLst>
                <a:path w="308503" h="34232">
                  <a:moveTo>
                    <a:pt x="16402" y="19050"/>
                  </a:moveTo>
                  <a:lnTo>
                    <a:pt x="16402" y="19050"/>
                  </a:lnTo>
                  <a:lnTo>
                    <a:pt x="3309" y="28484"/>
                  </a:lnTo>
                  <a:lnTo>
                    <a:pt x="0" y="33355"/>
                  </a:lnTo>
                  <a:lnTo>
                    <a:pt x="2645" y="34231"/>
                  </a:lnTo>
                  <a:lnTo>
                    <a:pt x="39763" y="30568"/>
                  </a:lnTo>
                  <a:lnTo>
                    <a:pt x="81886" y="25048"/>
                  </a:lnTo>
                  <a:lnTo>
                    <a:pt x="118590" y="18946"/>
                  </a:lnTo>
                  <a:lnTo>
                    <a:pt x="158158" y="12670"/>
                  </a:lnTo>
                  <a:lnTo>
                    <a:pt x="199278" y="8221"/>
                  </a:lnTo>
                  <a:lnTo>
                    <a:pt x="228914" y="6477"/>
                  </a:lnTo>
                  <a:lnTo>
                    <a:pt x="30850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1839"/>
            <p:cNvSpPr/>
            <p:nvPr>
              <p:custDataLst>
                <p:tags r:id="rId138"/>
              </p:custDataLst>
            </p:nvPr>
          </p:nvSpPr>
          <p:spPr>
            <a:xfrm>
              <a:off x="8817661" y="5930900"/>
              <a:ext cx="288240" cy="11233"/>
            </a:xfrm>
            <a:custGeom>
              <a:avLst/>
              <a:gdLst/>
              <a:ahLst/>
              <a:cxnLst/>
              <a:rect l="0" t="0" r="0" b="0"/>
              <a:pathLst>
                <a:path w="288240" h="11233">
                  <a:moveTo>
                    <a:pt x="8839" y="0"/>
                  </a:moveTo>
                  <a:lnTo>
                    <a:pt x="8839" y="0"/>
                  </a:lnTo>
                  <a:lnTo>
                    <a:pt x="5468" y="0"/>
                  </a:lnTo>
                  <a:lnTo>
                    <a:pt x="1932" y="1881"/>
                  </a:lnTo>
                  <a:lnTo>
                    <a:pt x="0" y="3371"/>
                  </a:lnTo>
                  <a:lnTo>
                    <a:pt x="829" y="5069"/>
                  </a:lnTo>
                  <a:lnTo>
                    <a:pt x="7396" y="8839"/>
                  </a:lnTo>
                  <a:lnTo>
                    <a:pt x="45478" y="11232"/>
                  </a:lnTo>
                  <a:lnTo>
                    <a:pt x="87741" y="8110"/>
                  </a:lnTo>
                  <a:lnTo>
                    <a:pt x="127074" y="6872"/>
                  </a:lnTo>
                  <a:lnTo>
                    <a:pt x="162519" y="6581"/>
                  </a:lnTo>
                  <a:lnTo>
                    <a:pt x="201788" y="6453"/>
                  </a:lnTo>
                  <a:lnTo>
                    <a:pt x="238527" y="6395"/>
                  </a:lnTo>
                  <a:lnTo>
                    <a:pt x="288239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1840"/>
            <p:cNvSpPr/>
            <p:nvPr>
              <p:custDataLst>
                <p:tags r:id="rId139"/>
              </p:custDataLst>
            </p:nvPr>
          </p:nvSpPr>
          <p:spPr>
            <a:xfrm>
              <a:off x="9052159" y="5867400"/>
              <a:ext cx="625242" cy="113418"/>
            </a:xfrm>
            <a:custGeom>
              <a:avLst/>
              <a:gdLst/>
              <a:ahLst/>
              <a:cxnLst/>
              <a:rect l="0" t="0" r="0" b="0"/>
              <a:pathLst>
                <a:path w="625242" h="113418">
                  <a:moveTo>
                    <a:pt x="79141" y="107950"/>
                  </a:moveTo>
                  <a:lnTo>
                    <a:pt x="79141" y="107950"/>
                  </a:lnTo>
                  <a:lnTo>
                    <a:pt x="33554" y="112314"/>
                  </a:lnTo>
                  <a:lnTo>
                    <a:pt x="17958" y="113417"/>
                  </a:lnTo>
                  <a:lnTo>
                    <a:pt x="11541" y="110889"/>
                  </a:lnTo>
                  <a:lnTo>
                    <a:pt x="649" y="100555"/>
                  </a:lnTo>
                  <a:lnTo>
                    <a:pt x="0" y="96669"/>
                  </a:lnTo>
                  <a:lnTo>
                    <a:pt x="2392" y="94080"/>
                  </a:lnTo>
                  <a:lnTo>
                    <a:pt x="6808" y="92353"/>
                  </a:lnTo>
                  <a:lnTo>
                    <a:pt x="52205" y="88877"/>
                  </a:lnTo>
                  <a:lnTo>
                    <a:pt x="90219" y="85832"/>
                  </a:lnTo>
                  <a:lnTo>
                    <a:pt x="123575" y="84009"/>
                  </a:lnTo>
                  <a:lnTo>
                    <a:pt x="168037" y="82983"/>
                  </a:lnTo>
                  <a:lnTo>
                    <a:pt x="210608" y="82678"/>
                  </a:lnTo>
                  <a:lnTo>
                    <a:pt x="251915" y="82589"/>
                  </a:lnTo>
                  <a:lnTo>
                    <a:pt x="293551" y="82560"/>
                  </a:lnTo>
                  <a:lnTo>
                    <a:pt x="332698" y="84434"/>
                  </a:lnTo>
                  <a:lnTo>
                    <a:pt x="374873" y="87577"/>
                  </a:lnTo>
                  <a:lnTo>
                    <a:pt x="422442" y="88725"/>
                  </a:lnTo>
                  <a:lnTo>
                    <a:pt x="422307" y="88784"/>
                  </a:lnTo>
                  <a:lnTo>
                    <a:pt x="420102" y="88823"/>
                  </a:lnTo>
                  <a:lnTo>
                    <a:pt x="396771" y="82135"/>
                  </a:lnTo>
                  <a:lnTo>
                    <a:pt x="390378" y="78040"/>
                  </a:lnTo>
                  <a:lnTo>
                    <a:pt x="386115" y="73193"/>
                  </a:lnTo>
                  <a:lnTo>
                    <a:pt x="383274" y="67845"/>
                  </a:lnTo>
                  <a:lnTo>
                    <a:pt x="385613" y="62162"/>
                  </a:lnTo>
                  <a:lnTo>
                    <a:pt x="399502" y="50206"/>
                  </a:lnTo>
                  <a:lnTo>
                    <a:pt x="437863" y="34945"/>
                  </a:lnTo>
                  <a:lnTo>
                    <a:pt x="471492" y="21486"/>
                  </a:lnTo>
                  <a:lnTo>
                    <a:pt x="503521" y="14724"/>
                  </a:lnTo>
                  <a:lnTo>
                    <a:pt x="542920" y="9366"/>
                  </a:lnTo>
                  <a:lnTo>
                    <a:pt x="62524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6" name="SMARTInkShape-Group304"/>
          <p:cNvGrpSpPr/>
          <p:nvPr/>
        </p:nvGrpSpPr>
        <p:grpSpPr>
          <a:xfrm>
            <a:off x="4400550" y="5760779"/>
            <a:ext cx="438151" cy="328872"/>
            <a:chOff x="4400550" y="5760779"/>
            <a:chExt cx="438151" cy="328872"/>
          </a:xfrm>
        </p:grpSpPr>
        <p:sp>
          <p:nvSpPr>
            <p:cNvPr id="172" name="SMARTInkShape-1841"/>
            <p:cNvSpPr/>
            <p:nvPr>
              <p:custDataLst>
                <p:tags r:id="rId131"/>
              </p:custDataLst>
            </p:nvPr>
          </p:nvSpPr>
          <p:spPr>
            <a:xfrm>
              <a:off x="4819912" y="5760779"/>
              <a:ext cx="18789" cy="278072"/>
            </a:xfrm>
            <a:custGeom>
              <a:avLst/>
              <a:gdLst/>
              <a:ahLst/>
              <a:cxnLst/>
              <a:rect l="0" t="0" r="0" b="0"/>
              <a:pathLst>
                <a:path w="18789" h="278072">
                  <a:moveTo>
                    <a:pt x="6088" y="36771"/>
                  </a:moveTo>
                  <a:lnTo>
                    <a:pt x="6088" y="36771"/>
                  </a:lnTo>
                  <a:lnTo>
                    <a:pt x="6088" y="33400"/>
                  </a:lnTo>
                  <a:lnTo>
                    <a:pt x="4206" y="29864"/>
                  </a:lnTo>
                  <a:lnTo>
                    <a:pt x="2717" y="27932"/>
                  </a:lnTo>
                  <a:lnTo>
                    <a:pt x="1062" y="22023"/>
                  </a:lnTo>
                  <a:lnTo>
                    <a:pt x="0" y="10105"/>
                  </a:lnTo>
                  <a:lnTo>
                    <a:pt x="1736" y="5398"/>
                  </a:lnTo>
                  <a:lnTo>
                    <a:pt x="5228" y="0"/>
                  </a:lnTo>
                  <a:lnTo>
                    <a:pt x="9204" y="9177"/>
                  </a:lnTo>
                  <a:lnTo>
                    <a:pt x="12012" y="53014"/>
                  </a:lnTo>
                  <a:lnTo>
                    <a:pt x="12312" y="90502"/>
                  </a:lnTo>
                  <a:lnTo>
                    <a:pt x="12412" y="137303"/>
                  </a:lnTo>
                  <a:lnTo>
                    <a:pt x="13140" y="183864"/>
                  </a:lnTo>
                  <a:lnTo>
                    <a:pt x="16801" y="221230"/>
                  </a:lnTo>
                  <a:lnTo>
                    <a:pt x="18526" y="267607"/>
                  </a:lnTo>
                  <a:lnTo>
                    <a:pt x="18788" y="2780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1842"/>
            <p:cNvSpPr/>
            <p:nvPr>
              <p:custDataLst>
                <p:tags r:id="rId132"/>
              </p:custDataLst>
            </p:nvPr>
          </p:nvSpPr>
          <p:spPr>
            <a:xfrm>
              <a:off x="4400550" y="5791200"/>
              <a:ext cx="279401" cy="215901"/>
            </a:xfrm>
            <a:custGeom>
              <a:avLst/>
              <a:gdLst/>
              <a:ahLst/>
              <a:cxnLst/>
              <a:rect l="0" t="0" r="0" b="0"/>
              <a:pathLst>
                <a:path w="279401" h="215901">
                  <a:moveTo>
                    <a:pt x="279400" y="0"/>
                  </a:moveTo>
                  <a:lnTo>
                    <a:pt x="279400" y="0"/>
                  </a:lnTo>
                  <a:lnTo>
                    <a:pt x="267191" y="0"/>
                  </a:lnTo>
                  <a:lnTo>
                    <a:pt x="240717" y="10844"/>
                  </a:lnTo>
                  <a:lnTo>
                    <a:pt x="198724" y="35320"/>
                  </a:lnTo>
                  <a:lnTo>
                    <a:pt x="153658" y="66584"/>
                  </a:lnTo>
                  <a:lnTo>
                    <a:pt x="109927" y="101170"/>
                  </a:lnTo>
                  <a:lnTo>
                    <a:pt x="64556" y="139664"/>
                  </a:lnTo>
                  <a:lnTo>
                    <a:pt x="18420" y="180489"/>
                  </a:lnTo>
                  <a:lnTo>
                    <a:pt x="0" y="215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1843"/>
            <p:cNvSpPr/>
            <p:nvPr>
              <p:custDataLst>
                <p:tags r:id="rId133"/>
              </p:custDataLst>
            </p:nvPr>
          </p:nvSpPr>
          <p:spPr>
            <a:xfrm>
              <a:off x="4591050" y="5851329"/>
              <a:ext cx="189066" cy="149422"/>
            </a:xfrm>
            <a:custGeom>
              <a:avLst/>
              <a:gdLst/>
              <a:ahLst/>
              <a:cxnLst/>
              <a:rect l="0" t="0" r="0" b="0"/>
              <a:pathLst>
                <a:path w="189066" h="149422">
                  <a:moveTo>
                    <a:pt x="165100" y="3371"/>
                  </a:moveTo>
                  <a:lnTo>
                    <a:pt x="165100" y="3371"/>
                  </a:lnTo>
                  <a:lnTo>
                    <a:pt x="181956" y="0"/>
                  </a:lnTo>
                  <a:lnTo>
                    <a:pt x="186214" y="418"/>
                  </a:lnTo>
                  <a:lnTo>
                    <a:pt x="188348" y="2108"/>
                  </a:lnTo>
                  <a:lnTo>
                    <a:pt x="189065" y="4647"/>
                  </a:lnTo>
                  <a:lnTo>
                    <a:pt x="182337" y="13110"/>
                  </a:lnTo>
                  <a:lnTo>
                    <a:pt x="134948" y="52273"/>
                  </a:lnTo>
                  <a:lnTo>
                    <a:pt x="88771" y="87553"/>
                  </a:lnTo>
                  <a:lnTo>
                    <a:pt x="41445" y="120110"/>
                  </a:lnTo>
                  <a:lnTo>
                    <a:pt x="0" y="1494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1844"/>
            <p:cNvSpPr/>
            <p:nvPr>
              <p:custDataLst>
                <p:tags r:id="rId134"/>
              </p:custDataLst>
            </p:nvPr>
          </p:nvSpPr>
          <p:spPr>
            <a:xfrm>
              <a:off x="4578350" y="5939941"/>
              <a:ext cx="158644" cy="149710"/>
            </a:xfrm>
            <a:custGeom>
              <a:avLst/>
              <a:gdLst/>
              <a:ahLst/>
              <a:cxnLst/>
              <a:rect l="0" t="0" r="0" b="0"/>
              <a:pathLst>
                <a:path w="158644" h="149710">
                  <a:moveTo>
                    <a:pt x="133350" y="3659"/>
                  </a:moveTo>
                  <a:lnTo>
                    <a:pt x="133350" y="3659"/>
                  </a:lnTo>
                  <a:lnTo>
                    <a:pt x="151511" y="0"/>
                  </a:lnTo>
                  <a:lnTo>
                    <a:pt x="158590" y="1563"/>
                  </a:lnTo>
                  <a:lnTo>
                    <a:pt x="158643" y="5084"/>
                  </a:lnTo>
                  <a:lnTo>
                    <a:pt x="141384" y="35457"/>
                  </a:lnTo>
                  <a:lnTo>
                    <a:pt x="98702" y="73513"/>
                  </a:lnTo>
                  <a:lnTo>
                    <a:pt x="52020" y="110285"/>
                  </a:lnTo>
                  <a:lnTo>
                    <a:pt x="0" y="1497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" name="SMARTInkShape-1845"/>
          <p:cNvSpPr/>
          <p:nvPr>
            <p:custDataLst>
              <p:tags r:id="rId1"/>
            </p:custDataLst>
          </p:nvPr>
        </p:nvSpPr>
        <p:spPr>
          <a:xfrm>
            <a:off x="6310780" y="5914945"/>
            <a:ext cx="68118" cy="52495"/>
          </a:xfrm>
          <a:custGeom>
            <a:avLst/>
            <a:gdLst/>
            <a:ahLst/>
            <a:cxnLst/>
            <a:rect l="0" t="0" r="0" b="0"/>
            <a:pathLst>
              <a:path w="68118" h="52495">
                <a:moveTo>
                  <a:pt x="39220" y="22305"/>
                </a:moveTo>
                <a:lnTo>
                  <a:pt x="39220" y="22305"/>
                </a:lnTo>
                <a:lnTo>
                  <a:pt x="39220" y="10748"/>
                </a:lnTo>
                <a:lnTo>
                  <a:pt x="44687" y="4237"/>
                </a:lnTo>
                <a:lnTo>
                  <a:pt x="44276" y="3910"/>
                </a:lnTo>
                <a:lnTo>
                  <a:pt x="41938" y="3546"/>
                </a:lnTo>
                <a:lnTo>
                  <a:pt x="29913" y="10083"/>
                </a:lnTo>
                <a:lnTo>
                  <a:pt x="8816" y="33116"/>
                </a:lnTo>
                <a:lnTo>
                  <a:pt x="4540" y="39574"/>
                </a:lnTo>
                <a:lnTo>
                  <a:pt x="3400" y="42284"/>
                </a:lnTo>
                <a:lnTo>
                  <a:pt x="4051" y="44092"/>
                </a:lnTo>
                <a:lnTo>
                  <a:pt x="5896" y="45296"/>
                </a:lnTo>
                <a:lnTo>
                  <a:pt x="15235" y="46991"/>
                </a:lnTo>
                <a:lnTo>
                  <a:pt x="18996" y="47229"/>
                </a:lnTo>
                <a:lnTo>
                  <a:pt x="26939" y="43731"/>
                </a:lnTo>
                <a:lnTo>
                  <a:pt x="55763" y="20945"/>
                </a:lnTo>
                <a:lnTo>
                  <a:pt x="63741" y="9002"/>
                </a:lnTo>
                <a:lnTo>
                  <a:pt x="65446" y="4968"/>
                </a:lnTo>
                <a:lnTo>
                  <a:pt x="65875" y="2281"/>
                </a:lnTo>
                <a:lnTo>
                  <a:pt x="65456" y="489"/>
                </a:lnTo>
                <a:lnTo>
                  <a:pt x="63062" y="0"/>
                </a:lnTo>
                <a:lnTo>
                  <a:pt x="38180" y="6058"/>
                </a:lnTo>
                <a:lnTo>
                  <a:pt x="2304" y="29067"/>
                </a:lnTo>
                <a:lnTo>
                  <a:pt x="498" y="32458"/>
                </a:lnTo>
                <a:lnTo>
                  <a:pt x="0" y="36129"/>
                </a:lnTo>
                <a:lnTo>
                  <a:pt x="373" y="39988"/>
                </a:lnTo>
                <a:lnTo>
                  <a:pt x="2739" y="43267"/>
                </a:lnTo>
                <a:lnTo>
                  <a:pt x="11012" y="48789"/>
                </a:lnTo>
                <a:lnTo>
                  <a:pt x="27570" y="52494"/>
                </a:lnTo>
                <a:lnTo>
                  <a:pt x="45882" y="50221"/>
                </a:lnTo>
                <a:lnTo>
                  <a:pt x="61342" y="41708"/>
                </a:lnTo>
                <a:lnTo>
                  <a:pt x="66690" y="36103"/>
                </a:lnTo>
                <a:lnTo>
                  <a:pt x="68117" y="33620"/>
                </a:lnTo>
                <a:lnTo>
                  <a:pt x="67657" y="31259"/>
                </a:lnTo>
                <a:lnTo>
                  <a:pt x="63382" y="26756"/>
                </a:lnTo>
                <a:lnTo>
                  <a:pt x="53043" y="20252"/>
                </a:lnTo>
                <a:lnTo>
                  <a:pt x="43246" y="19746"/>
                </a:lnTo>
                <a:lnTo>
                  <a:pt x="26453" y="21798"/>
                </a:lnTo>
                <a:lnTo>
                  <a:pt x="24359" y="23379"/>
                </a:lnTo>
                <a:lnTo>
                  <a:pt x="22032" y="28898"/>
                </a:lnTo>
                <a:lnTo>
                  <a:pt x="22822" y="30933"/>
                </a:lnTo>
                <a:lnTo>
                  <a:pt x="24760" y="32290"/>
                </a:lnTo>
                <a:lnTo>
                  <a:pt x="39220" y="3500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7" name="SMARTInkShape-Group306"/>
          <p:cNvGrpSpPr/>
          <p:nvPr/>
        </p:nvGrpSpPr>
        <p:grpSpPr>
          <a:xfrm>
            <a:off x="4381762" y="4045189"/>
            <a:ext cx="5409939" cy="2227070"/>
            <a:chOff x="4381762" y="4045189"/>
            <a:chExt cx="5409939" cy="2227070"/>
          </a:xfrm>
        </p:grpSpPr>
        <p:sp>
          <p:nvSpPr>
            <p:cNvPr id="178" name="SMARTInkShape-1846"/>
            <p:cNvSpPr/>
            <p:nvPr>
              <p:custDataLst>
                <p:tags r:id="rId122"/>
              </p:custDataLst>
            </p:nvPr>
          </p:nvSpPr>
          <p:spPr>
            <a:xfrm>
              <a:off x="4381762" y="4045189"/>
              <a:ext cx="5409939" cy="1850714"/>
            </a:xfrm>
            <a:custGeom>
              <a:avLst/>
              <a:gdLst/>
              <a:ahLst/>
              <a:cxnLst/>
              <a:rect l="0" t="0" r="0" b="0"/>
              <a:pathLst>
                <a:path w="5409939" h="1850714">
                  <a:moveTo>
                    <a:pt x="6088" y="1777761"/>
                  </a:moveTo>
                  <a:lnTo>
                    <a:pt x="6088" y="1777761"/>
                  </a:lnTo>
                  <a:lnTo>
                    <a:pt x="6088" y="1774390"/>
                  </a:lnTo>
                  <a:lnTo>
                    <a:pt x="4206" y="1770854"/>
                  </a:lnTo>
                  <a:lnTo>
                    <a:pt x="621" y="1766204"/>
                  </a:lnTo>
                  <a:lnTo>
                    <a:pt x="0" y="1762029"/>
                  </a:lnTo>
                  <a:lnTo>
                    <a:pt x="1324" y="1760923"/>
                  </a:lnTo>
                  <a:lnTo>
                    <a:pt x="9928" y="1759366"/>
                  </a:lnTo>
                  <a:lnTo>
                    <a:pt x="50491" y="1753723"/>
                  </a:lnTo>
                  <a:lnTo>
                    <a:pt x="89491" y="1756001"/>
                  </a:lnTo>
                  <a:lnTo>
                    <a:pt x="132635" y="1757908"/>
                  </a:lnTo>
                  <a:lnTo>
                    <a:pt x="175521" y="1755100"/>
                  </a:lnTo>
                  <a:lnTo>
                    <a:pt x="215040" y="1753173"/>
                  </a:lnTo>
                  <a:lnTo>
                    <a:pt x="253934" y="1747452"/>
                  </a:lnTo>
                  <a:lnTo>
                    <a:pt x="291583" y="1741578"/>
                  </a:lnTo>
                  <a:lnTo>
                    <a:pt x="329862" y="1734663"/>
                  </a:lnTo>
                  <a:lnTo>
                    <a:pt x="375079" y="1721923"/>
                  </a:lnTo>
                  <a:lnTo>
                    <a:pt x="420470" y="1706542"/>
                  </a:lnTo>
                  <a:lnTo>
                    <a:pt x="463059" y="1695475"/>
                  </a:lnTo>
                  <a:lnTo>
                    <a:pt x="510573" y="1672773"/>
                  </a:lnTo>
                  <a:lnTo>
                    <a:pt x="555515" y="1653842"/>
                  </a:lnTo>
                  <a:lnTo>
                    <a:pt x="600639" y="1631673"/>
                  </a:lnTo>
                  <a:lnTo>
                    <a:pt x="642978" y="1606142"/>
                  </a:lnTo>
                  <a:lnTo>
                    <a:pt x="688192" y="1573989"/>
                  </a:lnTo>
                  <a:lnTo>
                    <a:pt x="734724" y="1535839"/>
                  </a:lnTo>
                  <a:lnTo>
                    <a:pt x="777955" y="1494648"/>
                  </a:lnTo>
                  <a:lnTo>
                    <a:pt x="813645" y="1454773"/>
                  </a:lnTo>
                  <a:lnTo>
                    <a:pt x="847707" y="1413844"/>
                  </a:lnTo>
                  <a:lnTo>
                    <a:pt x="878886" y="1368474"/>
                  </a:lnTo>
                  <a:lnTo>
                    <a:pt x="910625" y="1324070"/>
                  </a:lnTo>
                  <a:lnTo>
                    <a:pt x="934398" y="1284648"/>
                  </a:lnTo>
                  <a:lnTo>
                    <a:pt x="961727" y="1243621"/>
                  </a:lnTo>
                  <a:lnTo>
                    <a:pt x="985314" y="1204312"/>
                  </a:lnTo>
                  <a:lnTo>
                    <a:pt x="1014537" y="1159962"/>
                  </a:lnTo>
                  <a:lnTo>
                    <a:pt x="1034159" y="1120758"/>
                  </a:lnTo>
                  <a:lnTo>
                    <a:pt x="1059061" y="1076007"/>
                  </a:lnTo>
                  <a:lnTo>
                    <a:pt x="1086276" y="1030724"/>
                  </a:lnTo>
                  <a:lnTo>
                    <a:pt x="1109242" y="988848"/>
                  </a:lnTo>
                  <a:lnTo>
                    <a:pt x="1130948" y="949454"/>
                  </a:lnTo>
                  <a:lnTo>
                    <a:pt x="1154912" y="907388"/>
                  </a:lnTo>
                  <a:lnTo>
                    <a:pt x="1178373" y="863750"/>
                  </a:lnTo>
                  <a:lnTo>
                    <a:pt x="1199842" y="817978"/>
                  </a:lnTo>
                  <a:lnTo>
                    <a:pt x="1220183" y="779842"/>
                  </a:lnTo>
                  <a:lnTo>
                    <a:pt x="1239515" y="735595"/>
                  </a:lnTo>
                  <a:lnTo>
                    <a:pt x="1258803" y="697064"/>
                  </a:lnTo>
                  <a:lnTo>
                    <a:pt x="1280292" y="654620"/>
                  </a:lnTo>
                  <a:lnTo>
                    <a:pt x="1308392" y="610051"/>
                  </a:lnTo>
                  <a:lnTo>
                    <a:pt x="1331681" y="564254"/>
                  </a:lnTo>
                  <a:lnTo>
                    <a:pt x="1360532" y="522535"/>
                  </a:lnTo>
                  <a:lnTo>
                    <a:pt x="1375661" y="500144"/>
                  </a:lnTo>
                  <a:lnTo>
                    <a:pt x="1412466" y="456789"/>
                  </a:lnTo>
                  <a:lnTo>
                    <a:pt x="1450758" y="409797"/>
                  </a:lnTo>
                  <a:lnTo>
                    <a:pt x="1483221" y="368147"/>
                  </a:lnTo>
                  <a:lnTo>
                    <a:pt x="1525860" y="322020"/>
                  </a:lnTo>
                  <a:lnTo>
                    <a:pt x="1570465" y="276931"/>
                  </a:lnTo>
                  <a:lnTo>
                    <a:pt x="1609409" y="233581"/>
                  </a:lnTo>
                  <a:lnTo>
                    <a:pt x="1654128" y="186988"/>
                  </a:lnTo>
                  <a:lnTo>
                    <a:pt x="1701069" y="146848"/>
                  </a:lnTo>
                  <a:lnTo>
                    <a:pt x="1740151" y="122925"/>
                  </a:lnTo>
                  <a:lnTo>
                    <a:pt x="1778676" y="100603"/>
                  </a:lnTo>
                  <a:lnTo>
                    <a:pt x="1826243" y="73247"/>
                  </a:lnTo>
                  <a:lnTo>
                    <a:pt x="1871980" y="53287"/>
                  </a:lnTo>
                  <a:lnTo>
                    <a:pt x="1916612" y="37563"/>
                  </a:lnTo>
                  <a:lnTo>
                    <a:pt x="1952706" y="25073"/>
                  </a:lnTo>
                  <a:lnTo>
                    <a:pt x="1995665" y="14952"/>
                  </a:lnTo>
                  <a:lnTo>
                    <a:pt x="2031242" y="9828"/>
                  </a:lnTo>
                  <a:lnTo>
                    <a:pt x="2069691" y="3841"/>
                  </a:lnTo>
                  <a:lnTo>
                    <a:pt x="2111880" y="567"/>
                  </a:lnTo>
                  <a:lnTo>
                    <a:pt x="2147206" y="0"/>
                  </a:lnTo>
                  <a:lnTo>
                    <a:pt x="2191424" y="1690"/>
                  </a:lnTo>
                  <a:lnTo>
                    <a:pt x="2231282" y="8609"/>
                  </a:lnTo>
                  <a:lnTo>
                    <a:pt x="2277364" y="20743"/>
                  </a:lnTo>
                  <a:lnTo>
                    <a:pt x="2321322" y="36126"/>
                  </a:lnTo>
                  <a:lnTo>
                    <a:pt x="2364533" y="53817"/>
                  </a:lnTo>
                  <a:lnTo>
                    <a:pt x="2404784" y="76604"/>
                  </a:lnTo>
                  <a:lnTo>
                    <a:pt x="2445294" y="100782"/>
                  </a:lnTo>
                  <a:lnTo>
                    <a:pt x="2477024" y="125523"/>
                  </a:lnTo>
                  <a:lnTo>
                    <a:pt x="2517969" y="163861"/>
                  </a:lnTo>
                  <a:lnTo>
                    <a:pt x="2562207" y="210895"/>
                  </a:lnTo>
                  <a:lnTo>
                    <a:pt x="2606714" y="257782"/>
                  </a:lnTo>
                  <a:lnTo>
                    <a:pt x="2642963" y="298932"/>
                  </a:lnTo>
                  <a:lnTo>
                    <a:pt x="2667764" y="338962"/>
                  </a:lnTo>
                  <a:lnTo>
                    <a:pt x="2695346" y="381990"/>
                  </a:lnTo>
                  <a:lnTo>
                    <a:pt x="2718172" y="421612"/>
                  </a:lnTo>
                  <a:lnTo>
                    <a:pt x="2740146" y="461148"/>
                  </a:lnTo>
                  <a:lnTo>
                    <a:pt x="2764268" y="506422"/>
                  </a:lnTo>
                  <a:lnTo>
                    <a:pt x="2784467" y="546459"/>
                  </a:lnTo>
                  <a:lnTo>
                    <a:pt x="2803457" y="588025"/>
                  </a:lnTo>
                  <a:lnTo>
                    <a:pt x="2824291" y="627420"/>
                  </a:lnTo>
                  <a:lnTo>
                    <a:pt x="2846888" y="673371"/>
                  </a:lnTo>
                  <a:lnTo>
                    <a:pt x="2868677" y="716941"/>
                  </a:lnTo>
                  <a:lnTo>
                    <a:pt x="2888614" y="755301"/>
                  </a:lnTo>
                  <a:lnTo>
                    <a:pt x="2910637" y="800056"/>
                  </a:lnTo>
                  <a:lnTo>
                    <a:pt x="2931402" y="839268"/>
                  </a:lnTo>
                  <a:lnTo>
                    <a:pt x="2956034" y="886007"/>
                  </a:lnTo>
                  <a:lnTo>
                    <a:pt x="2981541" y="926709"/>
                  </a:lnTo>
                  <a:lnTo>
                    <a:pt x="3008254" y="974217"/>
                  </a:lnTo>
                  <a:lnTo>
                    <a:pt x="3038422" y="1020568"/>
                  </a:lnTo>
                  <a:lnTo>
                    <a:pt x="3070744" y="1065913"/>
                  </a:lnTo>
                  <a:lnTo>
                    <a:pt x="3099476" y="1111432"/>
                  </a:lnTo>
                  <a:lnTo>
                    <a:pt x="3130133" y="1151363"/>
                  </a:lnTo>
                  <a:lnTo>
                    <a:pt x="3165937" y="1196810"/>
                  </a:lnTo>
                  <a:lnTo>
                    <a:pt x="3205190" y="1242001"/>
                  </a:lnTo>
                  <a:lnTo>
                    <a:pt x="3249942" y="1284350"/>
                  </a:lnTo>
                  <a:lnTo>
                    <a:pt x="3292377" y="1324069"/>
                  </a:lnTo>
                  <a:lnTo>
                    <a:pt x="3336583" y="1366710"/>
                  </a:lnTo>
                  <a:lnTo>
                    <a:pt x="3379804" y="1397514"/>
                  </a:lnTo>
                  <a:lnTo>
                    <a:pt x="3424227" y="1430466"/>
                  </a:lnTo>
                  <a:lnTo>
                    <a:pt x="3466574" y="1461065"/>
                  </a:lnTo>
                  <a:lnTo>
                    <a:pt x="3512489" y="1490915"/>
                  </a:lnTo>
                  <a:lnTo>
                    <a:pt x="3549743" y="1514108"/>
                  </a:lnTo>
                  <a:lnTo>
                    <a:pt x="3590965" y="1535482"/>
                  </a:lnTo>
                  <a:lnTo>
                    <a:pt x="3631086" y="1558592"/>
                  </a:lnTo>
                  <a:lnTo>
                    <a:pt x="3676527" y="1576571"/>
                  </a:lnTo>
                  <a:lnTo>
                    <a:pt x="3720630" y="1595290"/>
                  </a:lnTo>
                  <a:lnTo>
                    <a:pt x="3762011" y="1608297"/>
                  </a:lnTo>
                  <a:lnTo>
                    <a:pt x="3799673" y="1621090"/>
                  </a:lnTo>
                  <a:lnTo>
                    <a:pt x="3847051" y="1633816"/>
                  </a:lnTo>
                  <a:lnTo>
                    <a:pt x="3885118" y="1642289"/>
                  </a:lnTo>
                  <a:lnTo>
                    <a:pt x="3929361" y="1654993"/>
                  </a:lnTo>
                  <a:lnTo>
                    <a:pt x="3962857" y="1665342"/>
                  </a:lnTo>
                  <a:lnTo>
                    <a:pt x="4001968" y="1676290"/>
                  </a:lnTo>
                  <a:lnTo>
                    <a:pt x="4045221" y="1685862"/>
                  </a:lnTo>
                  <a:lnTo>
                    <a:pt x="4080909" y="1694819"/>
                  </a:lnTo>
                  <a:lnTo>
                    <a:pt x="4124800" y="1705913"/>
                  </a:lnTo>
                  <a:lnTo>
                    <a:pt x="4164615" y="1713669"/>
                  </a:lnTo>
                  <a:lnTo>
                    <a:pt x="4203223" y="1722317"/>
                  </a:lnTo>
                  <a:lnTo>
                    <a:pt x="4243356" y="1731936"/>
                  </a:lnTo>
                  <a:lnTo>
                    <a:pt x="4284645" y="1739253"/>
                  </a:lnTo>
                  <a:lnTo>
                    <a:pt x="4325571" y="1745890"/>
                  </a:lnTo>
                  <a:lnTo>
                    <a:pt x="4368976" y="1752325"/>
                  </a:lnTo>
                  <a:lnTo>
                    <a:pt x="4413116" y="1758701"/>
                  </a:lnTo>
                  <a:lnTo>
                    <a:pt x="4457477" y="1765058"/>
                  </a:lnTo>
                  <a:lnTo>
                    <a:pt x="4501898" y="1771409"/>
                  </a:lnTo>
                  <a:lnTo>
                    <a:pt x="4548223" y="1777759"/>
                  </a:lnTo>
                  <a:lnTo>
                    <a:pt x="4595815" y="1784111"/>
                  </a:lnTo>
                  <a:lnTo>
                    <a:pt x="4641197" y="1790461"/>
                  </a:lnTo>
                  <a:lnTo>
                    <a:pt x="4687803" y="1796809"/>
                  </a:lnTo>
                  <a:lnTo>
                    <a:pt x="4720689" y="1801044"/>
                  </a:lnTo>
                  <a:lnTo>
                    <a:pt x="4754120" y="1805278"/>
                  </a:lnTo>
                  <a:lnTo>
                    <a:pt x="4801303" y="1811628"/>
                  </a:lnTo>
                  <a:lnTo>
                    <a:pt x="4833456" y="1815859"/>
                  </a:lnTo>
                  <a:lnTo>
                    <a:pt x="4866563" y="1819388"/>
                  </a:lnTo>
                  <a:lnTo>
                    <a:pt x="4900092" y="1820957"/>
                  </a:lnTo>
                  <a:lnTo>
                    <a:pt x="4933808" y="1825416"/>
                  </a:lnTo>
                  <a:lnTo>
                    <a:pt x="4967607" y="1830691"/>
                  </a:lnTo>
                  <a:lnTo>
                    <a:pt x="5001444" y="1833036"/>
                  </a:lnTo>
                  <a:lnTo>
                    <a:pt x="5048858" y="1837726"/>
                  </a:lnTo>
                  <a:lnTo>
                    <a:pt x="5081065" y="1839690"/>
                  </a:lnTo>
                  <a:lnTo>
                    <a:pt x="5113489" y="1840562"/>
                  </a:lnTo>
                  <a:lnTo>
                    <a:pt x="5159508" y="1841760"/>
                  </a:lnTo>
                  <a:lnTo>
                    <a:pt x="5203719" y="1845563"/>
                  </a:lnTo>
                  <a:lnTo>
                    <a:pt x="5247471" y="1847709"/>
                  </a:lnTo>
                  <a:lnTo>
                    <a:pt x="5286694" y="1850713"/>
                  </a:lnTo>
                  <a:lnTo>
                    <a:pt x="5326236" y="1850636"/>
                  </a:lnTo>
                  <a:lnTo>
                    <a:pt x="5361447" y="1848250"/>
                  </a:lnTo>
                  <a:lnTo>
                    <a:pt x="5409938" y="18412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1847"/>
            <p:cNvSpPr/>
            <p:nvPr>
              <p:custDataLst>
                <p:tags r:id="rId123"/>
              </p:custDataLst>
            </p:nvPr>
          </p:nvSpPr>
          <p:spPr>
            <a:xfrm>
              <a:off x="6488027" y="4114800"/>
              <a:ext cx="8024" cy="88901"/>
            </a:xfrm>
            <a:custGeom>
              <a:avLst/>
              <a:gdLst/>
              <a:ahLst/>
              <a:cxnLst/>
              <a:rect l="0" t="0" r="0" b="0"/>
              <a:pathLst>
                <a:path w="8024" h="88901">
                  <a:moveTo>
                    <a:pt x="8023" y="0"/>
                  </a:moveTo>
                  <a:lnTo>
                    <a:pt x="8023" y="0"/>
                  </a:lnTo>
                  <a:lnTo>
                    <a:pt x="8023" y="3371"/>
                  </a:lnTo>
                  <a:lnTo>
                    <a:pt x="1282" y="12209"/>
                  </a:lnTo>
                  <a:lnTo>
                    <a:pt x="0" y="16606"/>
                  </a:lnTo>
                  <a:lnTo>
                    <a:pt x="1433" y="56212"/>
                  </a:lnTo>
                  <a:lnTo>
                    <a:pt x="1673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1848"/>
            <p:cNvSpPr/>
            <p:nvPr>
              <p:custDataLst>
                <p:tags r:id="rId124"/>
              </p:custDataLst>
            </p:nvPr>
          </p:nvSpPr>
          <p:spPr>
            <a:xfrm>
              <a:off x="6400845" y="4457700"/>
              <a:ext cx="69806" cy="1079501"/>
            </a:xfrm>
            <a:custGeom>
              <a:avLst/>
              <a:gdLst/>
              <a:ahLst/>
              <a:cxnLst/>
              <a:rect l="0" t="0" r="0" b="0"/>
              <a:pathLst>
                <a:path w="69806" h="1079501">
                  <a:moveTo>
                    <a:pt x="69805" y="0"/>
                  </a:moveTo>
                  <a:lnTo>
                    <a:pt x="69805" y="0"/>
                  </a:lnTo>
                  <a:lnTo>
                    <a:pt x="64779" y="44589"/>
                  </a:lnTo>
                  <a:lnTo>
                    <a:pt x="61928" y="67090"/>
                  </a:lnTo>
                  <a:lnTo>
                    <a:pt x="49832" y="108935"/>
                  </a:lnTo>
                  <a:lnTo>
                    <a:pt x="43759" y="142960"/>
                  </a:lnTo>
                  <a:lnTo>
                    <a:pt x="39746" y="180961"/>
                  </a:lnTo>
                  <a:lnTo>
                    <a:pt x="38557" y="223579"/>
                  </a:lnTo>
                  <a:lnTo>
                    <a:pt x="38204" y="268583"/>
                  </a:lnTo>
                  <a:lnTo>
                    <a:pt x="38084" y="315651"/>
                  </a:lnTo>
                  <a:lnTo>
                    <a:pt x="38063" y="356777"/>
                  </a:lnTo>
                  <a:lnTo>
                    <a:pt x="39938" y="400831"/>
                  </a:lnTo>
                  <a:lnTo>
                    <a:pt x="41714" y="431441"/>
                  </a:lnTo>
                  <a:lnTo>
                    <a:pt x="40153" y="466213"/>
                  </a:lnTo>
                  <a:lnTo>
                    <a:pt x="35306" y="504634"/>
                  </a:lnTo>
                  <a:lnTo>
                    <a:pt x="29401" y="550747"/>
                  </a:lnTo>
                  <a:lnTo>
                    <a:pt x="25272" y="584384"/>
                  </a:lnTo>
                  <a:lnTo>
                    <a:pt x="21085" y="618148"/>
                  </a:lnTo>
                  <a:lnTo>
                    <a:pt x="16873" y="651970"/>
                  </a:lnTo>
                  <a:lnTo>
                    <a:pt x="13905" y="689259"/>
                  </a:lnTo>
                  <a:lnTo>
                    <a:pt x="9654" y="731667"/>
                  </a:lnTo>
                  <a:lnTo>
                    <a:pt x="3926" y="776609"/>
                  </a:lnTo>
                  <a:lnTo>
                    <a:pt x="740" y="822950"/>
                  </a:lnTo>
                  <a:lnTo>
                    <a:pt x="188" y="861120"/>
                  </a:lnTo>
                  <a:lnTo>
                    <a:pt x="0" y="904137"/>
                  </a:lnTo>
                  <a:lnTo>
                    <a:pt x="1851" y="940522"/>
                  </a:lnTo>
                  <a:lnTo>
                    <a:pt x="5425" y="984000"/>
                  </a:lnTo>
                  <a:lnTo>
                    <a:pt x="10495" y="1029905"/>
                  </a:lnTo>
                  <a:lnTo>
                    <a:pt x="12655" y="1079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1849"/>
            <p:cNvSpPr/>
            <p:nvPr>
              <p:custDataLst>
                <p:tags r:id="rId125"/>
              </p:custDataLst>
            </p:nvPr>
          </p:nvSpPr>
          <p:spPr>
            <a:xfrm>
              <a:off x="6369083" y="5695950"/>
              <a:ext cx="44418" cy="215901"/>
            </a:xfrm>
            <a:custGeom>
              <a:avLst/>
              <a:gdLst/>
              <a:ahLst/>
              <a:cxnLst/>
              <a:rect l="0" t="0" r="0" b="0"/>
              <a:pathLst>
                <a:path w="44418" h="215901">
                  <a:moveTo>
                    <a:pt x="44417" y="0"/>
                  </a:moveTo>
                  <a:lnTo>
                    <a:pt x="44417" y="0"/>
                  </a:lnTo>
                  <a:lnTo>
                    <a:pt x="35578" y="40821"/>
                  </a:lnTo>
                  <a:lnTo>
                    <a:pt x="23046" y="82224"/>
                  </a:lnTo>
                  <a:lnTo>
                    <a:pt x="10802" y="126512"/>
                  </a:lnTo>
                  <a:lnTo>
                    <a:pt x="1243" y="172946"/>
                  </a:lnTo>
                  <a:lnTo>
                    <a:pt x="0" y="189947"/>
                  </a:lnTo>
                  <a:lnTo>
                    <a:pt x="4337" y="195459"/>
                  </a:lnTo>
                  <a:lnTo>
                    <a:pt x="5437" y="199291"/>
                  </a:lnTo>
                  <a:lnTo>
                    <a:pt x="6317" y="215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1850"/>
            <p:cNvSpPr/>
            <p:nvPr>
              <p:custDataLst>
                <p:tags r:id="rId126"/>
              </p:custDataLst>
            </p:nvPr>
          </p:nvSpPr>
          <p:spPr>
            <a:xfrm>
              <a:off x="6257518" y="6061424"/>
              <a:ext cx="122247" cy="151130"/>
            </a:xfrm>
            <a:custGeom>
              <a:avLst/>
              <a:gdLst/>
              <a:ahLst/>
              <a:cxnLst/>
              <a:rect l="0" t="0" r="0" b="0"/>
              <a:pathLst>
                <a:path w="122247" h="151130">
                  <a:moveTo>
                    <a:pt x="60732" y="15526"/>
                  </a:moveTo>
                  <a:lnTo>
                    <a:pt x="60732" y="15526"/>
                  </a:lnTo>
                  <a:lnTo>
                    <a:pt x="57361" y="8785"/>
                  </a:lnTo>
                  <a:lnTo>
                    <a:pt x="57075" y="6797"/>
                  </a:lnTo>
                  <a:lnTo>
                    <a:pt x="57587" y="5475"/>
                  </a:lnTo>
                  <a:lnTo>
                    <a:pt x="58636" y="4591"/>
                  </a:lnTo>
                  <a:lnTo>
                    <a:pt x="57218" y="4003"/>
                  </a:lnTo>
                  <a:lnTo>
                    <a:pt x="49999" y="3349"/>
                  </a:lnTo>
                  <a:lnTo>
                    <a:pt x="37405" y="6353"/>
                  </a:lnTo>
                  <a:lnTo>
                    <a:pt x="21364" y="15081"/>
                  </a:lnTo>
                  <a:lnTo>
                    <a:pt x="6578" y="33347"/>
                  </a:lnTo>
                  <a:lnTo>
                    <a:pt x="1385" y="48611"/>
                  </a:lnTo>
                  <a:lnTo>
                    <a:pt x="0" y="56633"/>
                  </a:lnTo>
                  <a:lnTo>
                    <a:pt x="4795" y="84778"/>
                  </a:lnTo>
                  <a:lnTo>
                    <a:pt x="15152" y="112088"/>
                  </a:lnTo>
                  <a:lnTo>
                    <a:pt x="33900" y="138053"/>
                  </a:lnTo>
                  <a:lnTo>
                    <a:pt x="49276" y="147594"/>
                  </a:lnTo>
                  <a:lnTo>
                    <a:pt x="64814" y="151129"/>
                  </a:lnTo>
                  <a:lnTo>
                    <a:pt x="78773" y="150348"/>
                  </a:lnTo>
                  <a:lnTo>
                    <a:pt x="92034" y="143886"/>
                  </a:lnTo>
                  <a:lnTo>
                    <a:pt x="98533" y="139199"/>
                  </a:lnTo>
                  <a:lnTo>
                    <a:pt x="114423" y="115748"/>
                  </a:lnTo>
                  <a:lnTo>
                    <a:pt x="121326" y="86457"/>
                  </a:lnTo>
                  <a:lnTo>
                    <a:pt x="122246" y="42002"/>
                  </a:lnTo>
                  <a:lnTo>
                    <a:pt x="117234" y="25177"/>
                  </a:lnTo>
                  <a:lnTo>
                    <a:pt x="106541" y="12523"/>
                  </a:lnTo>
                  <a:lnTo>
                    <a:pt x="99737" y="7175"/>
                  </a:lnTo>
                  <a:lnTo>
                    <a:pt x="82773" y="1232"/>
                  </a:lnTo>
                  <a:lnTo>
                    <a:pt x="64883" y="0"/>
                  </a:lnTo>
                  <a:lnTo>
                    <a:pt x="49877" y="4157"/>
                  </a:lnTo>
                  <a:lnTo>
                    <a:pt x="29529" y="21173"/>
                  </a:lnTo>
                  <a:lnTo>
                    <a:pt x="16836" y="40718"/>
                  </a:lnTo>
                  <a:lnTo>
                    <a:pt x="14882" y="57296"/>
                  </a:lnTo>
                  <a:lnTo>
                    <a:pt x="15349" y="66657"/>
                  </a:lnTo>
                  <a:lnTo>
                    <a:pt x="21512" y="80819"/>
                  </a:lnTo>
                  <a:lnTo>
                    <a:pt x="26119" y="86571"/>
                  </a:lnTo>
                  <a:lnTo>
                    <a:pt x="40644" y="92964"/>
                  </a:lnTo>
                  <a:lnTo>
                    <a:pt x="117882" y="980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1851"/>
            <p:cNvSpPr/>
            <p:nvPr>
              <p:custDataLst>
                <p:tags r:id="rId127"/>
              </p:custDataLst>
            </p:nvPr>
          </p:nvSpPr>
          <p:spPr>
            <a:xfrm>
              <a:off x="6421356" y="6210300"/>
              <a:ext cx="38663" cy="61959"/>
            </a:xfrm>
            <a:custGeom>
              <a:avLst/>
              <a:gdLst/>
              <a:ahLst/>
              <a:cxnLst/>
              <a:rect l="0" t="0" r="0" b="0"/>
              <a:pathLst>
                <a:path w="38663" h="61959">
                  <a:moveTo>
                    <a:pt x="30244" y="25400"/>
                  </a:moveTo>
                  <a:lnTo>
                    <a:pt x="30244" y="25400"/>
                  </a:lnTo>
                  <a:lnTo>
                    <a:pt x="30242" y="22029"/>
                  </a:lnTo>
                  <a:lnTo>
                    <a:pt x="28362" y="18493"/>
                  </a:lnTo>
                  <a:lnTo>
                    <a:pt x="26873" y="16561"/>
                  </a:lnTo>
                  <a:lnTo>
                    <a:pt x="23337" y="14416"/>
                  </a:lnTo>
                  <a:lnTo>
                    <a:pt x="21405" y="13844"/>
                  </a:lnTo>
                  <a:lnTo>
                    <a:pt x="15496" y="16971"/>
                  </a:lnTo>
                  <a:lnTo>
                    <a:pt x="8873" y="23065"/>
                  </a:lnTo>
                  <a:lnTo>
                    <a:pt x="1883" y="33724"/>
                  </a:lnTo>
                  <a:lnTo>
                    <a:pt x="0" y="39212"/>
                  </a:lnTo>
                  <a:lnTo>
                    <a:pt x="1045" y="45884"/>
                  </a:lnTo>
                  <a:lnTo>
                    <a:pt x="5600" y="55693"/>
                  </a:lnTo>
                  <a:lnTo>
                    <a:pt x="7465" y="58296"/>
                  </a:lnTo>
                  <a:lnTo>
                    <a:pt x="10119" y="60030"/>
                  </a:lnTo>
                  <a:lnTo>
                    <a:pt x="16832" y="61958"/>
                  </a:lnTo>
                  <a:lnTo>
                    <a:pt x="24518" y="60933"/>
                  </a:lnTo>
                  <a:lnTo>
                    <a:pt x="31933" y="58126"/>
                  </a:lnTo>
                  <a:lnTo>
                    <a:pt x="37579" y="54526"/>
                  </a:lnTo>
                  <a:lnTo>
                    <a:pt x="38662" y="51167"/>
                  </a:lnTo>
                  <a:lnTo>
                    <a:pt x="37982" y="41790"/>
                  </a:lnTo>
                  <a:lnTo>
                    <a:pt x="30263" y="24612"/>
                  </a:lnTo>
                  <a:lnTo>
                    <a:pt x="1119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1852"/>
            <p:cNvSpPr/>
            <p:nvPr>
              <p:custDataLst>
                <p:tags r:id="rId128"/>
              </p:custDataLst>
            </p:nvPr>
          </p:nvSpPr>
          <p:spPr>
            <a:xfrm>
              <a:off x="6553200" y="6134100"/>
              <a:ext cx="44451" cy="6351"/>
            </a:xfrm>
            <a:custGeom>
              <a:avLst/>
              <a:gdLst/>
              <a:ahLst/>
              <a:cxnLst/>
              <a:rect l="0" t="0" r="0" b="0"/>
              <a:pathLst>
                <a:path w="44451" h="6351">
                  <a:moveTo>
                    <a:pt x="0" y="6350"/>
                  </a:moveTo>
                  <a:lnTo>
                    <a:pt x="0" y="6350"/>
                  </a:lnTo>
                  <a:lnTo>
                    <a:pt x="6480" y="5645"/>
                  </a:lnTo>
                  <a:lnTo>
                    <a:pt x="44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1853"/>
            <p:cNvSpPr/>
            <p:nvPr>
              <p:custDataLst>
                <p:tags r:id="rId129"/>
              </p:custDataLst>
            </p:nvPr>
          </p:nvSpPr>
          <p:spPr>
            <a:xfrm>
              <a:off x="6560072" y="6197600"/>
              <a:ext cx="94729" cy="15771"/>
            </a:xfrm>
            <a:custGeom>
              <a:avLst/>
              <a:gdLst/>
              <a:ahLst/>
              <a:cxnLst/>
              <a:rect l="0" t="0" r="0" b="0"/>
              <a:pathLst>
                <a:path w="94729" h="15771">
                  <a:moveTo>
                    <a:pt x="12178" y="6350"/>
                  </a:moveTo>
                  <a:lnTo>
                    <a:pt x="12178" y="6350"/>
                  </a:lnTo>
                  <a:lnTo>
                    <a:pt x="5436" y="9721"/>
                  </a:lnTo>
                  <a:lnTo>
                    <a:pt x="3450" y="11419"/>
                  </a:lnTo>
                  <a:lnTo>
                    <a:pt x="655" y="15770"/>
                  </a:lnTo>
                  <a:lnTo>
                    <a:pt x="262" y="15452"/>
                  </a:lnTo>
                  <a:lnTo>
                    <a:pt x="0" y="14535"/>
                  </a:lnTo>
                  <a:lnTo>
                    <a:pt x="13117" y="9874"/>
                  </a:lnTo>
                  <a:lnTo>
                    <a:pt x="52266" y="2681"/>
                  </a:lnTo>
                  <a:lnTo>
                    <a:pt x="9472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1854"/>
            <p:cNvSpPr/>
            <p:nvPr>
              <p:custDataLst>
                <p:tags r:id="rId130"/>
              </p:custDataLst>
            </p:nvPr>
          </p:nvSpPr>
          <p:spPr>
            <a:xfrm>
              <a:off x="6706482" y="6070991"/>
              <a:ext cx="102916" cy="183760"/>
            </a:xfrm>
            <a:custGeom>
              <a:avLst/>
              <a:gdLst/>
              <a:ahLst/>
              <a:cxnLst/>
              <a:rect l="0" t="0" r="0" b="0"/>
              <a:pathLst>
                <a:path w="102916" h="183760">
                  <a:moveTo>
                    <a:pt x="5468" y="31359"/>
                  </a:moveTo>
                  <a:lnTo>
                    <a:pt x="5468" y="31359"/>
                  </a:lnTo>
                  <a:lnTo>
                    <a:pt x="2097" y="27988"/>
                  </a:lnTo>
                  <a:lnTo>
                    <a:pt x="441" y="22570"/>
                  </a:lnTo>
                  <a:lnTo>
                    <a:pt x="0" y="19150"/>
                  </a:lnTo>
                  <a:lnTo>
                    <a:pt x="1391" y="13468"/>
                  </a:lnTo>
                  <a:lnTo>
                    <a:pt x="2750" y="10965"/>
                  </a:lnTo>
                  <a:lnTo>
                    <a:pt x="11404" y="4071"/>
                  </a:lnTo>
                  <a:lnTo>
                    <a:pt x="51653" y="0"/>
                  </a:lnTo>
                  <a:lnTo>
                    <a:pt x="66112" y="3096"/>
                  </a:lnTo>
                  <a:lnTo>
                    <a:pt x="69180" y="5461"/>
                  </a:lnTo>
                  <a:lnTo>
                    <a:pt x="72591" y="11853"/>
                  </a:lnTo>
                  <a:lnTo>
                    <a:pt x="70342" y="21278"/>
                  </a:lnTo>
                  <a:lnTo>
                    <a:pt x="54508" y="50081"/>
                  </a:lnTo>
                  <a:lnTo>
                    <a:pt x="47724" y="57319"/>
                  </a:lnTo>
                  <a:lnTo>
                    <a:pt x="42357" y="60536"/>
                  </a:lnTo>
                  <a:lnTo>
                    <a:pt x="41350" y="62099"/>
                  </a:lnTo>
                  <a:lnTo>
                    <a:pt x="41384" y="63846"/>
                  </a:lnTo>
                  <a:lnTo>
                    <a:pt x="42111" y="65718"/>
                  </a:lnTo>
                  <a:lnTo>
                    <a:pt x="44008" y="66965"/>
                  </a:lnTo>
                  <a:lnTo>
                    <a:pt x="61117" y="72502"/>
                  </a:lnTo>
                  <a:lnTo>
                    <a:pt x="85579" y="89658"/>
                  </a:lnTo>
                  <a:lnTo>
                    <a:pt x="99399" y="107368"/>
                  </a:lnTo>
                  <a:lnTo>
                    <a:pt x="101955" y="111666"/>
                  </a:lnTo>
                  <a:lnTo>
                    <a:pt x="102915" y="123966"/>
                  </a:lnTo>
                  <a:lnTo>
                    <a:pt x="100282" y="137428"/>
                  </a:lnTo>
                  <a:lnTo>
                    <a:pt x="94409" y="148116"/>
                  </a:lnTo>
                  <a:lnTo>
                    <a:pt x="70413" y="170133"/>
                  </a:lnTo>
                  <a:lnTo>
                    <a:pt x="59968" y="177233"/>
                  </a:lnTo>
                  <a:lnTo>
                    <a:pt x="18168" y="1837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SMARTInkShape-Group307"/>
          <p:cNvGrpSpPr/>
          <p:nvPr/>
        </p:nvGrpSpPr>
        <p:grpSpPr>
          <a:xfrm>
            <a:off x="3924669" y="746812"/>
            <a:ext cx="766115" cy="386494"/>
            <a:chOff x="3924669" y="746812"/>
            <a:chExt cx="766115" cy="386494"/>
          </a:xfrm>
        </p:grpSpPr>
        <p:sp>
          <p:nvSpPr>
            <p:cNvPr id="188" name="SMARTInkShape-1855"/>
            <p:cNvSpPr/>
            <p:nvPr>
              <p:custDataLst>
                <p:tags r:id="rId117"/>
              </p:custDataLst>
            </p:nvPr>
          </p:nvSpPr>
          <p:spPr>
            <a:xfrm>
              <a:off x="3935985" y="894648"/>
              <a:ext cx="141292" cy="238658"/>
            </a:xfrm>
            <a:custGeom>
              <a:avLst/>
              <a:gdLst/>
              <a:ahLst/>
              <a:cxnLst/>
              <a:rect l="0" t="0" r="0" b="0"/>
              <a:pathLst>
                <a:path w="141292" h="238658">
                  <a:moveTo>
                    <a:pt x="89915" y="51502"/>
                  </a:moveTo>
                  <a:lnTo>
                    <a:pt x="89915" y="51502"/>
                  </a:lnTo>
                  <a:lnTo>
                    <a:pt x="75168" y="38637"/>
                  </a:lnTo>
                  <a:lnTo>
                    <a:pt x="71617" y="36575"/>
                  </a:lnTo>
                  <a:lnTo>
                    <a:pt x="67839" y="35906"/>
                  </a:lnTo>
                  <a:lnTo>
                    <a:pt x="59877" y="37045"/>
                  </a:lnTo>
                  <a:lnTo>
                    <a:pt x="47461" y="41652"/>
                  </a:lnTo>
                  <a:lnTo>
                    <a:pt x="31475" y="64341"/>
                  </a:lnTo>
                  <a:lnTo>
                    <a:pt x="13332" y="101246"/>
                  </a:lnTo>
                  <a:lnTo>
                    <a:pt x="1293" y="140089"/>
                  </a:lnTo>
                  <a:lnTo>
                    <a:pt x="0" y="185151"/>
                  </a:lnTo>
                  <a:lnTo>
                    <a:pt x="7456" y="217396"/>
                  </a:lnTo>
                  <a:lnTo>
                    <a:pt x="20341" y="231301"/>
                  </a:lnTo>
                  <a:lnTo>
                    <a:pt x="28716" y="236985"/>
                  </a:lnTo>
                  <a:lnTo>
                    <a:pt x="38532" y="238657"/>
                  </a:lnTo>
                  <a:lnTo>
                    <a:pt x="60728" y="234871"/>
                  </a:lnTo>
                  <a:lnTo>
                    <a:pt x="90282" y="217468"/>
                  </a:lnTo>
                  <a:lnTo>
                    <a:pt x="119072" y="182645"/>
                  </a:lnTo>
                  <a:lnTo>
                    <a:pt x="138953" y="137185"/>
                  </a:lnTo>
                  <a:lnTo>
                    <a:pt x="141291" y="101349"/>
                  </a:lnTo>
                  <a:lnTo>
                    <a:pt x="135759" y="54136"/>
                  </a:lnTo>
                  <a:lnTo>
                    <a:pt x="122432" y="16589"/>
                  </a:lnTo>
                  <a:lnTo>
                    <a:pt x="116532" y="10587"/>
                  </a:lnTo>
                  <a:lnTo>
                    <a:pt x="100569" y="2038"/>
                  </a:lnTo>
                  <a:lnTo>
                    <a:pt x="65006" y="0"/>
                  </a:lnTo>
                  <a:lnTo>
                    <a:pt x="44978" y="6035"/>
                  </a:lnTo>
                  <a:lnTo>
                    <a:pt x="36673" y="10607"/>
                  </a:lnTo>
                  <a:lnTo>
                    <a:pt x="23683" y="25095"/>
                  </a:lnTo>
                  <a:lnTo>
                    <a:pt x="15323" y="41882"/>
                  </a:lnTo>
                  <a:lnTo>
                    <a:pt x="13960" y="56399"/>
                  </a:lnTo>
                  <a:lnTo>
                    <a:pt x="15995" y="62528"/>
                  </a:lnTo>
                  <a:lnTo>
                    <a:pt x="23900" y="73100"/>
                  </a:lnTo>
                  <a:lnTo>
                    <a:pt x="40114" y="80622"/>
                  </a:lnTo>
                  <a:lnTo>
                    <a:pt x="59314" y="84905"/>
                  </a:lnTo>
                  <a:lnTo>
                    <a:pt x="74903" y="84457"/>
                  </a:lnTo>
                  <a:lnTo>
                    <a:pt x="140715" y="578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1856"/>
            <p:cNvSpPr/>
            <p:nvPr>
              <p:custDataLst>
                <p:tags r:id="rId118"/>
              </p:custDataLst>
            </p:nvPr>
          </p:nvSpPr>
          <p:spPr>
            <a:xfrm>
              <a:off x="3924669" y="746812"/>
              <a:ext cx="107582" cy="94943"/>
            </a:xfrm>
            <a:custGeom>
              <a:avLst/>
              <a:gdLst/>
              <a:ahLst/>
              <a:cxnLst/>
              <a:rect l="0" t="0" r="0" b="0"/>
              <a:pathLst>
                <a:path w="107582" h="94943">
                  <a:moveTo>
                    <a:pt x="25031" y="40588"/>
                  </a:moveTo>
                  <a:lnTo>
                    <a:pt x="25031" y="40588"/>
                  </a:lnTo>
                  <a:lnTo>
                    <a:pt x="25031" y="37217"/>
                  </a:lnTo>
                  <a:lnTo>
                    <a:pt x="23149" y="33680"/>
                  </a:lnTo>
                  <a:lnTo>
                    <a:pt x="21660" y="31750"/>
                  </a:lnTo>
                  <a:lnTo>
                    <a:pt x="19962" y="31168"/>
                  </a:lnTo>
                  <a:lnTo>
                    <a:pt x="18124" y="31486"/>
                  </a:lnTo>
                  <a:lnTo>
                    <a:pt x="16193" y="32403"/>
                  </a:lnTo>
                  <a:lnTo>
                    <a:pt x="10104" y="47178"/>
                  </a:lnTo>
                  <a:lnTo>
                    <a:pt x="0" y="94602"/>
                  </a:lnTo>
                  <a:lnTo>
                    <a:pt x="582" y="94942"/>
                  </a:lnTo>
                  <a:lnTo>
                    <a:pt x="3111" y="93438"/>
                  </a:lnTo>
                  <a:lnTo>
                    <a:pt x="14567" y="50747"/>
                  </a:lnTo>
                  <a:lnTo>
                    <a:pt x="26928" y="15690"/>
                  </a:lnTo>
                  <a:lnTo>
                    <a:pt x="33636" y="4828"/>
                  </a:lnTo>
                  <a:lnTo>
                    <a:pt x="38968" y="0"/>
                  </a:lnTo>
                  <a:lnTo>
                    <a:pt x="41378" y="124"/>
                  </a:lnTo>
                  <a:lnTo>
                    <a:pt x="43690" y="1617"/>
                  </a:lnTo>
                  <a:lnTo>
                    <a:pt x="64046" y="32529"/>
                  </a:lnTo>
                  <a:lnTo>
                    <a:pt x="79003" y="56937"/>
                  </a:lnTo>
                  <a:lnTo>
                    <a:pt x="107581" y="850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1857"/>
            <p:cNvSpPr/>
            <p:nvPr>
              <p:custDataLst>
                <p:tags r:id="rId119"/>
              </p:custDataLst>
            </p:nvPr>
          </p:nvSpPr>
          <p:spPr>
            <a:xfrm>
              <a:off x="4210050" y="1003300"/>
              <a:ext cx="114301" cy="43568"/>
            </a:xfrm>
            <a:custGeom>
              <a:avLst/>
              <a:gdLst/>
              <a:ahLst/>
              <a:cxnLst/>
              <a:rect l="0" t="0" r="0" b="0"/>
              <a:pathLst>
                <a:path w="114301" h="43568">
                  <a:moveTo>
                    <a:pt x="0" y="38100"/>
                  </a:moveTo>
                  <a:lnTo>
                    <a:pt x="0" y="38100"/>
                  </a:lnTo>
                  <a:lnTo>
                    <a:pt x="0" y="43567"/>
                  </a:lnTo>
                  <a:lnTo>
                    <a:pt x="40495" y="24643"/>
                  </a:lnTo>
                  <a:lnTo>
                    <a:pt x="87648" y="8317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1858"/>
            <p:cNvSpPr/>
            <p:nvPr>
              <p:custDataLst>
                <p:tags r:id="rId120"/>
              </p:custDataLst>
            </p:nvPr>
          </p:nvSpPr>
          <p:spPr>
            <a:xfrm>
              <a:off x="4474467" y="862310"/>
              <a:ext cx="141984" cy="192802"/>
            </a:xfrm>
            <a:custGeom>
              <a:avLst/>
              <a:gdLst/>
              <a:ahLst/>
              <a:cxnLst/>
              <a:rect l="0" t="0" r="0" b="0"/>
              <a:pathLst>
                <a:path w="141984" h="192802">
                  <a:moveTo>
                    <a:pt x="78483" y="20340"/>
                  </a:moveTo>
                  <a:lnTo>
                    <a:pt x="78483" y="20340"/>
                  </a:lnTo>
                  <a:lnTo>
                    <a:pt x="75112" y="16969"/>
                  </a:lnTo>
                  <a:lnTo>
                    <a:pt x="73457" y="13432"/>
                  </a:lnTo>
                  <a:lnTo>
                    <a:pt x="72394" y="8784"/>
                  </a:lnTo>
                  <a:lnTo>
                    <a:pt x="71602" y="8403"/>
                  </a:lnTo>
                  <a:lnTo>
                    <a:pt x="59947" y="7740"/>
                  </a:lnTo>
                  <a:lnTo>
                    <a:pt x="54252" y="9566"/>
                  </a:lnTo>
                  <a:lnTo>
                    <a:pt x="38105" y="23229"/>
                  </a:lnTo>
                  <a:lnTo>
                    <a:pt x="15944" y="51380"/>
                  </a:lnTo>
                  <a:lnTo>
                    <a:pt x="3309" y="87881"/>
                  </a:lnTo>
                  <a:lnTo>
                    <a:pt x="0" y="119374"/>
                  </a:lnTo>
                  <a:lnTo>
                    <a:pt x="5203" y="151929"/>
                  </a:lnTo>
                  <a:lnTo>
                    <a:pt x="17730" y="175589"/>
                  </a:lnTo>
                  <a:lnTo>
                    <a:pt x="31475" y="190361"/>
                  </a:lnTo>
                  <a:lnTo>
                    <a:pt x="45831" y="192801"/>
                  </a:lnTo>
                  <a:lnTo>
                    <a:pt x="54598" y="192464"/>
                  </a:lnTo>
                  <a:lnTo>
                    <a:pt x="71866" y="186445"/>
                  </a:lnTo>
                  <a:lnTo>
                    <a:pt x="86831" y="177420"/>
                  </a:lnTo>
                  <a:lnTo>
                    <a:pt x="111611" y="149124"/>
                  </a:lnTo>
                  <a:lnTo>
                    <a:pt x="126320" y="115334"/>
                  </a:lnTo>
                  <a:lnTo>
                    <a:pt x="132874" y="80785"/>
                  </a:lnTo>
                  <a:lnTo>
                    <a:pt x="128073" y="41464"/>
                  </a:lnTo>
                  <a:lnTo>
                    <a:pt x="117691" y="20556"/>
                  </a:lnTo>
                  <a:lnTo>
                    <a:pt x="110972" y="12017"/>
                  </a:lnTo>
                  <a:lnTo>
                    <a:pt x="95980" y="2530"/>
                  </a:lnTo>
                  <a:lnTo>
                    <a:pt x="88030" y="0"/>
                  </a:lnTo>
                  <a:lnTo>
                    <a:pt x="71673" y="952"/>
                  </a:lnTo>
                  <a:lnTo>
                    <a:pt x="55700" y="6784"/>
                  </a:lnTo>
                  <a:lnTo>
                    <a:pt x="41546" y="16432"/>
                  </a:lnTo>
                  <a:lnTo>
                    <a:pt x="33844" y="25894"/>
                  </a:lnTo>
                  <a:lnTo>
                    <a:pt x="31791" y="30392"/>
                  </a:lnTo>
                  <a:lnTo>
                    <a:pt x="31390" y="41035"/>
                  </a:lnTo>
                  <a:lnTo>
                    <a:pt x="32271" y="46837"/>
                  </a:lnTo>
                  <a:lnTo>
                    <a:pt x="38894" y="57046"/>
                  </a:lnTo>
                  <a:lnTo>
                    <a:pt x="43623" y="61744"/>
                  </a:lnTo>
                  <a:lnTo>
                    <a:pt x="62049" y="66964"/>
                  </a:lnTo>
                  <a:lnTo>
                    <a:pt x="141983" y="647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1859"/>
            <p:cNvSpPr/>
            <p:nvPr>
              <p:custDataLst>
                <p:tags r:id="rId121"/>
              </p:custDataLst>
            </p:nvPr>
          </p:nvSpPr>
          <p:spPr>
            <a:xfrm>
              <a:off x="4642481" y="1035050"/>
              <a:ext cx="48303" cy="49465"/>
            </a:xfrm>
            <a:custGeom>
              <a:avLst/>
              <a:gdLst/>
              <a:ahLst/>
              <a:cxnLst/>
              <a:rect l="0" t="0" r="0" b="0"/>
              <a:pathLst>
                <a:path w="48303" h="49465">
                  <a:moveTo>
                    <a:pt x="31119" y="0"/>
                  </a:moveTo>
                  <a:lnTo>
                    <a:pt x="31119" y="0"/>
                  </a:lnTo>
                  <a:lnTo>
                    <a:pt x="27748" y="3371"/>
                  </a:lnTo>
                  <a:lnTo>
                    <a:pt x="24211" y="5026"/>
                  </a:lnTo>
                  <a:lnTo>
                    <a:pt x="22280" y="5467"/>
                  </a:lnTo>
                  <a:lnTo>
                    <a:pt x="18254" y="9721"/>
                  </a:lnTo>
                  <a:lnTo>
                    <a:pt x="13407" y="15609"/>
                  </a:lnTo>
                  <a:lnTo>
                    <a:pt x="6548" y="20578"/>
                  </a:lnTo>
                  <a:lnTo>
                    <a:pt x="4155" y="23597"/>
                  </a:lnTo>
                  <a:lnTo>
                    <a:pt x="787" y="33881"/>
                  </a:lnTo>
                  <a:lnTo>
                    <a:pt x="0" y="39282"/>
                  </a:lnTo>
                  <a:lnTo>
                    <a:pt x="1200" y="41710"/>
                  </a:lnTo>
                  <a:lnTo>
                    <a:pt x="6298" y="46290"/>
                  </a:lnTo>
                  <a:lnTo>
                    <a:pt x="13267" y="48795"/>
                  </a:lnTo>
                  <a:lnTo>
                    <a:pt x="17101" y="49464"/>
                  </a:lnTo>
                  <a:lnTo>
                    <a:pt x="32610" y="47033"/>
                  </a:lnTo>
                  <a:lnTo>
                    <a:pt x="40720" y="41835"/>
                  </a:lnTo>
                  <a:lnTo>
                    <a:pt x="43869" y="38473"/>
                  </a:lnTo>
                  <a:lnTo>
                    <a:pt x="47369" y="29094"/>
                  </a:lnTo>
                  <a:lnTo>
                    <a:pt x="48302" y="23629"/>
                  </a:lnTo>
                  <a:lnTo>
                    <a:pt x="46102" y="19986"/>
                  </a:lnTo>
                  <a:lnTo>
                    <a:pt x="41813" y="17557"/>
                  </a:lnTo>
                  <a:lnTo>
                    <a:pt x="12069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SMARTInkShape-Group308"/>
          <p:cNvGrpSpPr/>
          <p:nvPr/>
        </p:nvGrpSpPr>
        <p:grpSpPr>
          <a:xfrm>
            <a:off x="8751443" y="5353050"/>
            <a:ext cx="81408" cy="576911"/>
            <a:chOff x="8751443" y="5353050"/>
            <a:chExt cx="81408" cy="576911"/>
          </a:xfrm>
        </p:grpSpPr>
        <p:sp>
          <p:nvSpPr>
            <p:cNvPr id="194" name="SMARTInkShape-1860"/>
            <p:cNvSpPr/>
            <p:nvPr>
              <p:custDataLst>
                <p:tags r:id="rId115"/>
              </p:custDataLst>
            </p:nvPr>
          </p:nvSpPr>
          <p:spPr>
            <a:xfrm>
              <a:off x="8826500" y="5353050"/>
              <a:ext cx="6351" cy="107951"/>
            </a:xfrm>
            <a:custGeom>
              <a:avLst/>
              <a:gdLst/>
              <a:ahLst/>
              <a:cxnLst/>
              <a:rect l="0" t="0" r="0" b="0"/>
              <a:pathLst>
                <a:path w="6351" h="107951">
                  <a:moveTo>
                    <a:pt x="0" y="0"/>
                  </a:moveTo>
                  <a:lnTo>
                    <a:pt x="0" y="0"/>
                  </a:lnTo>
                  <a:lnTo>
                    <a:pt x="705" y="41261"/>
                  </a:lnTo>
                  <a:lnTo>
                    <a:pt x="635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1861"/>
            <p:cNvSpPr/>
            <p:nvPr>
              <p:custDataLst>
                <p:tags r:id="rId116"/>
              </p:custDataLst>
            </p:nvPr>
          </p:nvSpPr>
          <p:spPr>
            <a:xfrm>
              <a:off x="8751443" y="5899150"/>
              <a:ext cx="24258" cy="30811"/>
            </a:xfrm>
            <a:custGeom>
              <a:avLst/>
              <a:gdLst/>
              <a:ahLst/>
              <a:cxnLst/>
              <a:rect l="0" t="0" r="0" b="0"/>
              <a:pathLst>
                <a:path w="24258" h="30811">
                  <a:moveTo>
                    <a:pt x="11557" y="0"/>
                  </a:moveTo>
                  <a:lnTo>
                    <a:pt x="11557" y="0"/>
                  </a:lnTo>
                  <a:lnTo>
                    <a:pt x="0" y="28579"/>
                  </a:lnTo>
                  <a:lnTo>
                    <a:pt x="324" y="29636"/>
                  </a:lnTo>
                  <a:lnTo>
                    <a:pt x="1247" y="30342"/>
                  </a:lnTo>
                  <a:lnTo>
                    <a:pt x="2568" y="30810"/>
                  </a:lnTo>
                  <a:lnTo>
                    <a:pt x="24257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9" name="SMARTInkShape-Group309"/>
          <p:cNvGrpSpPr/>
          <p:nvPr/>
        </p:nvGrpSpPr>
        <p:grpSpPr>
          <a:xfrm>
            <a:off x="8820150" y="4216400"/>
            <a:ext cx="12701" cy="508001"/>
            <a:chOff x="8820150" y="4216400"/>
            <a:chExt cx="12701" cy="508001"/>
          </a:xfrm>
        </p:grpSpPr>
        <p:sp>
          <p:nvSpPr>
            <p:cNvPr id="197" name="SMARTInkShape-1862"/>
            <p:cNvSpPr/>
            <p:nvPr>
              <p:custDataLst>
                <p:tags r:id="rId113"/>
              </p:custDataLst>
            </p:nvPr>
          </p:nvSpPr>
          <p:spPr>
            <a:xfrm>
              <a:off x="8820150" y="4216400"/>
              <a:ext cx="6351" cy="107951"/>
            </a:xfrm>
            <a:custGeom>
              <a:avLst/>
              <a:gdLst/>
              <a:ahLst/>
              <a:cxnLst/>
              <a:rect l="0" t="0" r="0" b="0"/>
              <a:pathLst>
                <a:path w="6351" h="107951">
                  <a:moveTo>
                    <a:pt x="0" y="0"/>
                  </a:moveTo>
                  <a:lnTo>
                    <a:pt x="0" y="0"/>
                  </a:lnTo>
                  <a:lnTo>
                    <a:pt x="0" y="42246"/>
                  </a:lnTo>
                  <a:lnTo>
                    <a:pt x="635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1863"/>
            <p:cNvSpPr/>
            <p:nvPr>
              <p:custDataLst>
                <p:tags r:id="rId114"/>
              </p:custDataLst>
            </p:nvPr>
          </p:nvSpPr>
          <p:spPr>
            <a:xfrm>
              <a:off x="8826500" y="4591050"/>
              <a:ext cx="6351" cy="133351"/>
            </a:xfrm>
            <a:custGeom>
              <a:avLst/>
              <a:gdLst/>
              <a:ahLst/>
              <a:cxnLst/>
              <a:rect l="0" t="0" r="0" b="0"/>
              <a:pathLst>
                <a:path w="6351" h="133351">
                  <a:moveTo>
                    <a:pt x="6350" y="0"/>
                  </a:moveTo>
                  <a:lnTo>
                    <a:pt x="6350" y="0"/>
                  </a:lnTo>
                  <a:lnTo>
                    <a:pt x="6348" y="40827"/>
                  </a:lnTo>
                  <a:lnTo>
                    <a:pt x="1324" y="85995"/>
                  </a:lnTo>
                  <a:lnTo>
                    <a:pt x="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0" name="SMARTInkShape-Group310"/>
          <p:cNvGrpSpPr/>
          <p:nvPr/>
        </p:nvGrpSpPr>
        <p:grpSpPr>
          <a:xfrm>
            <a:off x="6865232" y="4191391"/>
            <a:ext cx="3428119" cy="2360254"/>
            <a:chOff x="6865232" y="4191391"/>
            <a:chExt cx="3428119" cy="2360254"/>
          </a:xfrm>
        </p:grpSpPr>
        <p:sp>
          <p:nvSpPr>
            <p:cNvPr id="200" name="SMARTInkShape-1864"/>
            <p:cNvSpPr/>
            <p:nvPr>
              <p:custDataLst>
                <p:tags r:id="rId103"/>
              </p:custDataLst>
            </p:nvPr>
          </p:nvSpPr>
          <p:spPr>
            <a:xfrm>
              <a:off x="6865232" y="4191391"/>
              <a:ext cx="3428119" cy="1942710"/>
            </a:xfrm>
            <a:custGeom>
              <a:avLst/>
              <a:gdLst/>
              <a:ahLst/>
              <a:cxnLst/>
              <a:rect l="0" t="0" r="0" b="0"/>
              <a:pathLst>
                <a:path w="3428119" h="1942710">
                  <a:moveTo>
                    <a:pt x="5468" y="1644259"/>
                  </a:moveTo>
                  <a:lnTo>
                    <a:pt x="5468" y="1644259"/>
                  </a:lnTo>
                  <a:lnTo>
                    <a:pt x="5466" y="1649726"/>
                  </a:lnTo>
                  <a:lnTo>
                    <a:pt x="4763" y="1650021"/>
                  </a:lnTo>
                  <a:lnTo>
                    <a:pt x="0" y="1650532"/>
                  </a:lnTo>
                  <a:lnTo>
                    <a:pt x="2750" y="1653956"/>
                  </a:lnTo>
                  <a:lnTo>
                    <a:pt x="8034" y="1659441"/>
                  </a:lnTo>
                  <a:lnTo>
                    <a:pt x="15781" y="1661589"/>
                  </a:lnTo>
                  <a:lnTo>
                    <a:pt x="60710" y="1666741"/>
                  </a:lnTo>
                  <a:lnTo>
                    <a:pt x="104699" y="1663228"/>
                  </a:lnTo>
                  <a:lnTo>
                    <a:pt x="150032" y="1654270"/>
                  </a:lnTo>
                  <a:lnTo>
                    <a:pt x="196077" y="1646833"/>
                  </a:lnTo>
                  <a:lnTo>
                    <a:pt x="233081" y="1640162"/>
                  </a:lnTo>
                  <a:lnTo>
                    <a:pt x="267731" y="1635852"/>
                  </a:lnTo>
                  <a:lnTo>
                    <a:pt x="306649" y="1629704"/>
                  </a:lnTo>
                  <a:lnTo>
                    <a:pt x="343937" y="1622974"/>
                  </a:lnTo>
                  <a:lnTo>
                    <a:pt x="384763" y="1614512"/>
                  </a:lnTo>
                  <a:lnTo>
                    <a:pt x="430163" y="1601250"/>
                  </a:lnTo>
                  <a:lnTo>
                    <a:pt x="473102" y="1588255"/>
                  </a:lnTo>
                  <a:lnTo>
                    <a:pt x="515555" y="1572101"/>
                  </a:lnTo>
                  <a:lnTo>
                    <a:pt x="549443" y="1558124"/>
                  </a:lnTo>
                  <a:lnTo>
                    <a:pt x="592175" y="1537442"/>
                  </a:lnTo>
                  <a:lnTo>
                    <a:pt x="637409" y="1511133"/>
                  </a:lnTo>
                  <a:lnTo>
                    <a:pt x="677101" y="1488924"/>
                  </a:lnTo>
                  <a:lnTo>
                    <a:pt x="722545" y="1459722"/>
                  </a:lnTo>
                  <a:lnTo>
                    <a:pt x="768751" y="1421975"/>
                  </a:lnTo>
                  <a:lnTo>
                    <a:pt x="813354" y="1378880"/>
                  </a:lnTo>
                  <a:lnTo>
                    <a:pt x="855936" y="1339575"/>
                  </a:lnTo>
                  <a:lnTo>
                    <a:pt x="894429" y="1296343"/>
                  </a:lnTo>
                  <a:lnTo>
                    <a:pt x="930683" y="1250119"/>
                  </a:lnTo>
                  <a:lnTo>
                    <a:pt x="959261" y="1209710"/>
                  </a:lnTo>
                  <a:lnTo>
                    <a:pt x="981556" y="1168292"/>
                  </a:lnTo>
                  <a:lnTo>
                    <a:pt x="1001176" y="1123094"/>
                  </a:lnTo>
                  <a:lnTo>
                    <a:pt x="1022686" y="1081108"/>
                  </a:lnTo>
                  <a:lnTo>
                    <a:pt x="1044650" y="1037039"/>
                  </a:lnTo>
                  <a:lnTo>
                    <a:pt x="1068616" y="995435"/>
                  </a:lnTo>
                  <a:lnTo>
                    <a:pt x="1092117" y="949894"/>
                  </a:lnTo>
                  <a:lnTo>
                    <a:pt x="1113192" y="906297"/>
                  </a:lnTo>
                  <a:lnTo>
                    <a:pt x="1129583" y="863332"/>
                  </a:lnTo>
                  <a:lnTo>
                    <a:pt x="1147418" y="819501"/>
                  </a:lnTo>
                  <a:lnTo>
                    <a:pt x="1163836" y="783152"/>
                  </a:lnTo>
                  <a:lnTo>
                    <a:pt x="1175054" y="752368"/>
                  </a:lnTo>
                  <a:lnTo>
                    <a:pt x="1187800" y="716580"/>
                  </a:lnTo>
                  <a:lnTo>
                    <a:pt x="1202873" y="681859"/>
                  </a:lnTo>
                  <a:lnTo>
                    <a:pt x="1220484" y="644062"/>
                  </a:lnTo>
                  <a:lnTo>
                    <a:pt x="1239783" y="601642"/>
                  </a:lnTo>
                  <a:lnTo>
                    <a:pt x="1266065" y="556689"/>
                  </a:lnTo>
                  <a:lnTo>
                    <a:pt x="1282795" y="517526"/>
                  </a:lnTo>
                  <a:lnTo>
                    <a:pt x="1304527" y="470174"/>
                  </a:lnTo>
                  <a:lnTo>
                    <a:pt x="1322099" y="433879"/>
                  </a:lnTo>
                  <a:lnTo>
                    <a:pt x="1342986" y="395138"/>
                  </a:lnTo>
                  <a:lnTo>
                    <a:pt x="1363677" y="352380"/>
                  </a:lnTo>
                  <a:lnTo>
                    <a:pt x="1385267" y="313258"/>
                  </a:lnTo>
                  <a:lnTo>
                    <a:pt x="1411064" y="275321"/>
                  </a:lnTo>
                  <a:lnTo>
                    <a:pt x="1442719" y="228115"/>
                  </a:lnTo>
                  <a:lnTo>
                    <a:pt x="1471279" y="188131"/>
                  </a:lnTo>
                  <a:lnTo>
                    <a:pt x="1508296" y="144563"/>
                  </a:lnTo>
                  <a:lnTo>
                    <a:pt x="1552002" y="110255"/>
                  </a:lnTo>
                  <a:lnTo>
                    <a:pt x="1597183" y="79033"/>
                  </a:lnTo>
                  <a:lnTo>
                    <a:pt x="1641038" y="49857"/>
                  </a:lnTo>
                  <a:lnTo>
                    <a:pt x="1679962" y="31195"/>
                  </a:lnTo>
                  <a:lnTo>
                    <a:pt x="1719904" y="16066"/>
                  </a:lnTo>
                  <a:lnTo>
                    <a:pt x="1766783" y="6283"/>
                  </a:lnTo>
                  <a:lnTo>
                    <a:pt x="1813960" y="928"/>
                  </a:lnTo>
                  <a:lnTo>
                    <a:pt x="1859687" y="0"/>
                  </a:lnTo>
                  <a:lnTo>
                    <a:pt x="1903886" y="392"/>
                  </a:lnTo>
                  <a:lnTo>
                    <a:pt x="1946695" y="4701"/>
                  </a:lnTo>
                  <a:lnTo>
                    <a:pt x="1991680" y="11152"/>
                  </a:lnTo>
                  <a:lnTo>
                    <a:pt x="2037620" y="20981"/>
                  </a:lnTo>
                  <a:lnTo>
                    <a:pt x="2073183" y="30087"/>
                  </a:lnTo>
                  <a:lnTo>
                    <a:pt x="2117509" y="45564"/>
                  </a:lnTo>
                  <a:lnTo>
                    <a:pt x="2159412" y="62849"/>
                  </a:lnTo>
                  <a:lnTo>
                    <a:pt x="2204437" y="89450"/>
                  </a:lnTo>
                  <a:lnTo>
                    <a:pt x="2240125" y="111209"/>
                  </a:lnTo>
                  <a:lnTo>
                    <a:pt x="2281978" y="138901"/>
                  </a:lnTo>
                  <a:lnTo>
                    <a:pt x="2327482" y="176519"/>
                  </a:lnTo>
                  <a:lnTo>
                    <a:pt x="2373896" y="221807"/>
                  </a:lnTo>
                  <a:lnTo>
                    <a:pt x="2412108" y="263325"/>
                  </a:lnTo>
                  <a:lnTo>
                    <a:pt x="2450216" y="304147"/>
                  </a:lnTo>
                  <a:lnTo>
                    <a:pt x="2476009" y="340236"/>
                  </a:lnTo>
                  <a:lnTo>
                    <a:pt x="2502623" y="386677"/>
                  </a:lnTo>
                  <a:lnTo>
                    <a:pt x="2525013" y="422702"/>
                  </a:lnTo>
                  <a:lnTo>
                    <a:pt x="2548422" y="468105"/>
                  </a:lnTo>
                  <a:lnTo>
                    <a:pt x="2564890" y="501576"/>
                  </a:lnTo>
                  <a:lnTo>
                    <a:pt x="2586266" y="546508"/>
                  </a:lnTo>
                  <a:lnTo>
                    <a:pt x="2606129" y="593296"/>
                  </a:lnTo>
                  <a:lnTo>
                    <a:pt x="2624347" y="635673"/>
                  </a:lnTo>
                  <a:lnTo>
                    <a:pt x="2635557" y="669182"/>
                  </a:lnTo>
                  <a:lnTo>
                    <a:pt x="2650400" y="710862"/>
                  </a:lnTo>
                  <a:lnTo>
                    <a:pt x="2661249" y="743758"/>
                  </a:lnTo>
                  <a:lnTo>
                    <a:pt x="2673125" y="781897"/>
                  </a:lnTo>
                  <a:lnTo>
                    <a:pt x="2685459" y="822367"/>
                  </a:lnTo>
                  <a:lnTo>
                    <a:pt x="2697563" y="867962"/>
                  </a:lnTo>
                  <a:lnTo>
                    <a:pt x="2705023" y="901775"/>
                  </a:lnTo>
                  <a:lnTo>
                    <a:pt x="2712338" y="937500"/>
                  </a:lnTo>
                  <a:lnTo>
                    <a:pt x="2721126" y="980706"/>
                  </a:lnTo>
                  <a:lnTo>
                    <a:pt x="2731649" y="1016870"/>
                  </a:lnTo>
                  <a:lnTo>
                    <a:pt x="2740254" y="1056905"/>
                  </a:lnTo>
                  <a:lnTo>
                    <a:pt x="2747517" y="1092759"/>
                  </a:lnTo>
                  <a:lnTo>
                    <a:pt x="2752795" y="1139127"/>
                  </a:lnTo>
                  <a:lnTo>
                    <a:pt x="2757792" y="1173988"/>
                  </a:lnTo>
                  <a:lnTo>
                    <a:pt x="2764717" y="1213705"/>
                  </a:lnTo>
                  <a:lnTo>
                    <a:pt x="2772498" y="1257228"/>
                  </a:lnTo>
                  <a:lnTo>
                    <a:pt x="2778779" y="1291152"/>
                  </a:lnTo>
                  <a:lnTo>
                    <a:pt x="2783924" y="1321517"/>
                  </a:lnTo>
                  <a:lnTo>
                    <a:pt x="2788561" y="1358531"/>
                  </a:lnTo>
                  <a:lnTo>
                    <a:pt x="2794857" y="1398500"/>
                  </a:lnTo>
                  <a:lnTo>
                    <a:pt x="2802356" y="1439783"/>
                  </a:lnTo>
                  <a:lnTo>
                    <a:pt x="2810393" y="1481649"/>
                  </a:lnTo>
                  <a:lnTo>
                    <a:pt x="2822853" y="1524660"/>
                  </a:lnTo>
                  <a:lnTo>
                    <a:pt x="2838852" y="1572133"/>
                  </a:lnTo>
                  <a:lnTo>
                    <a:pt x="2853627" y="1612932"/>
                  </a:lnTo>
                  <a:lnTo>
                    <a:pt x="2877056" y="1657476"/>
                  </a:lnTo>
                  <a:lnTo>
                    <a:pt x="2906341" y="1703052"/>
                  </a:lnTo>
                  <a:lnTo>
                    <a:pt x="2938408" y="1747490"/>
                  </a:lnTo>
                  <a:lnTo>
                    <a:pt x="2976193" y="1788712"/>
                  </a:lnTo>
                  <a:lnTo>
                    <a:pt x="3020810" y="1821848"/>
                  </a:lnTo>
                  <a:lnTo>
                    <a:pt x="3058776" y="1844046"/>
                  </a:lnTo>
                  <a:lnTo>
                    <a:pt x="3100953" y="1866383"/>
                  </a:lnTo>
                  <a:lnTo>
                    <a:pt x="3141150" y="1881365"/>
                  </a:lnTo>
                  <a:lnTo>
                    <a:pt x="3182043" y="1892868"/>
                  </a:lnTo>
                  <a:lnTo>
                    <a:pt x="3229069" y="1904502"/>
                  </a:lnTo>
                  <a:lnTo>
                    <a:pt x="3268715" y="1912417"/>
                  </a:lnTo>
                  <a:lnTo>
                    <a:pt x="3307275" y="1919230"/>
                  </a:lnTo>
                  <a:lnTo>
                    <a:pt x="3428118" y="19427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1865"/>
            <p:cNvSpPr/>
            <p:nvPr>
              <p:custDataLst>
                <p:tags r:id="rId104"/>
              </p:custDataLst>
            </p:nvPr>
          </p:nvSpPr>
          <p:spPr>
            <a:xfrm>
              <a:off x="8616950" y="5907942"/>
              <a:ext cx="12701" cy="232509"/>
            </a:xfrm>
            <a:custGeom>
              <a:avLst/>
              <a:gdLst/>
              <a:ahLst/>
              <a:cxnLst/>
              <a:rect l="0" t="0" r="0" b="0"/>
              <a:pathLst>
                <a:path w="12701" h="232509">
                  <a:moveTo>
                    <a:pt x="0" y="35658"/>
                  </a:moveTo>
                  <a:lnTo>
                    <a:pt x="0" y="35658"/>
                  </a:lnTo>
                  <a:lnTo>
                    <a:pt x="0" y="0"/>
                  </a:lnTo>
                  <a:lnTo>
                    <a:pt x="705" y="598"/>
                  </a:lnTo>
                  <a:lnTo>
                    <a:pt x="3370" y="5023"/>
                  </a:lnTo>
                  <a:lnTo>
                    <a:pt x="5762" y="27254"/>
                  </a:lnTo>
                  <a:lnTo>
                    <a:pt x="6233" y="74397"/>
                  </a:lnTo>
                  <a:lnTo>
                    <a:pt x="4434" y="115810"/>
                  </a:lnTo>
                  <a:lnTo>
                    <a:pt x="1313" y="158183"/>
                  </a:lnTo>
                  <a:lnTo>
                    <a:pt x="259" y="200737"/>
                  </a:lnTo>
                  <a:lnTo>
                    <a:pt x="12700" y="2325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1866"/>
            <p:cNvSpPr/>
            <p:nvPr>
              <p:custDataLst>
                <p:tags r:id="rId105"/>
              </p:custDataLst>
            </p:nvPr>
          </p:nvSpPr>
          <p:spPr>
            <a:xfrm>
              <a:off x="8625221" y="6207996"/>
              <a:ext cx="137780" cy="219491"/>
            </a:xfrm>
            <a:custGeom>
              <a:avLst/>
              <a:gdLst/>
              <a:ahLst/>
              <a:cxnLst/>
              <a:rect l="0" t="0" r="0" b="0"/>
              <a:pathLst>
                <a:path w="137780" h="219491">
                  <a:moveTo>
                    <a:pt x="93329" y="72154"/>
                  </a:moveTo>
                  <a:lnTo>
                    <a:pt x="93329" y="72154"/>
                  </a:lnTo>
                  <a:lnTo>
                    <a:pt x="93327" y="65413"/>
                  </a:lnTo>
                  <a:lnTo>
                    <a:pt x="91448" y="60221"/>
                  </a:lnTo>
                  <a:lnTo>
                    <a:pt x="87862" y="54510"/>
                  </a:lnTo>
                  <a:lnTo>
                    <a:pt x="85488" y="53730"/>
                  </a:lnTo>
                  <a:lnTo>
                    <a:pt x="83869" y="53520"/>
                  </a:lnTo>
                  <a:lnTo>
                    <a:pt x="74847" y="56600"/>
                  </a:lnTo>
                  <a:lnTo>
                    <a:pt x="49018" y="80579"/>
                  </a:lnTo>
                  <a:lnTo>
                    <a:pt x="20501" y="122736"/>
                  </a:lnTo>
                  <a:lnTo>
                    <a:pt x="4233" y="168615"/>
                  </a:lnTo>
                  <a:lnTo>
                    <a:pt x="0" y="209846"/>
                  </a:lnTo>
                  <a:lnTo>
                    <a:pt x="1990" y="218016"/>
                  </a:lnTo>
                  <a:lnTo>
                    <a:pt x="6330" y="219490"/>
                  </a:lnTo>
                  <a:lnTo>
                    <a:pt x="20561" y="219247"/>
                  </a:lnTo>
                  <a:lnTo>
                    <a:pt x="45037" y="208398"/>
                  </a:lnTo>
                  <a:lnTo>
                    <a:pt x="70160" y="178296"/>
                  </a:lnTo>
                  <a:lnTo>
                    <a:pt x="90138" y="141333"/>
                  </a:lnTo>
                  <a:lnTo>
                    <a:pt x="105554" y="104018"/>
                  </a:lnTo>
                  <a:lnTo>
                    <a:pt x="115917" y="60652"/>
                  </a:lnTo>
                  <a:lnTo>
                    <a:pt x="116854" y="53903"/>
                  </a:lnTo>
                  <a:lnTo>
                    <a:pt x="111433" y="30920"/>
                  </a:lnTo>
                  <a:lnTo>
                    <a:pt x="97517" y="9607"/>
                  </a:lnTo>
                  <a:lnTo>
                    <a:pt x="87900" y="2023"/>
                  </a:lnTo>
                  <a:lnTo>
                    <a:pt x="83360" y="0"/>
                  </a:lnTo>
                  <a:lnTo>
                    <a:pt x="68906" y="1515"/>
                  </a:lnTo>
                  <a:lnTo>
                    <a:pt x="34255" y="13985"/>
                  </a:lnTo>
                  <a:lnTo>
                    <a:pt x="22859" y="25605"/>
                  </a:lnTo>
                  <a:lnTo>
                    <a:pt x="18832" y="32654"/>
                  </a:lnTo>
                  <a:lnTo>
                    <a:pt x="16240" y="49895"/>
                  </a:lnTo>
                  <a:lnTo>
                    <a:pt x="16536" y="59431"/>
                  </a:lnTo>
                  <a:lnTo>
                    <a:pt x="22509" y="75672"/>
                  </a:lnTo>
                  <a:lnTo>
                    <a:pt x="27066" y="82966"/>
                  </a:lnTo>
                  <a:lnTo>
                    <a:pt x="41535" y="94832"/>
                  </a:lnTo>
                  <a:lnTo>
                    <a:pt x="58315" y="103400"/>
                  </a:lnTo>
                  <a:lnTo>
                    <a:pt x="137779" y="1166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1867"/>
            <p:cNvSpPr/>
            <p:nvPr>
              <p:custDataLst>
                <p:tags r:id="rId106"/>
              </p:custDataLst>
            </p:nvPr>
          </p:nvSpPr>
          <p:spPr>
            <a:xfrm>
              <a:off x="8750913" y="6438292"/>
              <a:ext cx="56538" cy="113353"/>
            </a:xfrm>
            <a:custGeom>
              <a:avLst/>
              <a:gdLst/>
              <a:ahLst/>
              <a:cxnLst/>
              <a:rect l="0" t="0" r="0" b="0"/>
              <a:pathLst>
                <a:path w="56538" h="113353">
                  <a:moveTo>
                    <a:pt x="5737" y="13308"/>
                  </a:moveTo>
                  <a:lnTo>
                    <a:pt x="5737" y="13308"/>
                  </a:lnTo>
                  <a:lnTo>
                    <a:pt x="6442" y="19787"/>
                  </a:lnTo>
                  <a:lnTo>
                    <a:pt x="12204" y="41838"/>
                  </a:lnTo>
                  <a:lnTo>
                    <a:pt x="15196" y="46684"/>
                  </a:lnTo>
                  <a:lnTo>
                    <a:pt x="27590" y="56751"/>
                  </a:lnTo>
                  <a:lnTo>
                    <a:pt x="33006" y="56381"/>
                  </a:lnTo>
                  <a:lnTo>
                    <a:pt x="44666" y="48444"/>
                  </a:lnTo>
                  <a:lnTo>
                    <a:pt x="51262" y="41153"/>
                  </a:lnTo>
                  <a:lnTo>
                    <a:pt x="53019" y="38222"/>
                  </a:lnTo>
                  <a:lnTo>
                    <a:pt x="56228" y="11004"/>
                  </a:lnTo>
                  <a:lnTo>
                    <a:pt x="55625" y="11067"/>
                  </a:lnTo>
                  <a:lnTo>
                    <a:pt x="47672" y="24989"/>
                  </a:lnTo>
                  <a:lnTo>
                    <a:pt x="32524" y="70887"/>
                  </a:lnTo>
                  <a:lnTo>
                    <a:pt x="13602" y="109659"/>
                  </a:lnTo>
                  <a:lnTo>
                    <a:pt x="10980" y="111408"/>
                  </a:lnTo>
                  <a:lnTo>
                    <a:pt x="2423" y="113352"/>
                  </a:lnTo>
                  <a:lnTo>
                    <a:pt x="0" y="108227"/>
                  </a:lnTo>
                  <a:lnTo>
                    <a:pt x="666" y="75455"/>
                  </a:lnTo>
                  <a:lnTo>
                    <a:pt x="10193" y="39718"/>
                  </a:lnTo>
                  <a:lnTo>
                    <a:pt x="20417" y="19871"/>
                  </a:lnTo>
                  <a:lnTo>
                    <a:pt x="32019" y="7287"/>
                  </a:lnTo>
                  <a:lnTo>
                    <a:pt x="42112" y="755"/>
                  </a:lnTo>
                  <a:lnTo>
                    <a:pt x="44804" y="0"/>
                  </a:lnTo>
                  <a:lnTo>
                    <a:pt x="46597" y="203"/>
                  </a:lnTo>
                  <a:lnTo>
                    <a:pt x="50474" y="2309"/>
                  </a:lnTo>
                  <a:lnTo>
                    <a:pt x="52494" y="3859"/>
                  </a:lnTo>
                  <a:lnTo>
                    <a:pt x="54739" y="11226"/>
                  </a:lnTo>
                  <a:lnTo>
                    <a:pt x="56537" y="768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1868"/>
            <p:cNvSpPr/>
            <p:nvPr>
              <p:custDataLst>
                <p:tags r:id="rId107"/>
              </p:custDataLst>
            </p:nvPr>
          </p:nvSpPr>
          <p:spPr>
            <a:xfrm>
              <a:off x="8949841" y="6363767"/>
              <a:ext cx="48110" cy="8941"/>
            </a:xfrm>
            <a:custGeom>
              <a:avLst/>
              <a:gdLst/>
              <a:ahLst/>
              <a:cxnLst/>
              <a:rect l="0" t="0" r="0" b="0"/>
              <a:pathLst>
                <a:path w="48110" h="8941">
                  <a:moveTo>
                    <a:pt x="3659" y="5283"/>
                  </a:moveTo>
                  <a:lnTo>
                    <a:pt x="3659" y="5283"/>
                  </a:lnTo>
                  <a:lnTo>
                    <a:pt x="0" y="8940"/>
                  </a:lnTo>
                  <a:lnTo>
                    <a:pt x="3674" y="5975"/>
                  </a:lnTo>
                  <a:lnTo>
                    <a:pt x="9780" y="2533"/>
                  </a:lnTo>
                  <a:lnTo>
                    <a:pt x="24522" y="0"/>
                  </a:lnTo>
                  <a:lnTo>
                    <a:pt x="48109" y="52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1869"/>
            <p:cNvSpPr/>
            <p:nvPr>
              <p:custDataLst>
                <p:tags r:id="rId108"/>
              </p:custDataLst>
            </p:nvPr>
          </p:nvSpPr>
          <p:spPr>
            <a:xfrm>
              <a:off x="8960733" y="6432550"/>
              <a:ext cx="43568" cy="11557"/>
            </a:xfrm>
            <a:custGeom>
              <a:avLst/>
              <a:gdLst/>
              <a:ahLst/>
              <a:cxnLst/>
              <a:rect l="0" t="0" r="0" b="0"/>
              <a:pathLst>
                <a:path w="43568" h="11557">
                  <a:moveTo>
                    <a:pt x="5467" y="0"/>
                  </a:moveTo>
                  <a:lnTo>
                    <a:pt x="5467" y="0"/>
                  </a:lnTo>
                  <a:lnTo>
                    <a:pt x="2096" y="3371"/>
                  </a:lnTo>
                  <a:lnTo>
                    <a:pt x="441" y="6907"/>
                  </a:lnTo>
                  <a:lnTo>
                    <a:pt x="0" y="8839"/>
                  </a:lnTo>
                  <a:lnTo>
                    <a:pt x="1116" y="10126"/>
                  </a:lnTo>
                  <a:lnTo>
                    <a:pt x="6120" y="11556"/>
                  </a:lnTo>
                  <a:lnTo>
                    <a:pt x="43567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1870"/>
            <p:cNvSpPr/>
            <p:nvPr>
              <p:custDataLst>
                <p:tags r:id="rId109"/>
              </p:custDataLst>
            </p:nvPr>
          </p:nvSpPr>
          <p:spPr>
            <a:xfrm>
              <a:off x="9112250" y="6350000"/>
              <a:ext cx="25401" cy="95251"/>
            </a:xfrm>
            <a:custGeom>
              <a:avLst/>
              <a:gdLst/>
              <a:ahLst/>
              <a:cxnLst/>
              <a:rect l="0" t="0" r="0" b="0"/>
              <a:pathLst>
                <a:path w="25401" h="95251">
                  <a:moveTo>
                    <a:pt x="25400" y="0"/>
                  </a:moveTo>
                  <a:lnTo>
                    <a:pt x="25400" y="0"/>
                  </a:lnTo>
                  <a:lnTo>
                    <a:pt x="7507" y="45834"/>
                  </a:lnTo>
                  <a:lnTo>
                    <a:pt x="2224" y="62030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1871"/>
            <p:cNvSpPr/>
            <p:nvPr>
              <p:custDataLst>
                <p:tags r:id="rId110"/>
              </p:custDataLst>
            </p:nvPr>
          </p:nvSpPr>
          <p:spPr>
            <a:xfrm>
              <a:off x="9144460" y="6356350"/>
              <a:ext cx="78113" cy="102340"/>
            </a:xfrm>
            <a:custGeom>
              <a:avLst/>
              <a:gdLst/>
              <a:ahLst/>
              <a:cxnLst/>
              <a:rect l="0" t="0" r="0" b="0"/>
              <a:pathLst>
                <a:path w="78113" h="102340">
                  <a:moveTo>
                    <a:pt x="69390" y="31750"/>
                  </a:moveTo>
                  <a:lnTo>
                    <a:pt x="69390" y="31750"/>
                  </a:lnTo>
                  <a:lnTo>
                    <a:pt x="66019" y="31750"/>
                  </a:lnTo>
                  <a:lnTo>
                    <a:pt x="22006" y="52706"/>
                  </a:lnTo>
                  <a:lnTo>
                    <a:pt x="10274" y="61399"/>
                  </a:lnTo>
                  <a:lnTo>
                    <a:pt x="4782" y="68681"/>
                  </a:lnTo>
                  <a:lnTo>
                    <a:pt x="1869" y="76620"/>
                  </a:lnTo>
                  <a:lnTo>
                    <a:pt x="0" y="89845"/>
                  </a:lnTo>
                  <a:lnTo>
                    <a:pt x="9150" y="96612"/>
                  </a:lnTo>
                  <a:lnTo>
                    <a:pt x="22862" y="102205"/>
                  </a:lnTo>
                  <a:lnTo>
                    <a:pt x="33659" y="102339"/>
                  </a:lnTo>
                  <a:lnTo>
                    <a:pt x="54412" y="95076"/>
                  </a:lnTo>
                  <a:lnTo>
                    <a:pt x="68377" y="82238"/>
                  </a:lnTo>
                  <a:lnTo>
                    <a:pt x="75066" y="73875"/>
                  </a:lnTo>
                  <a:lnTo>
                    <a:pt x="78112" y="63361"/>
                  </a:lnTo>
                  <a:lnTo>
                    <a:pt x="76364" y="28494"/>
                  </a:lnTo>
                  <a:lnTo>
                    <a:pt x="6939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1872"/>
            <p:cNvSpPr/>
            <p:nvPr>
              <p:custDataLst>
                <p:tags r:id="rId111"/>
              </p:custDataLst>
            </p:nvPr>
          </p:nvSpPr>
          <p:spPr>
            <a:xfrm>
              <a:off x="9616446" y="4499070"/>
              <a:ext cx="118105" cy="228381"/>
            </a:xfrm>
            <a:custGeom>
              <a:avLst/>
              <a:gdLst/>
              <a:ahLst/>
              <a:cxnLst/>
              <a:rect l="0" t="0" r="0" b="0"/>
              <a:pathLst>
                <a:path w="118105" h="228381">
                  <a:moveTo>
                    <a:pt x="67304" y="22130"/>
                  </a:moveTo>
                  <a:lnTo>
                    <a:pt x="67304" y="22130"/>
                  </a:lnTo>
                  <a:lnTo>
                    <a:pt x="70674" y="18759"/>
                  </a:lnTo>
                  <a:lnTo>
                    <a:pt x="72330" y="15222"/>
                  </a:lnTo>
                  <a:lnTo>
                    <a:pt x="73392" y="10574"/>
                  </a:lnTo>
                  <a:lnTo>
                    <a:pt x="70205" y="6398"/>
                  </a:lnTo>
                  <a:lnTo>
                    <a:pt x="66713" y="4555"/>
                  </a:lnTo>
                  <a:lnTo>
                    <a:pt x="64793" y="4063"/>
                  </a:lnTo>
                  <a:lnTo>
                    <a:pt x="58720" y="0"/>
                  </a:lnTo>
                  <a:lnTo>
                    <a:pt x="55938" y="321"/>
                  </a:lnTo>
                  <a:lnTo>
                    <a:pt x="45279" y="7515"/>
                  </a:lnTo>
                  <a:lnTo>
                    <a:pt x="37288" y="14694"/>
                  </a:lnTo>
                  <a:lnTo>
                    <a:pt x="16297" y="56854"/>
                  </a:lnTo>
                  <a:lnTo>
                    <a:pt x="3664" y="101171"/>
                  </a:lnTo>
                  <a:lnTo>
                    <a:pt x="0" y="142446"/>
                  </a:lnTo>
                  <a:lnTo>
                    <a:pt x="3069" y="182819"/>
                  </a:lnTo>
                  <a:lnTo>
                    <a:pt x="9153" y="208736"/>
                  </a:lnTo>
                  <a:lnTo>
                    <a:pt x="15824" y="220542"/>
                  </a:lnTo>
                  <a:lnTo>
                    <a:pt x="20990" y="224254"/>
                  </a:lnTo>
                  <a:lnTo>
                    <a:pt x="34254" y="228380"/>
                  </a:lnTo>
                  <a:lnTo>
                    <a:pt x="40332" y="228068"/>
                  </a:lnTo>
                  <a:lnTo>
                    <a:pt x="50848" y="223960"/>
                  </a:lnTo>
                  <a:lnTo>
                    <a:pt x="68071" y="196858"/>
                  </a:lnTo>
                  <a:lnTo>
                    <a:pt x="79840" y="157548"/>
                  </a:lnTo>
                  <a:lnTo>
                    <a:pt x="84423" y="117993"/>
                  </a:lnTo>
                  <a:lnTo>
                    <a:pt x="79040" y="76091"/>
                  </a:lnTo>
                  <a:lnTo>
                    <a:pt x="70402" y="56460"/>
                  </a:lnTo>
                  <a:lnTo>
                    <a:pt x="53640" y="37476"/>
                  </a:lnTo>
                  <a:lnTo>
                    <a:pt x="47611" y="32361"/>
                  </a:lnTo>
                  <a:lnTo>
                    <a:pt x="41476" y="30361"/>
                  </a:lnTo>
                  <a:lnTo>
                    <a:pt x="29014" y="31903"/>
                  </a:lnTo>
                  <a:lnTo>
                    <a:pt x="18300" y="39173"/>
                  </a:lnTo>
                  <a:lnTo>
                    <a:pt x="13469" y="44076"/>
                  </a:lnTo>
                  <a:lnTo>
                    <a:pt x="8099" y="55167"/>
                  </a:lnTo>
                  <a:lnTo>
                    <a:pt x="6667" y="61088"/>
                  </a:lnTo>
                  <a:lnTo>
                    <a:pt x="7829" y="65741"/>
                  </a:lnTo>
                  <a:lnTo>
                    <a:pt x="10721" y="69548"/>
                  </a:lnTo>
                  <a:lnTo>
                    <a:pt x="14765" y="72792"/>
                  </a:lnTo>
                  <a:lnTo>
                    <a:pt x="26783" y="76396"/>
                  </a:lnTo>
                  <a:lnTo>
                    <a:pt x="53182" y="76544"/>
                  </a:lnTo>
                  <a:lnTo>
                    <a:pt x="73727" y="72420"/>
                  </a:lnTo>
                  <a:lnTo>
                    <a:pt x="118104" y="475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1873"/>
            <p:cNvSpPr/>
            <p:nvPr>
              <p:custDataLst>
                <p:tags r:id="rId112"/>
              </p:custDataLst>
            </p:nvPr>
          </p:nvSpPr>
          <p:spPr>
            <a:xfrm>
              <a:off x="9620280" y="4351776"/>
              <a:ext cx="101571" cy="86875"/>
            </a:xfrm>
            <a:custGeom>
              <a:avLst/>
              <a:gdLst/>
              <a:ahLst/>
              <a:cxnLst/>
              <a:rect l="0" t="0" r="0" b="0"/>
              <a:pathLst>
                <a:path w="101571" h="86875">
                  <a:moveTo>
                    <a:pt x="19020" y="42424"/>
                  </a:moveTo>
                  <a:lnTo>
                    <a:pt x="19020" y="42424"/>
                  </a:lnTo>
                  <a:lnTo>
                    <a:pt x="15649" y="39053"/>
                  </a:lnTo>
                  <a:lnTo>
                    <a:pt x="13994" y="35516"/>
                  </a:lnTo>
                  <a:lnTo>
                    <a:pt x="13553" y="33585"/>
                  </a:lnTo>
                  <a:lnTo>
                    <a:pt x="12552" y="33004"/>
                  </a:lnTo>
                  <a:lnTo>
                    <a:pt x="11180" y="33321"/>
                  </a:lnTo>
                  <a:lnTo>
                    <a:pt x="9560" y="34239"/>
                  </a:lnTo>
                  <a:lnTo>
                    <a:pt x="2595" y="53873"/>
                  </a:lnTo>
                  <a:lnTo>
                    <a:pt x="72" y="83640"/>
                  </a:lnTo>
                  <a:lnTo>
                    <a:pt x="0" y="79174"/>
                  </a:lnTo>
                  <a:lnTo>
                    <a:pt x="14278" y="37163"/>
                  </a:lnTo>
                  <a:lnTo>
                    <a:pt x="38376" y="4812"/>
                  </a:lnTo>
                  <a:lnTo>
                    <a:pt x="45497" y="1013"/>
                  </a:lnTo>
                  <a:lnTo>
                    <a:pt x="49371" y="0"/>
                  </a:lnTo>
                  <a:lnTo>
                    <a:pt x="52659" y="1441"/>
                  </a:lnTo>
                  <a:lnTo>
                    <a:pt x="80588" y="40019"/>
                  </a:lnTo>
                  <a:lnTo>
                    <a:pt x="101570" y="868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1" name="SMARTInkShape-1874"/>
          <p:cNvSpPr/>
          <p:nvPr>
            <p:custDataLst>
              <p:tags r:id="rId2"/>
            </p:custDataLst>
          </p:nvPr>
        </p:nvSpPr>
        <p:spPr>
          <a:xfrm>
            <a:off x="4546600" y="5899205"/>
            <a:ext cx="6115051" cy="157526"/>
          </a:xfrm>
          <a:custGeom>
            <a:avLst/>
            <a:gdLst/>
            <a:ahLst/>
            <a:cxnLst/>
            <a:rect l="0" t="0" r="0" b="0"/>
            <a:pathLst>
              <a:path w="6115051" h="157526">
                <a:moveTo>
                  <a:pt x="0" y="101545"/>
                </a:moveTo>
                <a:lnTo>
                  <a:pt x="0" y="101545"/>
                </a:lnTo>
                <a:lnTo>
                  <a:pt x="41273" y="101545"/>
                </a:lnTo>
                <a:lnTo>
                  <a:pt x="88351" y="104916"/>
                </a:lnTo>
                <a:lnTo>
                  <a:pt x="131306" y="107012"/>
                </a:lnTo>
                <a:lnTo>
                  <a:pt x="170844" y="107633"/>
                </a:lnTo>
                <a:lnTo>
                  <a:pt x="216112" y="107818"/>
                </a:lnTo>
                <a:lnTo>
                  <a:pt x="252448" y="107861"/>
                </a:lnTo>
                <a:lnTo>
                  <a:pt x="292821" y="107174"/>
                </a:lnTo>
                <a:lnTo>
                  <a:pt x="336636" y="104517"/>
                </a:lnTo>
                <a:lnTo>
                  <a:pt x="360596" y="103527"/>
                </a:lnTo>
                <a:lnTo>
                  <a:pt x="385742" y="102866"/>
                </a:lnTo>
                <a:lnTo>
                  <a:pt x="411678" y="102426"/>
                </a:lnTo>
                <a:lnTo>
                  <a:pt x="439552" y="101426"/>
                </a:lnTo>
                <a:lnTo>
                  <a:pt x="468718" y="100055"/>
                </a:lnTo>
                <a:lnTo>
                  <a:pt x="498746" y="98435"/>
                </a:lnTo>
                <a:lnTo>
                  <a:pt x="530758" y="95943"/>
                </a:lnTo>
                <a:lnTo>
                  <a:pt x="564094" y="92871"/>
                </a:lnTo>
                <a:lnTo>
                  <a:pt x="598313" y="89414"/>
                </a:lnTo>
                <a:lnTo>
                  <a:pt x="633119" y="86400"/>
                </a:lnTo>
                <a:lnTo>
                  <a:pt x="668318" y="83688"/>
                </a:lnTo>
                <a:lnTo>
                  <a:pt x="703779" y="81173"/>
                </a:lnTo>
                <a:lnTo>
                  <a:pt x="740120" y="78791"/>
                </a:lnTo>
                <a:lnTo>
                  <a:pt x="777046" y="76498"/>
                </a:lnTo>
                <a:lnTo>
                  <a:pt x="814364" y="74264"/>
                </a:lnTo>
                <a:lnTo>
                  <a:pt x="853354" y="72069"/>
                </a:lnTo>
                <a:lnTo>
                  <a:pt x="893457" y="69900"/>
                </a:lnTo>
                <a:lnTo>
                  <a:pt x="934305" y="67749"/>
                </a:lnTo>
                <a:lnTo>
                  <a:pt x="976354" y="64903"/>
                </a:lnTo>
                <a:lnTo>
                  <a:pt x="1019202" y="61595"/>
                </a:lnTo>
                <a:lnTo>
                  <a:pt x="1062585" y="57978"/>
                </a:lnTo>
                <a:lnTo>
                  <a:pt x="1107734" y="54862"/>
                </a:lnTo>
                <a:lnTo>
                  <a:pt x="1154062" y="52077"/>
                </a:lnTo>
                <a:lnTo>
                  <a:pt x="1201175" y="49517"/>
                </a:lnTo>
                <a:lnTo>
                  <a:pt x="1248104" y="46399"/>
                </a:lnTo>
                <a:lnTo>
                  <a:pt x="1294915" y="42909"/>
                </a:lnTo>
                <a:lnTo>
                  <a:pt x="1341643" y="39171"/>
                </a:lnTo>
                <a:lnTo>
                  <a:pt x="1389023" y="35972"/>
                </a:lnTo>
                <a:lnTo>
                  <a:pt x="1436838" y="33136"/>
                </a:lnTo>
                <a:lnTo>
                  <a:pt x="1484942" y="30539"/>
                </a:lnTo>
                <a:lnTo>
                  <a:pt x="1534649" y="28102"/>
                </a:lnTo>
                <a:lnTo>
                  <a:pt x="1585427" y="25771"/>
                </a:lnTo>
                <a:lnTo>
                  <a:pt x="1636918" y="23513"/>
                </a:lnTo>
                <a:lnTo>
                  <a:pt x="1688180" y="21300"/>
                </a:lnTo>
                <a:lnTo>
                  <a:pt x="1739285" y="19121"/>
                </a:lnTo>
                <a:lnTo>
                  <a:pt x="1790289" y="16963"/>
                </a:lnTo>
                <a:lnTo>
                  <a:pt x="1844049" y="14112"/>
                </a:lnTo>
                <a:lnTo>
                  <a:pt x="1899644" y="10801"/>
                </a:lnTo>
                <a:lnTo>
                  <a:pt x="1956463" y="7183"/>
                </a:lnTo>
                <a:lnTo>
                  <a:pt x="2012686" y="4770"/>
                </a:lnTo>
                <a:lnTo>
                  <a:pt x="2068514" y="3162"/>
                </a:lnTo>
                <a:lnTo>
                  <a:pt x="2124073" y="2089"/>
                </a:lnTo>
                <a:lnTo>
                  <a:pt x="2179461" y="1374"/>
                </a:lnTo>
                <a:lnTo>
                  <a:pt x="2234729" y="898"/>
                </a:lnTo>
                <a:lnTo>
                  <a:pt x="2289921" y="579"/>
                </a:lnTo>
                <a:lnTo>
                  <a:pt x="2345763" y="369"/>
                </a:lnTo>
                <a:lnTo>
                  <a:pt x="2402042" y="228"/>
                </a:lnTo>
                <a:lnTo>
                  <a:pt x="2458612" y="133"/>
                </a:lnTo>
                <a:lnTo>
                  <a:pt x="2515374" y="71"/>
                </a:lnTo>
                <a:lnTo>
                  <a:pt x="2572265" y="28"/>
                </a:lnTo>
                <a:lnTo>
                  <a:pt x="2629244" y="0"/>
                </a:lnTo>
                <a:lnTo>
                  <a:pt x="2687691" y="687"/>
                </a:lnTo>
                <a:lnTo>
                  <a:pt x="2747115" y="1851"/>
                </a:lnTo>
                <a:lnTo>
                  <a:pt x="2807194" y="3332"/>
                </a:lnTo>
                <a:lnTo>
                  <a:pt x="2866296" y="5025"/>
                </a:lnTo>
                <a:lnTo>
                  <a:pt x="2924747" y="6860"/>
                </a:lnTo>
                <a:lnTo>
                  <a:pt x="2982764" y="8788"/>
                </a:lnTo>
                <a:lnTo>
                  <a:pt x="3043316" y="10779"/>
                </a:lnTo>
                <a:lnTo>
                  <a:pt x="3105554" y="12812"/>
                </a:lnTo>
                <a:lnTo>
                  <a:pt x="3168920" y="14873"/>
                </a:lnTo>
                <a:lnTo>
                  <a:pt x="3230214" y="16953"/>
                </a:lnTo>
                <a:lnTo>
                  <a:pt x="3290126" y="19045"/>
                </a:lnTo>
                <a:lnTo>
                  <a:pt x="3349118" y="21145"/>
                </a:lnTo>
                <a:lnTo>
                  <a:pt x="3409612" y="23956"/>
                </a:lnTo>
                <a:lnTo>
                  <a:pt x="3471108" y="27241"/>
                </a:lnTo>
                <a:lnTo>
                  <a:pt x="3533272" y="30841"/>
                </a:lnTo>
                <a:lnTo>
                  <a:pt x="3593764" y="33948"/>
                </a:lnTo>
                <a:lnTo>
                  <a:pt x="3653143" y="36725"/>
                </a:lnTo>
                <a:lnTo>
                  <a:pt x="3711779" y="39283"/>
                </a:lnTo>
                <a:lnTo>
                  <a:pt x="3772035" y="41693"/>
                </a:lnTo>
                <a:lnTo>
                  <a:pt x="3833374" y="44004"/>
                </a:lnTo>
                <a:lnTo>
                  <a:pt x="3895433" y="46251"/>
                </a:lnTo>
                <a:lnTo>
                  <a:pt x="3954444" y="49159"/>
                </a:lnTo>
                <a:lnTo>
                  <a:pt x="4011424" y="52512"/>
                </a:lnTo>
                <a:lnTo>
                  <a:pt x="4067049" y="56155"/>
                </a:lnTo>
                <a:lnTo>
                  <a:pt x="4123889" y="59292"/>
                </a:lnTo>
                <a:lnTo>
                  <a:pt x="4181537" y="62086"/>
                </a:lnTo>
                <a:lnTo>
                  <a:pt x="4239725" y="64656"/>
                </a:lnTo>
                <a:lnTo>
                  <a:pt x="4295449" y="67780"/>
                </a:lnTo>
                <a:lnTo>
                  <a:pt x="4349533" y="71274"/>
                </a:lnTo>
                <a:lnTo>
                  <a:pt x="4402520" y="75014"/>
                </a:lnTo>
                <a:lnTo>
                  <a:pt x="4456192" y="78919"/>
                </a:lnTo>
                <a:lnTo>
                  <a:pt x="4510317" y="82935"/>
                </a:lnTo>
                <a:lnTo>
                  <a:pt x="4564743" y="87020"/>
                </a:lnTo>
                <a:lnTo>
                  <a:pt x="4618668" y="91156"/>
                </a:lnTo>
                <a:lnTo>
                  <a:pt x="4672257" y="95324"/>
                </a:lnTo>
                <a:lnTo>
                  <a:pt x="4725619" y="99515"/>
                </a:lnTo>
                <a:lnTo>
                  <a:pt x="4776719" y="103014"/>
                </a:lnTo>
                <a:lnTo>
                  <a:pt x="4826307" y="106052"/>
                </a:lnTo>
                <a:lnTo>
                  <a:pt x="4874888" y="108783"/>
                </a:lnTo>
                <a:lnTo>
                  <a:pt x="4923503" y="111310"/>
                </a:lnTo>
                <a:lnTo>
                  <a:pt x="4972141" y="113699"/>
                </a:lnTo>
                <a:lnTo>
                  <a:pt x="5020794" y="115998"/>
                </a:lnTo>
                <a:lnTo>
                  <a:pt x="5066634" y="118941"/>
                </a:lnTo>
                <a:lnTo>
                  <a:pt x="5110600" y="122315"/>
                </a:lnTo>
                <a:lnTo>
                  <a:pt x="5153317" y="125975"/>
                </a:lnTo>
                <a:lnTo>
                  <a:pt x="5196611" y="129120"/>
                </a:lnTo>
                <a:lnTo>
                  <a:pt x="5240291" y="131923"/>
                </a:lnTo>
                <a:lnTo>
                  <a:pt x="5284227" y="134496"/>
                </a:lnTo>
                <a:lnTo>
                  <a:pt x="5324808" y="136211"/>
                </a:lnTo>
                <a:lnTo>
                  <a:pt x="5363149" y="137358"/>
                </a:lnTo>
                <a:lnTo>
                  <a:pt x="5400000" y="138120"/>
                </a:lnTo>
                <a:lnTo>
                  <a:pt x="5437266" y="139333"/>
                </a:lnTo>
                <a:lnTo>
                  <a:pt x="5474812" y="140850"/>
                </a:lnTo>
                <a:lnTo>
                  <a:pt x="5512540" y="142564"/>
                </a:lnTo>
                <a:lnTo>
                  <a:pt x="5547572" y="143708"/>
                </a:lnTo>
                <a:lnTo>
                  <a:pt x="5580804" y="144470"/>
                </a:lnTo>
                <a:lnTo>
                  <a:pt x="5612836" y="144976"/>
                </a:lnTo>
                <a:lnTo>
                  <a:pt x="5643362" y="146023"/>
                </a:lnTo>
                <a:lnTo>
                  <a:pt x="5672886" y="147424"/>
                </a:lnTo>
                <a:lnTo>
                  <a:pt x="5701740" y="149065"/>
                </a:lnTo>
                <a:lnTo>
                  <a:pt x="5730149" y="150864"/>
                </a:lnTo>
                <a:lnTo>
                  <a:pt x="5758261" y="152769"/>
                </a:lnTo>
                <a:lnTo>
                  <a:pt x="5786174" y="154744"/>
                </a:lnTo>
                <a:lnTo>
                  <a:pt x="5813954" y="156061"/>
                </a:lnTo>
                <a:lnTo>
                  <a:pt x="5841647" y="156939"/>
                </a:lnTo>
                <a:lnTo>
                  <a:pt x="5869281" y="157525"/>
                </a:lnTo>
                <a:lnTo>
                  <a:pt x="5895465" y="157209"/>
                </a:lnTo>
                <a:lnTo>
                  <a:pt x="5920683" y="156293"/>
                </a:lnTo>
                <a:lnTo>
                  <a:pt x="5945255" y="154977"/>
                </a:lnTo>
                <a:lnTo>
                  <a:pt x="5991372" y="153515"/>
                </a:lnTo>
                <a:lnTo>
                  <a:pt x="6034681" y="152161"/>
                </a:lnTo>
                <a:lnTo>
                  <a:pt x="6115050" y="14599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0" name="SMARTInkShape-Group312"/>
          <p:cNvGrpSpPr/>
          <p:nvPr/>
        </p:nvGrpSpPr>
        <p:grpSpPr>
          <a:xfrm>
            <a:off x="10354998" y="3745764"/>
            <a:ext cx="1055953" cy="432537"/>
            <a:chOff x="10354998" y="3745764"/>
            <a:chExt cx="1055953" cy="432537"/>
          </a:xfrm>
        </p:grpSpPr>
        <p:sp>
          <p:nvSpPr>
            <p:cNvPr id="212" name="SMARTInkShape-1875"/>
            <p:cNvSpPr/>
            <p:nvPr>
              <p:custDataLst>
                <p:tags r:id="rId95"/>
              </p:custDataLst>
            </p:nvPr>
          </p:nvSpPr>
          <p:spPr>
            <a:xfrm>
              <a:off x="10354998" y="3745764"/>
              <a:ext cx="186003" cy="241824"/>
            </a:xfrm>
            <a:custGeom>
              <a:avLst/>
              <a:gdLst/>
              <a:ahLst/>
              <a:cxnLst/>
              <a:rect l="0" t="0" r="0" b="0"/>
              <a:pathLst>
                <a:path w="186003" h="241824">
                  <a:moveTo>
                    <a:pt x="84402" y="70586"/>
                  </a:moveTo>
                  <a:lnTo>
                    <a:pt x="84402" y="70586"/>
                  </a:lnTo>
                  <a:lnTo>
                    <a:pt x="79333" y="64811"/>
                  </a:lnTo>
                  <a:lnTo>
                    <a:pt x="75563" y="58376"/>
                  </a:lnTo>
                  <a:lnTo>
                    <a:pt x="74982" y="55391"/>
                  </a:lnTo>
                  <a:lnTo>
                    <a:pt x="75301" y="52695"/>
                  </a:lnTo>
                  <a:lnTo>
                    <a:pt x="76218" y="50192"/>
                  </a:lnTo>
                  <a:lnTo>
                    <a:pt x="76121" y="49229"/>
                  </a:lnTo>
                  <a:lnTo>
                    <a:pt x="75354" y="49292"/>
                  </a:lnTo>
                  <a:lnTo>
                    <a:pt x="62310" y="61206"/>
                  </a:lnTo>
                  <a:lnTo>
                    <a:pt x="40057" y="85353"/>
                  </a:lnTo>
                  <a:lnTo>
                    <a:pt x="21340" y="124512"/>
                  </a:lnTo>
                  <a:lnTo>
                    <a:pt x="4863" y="168547"/>
                  </a:lnTo>
                  <a:lnTo>
                    <a:pt x="0" y="202309"/>
                  </a:lnTo>
                  <a:lnTo>
                    <a:pt x="3616" y="219440"/>
                  </a:lnTo>
                  <a:lnTo>
                    <a:pt x="15571" y="232228"/>
                  </a:lnTo>
                  <a:lnTo>
                    <a:pt x="23696" y="237615"/>
                  </a:lnTo>
                  <a:lnTo>
                    <a:pt x="42135" y="241717"/>
                  </a:lnTo>
                  <a:lnTo>
                    <a:pt x="51991" y="241823"/>
                  </a:lnTo>
                  <a:lnTo>
                    <a:pt x="70466" y="236297"/>
                  </a:lnTo>
                  <a:lnTo>
                    <a:pt x="101954" y="218873"/>
                  </a:lnTo>
                  <a:lnTo>
                    <a:pt x="122058" y="195976"/>
                  </a:lnTo>
                  <a:lnTo>
                    <a:pt x="146404" y="153680"/>
                  </a:lnTo>
                  <a:lnTo>
                    <a:pt x="153821" y="137150"/>
                  </a:lnTo>
                  <a:lnTo>
                    <a:pt x="158593" y="99089"/>
                  </a:lnTo>
                  <a:lnTo>
                    <a:pt x="158794" y="63255"/>
                  </a:lnTo>
                  <a:lnTo>
                    <a:pt x="153684" y="41928"/>
                  </a:lnTo>
                  <a:lnTo>
                    <a:pt x="142945" y="23982"/>
                  </a:lnTo>
                  <a:lnTo>
                    <a:pt x="136130" y="16234"/>
                  </a:lnTo>
                  <a:lnTo>
                    <a:pt x="117271" y="5742"/>
                  </a:lnTo>
                  <a:lnTo>
                    <a:pt x="96187" y="139"/>
                  </a:lnTo>
                  <a:lnTo>
                    <a:pt x="77409" y="0"/>
                  </a:lnTo>
                  <a:lnTo>
                    <a:pt x="59657" y="7935"/>
                  </a:lnTo>
                  <a:lnTo>
                    <a:pt x="35378" y="25911"/>
                  </a:lnTo>
                  <a:lnTo>
                    <a:pt x="30863" y="38971"/>
                  </a:lnTo>
                  <a:lnTo>
                    <a:pt x="30268" y="56535"/>
                  </a:lnTo>
                  <a:lnTo>
                    <a:pt x="34708" y="76100"/>
                  </a:lnTo>
                  <a:lnTo>
                    <a:pt x="47028" y="92792"/>
                  </a:lnTo>
                  <a:lnTo>
                    <a:pt x="76940" y="117384"/>
                  </a:lnTo>
                  <a:lnTo>
                    <a:pt x="118443" y="135125"/>
                  </a:lnTo>
                  <a:lnTo>
                    <a:pt x="186002" y="1467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1876"/>
            <p:cNvSpPr/>
            <p:nvPr>
              <p:custDataLst>
                <p:tags r:id="rId96"/>
              </p:custDataLst>
            </p:nvPr>
          </p:nvSpPr>
          <p:spPr>
            <a:xfrm>
              <a:off x="10495436" y="4016066"/>
              <a:ext cx="77402" cy="78508"/>
            </a:xfrm>
            <a:custGeom>
              <a:avLst/>
              <a:gdLst/>
              <a:ahLst/>
              <a:cxnLst/>
              <a:rect l="0" t="0" r="0" b="0"/>
              <a:pathLst>
                <a:path w="77402" h="78508">
                  <a:moveTo>
                    <a:pt x="64614" y="9834"/>
                  </a:moveTo>
                  <a:lnTo>
                    <a:pt x="64614" y="9834"/>
                  </a:lnTo>
                  <a:lnTo>
                    <a:pt x="64612" y="6463"/>
                  </a:lnTo>
                  <a:lnTo>
                    <a:pt x="63909" y="5470"/>
                  </a:lnTo>
                  <a:lnTo>
                    <a:pt x="62733" y="4808"/>
                  </a:lnTo>
                  <a:lnTo>
                    <a:pt x="48712" y="0"/>
                  </a:lnTo>
                  <a:lnTo>
                    <a:pt x="40849" y="1465"/>
                  </a:lnTo>
                  <a:lnTo>
                    <a:pt x="25116" y="9628"/>
                  </a:lnTo>
                  <a:lnTo>
                    <a:pt x="10421" y="24354"/>
                  </a:lnTo>
                  <a:lnTo>
                    <a:pt x="501" y="45494"/>
                  </a:lnTo>
                  <a:lnTo>
                    <a:pt x="0" y="52657"/>
                  </a:lnTo>
                  <a:lnTo>
                    <a:pt x="3206" y="66261"/>
                  </a:lnTo>
                  <a:lnTo>
                    <a:pt x="6035" y="70735"/>
                  </a:lnTo>
                  <a:lnTo>
                    <a:pt x="9334" y="73718"/>
                  </a:lnTo>
                  <a:lnTo>
                    <a:pt x="16762" y="77033"/>
                  </a:lnTo>
                  <a:lnTo>
                    <a:pt x="24768" y="78507"/>
                  </a:lnTo>
                  <a:lnTo>
                    <a:pt x="47319" y="69222"/>
                  </a:lnTo>
                  <a:lnTo>
                    <a:pt x="66232" y="56437"/>
                  </a:lnTo>
                  <a:lnTo>
                    <a:pt x="74270" y="46069"/>
                  </a:lnTo>
                  <a:lnTo>
                    <a:pt x="77401" y="40340"/>
                  </a:lnTo>
                  <a:lnTo>
                    <a:pt x="70964" y="34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1877"/>
            <p:cNvSpPr/>
            <p:nvPr>
              <p:custDataLst>
                <p:tags r:id="rId97"/>
              </p:custDataLst>
            </p:nvPr>
          </p:nvSpPr>
          <p:spPr>
            <a:xfrm>
              <a:off x="10761234" y="3911612"/>
              <a:ext cx="256017" cy="16060"/>
            </a:xfrm>
            <a:custGeom>
              <a:avLst/>
              <a:gdLst/>
              <a:ahLst/>
              <a:cxnLst/>
              <a:rect l="0" t="0" r="0" b="0"/>
              <a:pathLst>
                <a:path w="256017" h="16060">
                  <a:moveTo>
                    <a:pt x="21066" y="12688"/>
                  </a:moveTo>
                  <a:lnTo>
                    <a:pt x="21066" y="12688"/>
                  </a:lnTo>
                  <a:lnTo>
                    <a:pt x="14323" y="16059"/>
                  </a:lnTo>
                  <a:lnTo>
                    <a:pt x="11632" y="14935"/>
                  </a:lnTo>
                  <a:lnTo>
                    <a:pt x="2243" y="3568"/>
                  </a:lnTo>
                  <a:lnTo>
                    <a:pt x="51" y="2375"/>
                  </a:lnTo>
                  <a:lnTo>
                    <a:pt x="0" y="1579"/>
                  </a:lnTo>
                  <a:lnTo>
                    <a:pt x="3707" y="695"/>
                  </a:lnTo>
                  <a:lnTo>
                    <a:pt x="44584" y="50"/>
                  </a:lnTo>
                  <a:lnTo>
                    <a:pt x="84482" y="0"/>
                  </a:lnTo>
                  <a:lnTo>
                    <a:pt x="127893" y="697"/>
                  </a:lnTo>
                  <a:lnTo>
                    <a:pt x="174388" y="4353"/>
                  </a:lnTo>
                  <a:lnTo>
                    <a:pt x="256016" y="126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1878"/>
            <p:cNvSpPr/>
            <p:nvPr>
              <p:custDataLst>
                <p:tags r:id="rId98"/>
              </p:custDataLst>
            </p:nvPr>
          </p:nvSpPr>
          <p:spPr>
            <a:xfrm>
              <a:off x="10795209" y="3975100"/>
              <a:ext cx="241092" cy="18971"/>
            </a:xfrm>
            <a:custGeom>
              <a:avLst/>
              <a:gdLst/>
              <a:ahLst/>
              <a:cxnLst/>
              <a:rect l="0" t="0" r="0" b="0"/>
              <a:pathLst>
                <a:path w="241092" h="18971">
                  <a:moveTo>
                    <a:pt x="18841" y="0"/>
                  </a:moveTo>
                  <a:lnTo>
                    <a:pt x="18841" y="0"/>
                  </a:lnTo>
                  <a:lnTo>
                    <a:pt x="1165" y="8838"/>
                  </a:lnTo>
                  <a:lnTo>
                    <a:pt x="0" y="10125"/>
                  </a:lnTo>
                  <a:lnTo>
                    <a:pt x="637" y="10983"/>
                  </a:lnTo>
                  <a:lnTo>
                    <a:pt x="2471" y="11555"/>
                  </a:lnTo>
                  <a:lnTo>
                    <a:pt x="40902" y="13179"/>
                  </a:lnTo>
                  <a:lnTo>
                    <a:pt x="88527" y="17681"/>
                  </a:lnTo>
                  <a:lnTo>
                    <a:pt x="136008" y="18779"/>
                  </a:lnTo>
                  <a:lnTo>
                    <a:pt x="179929" y="18970"/>
                  </a:lnTo>
                  <a:lnTo>
                    <a:pt x="241091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1879"/>
            <p:cNvSpPr/>
            <p:nvPr>
              <p:custDataLst>
                <p:tags r:id="rId99"/>
              </p:custDataLst>
            </p:nvPr>
          </p:nvSpPr>
          <p:spPr>
            <a:xfrm>
              <a:off x="10803002" y="3784600"/>
              <a:ext cx="163449" cy="311151"/>
            </a:xfrm>
            <a:custGeom>
              <a:avLst/>
              <a:gdLst/>
              <a:ahLst/>
              <a:cxnLst/>
              <a:rect l="0" t="0" r="0" b="0"/>
              <a:pathLst>
                <a:path w="163449" h="311151">
                  <a:moveTo>
                    <a:pt x="163448" y="0"/>
                  </a:moveTo>
                  <a:lnTo>
                    <a:pt x="163448" y="0"/>
                  </a:lnTo>
                  <a:lnTo>
                    <a:pt x="147751" y="25748"/>
                  </a:lnTo>
                  <a:lnTo>
                    <a:pt x="130809" y="52079"/>
                  </a:lnTo>
                  <a:lnTo>
                    <a:pt x="109494" y="95111"/>
                  </a:lnTo>
                  <a:lnTo>
                    <a:pt x="80483" y="137521"/>
                  </a:lnTo>
                  <a:lnTo>
                    <a:pt x="47788" y="182635"/>
                  </a:lnTo>
                  <a:lnTo>
                    <a:pt x="26851" y="212622"/>
                  </a:lnTo>
                  <a:lnTo>
                    <a:pt x="6710" y="257270"/>
                  </a:lnTo>
                  <a:lnTo>
                    <a:pt x="825" y="278487"/>
                  </a:lnTo>
                  <a:lnTo>
                    <a:pt x="0" y="285142"/>
                  </a:lnTo>
                  <a:lnTo>
                    <a:pt x="1564" y="290988"/>
                  </a:lnTo>
                  <a:lnTo>
                    <a:pt x="17398" y="311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1880"/>
            <p:cNvSpPr/>
            <p:nvPr>
              <p:custDataLst>
                <p:tags r:id="rId100"/>
              </p:custDataLst>
            </p:nvPr>
          </p:nvSpPr>
          <p:spPr>
            <a:xfrm>
              <a:off x="11157735" y="3857497"/>
              <a:ext cx="160025" cy="192898"/>
            </a:xfrm>
            <a:custGeom>
              <a:avLst/>
              <a:gdLst/>
              <a:ahLst/>
              <a:cxnLst/>
              <a:rect l="0" t="0" r="0" b="0"/>
              <a:pathLst>
                <a:path w="160025" h="192898">
                  <a:moveTo>
                    <a:pt x="145265" y="47753"/>
                  </a:moveTo>
                  <a:lnTo>
                    <a:pt x="145265" y="47753"/>
                  </a:lnTo>
                  <a:lnTo>
                    <a:pt x="140195" y="30297"/>
                  </a:lnTo>
                  <a:lnTo>
                    <a:pt x="126968" y="16657"/>
                  </a:lnTo>
                  <a:lnTo>
                    <a:pt x="111856" y="8357"/>
                  </a:lnTo>
                  <a:lnTo>
                    <a:pt x="96315" y="11194"/>
                  </a:lnTo>
                  <a:lnTo>
                    <a:pt x="78354" y="20216"/>
                  </a:lnTo>
                  <a:lnTo>
                    <a:pt x="53081" y="41867"/>
                  </a:lnTo>
                  <a:lnTo>
                    <a:pt x="22039" y="83963"/>
                  </a:lnTo>
                  <a:lnTo>
                    <a:pt x="5186" y="118902"/>
                  </a:lnTo>
                  <a:lnTo>
                    <a:pt x="395" y="145350"/>
                  </a:lnTo>
                  <a:lnTo>
                    <a:pt x="0" y="153034"/>
                  </a:lnTo>
                  <a:lnTo>
                    <a:pt x="5208" y="169098"/>
                  </a:lnTo>
                  <a:lnTo>
                    <a:pt x="14579" y="183528"/>
                  </a:lnTo>
                  <a:lnTo>
                    <a:pt x="25799" y="192294"/>
                  </a:lnTo>
                  <a:lnTo>
                    <a:pt x="47249" y="192897"/>
                  </a:lnTo>
                  <a:lnTo>
                    <a:pt x="73480" y="187050"/>
                  </a:lnTo>
                  <a:lnTo>
                    <a:pt x="107376" y="167186"/>
                  </a:lnTo>
                  <a:lnTo>
                    <a:pt x="142590" y="129226"/>
                  </a:lnTo>
                  <a:lnTo>
                    <a:pt x="154659" y="109363"/>
                  </a:lnTo>
                  <a:lnTo>
                    <a:pt x="160024" y="91128"/>
                  </a:lnTo>
                  <a:lnTo>
                    <a:pt x="156301" y="51511"/>
                  </a:lnTo>
                  <a:lnTo>
                    <a:pt x="146172" y="31549"/>
                  </a:lnTo>
                  <a:lnTo>
                    <a:pt x="131557" y="17973"/>
                  </a:lnTo>
                  <a:lnTo>
                    <a:pt x="105612" y="3808"/>
                  </a:lnTo>
                  <a:lnTo>
                    <a:pt x="93305" y="0"/>
                  </a:lnTo>
                  <a:lnTo>
                    <a:pt x="68329" y="1227"/>
                  </a:lnTo>
                  <a:lnTo>
                    <a:pt x="41957" y="12800"/>
                  </a:lnTo>
                  <a:lnTo>
                    <a:pt x="30441" y="27515"/>
                  </a:lnTo>
                  <a:lnTo>
                    <a:pt x="26382" y="36377"/>
                  </a:lnTo>
                  <a:lnTo>
                    <a:pt x="25791" y="45108"/>
                  </a:lnTo>
                  <a:lnTo>
                    <a:pt x="30783" y="62335"/>
                  </a:lnTo>
                  <a:lnTo>
                    <a:pt x="70820" y="106607"/>
                  </a:lnTo>
                  <a:lnTo>
                    <a:pt x="113679" y="125570"/>
                  </a:lnTo>
                  <a:lnTo>
                    <a:pt x="157965" y="1430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1881"/>
            <p:cNvSpPr/>
            <p:nvPr>
              <p:custDataLst>
                <p:tags r:id="rId101"/>
              </p:custDataLst>
            </p:nvPr>
          </p:nvSpPr>
          <p:spPr>
            <a:xfrm>
              <a:off x="11322048" y="4089739"/>
              <a:ext cx="69853" cy="50462"/>
            </a:xfrm>
            <a:custGeom>
              <a:avLst/>
              <a:gdLst/>
              <a:ahLst/>
              <a:cxnLst/>
              <a:rect l="0" t="0" r="0" b="0"/>
              <a:pathLst>
                <a:path w="69853" h="50462">
                  <a:moveTo>
                    <a:pt x="2" y="12361"/>
                  </a:moveTo>
                  <a:lnTo>
                    <a:pt x="2" y="12361"/>
                  </a:lnTo>
                  <a:lnTo>
                    <a:pt x="0" y="806"/>
                  </a:lnTo>
                  <a:lnTo>
                    <a:pt x="707" y="425"/>
                  </a:lnTo>
                  <a:lnTo>
                    <a:pt x="3372" y="0"/>
                  </a:lnTo>
                  <a:lnTo>
                    <a:pt x="5071" y="1298"/>
                  </a:lnTo>
                  <a:lnTo>
                    <a:pt x="38878" y="38362"/>
                  </a:lnTo>
                  <a:lnTo>
                    <a:pt x="49266" y="45083"/>
                  </a:lnTo>
                  <a:lnTo>
                    <a:pt x="69852" y="504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1882"/>
            <p:cNvSpPr/>
            <p:nvPr>
              <p:custDataLst>
                <p:tags r:id="rId102"/>
              </p:custDataLst>
            </p:nvPr>
          </p:nvSpPr>
          <p:spPr>
            <a:xfrm>
              <a:off x="11288516" y="4082014"/>
              <a:ext cx="122435" cy="96287"/>
            </a:xfrm>
            <a:custGeom>
              <a:avLst/>
              <a:gdLst/>
              <a:ahLst/>
              <a:cxnLst/>
              <a:rect l="0" t="0" r="0" b="0"/>
              <a:pathLst>
                <a:path w="122435" h="96287">
                  <a:moveTo>
                    <a:pt x="122434" y="20086"/>
                  </a:moveTo>
                  <a:lnTo>
                    <a:pt x="122434" y="20086"/>
                  </a:lnTo>
                  <a:lnTo>
                    <a:pt x="118071" y="9947"/>
                  </a:lnTo>
                  <a:lnTo>
                    <a:pt x="116967" y="2409"/>
                  </a:lnTo>
                  <a:lnTo>
                    <a:pt x="115967" y="540"/>
                  </a:lnTo>
                  <a:lnTo>
                    <a:pt x="114594" y="0"/>
                  </a:lnTo>
                  <a:lnTo>
                    <a:pt x="112974" y="345"/>
                  </a:lnTo>
                  <a:lnTo>
                    <a:pt x="103952" y="7573"/>
                  </a:lnTo>
                  <a:lnTo>
                    <a:pt x="76468" y="49527"/>
                  </a:lnTo>
                  <a:lnTo>
                    <a:pt x="43409" y="78258"/>
                  </a:lnTo>
                  <a:lnTo>
                    <a:pt x="29221" y="84275"/>
                  </a:lnTo>
                  <a:lnTo>
                    <a:pt x="17271" y="85539"/>
                  </a:lnTo>
                  <a:lnTo>
                    <a:pt x="12108" y="84887"/>
                  </a:lnTo>
                  <a:lnTo>
                    <a:pt x="7960" y="81632"/>
                  </a:lnTo>
                  <a:lnTo>
                    <a:pt x="1472" y="70488"/>
                  </a:lnTo>
                  <a:lnTo>
                    <a:pt x="0" y="56128"/>
                  </a:lnTo>
                  <a:lnTo>
                    <a:pt x="2402" y="41749"/>
                  </a:lnTo>
                  <a:lnTo>
                    <a:pt x="8174" y="30655"/>
                  </a:lnTo>
                  <a:lnTo>
                    <a:pt x="21086" y="22902"/>
                  </a:lnTo>
                  <a:lnTo>
                    <a:pt x="51379" y="15546"/>
                  </a:lnTo>
                  <a:lnTo>
                    <a:pt x="57425" y="17060"/>
                  </a:lnTo>
                  <a:lnTo>
                    <a:pt x="67906" y="24385"/>
                  </a:lnTo>
                  <a:lnTo>
                    <a:pt x="78370" y="37039"/>
                  </a:lnTo>
                  <a:lnTo>
                    <a:pt x="82567" y="56467"/>
                  </a:lnTo>
                  <a:lnTo>
                    <a:pt x="84334" y="962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SMARTInkShape-Group313"/>
          <p:cNvGrpSpPr/>
          <p:nvPr/>
        </p:nvGrpSpPr>
        <p:grpSpPr>
          <a:xfrm>
            <a:off x="9176893" y="3596127"/>
            <a:ext cx="767208" cy="337783"/>
            <a:chOff x="9176893" y="3596127"/>
            <a:chExt cx="767208" cy="337783"/>
          </a:xfrm>
        </p:grpSpPr>
        <p:sp>
          <p:nvSpPr>
            <p:cNvPr id="221" name="SMARTInkShape-1883"/>
            <p:cNvSpPr/>
            <p:nvPr>
              <p:custDataLst>
                <p:tags r:id="rId90"/>
              </p:custDataLst>
            </p:nvPr>
          </p:nvSpPr>
          <p:spPr>
            <a:xfrm>
              <a:off x="9176893" y="3728671"/>
              <a:ext cx="121465" cy="129643"/>
            </a:xfrm>
            <a:custGeom>
              <a:avLst/>
              <a:gdLst/>
              <a:ahLst/>
              <a:cxnLst/>
              <a:rect l="0" t="0" r="0" b="0"/>
              <a:pathLst>
                <a:path w="121465" h="129643">
                  <a:moveTo>
                    <a:pt x="11557" y="17829"/>
                  </a:moveTo>
                  <a:lnTo>
                    <a:pt x="11557" y="17829"/>
                  </a:lnTo>
                  <a:lnTo>
                    <a:pt x="11557" y="0"/>
                  </a:lnTo>
                  <a:lnTo>
                    <a:pt x="4650" y="45279"/>
                  </a:lnTo>
                  <a:lnTo>
                    <a:pt x="0" y="85967"/>
                  </a:lnTo>
                  <a:lnTo>
                    <a:pt x="2567" y="107319"/>
                  </a:lnTo>
                  <a:lnTo>
                    <a:pt x="7795" y="119212"/>
                  </a:lnTo>
                  <a:lnTo>
                    <a:pt x="10460" y="119989"/>
                  </a:lnTo>
                  <a:lnTo>
                    <a:pt x="13649" y="119097"/>
                  </a:lnTo>
                  <a:lnTo>
                    <a:pt x="28904" y="107526"/>
                  </a:lnTo>
                  <a:lnTo>
                    <a:pt x="54476" y="83513"/>
                  </a:lnTo>
                  <a:lnTo>
                    <a:pt x="58384" y="82299"/>
                  </a:lnTo>
                  <a:lnTo>
                    <a:pt x="59708" y="83387"/>
                  </a:lnTo>
                  <a:lnTo>
                    <a:pt x="61181" y="88358"/>
                  </a:lnTo>
                  <a:lnTo>
                    <a:pt x="64084" y="107097"/>
                  </a:lnTo>
                  <a:lnTo>
                    <a:pt x="71165" y="123735"/>
                  </a:lnTo>
                  <a:lnTo>
                    <a:pt x="74580" y="126533"/>
                  </a:lnTo>
                  <a:lnTo>
                    <a:pt x="84015" y="129642"/>
                  </a:lnTo>
                  <a:lnTo>
                    <a:pt x="93385" y="129142"/>
                  </a:lnTo>
                  <a:lnTo>
                    <a:pt x="102252" y="125862"/>
                  </a:lnTo>
                  <a:lnTo>
                    <a:pt x="110897" y="119701"/>
                  </a:lnTo>
                  <a:lnTo>
                    <a:pt x="117562" y="106615"/>
                  </a:lnTo>
                  <a:lnTo>
                    <a:pt x="121464" y="89745"/>
                  </a:lnTo>
                  <a:lnTo>
                    <a:pt x="119904" y="47455"/>
                  </a:lnTo>
                  <a:lnTo>
                    <a:pt x="113157" y="114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1884"/>
            <p:cNvSpPr/>
            <p:nvPr>
              <p:custDataLst>
                <p:tags r:id="rId91"/>
              </p:custDataLst>
            </p:nvPr>
          </p:nvSpPr>
          <p:spPr>
            <a:xfrm>
              <a:off x="9344378" y="3596127"/>
              <a:ext cx="104423" cy="283724"/>
            </a:xfrm>
            <a:custGeom>
              <a:avLst/>
              <a:gdLst/>
              <a:ahLst/>
              <a:cxnLst/>
              <a:rect l="0" t="0" r="0" b="0"/>
              <a:pathLst>
                <a:path w="104423" h="283724">
                  <a:moveTo>
                    <a:pt x="79022" y="17023"/>
                  </a:moveTo>
                  <a:lnTo>
                    <a:pt x="79022" y="17023"/>
                  </a:lnTo>
                  <a:lnTo>
                    <a:pt x="79020" y="4814"/>
                  </a:lnTo>
                  <a:lnTo>
                    <a:pt x="77610" y="2533"/>
                  </a:lnTo>
                  <a:lnTo>
                    <a:pt x="75259" y="1013"/>
                  </a:lnTo>
                  <a:lnTo>
                    <a:pt x="72279" y="0"/>
                  </a:lnTo>
                  <a:lnTo>
                    <a:pt x="69588" y="30"/>
                  </a:lnTo>
                  <a:lnTo>
                    <a:pt x="64717" y="1944"/>
                  </a:lnTo>
                  <a:lnTo>
                    <a:pt x="60199" y="10792"/>
                  </a:lnTo>
                  <a:lnTo>
                    <a:pt x="50122" y="55530"/>
                  </a:lnTo>
                  <a:lnTo>
                    <a:pt x="44072" y="93225"/>
                  </a:lnTo>
                  <a:lnTo>
                    <a:pt x="35505" y="135086"/>
                  </a:lnTo>
                  <a:lnTo>
                    <a:pt x="28499" y="173831"/>
                  </a:lnTo>
                  <a:lnTo>
                    <a:pt x="19809" y="215998"/>
                  </a:lnTo>
                  <a:lnTo>
                    <a:pt x="7060" y="258277"/>
                  </a:lnTo>
                  <a:lnTo>
                    <a:pt x="2824" y="265358"/>
                  </a:lnTo>
                  <a:lnTo>
                    <a:pt x="707" y="267246"/>
                  </a:lnTo>
                  <a:lnTo>
                    <a:pt x="0" y="266388"/>
                  </a:lnTo>
                  <a:lnTo>
                    <a:pt x="1097" y="259791"/>
                  </a:lnTo>
                  <a:lnTo>
                    <a:pt x="12424" y="240805"/>
                  </a:lnTo>
                  <a:lnTo>
                    <a:pt x="38167" y="216292"/>
                  </a:lnTo>
                  <a:lnTo>
                    <a:pt x="46283" y="211420"/>
                  </a:lnTo>
                  <a:lnTo>
                    <a:pt x="56005" y="211136"/>
                  </a:lnTo>
                  <a:lnTo>
                    <a:pt x="61561" y="212048"/>
                  </a:lnTo>
                  <a:lnTo>
                    <a:pt x="71496" y="218706"/>
                  </a:lnTo>
                  <a:lnTo>
                    <a:pt x="86001" y="236856"/>
                  </a:lnTo>
                  <a:lnTo>
                    <a:pt x="96457" y="276884"/>
                  </a:lnTo>
                  <a:lnTo>
                    <a:pt x="104422" y="2837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1885"/>
            <p:cNvSpPr/>
            <p:nvPr>
              <p:custDataLst>
                <p:tags r:id="rId92"/>
              </p:custDataLst>
            </p:nvPr>
          </p:nvSpPr>
          <p:spPr>
            <a:xfrm>
              <a:off x="9485936" y="3792274"/>
              <a:ext cx="56533" cy="100277"/>
            </a:xfrm>
            <a:custGeom>
              <a:avLst/>
              <a:gdLst/>
              <a:ahLst/>
              <a:cxnLst/>
              <a:rect l="0" t="0" r="0" b="0"/>
              <a:pathLst>
                <a:path w="56533" h="100277">
                  <a:moveTo>
                    <a:pt x="26364" y="36776"/>
                  </a:moveTo>
                  <a:lnTo>
                    <a:pt x="26364" y="36776"/>
                  </a:lnTo>
                  <a:lnTo>
                    <a:pt x="22993" y="36776"/>
                  </a:lnTo>
                  <a:lnTo>
                    <a:pt x="22001" y="36070"/>
                  </a:lnTo>
                  <a:lnTo>
                    <a:pt x="21337" y="34894"/>
                  </a:lnTo>
                  <a:lnTo>
                    <a:pt x="20897" y="33405"/>
                  </a:lnTo>
                  <a:lnTo>
                    <a:pt x="21307" y="32412"/>
                  </a:lnTo>
                  <a:lnTo>
                    <a:pt x="22288" y="31750"/>
                  </a:lnTo>
                  <a:lnTo>
                    <a:pt x="32301" y="27316"/>
                  </a:lnTo>
                  <a:lnTo>
                    <a:pt x="52775" y="10054"/>
                  </a:lnTo>
                  <a:lnTo>
                    <a:pt x="55741" y="5379"/>
                  </a:lnTo>
                  <a:lnTo>
                    <a:pt x="56532" y="3145"/>
                  </a:lnTo>
                  <a:lnTo>
                    <a:pt x="56354" y="1655"/>
                  </a:lnTo>
                  <a:lnTo>
                    <a:pt x="55529" y="662"/>
                  </a:lnTo>
                  <a:lnTo>
                    <a:pt x="54273" y="0"/>
                  </a:lnTo>
                  <a:lnTo>
                    <a:pt x="49117" y="1146"/>
                  </a:lnTo>
                  <a:lnTo>
                    <a:pt x="45765" y="2439"/>
                  </a:lnTo>
                  <a:lnTo>
                    <a:pt x="27565" y="17743"/>
                  </a:lnTo>
                  <a:lnTo>
                    <a:pt x="6975" y="47493"/>
                  </a:lnTo>
                  <a:lnTo>
                    <a:pt x="577" y="61295"/>
                  </a:lnTo>
                  <a:lnTo>
                    <a:pt x="0" y="67938"/>
                  </a:lnTo>
                  <a:lnTo>
                    <a:pt x="3124" y="80965"/>
                  </a:lnTo>
                  <a:lnTo>
                    <a:pt x="11095" y="90047"/>
                  </a:lnTo>
                  <a:lnTo>
                    <a:pt x="21695" y="95730"/>
                  </a:lnTo>
                  <a:lnTo>
                    <a:pt x="45414" y="1002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1886"/>
            <p:cNvSpPr/>
            <p:nvPr>
              <p:custDataLst>
                <p:tags r:id="rId93"/>
              </p:custDataLst>
            </p:nvPr>
          </p:nvSpPr>
          <p:spPr>
            <a:xfrm>
              <a:off x="9620509" y="3771107"/>
              <a:ext cx="75942" cy="125361"/>
            </a:xfrm>
            <a:custGeom>
              <a:avLst/>
              <a:gdLst/>
              <a:ahLst/>
              <a:cxnLst/>
              <a:rect l="0" t="0" r="0" b="0"/>
              <a:pathLst>
                <a:path w="75942" h="125361">
                  <a:moveTo>
                    <a:pt x="6091" y="13493"/>
                  </a:moveTo>
                  <a:lnTo>
                    <a:pt x="6091" y="13493"/>
                  </a:lnTo>
                  <a:lnTo>
                    <a:pt x="624" y="8026"/>
                  </a:lnTo>
                  <a:lnTo>
                    <a:pt x="0" y="664"/>
                  </a:lnTo>
                  <a:lnTo>
                    <a:pt x="620" y="0"/>
                  </a:lnTo>
                  <a:lnTo>
                    <a:pt x="1740" y="970"/>
                  </a:lnTo>
                  <a:lnTo>
                    <a:pt x="11973" y="19407"/>
                  </a:lnTo>
                  <a:lnTo>
                    <a:pt x="24801" y="66613"/>
                  </a:lnTo>
                  <a:lnTo>
                    <a:pt x="27811" y="82963"/>
                  </a:lnTo>
                  <a:lnTo>
                    <a:pt x="25540" y="109179"/>
                  </a:lnTo>
                  <a:lnTo>
                    <a:pt x="22261" y="119050"/>
                  </a:lnTo>
                  <a:lnTo>
                    <a:pt x="19693" y="121964"/>
                  </a:lnTo>
                  <a:lnTo>
                    <a:pt x="13077" y="125202"/>
                  </a:lnTo>
                  <a:lnTo>
                    <a:pt x="10749" y="125360"/>
                  </a:lnTo>
                  <a:lnTo>
                    <a:pt x="9195" y="124760"/>
                  </a:lnTo>
                  <a:lnTo>
                    <a:pt x="8160" y="123654"/>
                  </a:lnTo>
                  <a:lnTo>
                    <a:pt x="6703" y="108614"/>
                  </a:lnTo>
                  <a:lnTo>
                    <a:pt x="16386" y="79542"/>
                  </a:lnTo>
                  <a:lnTo>
                    <a:pt x="42829" y="36920"/>
                  </a:lnTo>
                  <a:lnTo>
                    <a:pt x="52757" y="26727"/>
                  </a:lnTo>
                  <a:lnTo>
                    <a:pt x="75941" y="134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1887"/>
            <p:cNvSpPr/>
            <p:nvPr>
              <p:custDataLst>
                <p:tags r:id="rId94"/>
              </p:custDataLst>
            </p:nvPr>
          </p:nvSpPr>
          <p:spPr>
            <a:xfrm>
              <a:off x="9730554" y="3783291"/>
              <a:ext cx="213547" cy="150619"/>
            </a:xfrm>
            <a:custGeom>
              <a:avLst/>
              <a:gdLst/>
              <a:ahLst/>
              <a:cxnLst/>
              <a:rect l="0" t="0" r="0" b="0"/>
              <a:pathLst>
                <a:path w="213547" h="150619">
                  <a:moveTo>
                    <a:pt x="3996" y="45759"/>
                  </a:moveTo>
                  <a:lnTo>
                    <a:pt x="3996" y="45759"/>
                  </a:lnTo>
                  <a:lnTo>
                    <a:pt x="16549" y="43877"/>
                  </a:lnTo>
                  <a:lnTo>
                    <a:pt x="35700" y="36970"/>
                  </a:lnTo>
                  <a:lnTo>
                    <a:pt x="69737" y="17921"/>
                  </a:lnTo>
                  <a:lnTo>
                    <a:pt x="75547" y="9633"/>
                  </a:lnTo>
                  <a:lnTo>
                    <a:pt x="78817" y="404"/>
                  </a:lnTo>
                  <a:lnTo>
                    <a:pt x="76454" y="0"/>
                  </a:lnTo>
                  <a:lnTo>
                    <a:pt x="60350" y="6173"/>
                  </a:lnTo>
                  <a:lnTo>
                    <a:pt x="41862" y="18351"/>
                  </a:lnTo>
                  <a:lnTo>
                    <a:pt x="13409" y="50167"/>
                  </a:lnTo>
                  <a:lnTo>
                    <a:pt x="2944" y="70976"/>
                  </a:lnTo>
                  <a:lnTo>
                    <a:pt x="0" y="86835"/>
                  </a:lnTo>
                  <a:lnTo>
                    <a:pt x="6218" y="103291"/>
                  </a:lnTo>
                  <a:lnTo>
                    <a:pt x="11827" y="111630"/>
                  </a:lnTo>
                  <a:lnTo>
                    <a:pt x="29349" y="124659"/>
                  </a:lnTo>
                  <a:lnTo>
                    <a:pt x="66777" y="139928"/>
                  </a:lnTo>
                  <a:lnTo>
                    <a:pt x="107969" y="149626"/>
                  </a:lnTo>
                  <a:lnTo>
                    <a:pt x="153806" y="150618"/>
                  </a:lnTo>
                  <a:lnTo>
                    <a:pt x="213546" y="1473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7" name="SMARTInkShape-Group314"/>
          <p:cNvGrpSpPr/>
          <p:nvPr/>
        </p:nvGrpSpPr>
        <p:grpSpPr>
          <a:xfrm>
            <a:off x="7227629" y="3442583"/>
            <a:ext cx="1428388" cy="456318"/>
            <a:chOff x="7227629" y="3442583"/>
            <a:chExt cx="1428388" cy="456318"/>
          </a:xfrm>
        </p:grpSpPr>
        <p:sp>
          <p:nvSpPr>
            <p:cNvPr id="227" name="SMARTInkShape-1888"/>
            <p:cNvSpPr/>
            <p:nvPr>
              <p:custDataLst>
                <p:tags r:id="rId80"/>
              </p:custDataLst>
            </p:nvPr>
          </p:nvSpPr>
          <p:spPr>
            <a:xfrm>
              <a:off x="7227629" y="3442583"/>
              <a:ext cx="163121" cy="240418"/>
            </a:xfrm>
            <a:custGeom>
              <a:avLst/>
              <a:gdLst/>
              <a:ahLst/>
              <a:cxnLst/>
              <a:rect l="0" t="0" r="0" b="0"/>
              <a:pathLst>
                <a:path w="163121" h="240418">
                  <a:moveTo>
                    <a:pt x="30421" y="5467"/>
                  </a:moveTo>
                  <a:lnTo>
                    <a:pt x="30421" y="5467"/>
                  </a:lnTo>
                  <a:lnTo>
                    <a:pt x="35888" y="0"/>
                  </a:lnTo>
                  <a:lnTo>
                    <a:pt x="39880" y="9491"/>
                  </a:lnTo>
                  <a:lnTo>
                    <a:pt x="41775" y="51234"/>
                  </a:lnTo>
                  <a:lnTo>
                    <a:pt x="38567" y="88407"/>
                  </a:lnTo>
                  <a:lnTo>
                    <a:pt x="37125" y="133250"/>
                  </a:lnTo>
                  <a:lnTo>
                    <a:pt x="33470" y="173230"/>
                  </a:lnTo>
                  <a:lnTo>
                    <a:pt x="27954" y="199343"/>
                  </a:lnTo>
                  <a:lnTo>
                    <a:pt x="22033" y="209932"/>
                  </a:lnTo>
                  <a:lnTo>
                    <a:pt x="18480" y="213744"/>
                  </a:lnTo>
                  <a:lnTo>
                    <a:pt x="15404" y="214874"/>
                  </a:lnTo>
                  <a:lnTo>
                    <a:pt x="12647" y="214216"/>
                  </a:lnTo>
                  <a:lnTo>
                    <a:pt x="7705" y="209722"/>
                  </a:lnTo>
                  <a:lnTo>
                    <a:pt x="3156" y="203021"/>
                  </a:lnTo>
                  <a:lnTo>
                    <a:pt x="0" y="191315"/>
                  </a:lnTo>
                  <a:lnTo>
                    <a:pt x="1142" y="184962"/>
                  </a:lnTo>
                  <a:lnTo>
                    <a:pt x="10997" y="168393"/>
                  </a:lnTo>
                  <a:lnTo>
                    <a:pt x="29212" y="154244"/>
                  </a:lnTo>
                  <a:lnTo>
                    <a:pt x="75158" y="133755"/>
                  </a:lnTo>
                  <a:lnTo>
                    <a:pt x="89346" y="123867"/>
                  </a:lnTo>
                  <a:lnTo>
                    <a:pt x="126657" y="81535"/>
                  </a:lnTo>
                  <a:lnTo>
                    <a:pt x="141127" y="60605"/>
                  </a:lnTo>
                  <a:lnTo>
                    <a:pt x="152661" y="38701"/>
                  </a:lnTo>
                  <a:lnTo>
                    <a:pt x="160479" y="26838"/>
                  </a:lnTo>
                  <a:lnTo>
                    <a:pt x="162309" y="22726"/>
                  </a:lnTo>
                  <a:lnTo>
                    <a:pt x="162796" y="22618"/>
                  </a:lnTo>
                  <a:lnTo>
                    <a:pt x="163120" y="23250"/>
                  </a:lnTo>
                  <a:lnTo>
                    <a:pt x="161804" y="60769"/>
                  </a:lnTo>
                  <a:lnTo>
                    <a:pt x="158286" y="107956"/>
                  </a:lnTo>
                  <a:lnTo>
                    <a:pt x="153227" y="144950"/>
                  </a:lnTo>
                  <a:lnTo>
                    <a:pt x="151071" y="240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1889"/>
            <p:cNvSpPr/>
            <p:nvPr>
              <p:custDataLst>
                <p:tags r:id="rId81"/>
              </p:custDataLst>
            </p:nvPr>
          </p:nvSpPr>
          <p:spPr>
            <a:xfrm>
              <a:off x="7433409" y="3632200"/>
              <a:ext cx="60963" cy="91222"/>
            </a:xfrm>
            <a:custGeom>
              <a:avLst/>
              <a:gdLst/>
              <a:ahLst/>
              <a:cxnLst/>
              <a:rect l="0" t="0" r="0" b="0"/>
              <a:pathLst>
                <a:path w="60963" h="91222">
                  <a:moveTo>
                    <a:pt x="40541" y="38100"/>
                  </a:moveTo>
                  <a:lnTo>
                    <a:pt x="40541" y="38100"/>
                  </a:lnTo>
                  <a:lnTo>
                    <a:pt x="24640" y="38805"/>
                  </a:lnTo>
                  <a:lnTo>
                    <a:pt x="13409" y="43169"/>
                  </a:lnTo>
                  <a:lnTo>
                    <a:pt x="7785" y="46938"/>
                  </a:lnTo>
                  <a:lnTo>
                    <a:pt x="654" y="56397"/>
                  </a:lnTo>
                  <a:lnTo>
                    <a:pt x="0" y="65987"/>
                  </a:lnTo>
                  <a:lnTo>
                    <a:pt x="2061" y="75895"/>
                  </a:lnTo>
                  <a:lnTo>
                    <a:pt x="5329" y="82648"/>
                  </a:lnTo>
                  <a:lnTo>
                    <a:pt x="12898" y="88003"/>
                  </a:lnTo>
                  <a:lnTo>
                    <a:pt x="17878" y="90419"/>
                  </a:lnTo>
                  <a:lnTo>
                    <a:pt x="27175" y="91221"/>
                  </a:lnTo>
                  <a:lnTo>
                    <a:pt x="36717" y="88521"/>
                  </a:lnTo>
                  <a:lnTo>
                    <a:pt x="48013" y="82616"/>
                  </a:lnTo>
                  <a:lnTo>
                    <a:pt x="56327" y="73407"/>
                  </a:lnTo>
                  <a:lnTo>
                    <a:pt x="59531" y="67988"/>
                  </a:lnTo>
                  <a:lnTo>
                    <a:pt x="60962" y="62964"/>
                  </a:lnTo>
                  <a:lnTo>
                    <a:pt x="60672" y="53619"/>
                  </a:lnTo>
                  <a:lnTo>
                    <a:pt x="50371" y="28099"/>
                  </a:lnTo>
                  <a:lnTo>
                    <a:pt x="43767" y="16165"/>
                  </a:lnTo>
                  <a:lnTo>
                    <a:pt x="4054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1890"/>
            <p:cNvSpPr/>
            <p:nvPr>
              <p:custDataLst>
                <p:tags r:id="rId82"/>
              </p:custDataLst>
            </p:nvPr>
          </p:nvSpPr>
          <p:spPr>
            <a:xfrm>
              <a:off x="7569200" y="3556000"/>
              <a:ext cx="18168" cy="12701"/>
            </a:xfrm>
            <a:custGeom>
              <a:avLst/>
              <a:gdLst/>
              <a:ahLst/>
              <a:cxnLst/>
              <a:rect l="0" t="0" r="0" b="0"/>
              <a:pathLst>
                <a:path w="18168" h="12701">
                  <a:moveTo>
                    <a:pt x="12700" y="0"/>
                  </a:moveTo>
                  <a:lnTo>
                    <a:pt x="12700" y="0"/>
                  </a:lnTo>
                  <a:lnTo>
                    <a:pt x="18167" y="0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1891"/>
            <p:cNvSpPr/>
            <p:nvPr>
              <p:custDataLst>
                <p:tags r:id="rId83"/>
              </p:custDataLst>
            </p:nvPr>
          </p:nvSpPr>
          <p:spPr>
            <a:xfrm>
              <a:off x="7588250" y="3676650"/>
              <a:ext cx="25401" cy="27533"/>
            </a:xfrm>
            <a:custGeom>
              <a:avLst/>
              <a:gdLst/>
              <a:ahLst/>
              <a:cxnLst/>
              <a:rect l="0" t="0" r="0" b="0"/>
              <a:pathLst>
                <a:path w="25401" h="27533">
                  <a:moveTo>
                    <a:pt x="25400" y="0"/>
                  </a:moveTo>
                  <a:lnTo>
                    <a:pt x="25400" y="0"/>
                  </a:lnTo>
                  <a:lnTo>
                    <a:pt x="16611" y="13815"/>
                  </a:lnTo>
                  <a:lnTo>
                    <a:pt x="5005" y="26482"/>
                  </a:lnTo>
                  <a:lnTo>
                    <a:pt x="3338" y="27532"/>
                  </a:lnTo>
                  <a:lnTo>
                    <a:pt x="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1892"/>
            <p:cNvSpPr/>
            <p:nvPr>
              <p:custDataLst>
                <p:tags r:id="rId84"/>
              </p:custDataLst>
            </p:nvPr>
          </p:nvSpPr>
          <p:spPr>
            <a:xfrm>
              <a:off x="7745039" y="3523660"/>
              <a:ext cx="167062" cy="216465"/>
            </a:xfrm>
            <a:custGeom>
              <a:avLst/>
              <a:gdLst/>
              <a:ahLst/>
              <a:cxnLst/>
              <a:rect l="0" t="0" r="0" b="0"/>
              <a:pathLst>
                <a:path w="167062" h="216465">
                  <a:moveTo>
                    <a:pt x="109911" y="38690"/>
                  </a:moveTo>
                  <a:lnTo>
                    <a:pt x="109911" y="38690"/>
                  </a:lnTo>
                  <a:lnTo>
                    <a:pt x="91907" y="28565"/>
                  </a:lnTo>
                  <a:lnTo>
                    <a:pt x="82153" y="27135"/>
                  </a:lnTo>
                  <a:lnTo>
                    <a:pt x="72644" y="30261"/>
                  </a:lnTo>
                  <a:lnTo>
                    <a:pt x="48300" y="50509"/>
                  </a:lnTo>
                  <a:lnTo>
                    <a:pt x="15219" y="96976"/>
                  </a:lnTo>
                  <a:lnTo>
                    <a:pt x="4606" y="135967"/>
                  </a:lnTo>
                  <a:lnTo>
                    <a:pt x="0" y="168486"/>
                  </a:lnTo>
                  <a:lnTo>
                    <a:pt x="3676" y="192332"/>
                  </a:lnTo>
                  <a:lnTo>
                    <a:pt x="11895" y="207634"/>
                  </a:lnTo>
                  <a:lnTo>
                    <a:pt x="17050" y="212703"/>
                  </a:lnTo>
                  <a:lnTo>
                    <a:pt x="34068" y="216454"/>
                  </a:lnTo>
                  <a:lnTo>
                    <a:pt x="44532" y="216464"/>
                  </a:lnTo>
                  <a:lnTo>
                    <a:pt x="65566" y="208953"/>
                  </a:lnTo>
                  <a:lnTo>
                    <a:pt x="95361" y="186975"/>
                  </a:lnTo>
                  <a:lnTo>
                    <a:pt x="116418" y="161884"/>
                  </a:lnTo>
                  <a:lnTo>
                    <a:pt x="124092" y="144948"/>
                  </a:lnTo>
                  <a:lnTo>
                    <a:pt x="132886" y="101359"/>
                  </a:lnTo>
                  <a:lnTo>
                    <a:pt x="132822" y="83476"/>
                  </a:lnTo>
                  <a:lnTo>
                    <a:pt x="121282" y="39383"/>
                  </a:lnTo>
                  <a:lnTo>
                    <a:pt x="113554" y="20654"/>
                  </a:lnTo>
                  <a:lnTo>
                    <a:pt x="105416" y="9977"/>
                  </a:lnTo>
                  <a:lnTo>
                    <a:pt x="86157" y="0"/>
                  </a:lnTo>
                  <a:lnTo>
                    <a:pt x="70661" y="563"/>
                  </a:lnTo>
                  <a:lnTo>
                    <a:pt x="62577" y="2689"/>
                  </a:lnTo>
                  <a:lnTo>
                    <a:pt x="47952" y="14458"/>
                  </a:lnTo>
                  <a:lnTo>
                    <a:pt x="41088" y="22535"/>
                  </a:lnTo>
                  <a:lnTo>
                    <a:pt x="33461" y="40917"/>
                  </a:lnTo>
                  <a:lnTo>
                    <a:pt x="31427" y="50758"/>
                  </a:lnTo>
                  <a:lnTo>
                    <a:pt x="32189" y="59435"/>
                  </a:lnTo>
                  <a:lnTo>
                    <a:pt x="38679" y="74722"/>
                  </a:lnTo>
                  <a:lnTo>
                    <a:pt x="68876" y="111338"/>
                  </a:lnTo>
                  <a:lnTo>
                    <a:pt x="95636" y="125048"/>
                  </a:lnTo>
                  <a:lnTo>
                    <a:pt x="139782" y="132183"/>
                  </a:lnTo>
                  <a:lnTo>
                    <a:pt x="167061" y="1339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1893"/>
            <p:cNvSpPr/>
            <p:nvPr>
              <p:custDataLst>
                <p:tags r:id="rId85"/>
              </p:custDataLst>
            </p:nvPr>
          </p:nvSpPr>
          <p:spPr>
            <a:xfrm>
              <a:off x="8051798" y="3632200"/>
              <a:ext cx="120653" cy="12701"/>
            </a:xfrm>
            <a:custGeom>
              <a:avLst/>
              <a:gdLst/>
              <a:ahLst/>
              <a:cxnLst/>
              <a:rect l="0" t="0" r="0" b="0"/>
              <a:pathLst>
                <a:path w="120653" h="12701">
                  <a:moveTo>
                    <a:pt x="2" y="0"/>
                  </a:moveTo>
                  <a:lnTo>
                    <a:pt x="2" y="0"/>
                  </a:lnTo>
                  <a:lnTo>
                    <a:pt x="0" y="3371"/>
                  </a:lnTo>
                  <a:lnTo>
                    <a:pt x="707" y="4364"/>
                  </a:lnTo>
                  <a:lnTo>
                    <a:pt x="3372" y="5467"/>
                  </a:lnTo>
                  <a:lnTo>
                    <a:pt x="33590" y="3089"/>
                  </a:lnTo>
                  <a:lnTo>
                    <a:pt x="79465" y="9077"/>
                  </a:lnTo>
                  <a:lnTo>
                    <a:pt x="120652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1894"/>
            <p:cNvSpPr/>
            <p:nvPr>
              <p:custDataLst>
                <p:tags r:id="rId86"/>
              </p:custDataLst>
            </p:nvPr>
          </p:nvSpPr>
          <p:spPr>
            <a:xfrm>
              <a:off x="8077998" y="3714750"/>
              <a:ext cx="107153" cy="15182"/>
            </a:xfrm>
            <a:custGeom>
              <a:avLst/>
              <a:gdLst/>
              <a:ahLst/>
              <a:cxnLst/>
              <a:rect l="0" t="0" r="0" b="0"/>
              <a:pathLst>
                <a:path w="107153" h="15182">
                  <a:moveTo>
                    <a:pt x="24602" y="0"/>
                  </a:moveTo>
                  <a:lnTo>
                    <a:pt x="24602" y="0"/>
                  </a:lnTo>
                  <a:lnTo>
                    <a:pt x="0" y="15181"/>
                  </a:lnTo>
                  <a:lnTo>
                    <a:pt x="14655" y="13166"/>
                  </a:lnTo>
                  <a:lnTo>
                    <a:pt x="107152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1895"/>
            <p:cNvSpPr/>
            <p:nvPr>
              <p:custDataLst>
                <p:tags r:id="rId87"/>
              </p:custDataLst>
            </p:nvPr>
          </p:nvSpPr>
          <p:spPr>
            <a:xfrm>
              <a:off x="8323343" y="3557943"/>
              <a:ext cx="141208" cy="204696"/>
            </a:xfrm>
            <a:custGeom>
              <a:avLst/>
              <a:gdLst/>
              <a:ahLst/>
              <a:cxnLst/>
              <a:rect l="0" t="0" r="0" b="0"/>
              <a:pathLst>
                <a:path w="141208" h="204696">
                  <a:moveTo>
                    <a:pt x="96757" y="67907"/>
                  </a:moveTo>
                  <a:lnTo>
                    <a:pt x="96757" y="67907"/>
                  </a:lnTo>
                  <a:lnTo>
                    <a:pt x="100127" y="64536"/>
                  </a:lnTo>
                  <a:lnTo>
                    <a:pt x="101782" y="61000"/>
                  </a:lnTo>
                  <a:lnTo>
                    <a:pt x="102224" y="59069"/>
                  </a:lnTo>
                  <a:lnTo>
                    <a:pt x="99475" y="49609"/>
                  </a:lnTo>
                  <a:lnTo>
                    <a:pt x="97157" y="47242"/>
                  </a:lnTo>
                  <a:lnTo>
                    <a:pt x="90820" y="44611"/>
                  </a:lnTo>
                  <a:lnTo>
                    <a:pt x="81418" y="47205"/>
                  </a:lnTo>
                  <a:lnTo>
                    <a:pt x="64226" y="58480"/>
                  </a:lnTo>
                  <a:lnTo>
                    <a:pt x="26838" y="100502"/>
                  </a:lnTo>
                  <a:lnTo>
                    <a:pt x="8236" y="130319"/>
                  </a:lnTo>
                  <a:lnTo>
                    <a:pt x="130" y="153506"/>
                  </a:lnTo>
                  <a:lnTo>
                    <a:pt x="0" y="181621"/>
                  </a:lnTo>
                  <a:lnTo>
                    <a:pt x="6482" y="196293"/>
                  </a:lnTo>
                  <a:lnTo>
                    <a:pt x="11174" y="202181"/>
                  </a:lnTo>
                  <a:lnTo>
                    <a:pt x="17124" y="204695"/>
                  </a:lnTo>
                  <a:lnTo>
                    <a:pt x="31262" y="203725"/>
                  </a:lnTo>
                  <a:lnTo>
                    <a:pt x="61829" y="191875"/>
                  </a:lnTo>
                  <a:lnTo>
                    <a:pt x="90955" y="168217"/>
                  </a:lnTo>
                  <a:lnTo>
                    <a:pt x="115235" y="125665"/>
                  </a:lnTo>
                  <a:lnTo>
                    <a:pt x="124260" y="99602"/>
                  </a:lnTo>
                  <a:lnTo>
                    <a:pt x="125785" y="59586"/>
                  </a:lnTo>
                  <a:lnTo>
                    <a:pt x="119501" y="34043"/>
                  </a:lnTo>
                  <a:lnTo>
                    <a:pt x="106789" y="16481"/>
                  </a:lnTo>
                  <a:lnTo>
                    <a:pt x="92987" y="4613"/>
                  </a:lnTo>
                  <a:lnTo>
                    <a:pt x="69848" y="0"/>
                  </a:lnTo>
                  <a:lnTo>
                    <a:pt x="44021" y="5374"/>
                  </a:lnTo>
                  <a:lnTo>
                    <a:pt x="28868" y="17772"/>
                  </a:lnTo>
                  <a:lnTo>
                    <a:pt x="17194" y="33630"/>
                  </a:lnTo>
                  <a:lnTo>
                    <a:pt x="12007" y="47734"/>
                  </a:lnTo>
                  <a:lnTo>
                    <a:pt x="13464" y="64821"/>
                  </a:lnTo>
                  <a:lnTo>
                    <a:pt x="15829" y="74316"/>
                  </a:lnTo>
                  <a:lnTo>
                    <a:pt x="25981" y="90511"/>
                  </a:lnTo>
                  <a:lnTo>
                    <a:pt x="38489" y="102648"/>
                  </a:lnTo>
                  <a:lnTo>
                    <a:pt x="48753" y="108041"/>
                  </a:lnTo>
                  <a:lnTo>
                    <a:pt x="72577" y="114449"/>
                  </a:lnTo>
                  <a:lnTo>
                    <a:pt x="114480" y="113502"/>
                  </a:lnTo>
                  <a:lnTo>
                    <a:pt x="141207" y="1123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1896"/>
            <p:cNvSpPr/>
            <p:nvPr>
              <p:custDataLst>
                <p:tags r:id="rId88"/>
              </p:custDataLst>
            </p:nvPr>
          </p:nvSpPr>
          <p:spPr>
            <a:xfrm>
              <a:off x="8471883" y="3793641"/>
              <a:ext cx="48204" cy="53722"/>
            </a:xfrm>
            <a:custGeom>
              <a:avLst/>
              <a:gdLst/>
              <a:ahLst/>
              <a:cxnLst/>
              <a:rect l="0" t="0" r="0" b="0"/>
              <a:pathLst>
                <a:path w="48204" h="53722">
                  <a:moveTo>
                    <a:pt x="18067" y="3659"/>
                  </a:moveTo>
                  <a:lnTo>
                    <a:pt x="18067" y="3659"/>
                  </a:lnTo>
                  <a:lnTo>
                    <a:pt x="18065" y="288"/>
                  </a:lnTo>
                  <a:lnTo>
                    <a:pt x="17362" y="0"/>
                  </a:lnTo>
                  <a:lnTo>
                    <a:pt x="11160" y="2727"/>
                  </a:lnTo>
                  <a:lnTo>
                    <a:pt x="9228" y="3038"/>
                  </a:lnTo>
                  <a:lnTo>
                    <a:pt x="7941" y="4656"/>
                  </a:lnTo>
                  <a:lnTo>
                    <a:pt x="0" y="33496"/>
                  </a:lnTo>
                  <a:lnTo>
                    <a:pt x="2680" y="46053"/>
                  </a:lnTo>
                  <a:lnTo>
                    <a:pt x="4986" y="48855"/>
                  </a:lnTo>
                  <a:lnTo>
                    <a:pt x="11313" y="51968"/>
                  </a:lnTo>
                  <a:lnTo>
                    <a:pt x="22807" y="53721"/>
                  </a:lnTo>
                  <a:lnTo>
                    <a:pt x="30992" y="50368"/>
                  </a:lnTo>
                  <a:lnTo>
                    <a:pt x="35150" y="47499"/>
                  </a:lnTo>
                  <a:lnTo>
                    <a:pt x="41652" y="38665"/>
                  </a:lnTo>
                  <a:lnTo>
                    <a:pt x="47397" y="23674"/>
                  </a:lnTo>
                  <a:lnTo>
                    <a:pt x="48203" y="19119"/>
                  </a:lnTo>
                  <a:lnTo>
                    <a:pt x="46625" y="15377"/>
                  </a:lnTo>
                  <a:lnTo>
                    <a:pt x="39227" y="9337"/>
                  </a:lnTo>
                  <a:lnTo>
                    <a:pt x="30763" y="61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1897"/>
            <p:cNvSpPr/>
            <p:nvPr>
              <p:custDataLst>
                <p:tags r:id="rId89"/>
              </p:custDataLst>
            </p:nvPr>
          </p:nvSpPr>
          <p:spPr>
            <a:xfrm>
              <a:off x="8616950" y="3848100"/>
              <a:ext cx="39067" cy="50801"/>
            </a:xfrm>
            <a:custGeom>
              <a:avLst/>
              <a:gdLst/>
              <a:ahLst/>
              <a:cxnLst/>
              <a:rect l="0" t="0" r="0" b="0"/>
              <a:pathLst>
                <a:path w="39067" h="50801">
                  <a:moveTo>
                    <a:pt x="31750" y="0"/>
                  </a:moveTo>
                  <a:lnTo>
                    <a:pt x="31750" y="0"/>
                  </a:lnTo>
                  <a:lnTo>
                    <a:pt x="38491" y="6742"/>
                  </a:lnTo>
                  <a:lnTo>
                    <a:pt x="39066" y="10139"/>
                  </a:lnTo>
                  <a:lnTo>
                    <a:pt x="38038" y="13815"/>
                  </a:lnTo>
                  <a:lnTo>
                    <a:pt x="27969" y="27612"/>
                  </a:lnTo>
                  <a:lnTo>
                    <a:pt x="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8" name="SMARTInkShape-1898"/>
          <p:cNvSpPr/>
          <p:nvPr>
            <p:custDataLst>
              <p:tags r:id="rId3"/>
            </p:custDataLst>
          </p:nvPr>
        </p:nvSpPr>
        <p:spPr>
          <a:xfrm>
            <a:off x="6426105" y="3323025"/>
            <a:ext cx="374746" cy="321337"/>
          </a:xfrm>
          <a:custGeom>
            <a:avLst/>
            <a:gdLst/>
            <a:ahLst/>
            <a:cxnLst/>
            <a:rect l="0" t="0" r="0" b="0"/>
            <a:pathLst>
              <a:path w="374746" h="321337">
                <a:moveTo>
                  <a:pt x="177895" y="67875"/>
                </a:moveTo>
                <a:lnTo>
                  <a:pt x="177895" y="67875"/>
                </a:lnTo>
                <a:lnTo>
                  <a:pt x="177893" y="64504"/>
                </a:lnTo>
                <a:lnTo>
                  <a:pt x="187946" y="41195"/>
                </a:lnTo>
                <a:lnTo>
                  <a:pt x="190072" y="16822"/>
                </a:lnTo>
                <a:lnTo>
                  <a:pt x="188480" y="8026"/>
                </a:lnTo>
                <a:lnTo>
                  <a:pt x="187068" y="4692"/>
                </a:lnTo>
                <a:lnTo>
                  <a:pt x="185422" y="2470"/>
                </a:lnTo>
                <a:lnTo>
                  <a:pt x="181710" y="0"/>
                </a:lnTo>
                <a:lnTo>
                  <a:pt x="172064" y="6429"/>
                </a:lnTo>
                <a:lnTo>
                  <a:pt x="135499" y="42876"/>
                </a:lnTo>
                <a:lnTo>
                  <a:pt x="115708" y="77636"/>
                </a:lnTo>
                <a:lnTo>
                  <a:pt x="101300" y="119529"/>
                </a:lnTo>
                <a:lnTo>
                  <a:pt x="89753" y="163842"/>
                </a:lnTo>
                <a:lnTo>
                  <a:pt x="82870" y="205906"/>
                </a:lnTo>
                <a:lnTo>
                  <a:pt x="71386" y="252694"/>
                </a:lnTo>
                <a:lnTo>
                  <a:pt x="60651" y="278171"/>
                </a:lnTo>
                <a:lnTo>
                  <a:pt x="52645" y="287870"/>
                </a:lnTo>
                <a:lnTo>
                  <a:pt x="47122" y="289327"/>
                </a:lnTo>
                <a:lnTo>
                  <a:pt x="33460" y="287184"/>
                </a:lnTo>
                <a:lnTo>
                  <a:pt x="16644" y="278043"/>
                </a:lnTo>
                <a:lnTo>
                  <a:pt x="2726" y="263026"/>
                </a:lnTo>
                <a:lnTo>
                  <a:pt x="438" y="257243"/>
                </a:lnTo>
                <a:lnTo>
                  <a:pt x="0" y="236589"/>
                </a:lnTo>
                <a:lnTo>
                  <a:pt x="16922" y="227304"/>
                </a:lnTo>
                <a:lnTo>
                  <a:pt x="63678" y="221663"/>
                </a:lnTo>
                <a:lnTo>
                  <a:pt x="102425" y="220686"/>
                </a:lnTo>
                <a:lnTo>
                  <a:pt x="142049" y="220397"/>
                </a:lnTo>
                <a:lnTo>
                  <a:pt x="176127" y="220291"/>
                </a:lnTo>
                <a:lnTo>
                  <a:pt x="177422" y="219580"/>
                </a:lnTo>
                <a:lnTo>
                  <a:pt x="176873" y="218401"/>
                </a:lnTo>
                <a:lnTo>
                  <a:pt x="175097" y="216909"/>
                </a:lnTo>
                <a:lnTo>
                  <a:pt x="167479" y="217133"/>
                </a:lnTo>
                <a:lnTo>
                  <a:pt x="124918" y="226906"/>
                </a:lnTo>
                <a:lnTo>
                  <a:pt x="114838" y="231689"/>
                </a:lnTo>
                <a:lnTo>
                  <a:pt x="108006" y="238518"/>
                </a:lnTo>
                <a:lnTo>
                  <a:pt x="107315" y="243020"/>
                </a:lnTo>
                <a:lnTo>
                  <a:pt x="110307" y="253668"/>
                </a:lnTo>
                <a:lnTo>
                  <a:pt x="119925" y="268191"/>
                </a:lnTo>
                <a:lnTo>
                  <a:pt x="135084" y="281431"/>
                </a:lnTo>
                <a:lnTo>
                  <a:pt x="141593" y="282918"/>
                </a:lnTo>
                <a:lnTo>
                  <a:pt x="162828" y="278974"/>
                </a:lnTo>
                <a:lnTo>
                  <a:pt x="173785" y="275056"/>
                </a:lnTo>
                <a:lnTo>
                  <a:pt x="177977" y="270907"/>
                </a:lnTo>
                <a:lnTo>
                  <a:pt x="184516" y="258770"/>
                </a:lnTo>
                <a:lnTo>
                  <a:pt x="193432" y="216940"/>
                </a:lnTo>
                <a:lnTo>
                  <a:pt x="196956" y="199965"/>
                </a:lnTo>
                <a:lnTo>
                  <a:pt x="198364" y="198268"/>
                </a:lnTo>
                <a:lnTo>
                  <a:pt x="200007" y="197137"/>
                </a:lnTo>
                <a:lnTo>
                  <a:pt x="202514" y="197088"/>
                </a:lnTo>
                <a:lnTo>
                  <a:pt x="209062" y="198916"/>
                </a:lnTo>
                <a:lnTo>
                  <a:pt x="224053" y="214025"/>
                </a:lnTo>
                <a:lnTo>
                  <a:pt x="246290" y="258776"/>
                </a:lnTo>
                <a:lnTo>
                  <a:pt x="248744" y="276661"/>
                </a:lnTo>
                <a:lnTo>
                  <a:pt x="244572" y="307770"/>
                </a:lnTo>
                <a:lnTo>
                  <a:pt x="238966" y="321067"/>
                </a:lnTo>
                <a:lnTo>
                  <a:pt x="237658" y="321336"/>
                </a:lnTo>
                <a:lnTo>
                  <a:pt x="236788" y="319399"/>
                </a:lnTo>
                <a:lnTo>
                  <a:pt x="236207" y="315991"/>
                </a:lnTo>
                <a:lnTo>
                  <a:pt x="245502" y="287598"/>
                </a:lnTo>
                <a:lnTo>
                  <a:pt x="276334" y="240237"/>
                </a:lnTo>
                <a:lnTo>
                  <a:pt x="314199" y="196807"/>
                </a:lnTo>
                <a:lnTo>
                  <a:pt x="374745" y="15677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5" name="SMARTInkShape-Group316"/>
          <p:cNvGrpSpPr/>
          <p:nvPr/>
        </p:nvGrpSpPr>
        <p:grpSpPr>
          <a:xfrm>
            <a:off x="5376844" y="3257550"/>
            <a:ext cx="662007" cy="302872"/>
            <a:chOff x="5376844" y="3257550"/>
            <a:chExt cx="662007" cy="302872"/>
          </a:xfrm>
        </p:grpSpPr>
        <p:sp>
          <p:nvSpPr>
            <p:cNvPr id="239" name="SMARTInkShape-1899"/>
            <p:cNvSpPr/>
            <p:nvPr>
              <p:custDataLst>
                <p:tags r:id="rId74"/>
              </p:custDataLst>
            </p:nvPr>
          </p:nvSpPr>
          <p:spPr>
            <a:xfrm>
              <a:off x="5432189" y="3257550"/>
              <a:ext cx="60562" cy="290947"/>
            </a:xfrm>
            <a:custGeom>
              <a:avLst/>
              <a:gdLst/>
              <a:ahLst/>
              <a:cxnLst/>
              <a:rect l="0" t="0" r="0" b="0"/>
              <a:pathLst>
                <a:path w="60562" h="290947">
                  <a:moveTo>
                    <a:pt x="41511" y="0"/>
                  </a:moveTo>
                  <a:lnTo>
                    <a:pt x="41511" y="0"/>
                  </a:lnTo>
                  <a:lnTo>
                    <a:pt x="41511" y="3371"/>
                  </a:lnTo>
                  <a:lnTo>
                    <a:pt x="30679" y="48116"/>
                  </a:lnTo>
                  <a:lnTo>
                    <a:pt x="24504" y="84342"/>
                  </a:lnTo>
                  <a:lnTo>
                    <a:pt x="18205" y="123925"/>
                  </a:lnTo>
                  <a:lnTo>
                    <a:pt x="9757" y="169301"/>
                  </a:lnTo>
                  <a:lnTo>
                    <a:pt x="4664" y="211712"/>
                  </a:lnTo>
                  <a:lnTo>
                    <a:pt x="0" y="250611"/>
                  </a:lnTo>
                  <a:lnTo>
                    <a:pt x="2792" y="278945"/>
                  </a:lnTo>
                  <a:lnTo>
                    <a:pt x="6193" y="289311"/>
                  </a:lnTo>
                  <a:lnTo>
                    <a:pt x="10910" y="290946"/>
                  </a:lnTo>
                  <a:lnTo>
                    <a:pt x="25558" y="289000"/>
                  </a:lnTo>
                  <a:lnTo>
                    <a:pt x="60561" y="273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1900"/>
            <p:cNvSpPr/>
            <p:nvPr>
              <p:custDataLst>
                <p:tags r:id="rId75"/>
              </p:custDataLst>
            </p:nvPr>
          </p:nvSpPr>
          <p:spPr>
            <a:xfrm>
              <a:off x="5376844" y="3422650"/>
              <a:ext cx="128607" cy="12701"/>
            </a:xfrm>
            <a:custGeom>
              <a:avLst/>
              <a:gdLst/>
              <a:ahLst/>
              <a:cxnLst/>
              <a:rect l="0" t="0" r="0" b="0"/>
              <a:pathLst>
                <a:path w="128607" h="12701">
                  <a:moveTo>
                    <a:pt x="14306" y="12700"/>
                  </a:moveTo>
                  <a:lnTo>
                    <a:pt x="14306" y="12700"/>
                  </a:lnTo>
                  <a:lnTo>
                    <a:pt x="7564" y="12700"/>
                  </a:lnTo>
                  <a:lnTo>
                    <a:pt x="2373" y="10818"/>
                  </a:lnTo>
                  <a:lnTo>
                    <a:pt x="0" y="9329"/>
                  </a:lnTo>
                  <a:lnTo>
                    <a:pt x="1241" y="8336"/>
                  </a:lnTo>
                  <a:lnTo>
                    <a:pt x="44633" y="6524"/>
                  </a:lnTo>
                  <a:lnTo>
                    <a:pt x="85835" y="4502"/>
                  </a:lnTo>
                  <a:lnTo>
                    <a:pt x="1286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1901"/>
            <p:cNvSpPr/>
            <p:nvPr>
              <p:custDataLst>
                <p:tags r:id="rId76"/>
              </p:custDataLst>
            </p:nvPr>
          </p:nvSpPr>
          <p:spPr>
            <a:xfrm>
              <a:off x="5548708" y="3420814"/>
              <a:ext cx="128193" cy="110545"/>
            </a:xfrm>
            <a:custGeom>
              <a:avLst/>
              <a:gdLst/>
              <a:ahLst/>
              <a:cxnLst/>
              <a:rect l="0" t="0" r="0" b="0"/>
              <a:pathLst>
                <a:path w="128193" h="110545">
                  <a:moveTo>
                    <a:pt x="13892" y="52636"/>
                  </a:moveTo>
                  <a:lnTo>
                    <a:pt x="13892" y="52636"/>
                  </a:lnTo>
                  <a:lnTo>
                    <a:pt x="10521" y="56007"/>
                  </a:lnTo>
                  <a:lnTo>
                    <a:pt x="6984" y="57662"/>
                  </a:lnTo>
                  <a:lnTo>
                    <a:pt x="5053" y="58103"/>
                  </a:lnTo>
                  <a:lnTo>
                    <a:pt x="4472" y="57692"/>
                  </a:lnTo>
                  <a:lnTo>
                    <a:pt x="4789" y="56712"/>
                  </a:lnTo>
                  <a:lnTo>
                    <a:pt x="5707" y="55353"/>
                  </a:lnTo>
                  <a:lnTo>
                    <a:pt x="50944" y="20481"/>
                  </a:lnTo>
                  <a:lnTo>
                    <a:pt x="58111" y="11063"/>
                  </a:lnTo>
                  <a:lnTo>
                    <a:pt x="59599" y="7282"/>
                  </a:lnTo>
                  <a:lnTo>
                    <a:pt x="59886" y="4055"/>
                  </a:lnTo>
                  <a:lnTo>
                    <a:pt x="59371" y="1199"/>
                  </a:lnTo>
                  <a:lnTo>
                    <a:pt x="56911" y="0"/>
                  </a:lnTo>
                  <a:lnTo>
                    <a:pt x="48534" y="549"/>
                  </a:lnTo>
                  <a:lnTo>
                    <a:pt x="28547" y="11568"/>
                  </a:lnTo>
                  <a:lnTo>
                    <a:pt x="11491" y="31609"/>
                  </a:lnTo>
                  <a:lnTo>
                    <a:pt x="871" y="55421"/>
                  </a:lnTo>
                  <a:lnTo>
                    <a:pt x="0" y="83722"/>
                  </a:lnTo>
                  <a:lnTo>
                    <a:pt x="4425" y="96555"/>
                  </a:lnTo>
                  <a:lnTo>
                    <a:pt x="7581" y="100966"/>
                  </a:lnTo>
                  <a:lnTo>
                    <a:pt x="22376" y="107747"/>
                  </a:lnTo>
                  <a:lnTo>
                    <a:pt x="32248" y="110544"/>
                  </a:lnTo>
                  <a:lnTo>
                    <a:pt x="52624" y="109888"/>
                  </a:lnTo>
                  <a:lnTo>
                    <a:pt x="87692" y="101584"/>
                  </a:lnTo>
                  <a:lnTo>
                    <a:pt x="128192" y="907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1902"/>
            <p:cNvSpPr/>
            <p:nvPr>
              <p:custDataLst>
                <p:tags r:id="rId77"/>
              </p:custDataLst>
            </p:nvPr>
          </p:nvSpPr>
          <p:spPr>
            <a:xfrm>
              <a:off x="5717110" y="3423173"/>
              <a:ext cx="48691" cy="137249"/>
            </a:xfrm>
            <a:custGeom>
              <a:avLst/>
              <a:gdLst/>
              <a:ahLst/>
              <a:cxnLst/>
              <a:rect l="0" t="0" r="0" b="0"/>
              <a:pathLst>
                <a:path w="48691" h="137249">
                  <a:moveTo>
                    <a:pt x="48690" y="12177"/>
                  </a:moveTo>
                  <a:lnTo>
                    <a:pt x="48690" y="12177"/>
                  </a:lnTo>
                  <a:lnTo>
                    <a:pt x="45319" y="5435"/>
                  </a:lnTo>
                  <a:lnTo>
                    <a:pt x="42915" y="3449"/>
                  </a:lnTo>
                  <a:lnTo>
                    <a:pt x="36481" y="1242"/>
                  </a:lnTo>
                  <a:lnTo>
                    <a:pt x="18183" y="0"/>
                  </a:lnTo>
                  <a:lnTo>
                    <a:pt x="12830" y="1237"/>
                  </a:lnTo>
                  <a:lnTo>
                    <a:pt x="5000" y="6374"/>
                  </a:lnTo>
                  <a:lnTo>
                    <a:pt x="1050" y="15242"/>
                  </a:lnTo>
                  <a:lnTo>
                    <a:pt x="0" y="26239"/>
                  </a:lnTo>
                  <a:lnTo>
                    <a:pt x="1885" y="38182"/>
                  </a:lnTo>
                  <a:lnTo>
                    <a:pt x="13655" y="56806"/>
                  </a:lnTo>
                  <a:lnTo>
                    <a:pt x="41579" y="93222"/>
                  </a:lnTo>
                  <a:lnTo>
                    <a:pt x="46584" y="109177"/>
                  </a:lnTo>
                  <a:lnTo>
                    <a:pt x="47754" y="120904"/>
                  </a:lnTo>
                  <a:lnTo>
                    <a:pt x="45949" y="125584"/>
                  </a:lnTo>
                  <a:lnTo>
                    <a:pt x="38299" y="132665"/>
                  </a:lnTo>
                  <a:lnTo>
                    <a:pt x="27844" y="136283"/>
                  </a:lnTo>
                  <a:lnTo>
                    <a:pt x="22092" y="137248"/>
                  </a:lnTo>
                  <a:lnTo>
                    <a:pt x="17553" y="135774"/>
                  </a:lnTo>
                  <a:lnTo>
                    <a:pt x="4240" y="1201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1903"/>
            <p:cNvSpPr/>
            <p:nvPr>
              <p:custDataLst>
                <p:tags r:id="rId78"/>
              </p:custDataLst>
            </p:nvPr>
          </p:nvSpPr>
          <p:spPr>
            <a:xfrm>
              <a:off x="5840452" y="3273229"/>
              <a:ext cx="95034" cy="285006"/>
            </a:xfrm>
            <a:custGeom>
              <a:avLst/>
              <a:gdLst/>
              <a:ahLst/>
              <a:cxnLst/>
              <a:rect l="0" t="0" r="0" b="0"/>
              <a:pathLst>
                <a:path w="95034" h="285006">
                  <a:moveTo>
                    <a:pt x="84098" y="3371"/>
                  </a:moveTo>
                  <a:lnTo>
                    <a:pt x="84098" y="3371"/>
                  </a:lnTo>
                  <a:lnTo>
                    <a:pt x="90839" y="0"/>
                  </a:lnTo>
                  <a:lnTo>
                    <a:pt x="92827" y="1123"/>
                  </a:lnTo>
                  <a:lnTo>
                    <a:pt x="95033" y="8016"/>
                  </a:lnTo>
                  <a:lnTo>
                    <a:pt x="92251" y="18136"/>
                  </a:lnTo>
                  <a:lnTo>
                    <a:pt x="67855" y="64404"/>
                  </a:lnTo>
                  <a:lnTo>
                    <a:pt x="47023" y="105267"/>
                  </a:lnTo>
                  <a:lnTo>
                    <a:pt x="29528" y="142737"/>
                  </a:lnTo>
                  <a:lnTo>
                    <a:pt x="10916" y="188710"/>
                  </a:lnTo>
                  <a:lnTo>
                    <a:pt x="27" y="228443"/>
                  </a:lnTo>
                  <a:lnTo>
                    <a:pt x="0" y="253346"/>
                  </a:lnTo>
                  <a:lnTo>
                    <a:pt x="7831" y="275229"/>
                  </a:lnTo>
                  <a:lnTo>
                    <a:pt x="12791" y="279860"/>
                  </a:lnTo>
                  <a:lnTo>
                    <a:pt x="25830" y="285005"/>
                  </a:lnTo>
                  <a:lnTo>
                    <a:pt x="45998" y="2827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1904"/>
            <p:cNvSpPr/>
            <p:nvPr>
              <p:custDataLst>
                <p:tags r:id="rId79"/>
              </p:custDataLst>
            </p:nvPr>
          </p:nvSpPr>
          <p:spPr>
            <a:xfrm>
              <a:off x="5809526" y="3416300"/>
              <a:ext cx="229325" cy="31751"/>
            </a:xfrm>
            <a:custGeom>
              <a:avLst/>
              <a:gdLst/>
              <a:ahLst/>
              <a:cxnLst/>
              <a:rect l="0" t="0" r="0" b="0"/>
              <a:pathLst>
                <a:path w="229325" h="31751">
                  <a:moveTo>
                    <a:pt x="19774" y="31750"/>
                  </a:moveTo>
                  <a:lnTo>
                    <a:pt x="19774" y="31750"/>
                  </a:lnTo>
                  <a:lnTo>
                    <a:pt x="9661" y="31750"/>
                  </a:lnTo>
                  <a:lnTo>
                    <a:pt x="5976" y="30338"/>
                  </a:lnTo>
                  <a:lnTo>
                    <a:pt x="0" y="25008"/>
                  </a:lnTo>
                  <a:lnTo>
                    <a:pt x="242" y="23022"/>
                  </a:lnTo>
                  <a:lnTo>
                    <a:pt x="2520" y="21698"/>
                  </a:lnTo>
                  <a:lnTo>
                    <a:pt x="40158" y="15741"/>
                  </a:lnTo>
                  <a:lnTo>
                    <a:pt x="84609" y="17756"/>
                  </a:lnTo>
                  <a:lnTo>
                    <a:pt x="124200" y="17961"/>
                  </a:lnTo>
                  <a:lnTo>
                    <a:pt x="157202" y="15508"/>
                  </a:lnTo>
                  <a:lnTo>
                    <a:pt x="201369" y="6790"/>
                  </a:lnTo>
                  <a:lnTo>
                    <a:pt x="22932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8" name="SMARTInkShape-Group317"/>
          <p:cNvGrpSpPr/>
          <p:nvPr/>
        </p:nvGrpSpPr>
        <p:grpSpPr>
          <a:xfrm>
            <a:off x="4724400" y="3381311"/>
            <a:ext cx="279401" cy="117540"/>
            <a:chOff x="4724400" y="3381311"/>
            <a:chExt cx="279401" cy="117540"/>
          </a:xfrm>
        </p:grpSpPr>
        <p:sp>
          <p:nvSpPr>
            <p:cNvPr id="246" name="SMARTInkShape-1905"/>
            <p:cNvSpPr/>
            <p:nvPr>
              <p:custDataLst>
                <p:tags r:id="rId72"/>
              </p:custDataLst>
            </p:nvPr>
          </p:nvSpPr>
          <p:spPr>
            <a:xfrm>
              <a:off x="4724400" y="3384550"/>
              <a:ext cx="120651" cy="112093"/>
            </a:xfrm>
            <a:custGeom>
              <a:avLst/>
              <a:gdLst/>
              <a:ahLst/>
              <a:cxnLst/>
              <a:rect l="0" t="0" r="0" b="0"/>
              <a:pathLst>
                <a:path w="120651" h="112093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3658" y="5775"/>
                  </a:lnTo>
                  <a:lnTo>
                    <a:pt x="414" y="47410"/>
                  </a:lnTo>
                  <a:lnTo>
                    <a:pt x="55" y="92852"/>
                  </a:lnTo>
                  <a:lnTo>
                    <a:pt x="1906" y="103121"/>
                  </a:lnTo>
                  <a:lnTo>
                    <a:pt x="5080" y="109332"/>
                  </a:lnTo>
                  <a:lnTo>
                    <a:pt x="8843" y="112092"/>
                  </a:lnTo>
                  <a:lnTo>
                    <a:pt x="11540" y="111416"/>
                  </a:lnTo>
                  <a:lnTo>
                    <a:pt x="18298" y="106904"/>
                  </a:lnTo>
                  <a:lnTo>
                    <a:pt x="39082" y="82293"/>
                  </a:lnTo>
                  <a:lnTo>
                    <a:pt x="45827" y="78908"/>
                  </a:lnTo>
                  <a:lnTo>
                    <a:pt x="49601" y="78005"/>
                  </a:lnTo>
                  <a:lnTo>
                    <a:pt x="53528" y="78814"/>
                  </a:lnTo>
                  <a:lnTo>
                    <a:pt x="68089" y="88371"/>
                  </a:lnTo>
                  <a:lnTo>
                    <a:pt x="87421" y="104698"/>
                  </a:lnTo>
                  <a:lnTo>
                    <a:pt x="90031" y="105782"/>
                  </a:lnTo>
                  <a:lnTo>
                    <a:pt x="92476" y="105799"/>
                  </a:lnTo>
                  <a:lnTo>
                    <a:pt x="97075" y="103937"/>
                  </a:lnTo>
                  <a:lnTo>
                    <a:pt x="107000" y="92180"/>
                  </a:lnTo>
                  <a:lnTo>
                    <a:pt x="115508" y="75290"/>
                  </a:lnTo>
                  <a:lnTo>
                    <a:pt x="12065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1906"/>
            <p:cNvSpPr/>
            <p:nvPr>
              <p:custDataLst>
                <p:tags r:id="rId73"/>
              </p:custDataLst>
            </p:nvPr>
          </p:nvSpPr>
          <p:spPr>
            <a:xfrm>
              <a:off x="4885711" y="3381311"/>
              <a:ext cx="118090" cy="117540"/>
            </a:xfrm>
            <a:custGeom>
              <a:avLst/>
              <a:gdLst/>
              <a:ahLst/>
              <a:cxnLst/>
              <a:rect l="0" t="0" r="0" b="0"/>
              <a:pathLst>
                <a:path w="118090" h="117540">
                  <a:moveTo>
                    <a:pt x="16489" y="60389"/>
                  </a:moveTo>
                  <a:lnTo>
                    <a:pt x="16489" y="60389"/>
                  </a:lnTo>
                  <a:lnTo>
                    <a:pt x="16489" y="71324"/>
                  </a:lnTo>
                  <a:lnTo>
                    <a:pt x="17194" y="71912"/>
                  </a:lnTo>
                  <a:lnTo>
                    <a:pt x="19860" y="72566"/>
                  </a:lnTo>
                  <a:lnTo>
                    <a:pt x="25278" y="67212"/>
                  </a:lnTo>
                  <a:lnTo>
                    <a:pt x="34381" y="52298"/>
                  </a:lnTo>
                  <a:lnTo>
                    <a:pt x="52384" y="7390"/>
                  </a:lnTo>
                  <a:lnTo>
                    <a:pt x="51708" y="3890"/>
                  </a:lnTo>
                  <a:lnTo>
                    <a:pt x="49846" y="1557"/>
                  </a:lnTo>
                  <a:lnTo>
                    <a:pt x="47194" y="0"/>
                  </a:lnTo>
                  <a:lnTo>
                    <a:pt x="43309" y="374"/>
                  </a:lnTo>
                  <a:lnTo>
                    <a:pt x="33348" y="4553"/>
                  </a:lnTo>
                  <a:lnTo>
                    <a:pt x="19211" y="18210"/>
                  </a:lnTo>
                  <a:lnTo>
                    <a:pt x="3203" y="54879"/>
                  </a:lnTo>
                  <a:lnTo>
                    <a:pt x="0" y="70640"/>
                  </a:lnTo>
                  <a:lnTo>
                    <a:pt x="2341" y="86582"/>
                  </a:lnTo>
                  <a:lnTo>
                    <a:pt x="4940" y="94784"/>
                  </a:lnTo>
                  <a:lnTo>
                    <a:pt x="17235" y="107661"/>
                  </a:lnTo>
                  <a:lnTo>
                    <a:pt x="25454" y="113071"/>
                  </a:lnTo>
                  <a:lnTo>
                    <a:pt x="51517" y="117199"/>
                  </a:lnTo>
                  <a:lnTo>
                    <a:pt x="118089" y="1175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3" name="SMARTInkShape-Group318"/>
          <p:cNvGrpSpPr/>
          <p:nvPr/>
        </p:nvGrpSpPr>
        <p:grpSpPr>
          <a:xfrm>
            <a:off x="3898900" y="3181350"/>
            <a:ext cx="552451" cy="355601"/>
            <a:chOff x="3898900" y="3181350"/>
            <a:chExt cx="552451" cy="355601"/>
          </a:xfrm>
        </p:grpSpPr>
        <p:sp>
          <p:nvSpPr>
            <p:cNvPr id="249" name="SMARTInkShape-1907"/>
            <p:cNvSpPr/>
            <p:nvPr>
              <p:custDataLst>
                <p:tags r:id="rId68"/>
              </p:custDataLst>
            </p:nvPr>
          </p:nvSpPr>
          <p:spPr>
            <a:xfrm>
              <a:off x="3898900" y="3181350"/>
              <a:ext cx="94744" cy="289216"/>
            </a:xfrm>
            <a:custGeom>
              <a:avLst/>
              <a:gdLst/>
              <a:ahLst/>
              <a:cxnLst/>
              <a:rect l="0" t="0" r="0" b="0"/>
              <a:pathLst>
                <a:path w="94744" h="289216">
                  <a:moveTo>
                    <a:pt x="6350" y="0"/>
                  </a:moveTo>
                  <a:lnTo>
                    <a:pt x="6350" y="0"/>
                  </a:lnTo>
                  <a:lnTo>
                    <a:pt x="6350" y="38282"/>
                  </a:lnTo>
                  <a:lnTo>
                    <a:pt x="6350" y="76646"/>
                  </a:lnTo>
                  <a:lnTo>
                    <a:pt x="6350" y="118587"/>
                  </a:lnTo>
                  <a:lnTo>
                    <a:pt x="6350" y="165398"/>
                  </a:lnTo>
                  <a:lnTo>
                    <a:pt x="6350" y="205767"/>
                  </a:lnTo>
                  <a:lnTo>
                    <a:pt x="6350" y="245432"/>
                  </a:lnTo>
                  <a:lnTo>
                    <a:pt x="6350" y="281560"/>
                  </a:lnTo>
                  <a:lnTo>
                    <a:pt x="9721" y="246658"/>
                  </a:lnTo>
                  <a:lnTo>
                    <a:pt x="22956" y="211889"/>
                  </a:lnTo>
                  <a:lnTo>
                    <a:pt x="38552" y="188449"/>
                  </a:lnTo>
                  <a:lnTo>
                    <a:pt x="47943" y="179475"/>
                  </a:lnTo>
                  <a:lnTo>
                    <a:pt x="58703" y="175017"/>
                  </a:lnTo>
                  <a:lnTo>
                    <a:pt x="69834" y="173741"/>
                  </a:lnTo>
                  <a:lnTo>
                    <a:pt x="79485" y="175525"/>
                  </a:lnTo>
                  <a:lnTo>
                    <a:pt x="83329" y="178400"/>
                  </a:lnTo>
                  <a:lnTo>
                    <a:pt x="89481" y="187239"/>
                  </a:lnTo>
                  <a:lnTo>
                    <a:pt x="93541" y="207486"/>
                  </a:lnTo>
                  <a:lnTo>
                    <a:pt x="94743" y="227988"/>
                  </a:lnTo>
                  <a:lnTo>
                    <a:pt x="91262" y="241028"/>
                  </a:lnTo>
                  <a:lnTo>
                    <a:pt x="83600" y="253879"/>
                  </a:lnTo>
                  <a:lnTo>
                    <a:pt x="54449" y="282363"/>
                  </a:lnTo>
                  <a:lnTo>
                    <a:pt x="41368" y="287772"/>
                  </a:lnTo>
                  <a:lnTo>
                    <a:pt x="33929" y="289215"/>
                  </a:lnTo>
                  <a:lnTo>
                    <a:pt x="20018" y="287055"/>
                  </a:lnTo>
                  <a:lnTo>
                    <a:pt x="13345" y="284503"/>
                  </a:lnTo>
                  <a:lnTo>
                    <a:pt x="8897" y="280685"/>
                  </a:lnTo>
                  <a:lnTo>
                    <a:pt x="0" y="254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1908"/>
            <p:cNvSpPr/>
            <p:nvPr>
              <p:custDataLst>
                <p:tags r:id="rId69"/>
              </p:custDataLst>
            </p:nvPr>
          </p:nvSpPr>
          <p:spPr>
            <a:xfrm>
              <a:off x="4046711" y="3213060"/>
              <a:ext cx="322090" cy="257364"/>
            </a:xfrm>
            <a:custGeom>
              <a:avLst/>
              <a:gdLst/>
              <a:ahLst/>
              <a:cxnLst/>
              <a:rect l="0" t="0" r="0" b="0"/>
              <a:pathLst>
                <a:path w="322090" h="257364">
                  <a:moveTo>
                    <a:pt x="36339" y="158790"/>
                  </a:moveTo>
                  <a:lnTo>
                    <a:pt x="36339" y="158790"/>
                  </a:lnTo>
                  <a:lnTo>
                    <a:pt x="32968" y="158790"/>
                  </a:lnTo>
                  <a:lnTo>
                    <a:pt x="24129" y="162161"/>
                  </a:lnTo>
                  <a:lnTo>
                    <a:pt x="12574" y="177742"/>
                  </a:lnTo>
                  <a:lnTo>
                    <a:pt x="3584" y="200232"/>
                  </a:lnTo>
                  <a:lnTo>
                    <a:pt x="0" y="236068"/>
                  </a:lnTo>
                  <a:lnTo>
                    <a:pt x="2079" y="248640"/>
                  </a:lnTo>
                  <a:lnTo>
                    <a:pt x="4327" y="252556"/>
                  </a:lnTo>
                  <a:lnTo>
                    <a:pt x="7236" y="255167"/>
                  </a:lnTo>
                  <a:lnTo>
                    <a:pt x="10587" y="256908"/>
                  </a:lnTo>
                  <a:lnTo>
                    <a:pt x="14232" y="257363"/>
                  </a:lnTo>
                  <a:lnTo>
                    <a:pt x="22045" y="255987"/>
                  </a:lnTo>
                  <a:lnTo>
                    <a:pt x="37748" y="244504"/>
                  </a:lnTo>
                  <a:lnTo>
                    <a:pt x="44021" y="237337"/>
                  </a:lnTo>
                  <a:lnTo>
                    <a:pt x="69793" y="193796"/>
                  </a:lnTo>
                  <a:lnTo>
                    <a:pt x="78617" y="178039"/>
                  </a:lnTo>
                  <a:lnTo>
                    <a:pt x="79341" y="178678"/>
                  </a:lnTo>
                  <a:lnTo>
                    <a:pt x="80360" y="188201"/>
                  </a:lnTo>
                  <a:lnTo>
                    <a:pt x="84075" y="210382"/>
                  </a:lnTo>
                  <a:lnTo>
                    <a:pt x="92973" y="228875"/>
                  </a:lnTo>
                  <a:lnTo>
                    <a:pt x="100551" y="237682"/>
                  </a:lnTo>
                  <a:lnTo>
                    <a:pt x="104546" y="241018"/>
                  </a:lnTo>
                  <a:lnTo>
                    <a:pt x="110738" y="241830"/>
                  </a:lnTo>
                  <a:lnTo>
                    <a:pt x="127025" y="238971"/>
                  </a:lnTo>
                  <a:lnTo>
                    <a:pt x="149287" y="226057"/>
                  </a:lnTo>
                  <a:lnTo>
                    <a:pt x="189118" y="185879"/>
                  </a:lnTo>
                  <a:lnTo>
                    <a:pt x="221689" y="139518"/>
                  </a:lnTo>
                  <a:lnTo>
                    <a:pt x="242363" y="97755"/>
                  </a:lnTo>
                  <a:lnTo>
                    <a:pt x="257030" y="55168"/>
                  </a:lnTo>
                  <a:lnTo>
                    <a:pt x="267741" y="10224"/>
                  </a:lnTo>
                  <a:lnTo>
                    <a:pt x="269712" y="1038"/>
                  </a:lnTo>
                  <a:lnTo>
                    <a:pt x="268827" y="0"/>
                  </a:lnTo>
                  <a:lnTo>
                    <a:pt x="266825" y="719"/>
                  </a:lnTo>
                  <a:lnTo>
                    <a:pt x="264079" y="2609"/>
                  </a:lnTo>
                  <a:lnTo>
                    <a:pt x="250240" y="45494"/>
                  </a:lnTo>
                  <a:lnTo>
                    <a:pt x="242318" y="87748"/>
                  </a:lnTo>
                  <a:lnTo>
                    <a:pt x="236207" y="129431"/>
                  </a:lnTo>
                  <a:lnTo>
                    <a:pt x="233785" y="173634"/>
                  </a:lnTo>
                  <a:lnTo>
                    <a:pt x="236678" y="215971"/>
                  </a:lnTo>
                  <a:lnTo>
                    <a:pt x="245793" y="234063"/>
                  </a:lnTo>
                  <a:lnTo>
                    <a:pt x="258547" y="248689"/>
                  </a:lnTo>
                  <a:lnTo>
                    <a:pt x="271270" y="255190"/>
                  </a:lnTo>
                  <a:lnTo>
                    <a:pt x="287744" y="252434"/>
                  </a:lnTo>
                  <a:lnTo>
                    <a:pt x="304002" y="244154"/>
                  </a:lnTo>
                  <a:lnTo>
                    <a:pt x="322089" y="222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1909"/>
            <p:cNvSpPr/>
            <p:nvPr>
              <p:custDataLst>
                <p:tags r:id="rId70"/>
              </p:custDataLst>
            </p:nvPr>
          </p:nvSpPr>
          <p:spPr>
            <a:xfrm>
              <a:off x="4242945" y="3340980"/>
              <a:ext cx="119506" cy="5471"/>
            </a:xfrm>
            <a:custGeom>
              <a:avLst/>
              <a:gdLst/>
              <a:ahLst/>
              <a:cxnLst/>
              <a:rect l="0" t="0" r="0" b="0"/>
              <a:pathLst>
                <a:path w="119506" h="5471">
                  <a:moveTo>
                    <a:pt x="11555" y="5470"/>
                  </a:moveTo>
                  <a:lnTo>
                    <a:pt x="11555" y="5470"/>
                  </a:lnTo>
                  <a:lnTo>
                    <a:pt x="2717" y="5470"/>
                  </a:lnTo>
                  <a:lnTo>
                    <a:pt x="1430" y="4764"/>
                  </a:lnTo>
                  <a:lnTo>
                    <a:pt x="572" y="3588"/>
                  </a:lnTo>
                  <a:lnTo>
                    <a:pt x="0" y="2099"/>
                  </a:lnTo>
                  <a:lnTo>
                    <a:pt x="2440" y="1106"/>
                  </a:lnTo>
                  <a:lnTo>
                    <a:pt x="45069" y="0"/>
                  </a:lnTo>
                  <a:lnTo>
                    <a:pt x="83652" y="3536"/>
                  </a:lnTo>
                  <a:lnTo>
                    <a:pt x="119505" y="54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1910"/>
            <p:cNvSpPr/>
            <p:nvPr>
              <p:custDataLst>
                <p:tags r:id="rId71"/>
              </p:custDataLst>
            </p:nvPr>
          </p:nvSpPr>
          <p:spPr>
            <a:xfrm>
              <a:off x="4425950" y="3460750"/>
              <a:ext cx="25401" cy="76201"/>
            </a:xfrm>
            <a:custGeom>
              <a:avLst/>
              <a:gdLst/>
              <a:ahLst/>
              <a:cxnLst/>
              <a:rect l="0" t="0" r="0" b="0"/>
              <a:pathLst>
                <a:path w="25401" h="76201">
                  <a:moveTo>
                    <a:pt x="25400" y="0"/>
                  </a:moveTo>
                  <a:lnTo>
                    <a:pt x="25400" y="0"/>
                  </a:lnTo>
                  <a:lnTo>
                    <a:pt x="23989" y="28301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7" name="SMARTInkShape-Group319"/>
          <p:cNvGrpSpPr/>
          <p:nvPr/>
        </p:nvGrpSpPr>
        <p:grpSpPr>
          <a:xfrm>
            <a:off x="6120893" y="2707420"/>
            <a:ext cx="286258" cy="296131"/>
            <a:chOff x="6120893" y="2707420"/>
            <a:chExt cx="286258" cy="296131"/>
          </a:xfrm>
        </p:grpSpPr>
        <p:sp>
          <p:nvSpPr>
            <p:cNvPr id="254" name="SMARTInkShape-1911"/>
            <p:cNvSpPr/>
            <p:nvPr>
              <p:custDataLst>
                <p:tags r:id="rId65"/>
              </p:custDataLst>
            </p:nvPr>
          </p:nvSpPr>
          <p:spPr>
            <a:xfrm>
              <a:off x="6120893" y="2707420"/>
              <a:ext cx="159258" cy="210652"/>
            </a:xfrm>
            <a:custGeom>
              <a:avLst/>
              <a:gdLst/>
              <a:ahLst/>
              <a:cxnLst/>
              <a:rect l="0" t="0" r="0" b="0"/>
              <a:pathLst>
                <a:path w="159258" h="210652">
                  <a:moveTo>
                    <a:pt x="127507" y="54830"/>
                  </a:moveTo>
                  <a:lnTo>
                    <a:pt x="127507" y="54830"/>
                  </a:lnTo>
                  <a:lnTo>
                    <a:pt x="124136" y="54830"/>
                  </a:lnTo>
                  <a:lnTo>
                    <a:pt x="120600" y="51067"/>
                  </a:lnTo>
                  <a:lnTo>
                    <a:pt x="116675" y="46102"/>
                  </a:lnTo>
                  <a:lnTo>
                    <a:pt x="112580" y="43895"/>
                  </a:lnTo>
                  <a:lnTo>
                    <a:pt x="96195" y="46024"/>
                  </a:lnTo>
                  <a:lnTo>
                    <a:pt x="76836" y="57865"/>
                  </a:lnTo>
                  <a:lnTo>
                    <a:pt x="39948" y="95769"/>
                  </a:lnTo>
                  <a:lnTo>
                    <a:pt x="7531" y="141601"/>
                  </a:lnTo>
                  <a:lnTo>
                    <a:pt x="3073" y="150777"/>
                  </a:lnTo>
                  <a:lnTo>
                    <a:pt x="0" y="172262"/>
                  </a:lnTo>
                  <a:lnTo>
                    <a:pt x="169" y="183918"/>
                  </a:lnTo>
                  <a:lnTo>
                    <a:pt x="2398" y="192394"/>
                  </a:lnTo>
                  <a:lnTo>
                    <a:pt x="6000" y="198750"/>
                  </a:lnTo>
                  <a:lnTo>
                    <a:pt x="10520" y="203694"/>
                  </a:lnTo>
                  <a:lnTo>
                    <a:pt x="24948" y="209186"/>
                  </a:lnTo>
                  <a:lnTo>
                    <a:pt x="33734" y="210651"/>
                  </a:lnTo>
                  <a:lnTo>
                    <a:pt x="51023" y="206634"/>
                  </a:lnTo>
                  <a:lnTo>
                    <a:pt x="81747" y="190179"/>
                  </a:lnTo>
                  <a:lnTo>
                    <a:pt x="121041" y="150581"/>
                  </a:lnTo>
                  <a:lnTo>
                    <a:pt x="136802" y="121065"/>
                  </a:lnTo>
                  <a:lnTo>
                    <a:pt x="140295" y="85509"/>
                  </a:lnTo>
                  <a:lnTo>
                    <a:pt x="133490" y="48163"/>
                  </a:lnTo>
                  <a:lnTo>
                    <a:pt x="119167" y="20399"/>
                  </a:lnTo>
                  <a:lnTo>
                    <a:pt x="104888" y="5509"/>
                  </a:lnTo>
                  <a:lnTo>
                    <a:pt x="90408" y="1160"/>
                  </a:lnTo>
                  <a:lnTo>
                    <a:pt x="81607" y="0"/>
                  </a:lnTo>
                  <a:lnTo>
                    <a:pt x="64303" y="4355"/>
                  </a:lnTo>
                  <a:lnTo>
                    <a:pt x="55738" y="8481"/>
                  </a:lnTo>
                  <a:lnTo>
                    <a:pt x="42458" y="22471"/>
                  </a:lnTo>
                  <a:lnTo>
                    <a:pt x="33263" y="39037"/>
                  </a:lnTo>
                  <a:lnTo>
                    <a:pt x="29177" y="53455"/>
                  </a:lnTo>
                  <a:lnTo>
                    <a:pt x="33004" y="68800"/>
                  </a:lnTo>
                  <a:lnTo>
                    <a:pt x="50569" y="100597"/>
                  </a:lnTo>
                  <a:lnTo>
                    <a:pt x="71236" y="118015"/>
                  </a:lnTo>
                  <a:lnTo>
                    <a:pt x="117686" y="140564"/>
                  </a:lnTo>
                  <a:lnTo>
                    <a:pt x="159257" y="1500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1912"/>
            <p:cNvSpPr/>
            <p:nvPr>
              <p:custDataLst>
                <p:tags r:id="rId66"/>
              </p:custDataLst>
            </p:nvPr>
          </p:nvSpPr>
          <p:spPr>
            <a:xfrm>
              <a:off x="6325483" y="2901950"/>
              <a:ext cx="75318" cy="82551"/>
            </a:xfrm>
            <a:custGeom>
              <a:avLst/>
              <a:gdLst/>
              <a:ahLst/>
              <a:cxnLst/>
              <a:rect l="0" t="0" r="0" b="0"/>
              <a:pathLst>
                <a:path w="75318" h="82551">
                  <a:moveTo>
                    <a:pt x="5467" y="0"/>
                  </a:moveTo>
                  <a:lnTo>
                    <a:pt x="5467" y="0"/>
                  </a:lnTo>
                  <a:lnTo>
                    <a:pt x="2096" y="0"/>
                  </a:lnTo>
                  <a:lnTo>
                    <a:pt x="1103" y="706"/>
                  </a:lnTo>
                  <a:lnTo>
                    <a:pt x="441" y="1881"/>
                  </a:lnTo>
                  <a:lnTo>
                    <a:pt x="0" y="3371"/>
                  </a:lnTo>
                  <a:lnTo>
                    <a:pt x="411" y="5070"/>
                  </a:lnTo>
                  <a:lnTo>
                    <a:pt x="26276" y="45618"/>
                  </a:lnTo>
                  <a:lnTo>
                    <a:pt x="59401" y="79607"/>
                  </a:lnTo>
                  <a:lnTo>
                    <a:pt x="63295" y="81999"/>
                  </a:lnTo>
                  <a:lnTo>
                    <a:pt x="75317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1913"/>
            <p:cNvSpPr/>
            <p:nvPr>
              <p:custDataLst>
                <p:tags r:id="rId67"/>
              </p:custDataLst>
            </p:nvPr>
          </p:nvSpPr>
          <p:spPr>
            <a:xfrm>
              <a:off x="6304997" y="2888864"/>
              <a:ext cx="102154" cy="114687"/>
            </a:xfrm>
            <a:custGeom>
              <a:avLst/>
              <a:gdLst/>
              <a:ahLst/>
              <a:cxnLst/>
              <a:rect l="0" t="0" r="0" b="0"/>
              <a:pathLst>
                <a:path w="102154" h="114687">
                  <a:moveTo>
                    <a:pt x="102153" y="44836"/>
                  </a:moveTo>
                  <a:lnTo>
                    <a:pt x="102153" y="44836"/>
                  </a:lnTo>
                  <a:lnTo>
                    <a:pt x="101448" y="25982"/>
                  </a:lnTo>
                  <a:lnTo>
                    <a:pt x="100271" y="23800"/>
                  </a:lnTo>
                  <a:lnTo>
                    <a:pt x="98782" y="22346"/>
                  </a:lnTo>
                  <a:lnTo>
                    <a:pt x="97083" y="22081"/>
                  </a:lnTo>
                  <a:lnTo>
                    <a:pt x="93314" y="23669"/>
                  </a:lnTo>
                  <a:lnTo>
                    <a:pt x="71121" y="46230"/>
                  </a:lnTo>
                  <a:lnTo>
                    <a:pt x="38158" y="81177"/>
                  </a:lnTo>
                  <a:lnTo>
                    <a:pt x="26439" y="89209"/>
                  </a:lnTo>
                  <a:lnTo>
                    <a:pt x="16526" y="92780"/>
                  </a:lnTo>
                  <a:lnTo>
                    <a:pt x="11907" y="92321"/>
                  </a:lnTo>
                  <a:lnTo>
                    <a:pt x="3012" y="88048"/>
                  </a:lnTo>
                  <a:lnTo>
                    <a:pt x="781" y="84932"/>
                  </a:lnTo>
                  <a:lnTo>
                    <a:pt x="0" y="81445"/>
                  </a:lnTo>
                  <a:lnTo>
                    <a:pt x="3815" y="62337"/>
                  </a:lnTo>
                  <a:lnTo>
                    <a:pt x="30300" y="23077"/>
                  </a:lnTo>
                  <a:lnTo>
                    <a:pt x="52211" y="3222"/>
                  </a:lnTo>
                  <a:lnTo>
                    <a:pt x="56864" y="865"/>
                  </a:lnTo>
                  <a:lnTo>
                    <a:pt x="60672" y="0"/>
                  </a:lnTo>
                  <a:lnTo>
                    <a:pt x="63915" y="129"/>
                  </a:lnTo>
                  <a:lnTo>
                    <a:pt x="66078" y="1626"/>
                  </a:lnTo>
                  <a:lnTo>
                    <a:pt x="67519" y="4035"/>
                  </a:lnTo>
                  <a:lnTo>
                    <a:pt x="68481" y="7051"/>
                  </a:lnTo>
                  <a:lnTo>
                    <a:pt x="64767" y="50006"/>
                  </a:lnTo>
                  <a:lnTo>
                    <a:pt x="51353" y="1146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1" name="SMARTInkShape-Group320"/>
          <p:cNvGrpSpPr/>
          <p:nvPr/>
        </p:nvGrpSpPr>
        <p:grpSpPr>
          <a:xfrm>
            <a:off x="5380982" y="2648903"/>
            <a:ext cx="473719" cy="227193"/>
            <a:chOff x="5380982" y="2648903"/>
            <a:chExt cx="473719" cy="227193"/>
          </a:xfrm>
        </p:grpSpPr>
        <p:sp>
          <p:nvSpPr>
            <p:cNvPr id="258" name="SMARTInkShape-1914"/>
            <p:cNvSpPr/>
            <p:nvPr>
              <p:custDataLst>
                <p:tags r:id="rId62"/>
              </p:custDataLst>
            </p:nvPr>
          </p:nvSpPr>
          <p:spPr>
            <a:xfrm>
              <a:off x="5380982" y="2648903"/>
              <a:ext cx="213369" cy="227193"/>
            </a:xfrm>
            <a:custGeom>
              <a:avLst/>
              <a:gdLst/>
              <a:ahLst/>
              <a:cxnLst/>
              <a:rect l="0" t="0" r="0" b="0"/>
              <a:pathLst>
                <a:path w="213369" h="227193">
                  <a:moveTo>
                    <a:pt x="105418" y="62547"/>
                  </a:moveTo>
                  <a:lnTo>
                    <a:pt x="105418" y="62547"/>
                  </a:lnTo>
                  <a:lnTo>
                    <a:pt x="105418" y="59176"/>
                  </a:lnTo>
                  <a:lnTo>
                    <a:pt x="101655" y="55640"/>
                  </a:lnTo>
                  <a:lnTo>
                    <a:pt x="87414" y="46246"/>
                  </a:lnTo>
                  <a:lnTo>
                    <a:pt x="77661" y="44719"/>
                  </a:lnTo>
                  <a:lnTo>
                    <a:pt x="68152" y="47803"/>
                  </a:lnTo>
                  <a:lnTo>
                    <a:pt x="32267" y="78850"/>
                  </a:lnTo>
                  <a:lnTo>
                    <a:pt x="14585" y="112203"/>
                  </a:lnTo>
                  <a:lnTo>
                    <a:pt x="3166" y="147345"/>
                  </a:lnTo>
                  <a:lnTo>
                    <a:pt x="0" y="174554"/>
                  </a:lnTo>
                  <a:lnTo>
                    <a:pt x="4238" y="199346"/>
                  </a:lnTo>
                  <a:lnTo>
                    <a:pt x="8331" y="210896"/>
                  </a:lnTo>
                  <a:lnTo>
                    <a:pt x="13882" y="218597"/>
                  </a:lnTo>
                  <a:lnTo>
                    <a:pt x="27576" y="227152"/>
                  </a:lnTo>
                  <a:lnTo>
                    <a:pt x="46832" y="227192"/>
                  </a:lnTo>
                  <a:lnTo>
                    <a:pt x="57894" y="225227"/>
                  </a:lnTo>
                  <a:lnTo>
                    <a:pt x="77712" y="213636"/>
                  </a:lnTo>
                  <a:lnTo>
                    <a:pt x="95220" y="196020"/>
                  </a:lnTo>
                  <a:lnTo>
                    <a:pt x="121826" y="155862"/>
                  </a:lnTo>
                  <a:lnTo>
                    <a:pt x="131055" y="137887"/>
                  </a:lnTo>
                  <a:lnTo>
                    <a:pt x="139512" y="100706"/>
                  </a:lnTo>
                  <a:lnTo>
                    <a:pt x="140845" y="55503"/>
                  </a:lnTo>
                  <a:lnTo>
                    <a:pt x="139619" y="47268"/>
                  </a:lnTo>
                  <a:lnTo>
                    <a:pt x="124410" y="18822"/>
                  </a:lnTo>
                  <a:lnTo>
                    <a:pt x="109861" y="5954"/>
                  </a:lnTo>
                  <a:lnTo>
                    <a:pt x="102030" y="1535"/>
                  </a:lnTo>
                  <a:lnTo>
                    <a:pt x="93987" y="0"/>
                  </a:lnTo>
                  <a:lnTo>
                    <a:pt x="77524" y="2057"/>
                  </a:lnTo>
                  <a:lnTo>
                    <a:pt x="46077" y="18535"/>
                  </a:lnTo>
                  <a:lnTo>
                    <a:pt x="37181" y="24877"/>
                  </a:lnTo>
                  <a:lnTo>
                    <a:pt x="32757" y="35692"/>
                  </a:lnTo>
                  <a:lnTo>
                    <a:pt x="31578" y="42527"/>
                  </a:lnTo>
                  <a:lnTo>
                    <a:pt x="35911" y="59529"/>
                  </a:lnTo>
                  <a:lnTo>
                    <a:pt x="45598" y="76728"/>
                  </a:lnTo>
                  <a:lnTo>
                    <a:pt x="59312" y="89075"/>
                  </a:lnTo>
                  <a:lnTo>
                    <a:pt x="99753" y="100589"/>
                  </a:lnTo>
                  <a:lnTo>
                    <a:pt x="145210" y="105098"/>
                  </a:lnTo>
                  <a:lnTo>
                    <a:pt x="213368" y="1069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1915"/>
            <p:cNvSpPr/>
            <p:nvPr>
              <p:custDataLst>
                <p:tags r:id="rId63"/>
              </p:custDataLst>
            </p:nvPr>
          </p:nvSpPr>
          <p:spPr>
            <a:xfrm>
              <a:off x="5741283" y="2762250"/>
              <a:ext cx="56268" cy="9421"/>
            </a:xfrm>
            <a:custGeom>
              <a:avLst/>
              <a:gdLst/>
              <a:ahLst/>
              <a:cxnLst/>
              <a:rect l="0" t="0" r="0" b="0"/>
              <a:pathLst>
                <a:path w="56268" h="9421">
                  <a:moveTo>
                    <a:pt x="5467" y="0"/>
                  </a:moveTo>
                  <a:lnTo>
                    <a:pt x="5467" y="0"/>
                  </a:lnTo>
                  <a:lnTo>
                    <a:pt x="2096" y="0"/>
                  </a:lnTo>
                  <a:lnTo>
                    <a:pt x="1103" y="705"/>
                  </a:lnTo>
                  <a:lnTo>
                    <a:pt x="441" y="1881"/>
                  </a:lnTo>
                  <a:lnTo>
                    <a:pt x="0" y="3371"/>
                  </a:lnTo>
                  <a:lnTo>
                    <a:pt x="411" y="5069"/>
                  </a:lnTo>
                  <a:lnTo>
                    <a:pt x="2749" y="8838"/>
                  </a:lnTo>
                  <a:lnTo>
                    <a:pt x="5066" y="9420"/>
                  </a:lnTo>
                  <a:lnTo>
                    <a:pt x="56267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1916"/>
            <p:cNvSpPr/>
            <p:nvPr>
              <p:custDataLst>
                <p:tags r:id="rId64"/>
              </p:custDataLst>
            </p:nvPr>
          </p:nvSpPr>
          <p:spPr>
            <a:xfrm>
              <a:off x="5719683" y="2832100"/>
              <a:ext cx="135018" cy="31065"/>
            </a:xfrm>
            <a:custGeom>
              <a:avLst/>
              <a:gdLst/>
              <a:ahLst/>
              <a:cxnLst/>
              <a:rect l="0" t="0" r="0" b="0"/>
              <a:pathLst>
                <a:path w="135018" h="31065">
                  <a:moveTo>
                    <a:pt x="33417" y="0"/>
                  </a:moveTo>
                  <a:lnTo>
                    <a:pt x="33417" y="0"/>
                  </a:lnTo>
                  <a:lnTo>
                    <a:pt x="2679" y="22899"/>
                  </a:lnTo>
                  <a:lnTo>
                    <a:pt x="225" y="23733"/>
                  </a:lnTo>
                  <a:lnTo>
                    <a:pt x="0" y="24994"/>
                  </a:lnTo>
                  <a:lnTo>
                    <a:pt x="1261" y="26541"/>
                  </a:lnTo>
                  <a:lnTo>
                    <a:pt x="3513" y="28277"/>
                  </a:lnTo>
                  <a:lnTo>
                    <a:pt x="41908" y="31064"/>
                  </a:lnTo>
                  <a:lnTo>
                    <a:pt x="79207" y="30136"/>
                  </a:lnTo>
                  <a:lnTo>
                    <a:pt x="135017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5" name="SMARTInkShape-Group321"/>
          <p:cNvGrpSpPr/>
          <p:nvPr/>
        </p:nvGrpSpPr>
        <p:grpSpPr>
          <a:xfrm>
            <a:off x="4724400" y="2616200"/>
            <a:ext cx="136985" cy="214969"/>
            <a:chOff x="4724400" y="2616200"/>
            <a:chExt cx="136985" cy="214969"/>
          </a:xfrm>
        </p:grpSpPr>
        <p:sp>
          <p:nvSpPr>
            <p:cNvPr id="262" name="SMARTInkShape-1917"/>
            <p:cNvSpPr/>
            <p:nvPr>
              <p:custDataLst>
                <p:tags r:id="rId59"/>
              </p:custDataLst>
            </p:nvPr>
          </p:nvSpPr>
          <p:spPr>
            <a:xfrm>
              <a:off x="4724400" y="2698750"/>
              <a:ext cx="12546" cy="101601"/>
            </a:xfrm>
            <a:custGeom>
              <a:avLst/>
              <a:gdLst/>
              <a:ahLst/>
              <a:cxnLst/>
              <a:rect l="0" t="0" r="0" b="0"/>
              <a:pathLst>
                <a:path w="12546" h="101601">
                  <a:moveTo>
                    <a:pt x="0" y="0"/>
                  </a:moveTo>
                  <a:lnTo>
                    <a:pt x="0" y="0"/>
                  </a:lnTo>
                  <a:lnTo>
                    <a:pt x="6742" y="3371"/>
                  </a:lnTo>
                  <a:lnTo>
                    <a:pt x="8728" y="5069"/>
                  </a:lnTo>
                  <a:lnTo>
                    <a:pt x="10935" y="8838"/>
                  </a:lnTo>
                  <a:lnTo>
                    <a:pt x="12545" y="49811"/>
                  </a:lnTo>
                  <a:lnTo>
                    <a:pt x="635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1918"/>
            <p:cNvSpPr/>
            <p:nvPr>
              <p:custDataLst>
                <p:tags r:id="rId60"/>
              </p:custDataLst>
            </p:nvPr>
          </p:nvSpPr>
          <p:spPr>
            <a:xfrm>
              <a:off x="4724400" y="2616200"/>
              <a:ext cx="6351" cy="19051"/>
            </a:xfrm>
            <a:custGeom>
              <a:avLst/>
              <a:gdLst/>
              <a:ahLst/>
              <a:cxnLst/>
              <a:rect l="0" t="0" r="0" b="0"/>
              <a:pathLst>
                <a:path w="6351" h="19051">
                  <a:moveTo>
                    <a:pt x="6350" y="19050"/>
                  </a:moveTo>
                  <a:lnTo>
                    <a:pt x="6350" y="19050"/>
                  </a:lnTo>
                  <a:lnTo>
                    <a:pt x="6350" y="12308"/>
                  </a:lnTo>
                  <a:lnTo>
                    <a:pt x="4468" y="711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1919"/>
            <p:cNvSpPr/>
            <p:nvPr>
              <p:custDataLst>
                <p:tags r:id="rId61"/>
              </p:custDataLst>
            </p:nvPr>
          </p:nvSpPr>
          <p:spPr>
            <a:xfrm>
              <a:off x="4789536" y="2661794"/>
              <a:ext cx="71849" cy="169375"/>
            </a:xfrm>
            <a:custGeom>
              <a:avLst/>
              <a:gdLst/>
              <a:ahLst/>
              <a:cxnLst/>
              <a:rect l="0" t="0" r="0" b="0"/>
              <a:pathLst>
                <a:path w="71849" h="169375">
                  <a:moveTo>
                    <a:pt x="55514" y="11556"/>
                  </a:moveTo>
                  <a:lnTo>
                    <a:pt x="55514" y="11556"/>
                  </a:lnTo>
                  <a:lnTo>
                    <a:pt x="52143" y="8185"/>
                  </a:lnTo>
                  <a:lnTo>
                    <a:pt x="39934" y="2718"/>
                  </a:lnTo>
                  <a:lnTo>
                    <a:pt x="26282" y="0"/>
                  </a:lnTo>
                  <a:lnTo>
                    <a:pt x="17592" y="3128"/>
                  </a:lnTo>
                  <a:lnTo>
                    <a:pt x="13300" y="5937"/>
                  </a:lnTo>
                  <a:lnTo>
                    <a:pt x="6648" y="14703"/>
                  </a:lnTo>
                  <a:lnTo>
                    <a:pt x="0" y="30835"/>
                  </a:lnTo>
                  <a:lnTo>
                    <a:pt x="4735" y="39880"/>
                  </a:lnTo>
                  <a:lnTo>
                    <a:pt x="40684" y="83506"/>
                  </a:lnTo>
                  <a:lnTo>
                    <a:pt x="60816" y="110984"/>
                  </a:lnTo>
                  <a:lnTo>
                    <a:pt x="70490" y="136031"/>
                  </a:lnTo>
                  <a:lnTo>
                    <a:pt x="71848" y="143223"/>
                  </a:lnTo>
                  <a:lnTo>
                    <a:pt x="69931" y="150134"/>
                  </a:lnTo>
                  <a:lnTo>
                    <a:pt x="60275" y="163457"/>
                  </a:lnTo>
                  <a:lnTo>
                    <a:pt x="53044" y="167151"/>
                  </a:lnTo>
                  <a:lnTo>
                    <a:pt x="35601" y="169374"/>
                  </a:lnTo>
                  <a:lnTo>
                    <a:pt x="11064" y="1639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SMARTInkShape-Group322"/>
          <p:cNvGrpSpPr/>
          <p:nvPr/>
        </p:nvGrpSpPr>
        <p:grpSpPr>
          <a:xfrm>
            <a:off x="3689350" y="2508306"/>
            <a:ext cx="615951" cy="276027"/>
            <a:chOff x="3689350" y="2508306"/>
            <a:chExt cx="615951" cy="276027"/>
          </a:xfrm>
        </p:grpSpPr>
        <p:sp>
          <p:nvSpPr>
            <p:cNvPr id="266" name="SMARTInkShape-1920"/>
            <p:cNvSpPr/>
            <p:nvPr>
              <p:custDataLst>
                <p:tags r:id="rId57"/>
              </p:custDataLst>
            </p:nvPr>
          </p:nvSpPr>
          <p:spPr>
            <a:xfrm>
              <a:off x="3689350" y="2625830"/>
              <a:ext cx="101601" cy="158503"/>
            </a:xfrm>
            <a:custGeom>
              <a:avLst/>
              <a:gdLst/>
              <a:ahLst/>
              <a:cxnLst/>
              <a:rect l="0" t="0" r="0" b="0"/>
              <a:pathLst>
                <a:path w="101601" h="158503">
                  <a:moveTo>
                    <a:pt x="0" y="9420"/>
                  </a:moveTo>
                  <a:lnTo>
                    <a:pt x="0" y="9420"/>
                  </a:lnTo>
                  <a:lnTo>
                    <a:pt x="3371" y="6049"/>
                  </a:lnTo>
                  <a:lnTo>
                    <a:pt x="5026" y="2513"/>
                  </a:lnTo>
                  <a:lnTo>
                    <a:pt x="5467" y="582"/>
                  </a:lnTo>
                  <a:lnTo>
                    <a:pt x="5762" y="0"/>
                  </a:lnTo>
                  <a:lnTo>
                    <a:pt x="5958" y="318"/>
                  </a:lnTo>
                  <a:lnTo>
                    <a:pt x="15165" y="38262"/>
                  </a:lnTo>
                  <a:lnTo>
                    <a:pt x="28422" y="84157"/>
                  </a:lnTo>
                  <a:lnTo>
                    <a:pt x="45431" y="131437"/>
                  </a:lnTo>
                  <a:lnTo>
                    <a:pt x="55951" y="150623"/>
                  </a:lnTo>
                  <a:lnTo>
                    <a:pt x="62026" y="156843"/>
                  </a:lnTo>
                  <a:lnTo>
                    <a:pt x="64634" y="158502"/>
                  </a:lnTo>
                  <a:lnTo>
                    <a:pt x="67783" y="155375"/>
                  </a:lnTo>
                  <a:lnTo>
                    <a:pt x="78253" y="130042"/>
                  </a:lnTo>
                  <a:lnTo>
                    <a:pt x="88469" y="85118"/>
                  </a:lnTo>
                  <a:lnTo>
                    <a:pt x="94357" y="38151"/>
                  </a:lnTo>
                  <a:lnTo>
                    <a:pt x="95691" y="10564"/>
                  </a:lnTo>
                  <a:lnTo>
                    <a:pt x="101600" y="30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1921"/>
            <p:cNvSpPr/>
            <p:nvPr>
              <p:custDataLst>
                <p:tags r:id="rId58"/>
              </p:custDataLst>
            </p:nvPr>
          </p:nvSpPr>
          <p:spPr>
            <a:xfrm>
              <a:off x="3821524" y="2508306"/>
              <a:ext cx="483777" cy="273665"/>
            </a:xfrm>
            <a:custGeom>
              <a:avLst/>
              <a:gdLst/>
              <a:ahLst/>
              <a:cxnLst/>
              <a:rect l="0" t="0" r="0" b="0"/>
              <a:pathLst>
                <a:path w="483777" h="273665">
                  <a:moveTo>
                    <a:pt x="83726" y="196794"/>
                  </a:moveTo>
                  <a:lnTo>
                    <a:pt x="83726" y="196794"/>
                  </a:lnTo>
                  <a:lnTo>
                    <a:pt x="83726" y="193423"/>
                  </a:lnTo>
                  <a:lnTo>
                    <a:pt x="76984" y="181214"/>
                  </a:lnTo>
                  <a:lnTo>
                    <a:pt x="66049" y="170932"/>
                  </a:lnTo>
                  <a:lnTo>
                    <a:pt x="50501" y="163418"/>
                  </a:lnTo>
                  <a:lnTo>
                    <a:pt x="44643" y="163254"/>
                  </a:lnTo>
                  <a:lnTo>
                    <a:pt x="32489" y="166836"/>
                  </a:lnTo>
                  <a:lnTo>
                    <a:pt x="13747" y="180156"/>
                  </a:lnTo>
                  <a:lnTo>
                    <a:pt x="4881" y="195279"/>
                  </a:lnTo>
                  <a:lnTo>
                    <a:pt x="0" y="212348"/>
                  </a:lnTo>
                  <a:lnTo>
                    <a:pt x="183" y="226990"/>
                  </a:lnTo>
                  <a:lnTo>
                    <a:pt x="4498" y="238672"/>
                  </a:lnTo>
                  <a:lnTo>
                    <a:pt x="7624" y="243763"/>
                  </a:lnTo>
                  <a:lnTo>
                    <a:pt x="12530" y="247156"/>
                  </a:lnTo>
                  <a:lnTo>
                    <a:pt x="25507" y="250928"/>
                  </a:lnTo>
                  <a:lnTo>
                    <a:pt x="45309" y="249679"/>
                  </a:lnTo>
                  <a:lnTo>
                    <a:pt x="56303" y="244758"/>
                  </a:lnTo>
                  <a:lnTo>
                    <a:pt x="73451" y="232534"/>
                  </a:lnTo>
                  <a:lnTo>
                    <a:pt x="74759" y="232616"/>
                  </a:lnTo>
                  <a:lnTo>
                    <a:pt x="75632" y="233375"/>
                  </a:lnTo>
                  <a:lnTo>
                    <a:pt x="80702" y="270796"/>
                  </a:lnTo>
                  <a:lnTo>
                    <a:pt x="83121" y="272940"/>
                  </a:lnTo>
                  <a:lnTo>
                    <a:pt x="86145" y="273664"/>
                  </a:lnTo>
                  <a:lnTo>
                    <a:pt x="92562" y="272586"/>
                  </a:lnTo>
                  <a:lnTo>
                    <a:pt x="97766" y="269755"/>
                  </a:lnTo>
                  <a:lnTo>
                    <a:pt x="120654" y="236841"/>
                  </a:lnTo>
                  <a:lnTo>
                    <a:pt x="138345" y="195219"/>
                  </a:lnTo>
                  <a:lnTo>
                    <a:pt x="155584" y="152503"/>
                  </a:lnTo>
                  <a:lnTo>
                    <a:pt x="169850" y="110920"/>
                  </a:lnTo>
                  <a:lnTo>
                    <a:pt x="182243" y="70784"/>
                  </a:lnTo>
                  <a:lnTo>
                    <a:pt x="189603" y="26167"/>
                  </a:lnTo>
                  <a:lnTo>
                    <a:pt x="190049" y="8071"/>
                  </a:lnTo>
                  <a:lnTo>
                    <a:pt x="187896" y="28"/>
                  </a:lnTo>
                  <a:lnTo>
                    <a:pt x="186334" y="0"/>
                  </a:lnTo>
                  <a:lnTo>
                    <a:pt x="182716" y="5613"/>
                  </a:lnTo>
                  <a:lnTo>
                    <a:pt x="170987" y="51106"/>
                  </a:lnTo>
                  <a:lnTo>
                    <a:pt x="166966" y="94517"/>
                  </a:lnTo>
                  <a:lnTo>
                    <a:pt x="162325" y="141403"/>
                  </a:lnTo>
                  <a:lnTo>
                    <a:pt x="160400" y="188361"/>
                  </a:lnTo>
                  <a:lnTo>
                    <a:pt x="161399" y="225578"/>
                  </a:lnTo>
                  <a:lnTo>
                    <a:pt x="166695" y="236868"/>
                  </a:lnTo>
                  <a:lnTo>
                    <a:pt x="170084" y="239033"/>
                  </a:lnTo>
                  <a:lnTo>
                    <a:pt x="173753" y="239064"/>
                  </a:lnTo>
                  <a:lnTo>
                    <a:pt x="177611" y="237674"/>
                  </a:lnTo>
                  <a:lnTo>
                    <a:pt x="189782" y="225605"/>
                  </a:lnTo>
                  <a:lnTo>
                    <a:pt x="213899" y="181329"/>
                  </a:lnTo>
                  <a:lnTo>
                    <a:pt x="221544" y="163165"/>
                  </a:lnTo>
                  <a:lnTo>
                    <a:pt x="222171" y="162380"/>
                  </a:lnTo>
                  <a:lnTo>
                    <a:pt x="222590" y="162562"/>
                  </a:lnTo>
                  <a:lnTo>
                    <a:pt x="222869" y="163390"/>
                  </a:lnTo>
                  <a:lnTo>
                    <a:pt x="220006" y="203623"/>
                  </a:lnTo>
                  <a:lnTo>
                    <a:pt x="222488" y="246760"/>
                  </a:lnTo>
                  <a:lnTo>
                    <a:pt x="222800" y="251271"/>
                  </a:lnTo>
                  <a:lnTo>
                    <a:pt x="224420" y="254984"/>
                  </a:lnTo>
                  <a:lnTo>
                    <a:pt x="229983" y="260991"/>
                  </a:lnTo>
                  <a:lnTo>
                    <a:pt x="233441" y="262170"/>
                  </a:lnTo>
                  <a:lnTo>
                    <a:pt x="241048" y="261598"/>
                  </a:lnTo>
                  <a:lnTo>
                    <a:pt x="251013" y="253348"/>
                  </a:lnTo>
                  <a:lnTo>
                    <a:pt x="284608" y="212102"/>
                  </a:lnTo>
                  <a:lnTo>
                    <a:pt x="287776" y="210653"/>
                  </a:lnTo>
                  <a:lnTo>
                    <a:pt x="289610" y="210267"/>
                  </a:lnTo>
                  <a:lnTo>
                    <a:pt x="291537" y="210715"/>
                  </a:lnTo>
                  <a:lnTo>
                    <a:pt x="308962" y="219665"/>
                  </a:lnTo>
                  <a:lnTo>
                    <a:pt x="316945" y="221070"/>
                  </a:lnTo>
                  <a:lnTo>
                    <a:pt x="344684" y="215138"/>
                  </a:lnTo>
                  <a:lnTo>
                    <a:pt x="357047" y="209886"/>
                  </a:lnTo>
                  <a:lnTo>
                    <a:pt x="369596" y="200496"/>
                  </a:lnTo>
                  <a:lnTo>
                    <a:pt x="385191" y="179939"/>
                  </a:lnTo>
                  <a:lnTo>
                    <a:pt x="392006" y="162715"/>
                  </a:lnTo>
                  <a:lnTo>
                    <a:pt x="391719" y="153190"/>
                  </a:lnTo>
                  <a:lnTo>
                    <a:pt x="390655" y="148675"/>
                  </a:lnTo>
                  <a:lnTo>
                    <a:pt x="389240" y="146370"/>
                  </a:lnTo>
                  <a:lnTo>
                    <a:pt x="387590" y="145539"/>
                  </a:lnTo>
                  <a:lnTo>
                    <a:pt x="385785" y="145691"/>
                  </a:lnTo>
                  <a:lnTo>
                    <a:pt x="373133" y="156017"/>
                  </a:lnTo>
                  <a:lnTo>
                    <a:pt x="355669" y="178470"/>
                  </a:lnTo>
                  <a:lnTo>
                    <a:pt x="349699" y="190767"/>
                  </a:lnTo>
                  <a:lnTo>
                    <a:pt x="350338" y="205169"/>
                  </a:lnTo>
                  <a:lnTo>
                    <a:pt x="352484" y="212960"/>
                  </a:lnTo>
                  <a:lnTo>
                    <a:pt x="366157" y="227262"/>
                  </a:lnTo>
                  <a:lnTo>
                    <a:pt x="386346" y="238558"/>
                  </a:lnTo>
                  <a:lnTo>
                    <a:pt x="422923" y="244916"/>
                  </a:lnTo>
                  <a:lnTo>
                    <a:pt x="483776" y="247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SMARTInkShape-Group323"/>
          <p:cNvGrpSpPr/>
          <p:nvPr/>
        </p:nvGrpSpPr>
        <p:grpSpPr>
          <a:xfrm>
            <a:off x="2760355" y="2451100"/>
            <a:ext cx="547996" cy="309090"/>
            <a:chOff x="2760355" y="2451100"/>
            <a:chExt cx="547996" cy="309090"/>
          </a:xfrm>
        </p:grpSpPr>
        <p:sp>
          <p:nvSpPr>
            <p:cNvPr id="269" name="SMARTInkShape-1922"/>
            <p:cNvSpPr/>
            <p:nvPr>
              <p:custDataLst>
                <p:tags r:id="rId53"/>
              </p:custDataLst>
            </p:nvPr>
          </p:nvSpPr>
          <p:spPr>
            <a:xfrm>
              <a:off x="2810112" y="2451100"/>
              <a:ext cx="53739" cy="289991"/>
            </a:xfrm>
            <a:custGeom>
              <a:avLst/>
              <a:gdLst/>
              <a:ahLst/>
              <a:cxnLst/>
              <a:rect l="0" t="0" r="0" b="0"/>
              <a:pathLst>
                <a:path w="53739" h="289991">
                  <a:moveTo>
                    <a:pt x="53738" y="0"/>
                  </a:moveTo>
                  <a:lnTo>
                    <a:pt x="53738" y="0"/>
                  </a:lnTo>
                  <a:lnTo>
                    <a:pt x="48668" y="5775"/>
                  </a:lnTo>
                  <a:lnTo>
                    <a:pt x="42907" y="18017"/>
                  </a:lnTo>
                  <a:lnTo>
                    <a:pt x="29168" y="62641"/>
                  </a:lnTo>
                  <a:lnTo>
                    <a:pt x="19171" y="106295"/>
                  </a:lnTo>
                  <a:lnTo>
                    <a:pt x="10335" y="144854"/>
                  </a:lnTo>
                  <a:lnTo>
                    <a:pt x="4399" y="191596"/>
                  </a:lnTo>
                  <a:lnTo>
                    <a:pt x="0" y="227827"/>
                  </a:lnTo>
                  <a:lnTo>
                    <a:pt x="970" y="266471"/>
                  </a:lnTo>
                  <a:lnTo>
                    <a:pt x="5827" y="282591"/>
                  </a:lnTo>
                  <a:lnTo>
                    <a:pt x="9097" y="287877"/>
                  </a:lnTo>
                  <a:lnTo>
                    <a:pt x="14100" y="289990"/>
                  </a:lnTo>
                  <a:lnTo>
                    <a:pt x="27184" y="288575"/>
                  </a:lnTo>
                  <a:lnTo>
                    <a:pt x="53738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1923"/>
            <p:cNvSpPr/>
            <p:nvPr>
              <p:custDataLst>
                <p:tags r:id="rId54"/>
              </p:custDataLst>
            </p:nvPr>
          </p:nvSpPr>
          <p:spPr>
            <a:xfrm>
              <a:off x="2760355" y="2603500"/>
              <a:ext cx="122546" cy="44451"/>
            </a:xfrm>
            <a:custGeom>
              <a:avLst/>
              <a:gdLst/>
              <a:ahLst/>
              <a:cxnLst/>
              <a:rect l="0" t="0" r="0" b="0"/>
              <a:pathLst>
                <a:path w="122546" h="44451">
                  <a:moveTo>
                    <a:pt x="39995" y="44450"/>
                  </a:moveTo>
                  <a:lnTo>
                    <a:pt x="39995" y="44450"/>
                  </a:lnTo>
                  <a:lnTo>
                    <a:pt x="1335" y="38361"/>
                  </a:lnTo>
                  <a:lnTo>
                    <a:pt x="111" y="37569"/>
                  </a:lnTo>
                  <a:lnTo>
                    <a:pt x="0" y="36335"/>
                  </a:lnTo>
                  <a:lnTo>
                    <a:pt x="632" y="34807"/>
                  </a:lnTo>
                  <a:lnTo>
                    <a:pt x="47250" y="16438"/>
                  </a:lnTo>
                  <a:lnTo>
                    <a:pt x="94502" y="3979"/>
                  </a:lnTo>
                  <a:lnTo>
                    <a:pt x="1225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1924"/>
            <p:cNvSpPr/>
            <p:nvPr>
              <p:custDataLst>
                <p:tags r:id="rId55"/>
              </p:custDataLst>
            </p:nvPr>
          </p:nvSpPr>
          <p:spPr>
            <a:xfrm>
              <a:off x="2898579" y="2628900"/>
              <a:ext cx="79572" cy="131290"/>
            </a:xfrm>
            <a:custGeom>
              <a:avLst/>
              <a:gdLst/>
              <a:ahLst/>
              <a:cxnLst/>
              <a:rect l="0" t="0" r="0" b="0"/>
              <a:pathLst>
                <a:path w="79572" h="131290">
                  <a:moveTo>
                    <a:pt x="3371" y="0"/>
                  </a:moveTo>
                  <a:lnTo>
                    <a:pt x="3371" y="0"/>
                  </a:lnTo>
                  <a:lnTo>
                    <a:pt x="3371" y="3371"/>
                  </a:lnTo>
                  <a:lnTo>
                    <a:pt x="2665" y="3658"/>
                  </a:lnTo>
                  <a:lnTo>
                    <a:pt x="0" y="2096"/>
                  </a:lnTo>
                  <a:lnTo>
                    <a:pt x="418" y="2103"/>
                  </a:lnTo>
                  <a:lnTo>
                    <a:pt x="33694" y="21723"/>
                  </a:lnTo>
                  <a:lnTo>
                    <a:pt x="43424" y="32938"/>
                  </a:lnTo>
                  <a:lnTo>
                    <a:pt x="58790" y="57385"/>
                  </a:lnTo>
                  <a:lnTo>
                    <a:pt x="64477" y="86383"/>
                  </a:lnTo>
                  <a:lnTo>
                    <a:pt x="62044" y="104009"/>
                  </a:lnTo>
                  <a:lnTo>
                    <a:pt x="52355" y="129200"/>
                  </a:lnTo>
                  <a:lnTo>
                    <a:pt x="49433" y="131289"/>
                  </a:lnTo>
                  <a:lnTo>
                    <a:pt x="46073" y="131271"/>
                  </a:lnTo>
                  <a:lnTo>
                    <a:pt x="42422" y="129847"/>
                  </a:lnTo>
                  <a:lnTo>
                    <a:pt x="39989" y="126076"/>
                  </a:lnTo>
                  <a:lnTo>
                    <a:pt x="37284" y="114359"/>
                  </a:lnTo>
                  <a:lnTo>
                    <a:pt x="41324" y="70750"/>
                  </a:lnTo>
                  <a:lnTo>
                    <a:pt x="51854" y="42443"/>
                  </a:lnTo>
                  <a:lnTo>
                    <a:pt x="79571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1925"/>
            <p:cNvSpPr/>
            <p:nvPr>
              <p:custDataLst>
                <p:tags r:id="rId56"/>
              </p:custDataLst>
            </p:nvPr>
          </p:nvSpPr>
          <p:spPr>
            <a:xfrm>
              <a:off x="3022600" y="2609850"/>
              <a:ext cx="285751" cy="149269"/>
            </a:xfrm>
            <a:custGeom>
              <a:avLst/>
              <a:gdLst/>
              <a:ahLst/>
              <a:cxnLst/>
              <a:rect l="0" t="0" r="0" b="0"/>
              <a:pathLst>
                <a:path w="285751" h="149269">
                  <a:moveTo>
                    <a:pt x="0" y="0"/>
                  </a:moveTo>
                  <a:lnTo>
                    <a:pt x="0" y="0"/>
                  </a:lnTo>
                  <a:lnTo>
                    <a:pt x="0" y="8838"/>
                  </a:lnTo>
                  <a:lnTo>
                    <a:pt x="3658" y="23487"/>
                  </a:lnTo>
                  <a:lnTo>
                    <a:pt x="414" y="65356"/>
                  </a:lnTo>
                  <a:lnTo>
                    <a:pt x="82" y="107689"/>
                  </a:lnTo>
                  <a:lnTo>
                    <a:pt x="1906" y="133978"/>
                  </a:lnTo>
                  <a:lnTo>
                    <a:pt x="5080" y="144213"/>
                  </a:lnTo>
                  <a:lnTo>
                    <a:pt x="8843" y="148761"/>
                  </a:lnTo>
                  <a:lnTo>
                    <a:pt x="12245" y="149268"/>
                  </a:lnTo>
                  <a:lnTo>
                    <a:pt x="21670" y="147951"/>
                  </a:lnTo>
                  <a:lnTo>
                    <a:pt x="31033" y="141251"/>
                  </a:lnTo>
                  <a:lnTo>
                    <a:pt x="63438" y="99223"/>
                  </a:lnTo>
                  <a:lnTo>
                    <a:pt x="86067" y="51969"/>
                  </a:lnTo>
                  <a:lnTo>
                    <a:pt x="90698" y="47791"/>
                  </a:lnTo>
                  <a:lnTo>
                    <a:pt x="91510" y="47383"/>
                  </a:lnTo>
                  <a:lnTo>
                    <a:pt x="91346" y="47817"/>
                  </a:lnTo>
                  <a:lnTo>
                    <a:pt x="90530" y="48811"/>
                  </a:lnTo>
                  <a:lnTo>
                    <a:pt x="89043" y="77140"/>
                  </a:lnTo>
                  <a:lnTo>
                    <a:pt x="92313" y="92158"/>
                  </a:lnTo>
                  <a:lnTo>
                    <a:pt x="101471" y="101166"/>
                  </a:lnTo>
                  <a:lnTo>
                    <a:pt x="107864" y="105544"/>
                  </a:lnTo>
                  <a:lnTo>
                    <a:pt x="126256" y="108527"/>
                  </a:lnTo>
                  <a:lnTo>
                    <a:pt x="146425" y="106795"/>
                  </a:lnTo>
                  <a:lnTo>
                    <a:pt x="162445" y="101322"/>
                  </a:lnTo>
                  <a:lnTo>
                    <a:pt x="199596" y="72639"/>
                  </a:lnTo>
                  <a:lnTo>
                    <a:pt x="209971" y="56095"/>
                  </a:lnTo>
                  <a:lnTo>
                    <a:pt x="214144" y="34417"/>
                  </a:lnTo>
                  <a:lnTo>
                    <a:pt x="213238" y="23998"/>
                  </a:lnTo>
                  <a:lnTo>
                    <a:pt x="212008" y="20232"/>
                  </a:lnTo>
                  <a:lnTo>
                    <a:pt x="208367" y="18427"/>
                  </a:lnTo>
                  <a:lnTo>
                    <a:pt x="196795" y="18303"/>
                  </a:lnTo>
                  <a:lnTo>
                    <a:pt x="184126" y="24362"/>
                  </a:lnTo>
                  <a:lnTo>
                    <a:pt x="177784" y="28942"/>
                  </a:lnTo>
                  <a:lnTo>
                    <a:pt x="173556" y="34816"/>
                  </a:lnTo>
                  <a:lnTo>
                    <a:pt x="167605" y="55864"/>
                  </a:lnTo>
                  <a:lnTo>
                    <a:pt x="166213" y="69278"/>
                  </a:lnTo>
                  <a:lnTo>
                    <a:pt x="168665" y="75819"/>
                  </a:lnTo>
                  <a:lnTo>
                    <a:pt x="178914" y="88731"/>
                  </a:lnTo>
                  <a:lnTo>
                    <a:pt x="196640" y="97762"/>
                  </a:lnTo>
                  <a:lnTo>
                    <a:pt x="230419" y="104931"/>
                  </a:lnTo>
                  <a:lnTo>
                    <a:pt x="28575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8" name="SMARTInkShape-Group324"/>
          <p:cNvGrpSpPr/>
          <p:nvPr/>
        </p:nvGrpSpPr>
        <p:grpSpPr>
          <a:xfrm>
            <a:off x="2120900" y="2423812"/>
            <a:ext cx="177801" cy="313039"/>
            <a:chOff x="2120900" y="2423812"/>
            <a:chExt cx="177801" cy="313039"/>
          </a:xfrm>
        </p:grpSpPr>
        <p:sp>
          <p:nvSpPr>
            <p:cNvPr id="274" name="SMARTInkShape-1926"/>
            <p:cNvSpPr/>
            <p:nvPr>
              <p:custDataLst>
                <p:tags r:id="rId49"/>
              </p:custDataLst>
            </p:nvPr>
          </p:nvSpPr>
          <p:spPr>
            <a:xfrm>
              <a:off x="2120900" y="2609850"/>
              <a:ext cx="6351" cy="82551"/>
            </a:xfrm>
            <a:custGeom>
              <a:avLst/>
              <a:gdLst/>
              <a:ahLst/>
              <a:cxnLst/>
              <a:rect l="0" t="0" r="0" b="0"/>
              <a:pathLst>
                <a:path w="6351" h="8255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4364" y="705"/>
                  </a:lnTo>
                  <a:lnTo>
                    <a:pt x="5026" y="1881"/>
                  </a:lnTo>
                  <a:lnTo>
                    <a:pt x="6088" y="5467"/>
                  </a:lnTo>
                  <a:lnTo>
                    <a:pt x="6334" y="49623"/>
                  </a:lnTo>
                  <a:lnTo>
                    <a:pt x="635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1927"/>
            <p:cNvSpPr/>
            <p:nvPr>
              <p:custDataLst>
                <p:tags r:id="rId50"/>
              </p:custDataLst>
            </p:nvPr>
          </p:nvSpPr>
          <p:spPr>
            <a:xfrm>
              <a:off x="2120900" y="2520950"/>
              <a:ext cx="12701" cy="19051"/>
            </a:xfrm>
            <a:custGeom>
              <a:avLst/>
              <a:gdLst/>
              <a:ahLst/>
              <a:cxnLst/>
              <a:rect l="0" t="0" r="0" b="0"/>
              <a:pathLst>
                <a:path w="12701" h="19051">
                  <a:moveTo>
                    <a:pt x="0" y="19050"/>
                  </a:moveTo>
                  <a:lnTo>
                    <a:pt x="0" y="19050"/>
                  </a:lnTo>
                  <a:lnTo>
                    <a:pt x="0" y="10211"/>
                  </a:lnTo>
                  <a:lnTo>
                    <a:pt x="1411" y="8219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1928"/>
            <p:cNvSpPr/>
            <p:nvPr>
              <p:custDataLst>
                <p:tags r:id="rId51"/>
              </p:custDataLst>
            </p:nvPr>
          </p:nvSpPr>
          <p:spPr>
            <a:xfrm>
              <a:off x="2208547" y="2423812"/>
              <a:ext cx="90154" cy="313039"/>
            </a:xfrm>
            <a:custGeom>
              <a:avLst/>
              <a:gdLst/>
              <a:ahLst/>
              <a:cxnLst/>
              <a:rect l="0" t="0" r="0" b="0"/>
              <a:pathLst>
                <a:path w="90154" h="313039">
                  <a:moveTo>
                    <a:pt x="90153" y="27288"/>
                  </a:moveTo>
                  <a:lnTo>
                    <a:pt x="90153" y="27288"/>
                  </a:lnTo>
                  <a:lnTo>
                    <a:pt x="76338" y="18499"/>
                  </a:lnTo>
                  <a:lnTo>
                    <a:pt x="60299" y="6894"/>
                  </a:lnTo>
                  <a:lnTo>
                    <a:pt x="44383" y="0"/>
                  </a:lnTo>
                  <a:lnTo>
                    <a:pt x="38473" y="629"/>
                  </a:lnTo>
                  <a:lnTo>
                    <a:pt x="26262" y="6973"/>
                  </a:lnTo>
                  <a:lnTo>
                    <a:pt x="10858" y="22445"/>
                  </a:lnTo>
                  <a:lnTo>
                    <a:pt x="728" y="60660"/>
                  </a:lnTo>
                  <a:lnTo>
                    <a:pt x="0" y="102087"/>
                  </a:lnTo>
                  <a:lnTo>
                    <a:pt x="4253" y="144544"/>
                  </a:lnTo>
                  <a:lnTo>
                    <a:pt x="12011" y="185681"/>
                  </a:lnTo>
                  <a:lnTo>
                    <a:pt x="20337" y="230914"/>
                  </a:lnTo>
                  <a:lnTo>
                    <a:pt x="25821" y="277241"/>
                  </a:lnTo>
                  <a:lnTo>
                    <a:pt x="26653" y="3130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1929"/>
            <p:cNvSpPr/>
            <p:nvPr>
              <p:custDataLst>
                <p:tags r:id="rId52"/>
              </p:custDataLst>
            </p:nvPr>
          </p:nvSpPr>
          <p:spPr>
            <a:xfrm>
              <a:off x="2210061" y="2603500"/>
              <a:ext cx="75940" cy="69851"/>
            </a:xfrm>
            <a:custGeom>
              <a:avLst/>
              <a:gdLst/>
              <a:ahLst/>
              <a:cxnLst/>
              <a:rect l="0" t="0" r="0" b="0"/>
              <a:pathLst>
                <a:path w="75940" h="69851">
                  <a:moveTo>
                    <a:pt x="6089" y="69850"/>
                  </a:moveTo>
                  <a:lnTo>
                    <a:pt x="6089" y="69850"/>
                  </a:lnTo>
                  <a:lnTo>
                    <a:pt x="1725" y="59711"/>
                  </a:lnTo>
                  <a:lnTo>
                    <a:pt x="0" y="43368"/>
                  </a:lnTo>
                  <a:lnTo>
                    <a:pt x="7381" y="34797"/>
                  </a:lnTo>
                  <a:lnTo>
                    <a:pt x="35115" y="15419"/>
                  </a:lnTo>
                  <a:lnTo>
                    <a:pt x="7593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3" name="SMARTInkShape-Group325"/>
          <p:cNvGrpSpPr/>
          <p:nvPr/>
        </p:nvGrpSpPr>
        <p:grpSpPr>
          <a:xfrm>
            <a:off x="864744" y="2411557"/>
            <a:ext cx="722757" cy="299128"/>
            <a:chOff x="864744" y="2411557"/>
            <a:chExt cx="722757" cy="299128"/>
          </a:xfrm>
        </p:grpSpPr>
        <p:sp>
          <p:nvSpPr>
            <p:cNvPr id="279" name="SMARTInkShape-1930"/>
            <p:cNvSpPr/>
            <p:nvPr>
              <p:custDataLst>
                <p:tags r:id="rId45"/>
              </p:custDataLst>
            </p:nvPr>
          </p:nvSpPr>
          <p:spPr>
            <a:xfrm>
              <a:off x="864744" y="2432050"/>
              <a:ext cx="169803" cy="278635"/>
            </a:xfrm>
            <a:custGeom>
              <a:avLst/>
              <a:gdLst/>
              <a:ahLst/>
              <a:cxnLst/>
              <a:rect l="0" t="0" r="0" b="0"/>
              <a:pathLst>
                <a:path w="169803" h="278635">
                  <a:moveTo>
                    <a:pt x="11556" y="0"/>
                  </a:moveTo>
                  <a:lnTo>
                    <a:pt x="11556" y="0"/>
                  </a:lnTo>
                  <a:lnTo>
                    <a:pt x="2718" y="0"/>
                  </a:lnTo>
                  <a:lnTo>
                    <a:pt x="1430" y="706"/>
                  </a:lnTo>
                  <a:lnTo>
                    <a:pt x="572" y="1881"/>
                  </a:lnTo>
                  <a:lnTo>
                    <a:pt x="0" y="3371"/>
                  </a:lnTo>
                  <a:lnTo>
                    <a:pt x="324" y="5069"/>
                  </a:lnTo>
                  <a:lnTo>
                    <a:pt x="5914" y="20391"/>
                  </a:lnTo>
                  <a:lnTo>
                    <a:pt x="15177" y="67335"/>
                  </a:lnTo>
                  <a:lnTo>
                    <a:pt x="17803" y="102737"/>
                  </a:lnTo>
                  <a:lnTo>
                    <a:pt x="24654" y="146980"/>
                  </a:lnTo>
                  <a:lnTo>
                    <a:pt x="36172" y="190213"/>
                  </a:lnTo>
                  <a:lnTo>
                    <a:pt x="54300" y="229477"/>
                  </a:lnTo>
                  <a:lnTo>
                    <a:pt x="56985" y="233418"/>
                  </a:lnTo>
                  <a:lnTo>
                    <a:pt x="60187" y="235340"/>
                  </a:lnTo>
                  <a:lnTo>
                    <a:pt x="63732" y="235915"/>
                  </a:lnTo>
                  <a:lnTo>
                    <a:pt x="67507" y="235594"/>
                  </a:lnTo>
                  <a:lnTo>
                    <a:pt x="70729" y="232557"/>
                  </a:lnTo>
                  <a:lnTo>
                    <a:pt x="78634" y="214799"/>
                  </a:lnTo>
                  <a:lnTo>
                    <a:pt x="86415" y="185372"/>
                  </a:lnTo>
                  <a:lnTo>
                    <a:pt x="87568" y="183554"/>
                  </a:lnTo>
                  <a:lnTo>
                    <a:pt x="89042" y="183047"/>
                  </a:lnTo>
                  <a:lnTo>
                    <a:pt x="90730" y="183415"/>
                  </a:lnTo>
                  <a:lnTo>
                    <a:pt x="94487" y="189468"/>
                  </a:lnTo>
                  <a:lnTo>
                    <a:pt x="108721" y="228361"/>
                  </a:lnTo>
                  <a:lnTo>
                    <a:pt x="124118" y="264144"/>
                  </a:lnTo>
                  <a:lnTo>
                    <a:pt x="134256" y="274501"/>
                  </a:lnTo>
                  <a:lnTo>
                    <a:pt x="139922" y="278251"/>
                  </a:lnTo>
                  <a:lnTo>
                    <a:pt x="145111" y="278634"/>
                  </a:lnTo>
                  <a:lnTo>
                    <a:pt x="149982" y="276772"/>
                  </a:lnTo>
                  <a:lnTo>
                    <a:pt x="154640" y="273415"/>
                  </a:lnTo>
                  <a:lnTo>
                    <a:pt x="161697" y="260277"/>
                  </a:lnTo>
                  <a:lnTo>
                    <a:pt x="167755" y="229284"/>
                  </a:lnTo>
                  <a:lnTo>
                    <a:pt x="169802" y="184677"/>
                  </a:lnTo>
                  <a:lnTo>
                    <a:pt x="166786" y="143932"/>
                  </a:lnTo>
                  <a:lnTo>
                    <a:pt x="164794" y="102854"/>
                  </a:lnTo>
                  <a:lnTo>
                    <a:pt x="162185" y="60869"/>
                  </a:lnTo>
                  <a:lnTo>
                    <a:pt x="158963" y="51196"/>
                  </a:lnTo>
                  <a:lnTo>
                    <a:pt x="158510" y="51064"/>
                  </a:lnTo>
                  <a:lnTo>
                    <a:pt x="163956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1931"/>
            <p:cNvSpPr/>
            <p:nvPr>
              <p:custDataLst>
                <p:tags r:id="rId46"/>
              </p:custDataLst>
            </p:nvPr>
          </p:nvSpPr>
          <p:spPr>
            <a:xfrm>
              <a:off x="1136650" y="2420289"/>
              <a:ext cx="114301" cy="278462"/>
            </a:xfrm>
            <a:custGeom>
              <a:avLst/>
              <a:gdLst/>
              <a:ahLst/>
              <a:cxnLst/>
              <a:rect l="0" t="0" r="0" b="0"/>
              <a:pathLst>
                <a:path w="114301" h="278462">
                  <a:moveTo>
                    <a:pt x="0" y="30811"/>
                  </a:moveTo>
                  <a:lnTo>
                    <a:pt x="0" y="30811"/>
                  </a:lnTo>
                  <a:lnTo>
                    <a:pt x="0" y="0"/>
                  </a:lnTo>
                  <a:lnTo>
                    <a:pt x="5467" y="34497"/>
                  </a:lnTo>
                  <a:lnTo>
                    <a:pt x="6176" y="79491"/>
                  </a:lnTo>
                  <a:lnTo>
                    <a:pt x="8197" y="121095"/>
                  </a:lnTo>
                  <a:lnTo>
                    <a:pt x="11366" y="162689"/>
                  </a:lnTo>
                  <a:lnTo>
                    <a:pt x="12436" y="204557"/>
                  </a:lnTo>
                  <a:lnTo>
                    <a:pt x="17691" y="251142"/>
                  </a:lnTo>
                  <a:lnTo>
                    <a:pt x="18446" y="257853"/>
                  </a:lnTo>
                  <a:lnTo>
                    <a:pt x="18647" y="257667"/>
                  </a:lnTo>
                  <a:lnTo>
                    <a:pt x="22397" y="217977"/>
                  </a:lnTo>
                  <a:lnTo>
                    <a:pt x="36938" y="177319"/>
                  </a:lnTo>
                  <a:lnTo>
                    <a:pt x="39442" y="172933"/>
                  </a:lnTo>
                  <a:lnTo>
                    <a:pt x="41817" y="170714"/>
                  </a:lnTo>
                  <a:lnTo>
                    <a:pt x="44106" y="169941"/>
                  </a:lnTo>
                  <a:lnTo>
                    <a:pt x="46337" y="170131"/>
                  </a:lnTo>
                  <a:lnTo>
                    <a:pt x="59591" y="183882"/>
                  </a:lnTo>
                  <a:lnTo>
                    <a:pt x="84530" y="228112"/>
                  </a:lnTo>
                  <a:lnTo>
                    <a:pt x="114300" y="2784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1932"/>
            <p:cNvSpPr/>
            <p:nvPr>
              <p:custDataLst>
                <p:tags r:id="rId47"/>
              </p:custDataLst>
            </p:nvPr>
          </p:nvSpPr>
          <p:spPr>
            <a:xfrm>
              <a:off x="1317110" y="2411557"/>
              <a:ext cx="225941" cy="269247"/>
            </a:xfrm>
            <a:custGeom>
              <a:avLst/>
              <a:gdLst/>
              <a:ahLst/>
              <a:cxnLst/>
              <a:rect l="0" t="0" r="0" b="0"/>
              <a:pathLst>
                <a:path w="225941" h="269247">
                  <a:moveTo>
                    <a:pt x="79890" y="210993"/>
                  </a:moveTo>
                  <a:lnTo>
                    <a:pt x="79890" y="210993"/>
                  </a:lnTo>
                  <a:lnTo>
                    <a:pt x="79184" y="195092"/>
                  </a:lnTo>
                  <a:lnTo>
                    <a:pt x="76519" y="187228"/>
                  </a:lnTo>
                  <a:lnTo>
                    <a:pt x="67681" y="174867"/>
                  </a:lnTo>
                  <a:lnTo>
                    <a:pt x="60117" y="170242"/>
                  </a:lnTo>
                  <a:lnTo>
                    <a:pt x="44163" y="167639"/>
                  </a:lnTo>
                  <a:lnTo>
                    <a:pt x="37022" y="167274"/>
                  </a:lnTo>
                  <a:lnTo>
                    <a:pt x="25325" y="170631"/>
                  </a:lnTo>
                  <a:lnTo>
                    <a:pt x="20230" y="173501"/>
                  </a:lnTo>
                  <a:lnTo>
                    <a:pt x="10806" y="186099"/>
                  </a:lnTo>
                  <a:lnTo>
                    <a:pt x="3325" y="202045"/>
                  </a:lnTo>
                  <a:lnTo>
                    <a:pt x="0" y="216188"/>
                  </a:lnTo>
                  <a:lnTo>
                    <a:pt x="2285" y="231411"/>
                  </a:lnTo>
                  <a:lnTo>
                    <a:pt x="8710" y="246173"/>
                  </a:lnTo>
                  <a:lnTo>
                    <a:pt x="18621" y="257438"/>
                  </a:lnTo>
                  <a:lnTo>
                    <a:pt x="24933" y="259595"/>
                  </a:lnTo>
                  <a:lnTo>
                    <a:pt x="39472" y="258229"/>
                  </a:lnTo>
                  <a:lnTo>
                    <a:pt x="49697" y="252918"/>
                  </a:lnTo>
                  <a:lnTo>
                    <a:pt x="57299" y="244443"/>
                  </a:lnTo>
                  <a:lnTo>
                    <a:pt x="75587" y="215730"/>
                  </a:lnTo>
                  <a:lnTo>
                    <a:pt x="75610" y="214151"/>
                  </a:lnTo>
                  <a:lnTo>
                    <a:pt x="74920" y="213098"/>
                  </a:lnTo>
                  <a:lnTo>
                    <a:pt x="74460" y="213808"/>
                  </a:lnTo>
                  <a:lnTo>
                    <a:pt x="69962" y="242212"/>
                  </a:lnTo>
                  <a:lnTo>
                    <a:pt x="71479" y="255207"/>
                  </a:lnTo>
                  <a:lnTo>
                    <a:pt x="76387" y="264275"/>
                  </a:lnTo>
                  <a:lnTo>
                    <a:pt x="79671" y="267681"/>
                  </a:lnTo>
                  <a:lnTo>
                    <a:pt x="83272" y="269246"/>
                  </a:lnTo>
                  <a:lnTo>
                    <a:pt x="91036" y="269104"/>
                  </a:lnTo>
                  <a:lnTo>
                    <a:pt x="99190" y="261044"/>
                  </a:lnTo>
                  <a:lnTo>
                    <a:pt x="125209" y="223464"/>
                  </a:lnTo>
                  <a:lnTo>
                    <a:pt x="146149" y="183588"/>
                  </a:lnTo>
                  <a:lnTo>
                    <a:pt x="164239" y="141217"/>
                  </a:lnTo>
                  <a:lnTo>
                    <a:pt x="175281" y="103065"/>
                  </a:lnTo>
                  <a:lnTo>
                    <a:pt x="185333" y="64634"/>
                  </a:lnTo>
                  <a:lnTo>
                    <a:pt x="192231" y="19935"/>
                  </a:lnTo>
                  <a:lnTo>
                    <a:pt x="192614" y="6134"/>
                  </a:lnTo>
                  <a:lnTo>
                    <a:pt x="191728" y="2454"/>
                  </a:lnTo>
                  <a:lnTo>
                    <a:pt x="190432" y="0"/>
                  </a:lnTo>
                  <a:lnTo>
                    <a:pt x="188863" y="481"/>
                  </a:lnTo>
                  <a:lnTo>
                    <a:pt x="185237" y="6660"/>
                  </a:lnTo>
                  <a:lnTo>
                    <a:pt x="177866" y="43788"/>
                  </a:lnTo>
                  <a:lnTo>
                    <a:pt x="175948" y="81644"/>
                  </a:lnTo>
                  <a:lnTo>
                    <a:pt x="175299" y="126438"/>
                  </a:lnTo>
                  <a:lnTo>
                    <a:pt x="175187" y="165949"/>
                  </a:lnTo>
                  <a:lnTo>
                    <a:pt x="175149" y="207112"/>
                  </a:lnTo>
                  <a:lnTo>
                    <a:pt x="180917" y="243649"/>
                  </a:lnTo>
                  <a:lnTo>
                    <a:pt x="187350" y="256316"/>
                  </a:lnTo>
                  <a:lnTo>
                    <a:pt x="191747" y="260258"/>
                  </a:lnTo>
                  <a:lnTo>
                    <a:pt x="202276" y="264639"/>
                  </a:lnTo>
                  <a:lnTo>
                    <a:pt x="207342" y="264396"/>
                  </a:lnTo>
                  <a:lnTo>
                    <a:pt x="225940" y="2554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1933"/>
            <p:cNvSpPr/>
            <p:nvPr>
              <p:custDataLst>
                <p:tags r:id="rId48"/>
              </p:custDataLst>
            </p:nvPr>
          </p:nvSpPr>
          <p:spPr>
            <a:xfrm>
              <a:off x="1439947" y="2540000"/>
              <a:ext cx="147554" cy="41171"/>
            </a:xfrm>
            <a:custGeom>
              <a:avLst/>
              <a:gdLst/>
              <a:ahLst/>
              <a:cxnLst/>
              <a:rect l="0" t="0" r="0" b="0"/>
              <a:pathLst>
                <a:path w="147554" h="41171">
                  <a:moveTo>
                    <a:pt x="45953" y="31750"/>
                  </a:moveTo>
                  <a:lnTo>
                    <a:pt x="45953" y="31750"/>
                  </a:lnTo>
                  <a:lnTo>
                    <a:pt x="20205" y="33631"/>
                  </a:lnTo>
                  <a:lnTo>
                    <a:pt x="5163" y="38657"/>
                  </a:lnTo>
                  <a:lnTo>
                    <a:pt x="307" y="41170"/>
                  </a:lnTo>
                  <a:lnTo>
                    <a:pt x="0" y="40852"/>
                  </a:lnTo>
                  <a:lnTo>
                    <a:pt x="501" y="39935"/>
                  </a:lnTo>
                  <a:lnTo>
                    <a:pt x="45607" y="29422"/>
                  </a:lnTo>
                  <a:lnTo>
                    <a:pt x="82853" y="19850"/>
                  </a:lnTo>
                  <a:lnTo>
                    <a:pt x="14755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7" name="SMARTInkShape-Group326"/>
          <p:cNvGrpSpPr/>
          <p:nvPr/>
        </p:nvGrpSpPr>
        <p:grpSpPr>
          <a:xfrm>
            <a:off x="10325619" y="2136292"/>
            <a:ext cx="647182" cy="187809"/>
            <a:chOff x="10325619" y="2136292"/>
            <a:chExt cx="647182" cy="187809"/>
          </a:xfrm>
        </p:grpSpPr>
        <p:sp>
          <p:nvSpPr>
            <p:cNvPr id="284" name="SMARTInkShape-1934"/>
            <p:cNvSpPr/>
            <p:nvPr>
              <p:custDataLst>
                <p:tags r:id="rId42"/>
              </p:custDataLst>
            </p:nvPr>
          </p:nvSpPr>
          <p:spPr>
            <a:xfrm>
              <a:off x="10325619" y="2190750"/>
              <a:ext cx="126482" cy="107951"/>
            </a:xfrm>
            <a:custGeom>
              <a:avLst/>
              <a:gdLst/>
              <a:ahLst/>
              <a:cxnLst/>
              <a:rect l="0" t="0" r="0" b="0"/>
              <a:pathLst>
                <a:path w="126482" h="107951">
                  <a:moveTo>
                    <a:pt x="126481" y="0"/>
                  </a:moveTo>
                  <a:lnTo>
                    <a:pt x="126481" y="0"/>
                  </a:lnTo>
                  <a:lnTo>
                    <a:pt x="85259" y="26026"/>
                  </a:lnTo>
                  <a:lnTo>
                    <a:pt x="43963" y="58600"/>
                  </a:lnTo>
                  <a:lnTo>
                    <a:pt x="1315" y="99895"/>
                  </a:lnTo>
                  <a:lnTo>
                    <a:pt x="0" y="102580"/>
                  </a:lnTo>
                  <a:lnTo>
                    <a:pt x="18531" y="1079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1935"/>
            <p:cNvSpPr/>
            <p:nvPr>
              <p:custDataLst>
                <p:tags r:id="rId43"/>
              </p:custDataLst>
            </p:nvPr>
          </p:nvSpPr>
          <p:spPr>
            <a:xfrm>
              <a:off x="10475338" y="2136292"/>
              <a:ext cx="268863" cy="143359"/>
            </a:xfrm>
            <a:custGeom>
              <a:avLst/>
              <a:gdLst/>
              <a:ahLst/>
              <a:cxnLst/>
              <a:rect l="0" t="0" r="0" b="0"/>
              <a:pathLst>
                <a:path w="268863" h="143359">
                  <a:moveTo>
                    <a:pt x="268862" y="3658"/>
                  </a:moveTo>
                  <a:lnTo>
                    <a:pt x="268862" y="3658"/>
                  </a:lnTo>
                  <a:lnTo>
                    <a:pt x="268862" y="287"/>
                  </a:lnTo>
                  <a:lnTo>
                    <a:pt x="266745" y="0"/>
                  </a:lnTo>
                  <a:lnTo>
                    <a:pt x="232234" y="9779"/>
                  </a:lnTo>
                  <a:lnTo>
                    <a:pt x="189930" y="29307"/>
                  </a:lnTo>
                  <a:lnTo>
                    <a:pt x="143749" y="50257"/>
                  </a:lnTo>
                  <a:lnTo>
                    <a:pt x="110828" y="65051"/>
                  </a:lnTo>
                  <a:lnTo>
                    <a:pt x="64227" y="89425"/>
                  </a:lnTo>
                  <a:lnTo>
                    <a:pt x="17010" y="115458"/>
                  </a:lnTo>
                  <a:lnTo>
                    <a:pt x="5232" y="125314"/>
                  </a:lnTo>
                  <a:lnTo>
                    <a:pt x="0" y="134397"/>
                  </a:lnTo>
                  <a:lnTo>
                    <a:pt x="720" y="137384"/>
                  </a:lnTo>
                  <a:lnTo>
                    <a:pt x="40262" y="1433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1936"/>
            <p:cNvSpPr/>
            <p:nvPr>
              <p:custDataLst>
                <p:tags r:id="rId44"/>
              </p:custDataLst>
            </p:nvPr>
          </p:nvSpPr>
          <p:spPr>
            <a:xfrm>
              <a:off x="10699750" y="2165350"/>
              <a:ext cx="273051" cy="158751"/>
            </a:xfrm>
            <a:custGeom>
              <a:avLst/>
              <a:gdLst/>
              <a:ahLst/>
              <a:cxnLst/>
              <a:rect l="0" t="0" r="0" b="0"/>
              <a:pathLst>
                <a:path w="273051" h="158751">
                  <a:moveTo>
                    <a:pt x="273050" y="0"/>
                  </a:moveTo>
                  <a:lnTo>
                    <a:pt x="273050" y="0"/>
                  </a:lnTo>
                  <a:lnTo>
                    <a:pt x="273050" y="3371"/>
                  </a:lnTo>
                  <a:lnTo>
                    <a:pt x="262937" y="12209"/>
                  </a:lnTo>
                  <a:lnTo>
                    <a:pt x="222395" y="24180"/>
                  </a:lnTo>
                  <a:lnTo>
                    <a:pt x="175608" y="49226"/>
                  </a:lnTo>
                  <a:lnTo>
                    <a:pt x="142959" y="67739"/>
                  </a:lnTo>
                  <a:lnTo>
                    <a:pt x="109634" y="87727"/>
                  </a:lnTo>
                  <a:lnTo>
                    <a:pt x="62510" y="115442"/>
                  </a:lnTo>
                  <a:lnTo>
                    <a:pt x="0" y="158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1" name="SMARTInkShape-Group327"/>
          <p:cNvGrpSpPr/>
          <p:nvPr/>
        </p:nvGrpSpPr>
        <p:grpSpPr>
          <a:xfrm>
            <a:off x="6929512" y="1873250"/>
            <a:ext cx="480939" cy="358291"/>
            <a:chOff x="6929512" y="1873250"/>
            <a:chExt cx="480939" cy="358291"/>
          </a:xfrm>
        </p:grpSpPr>
        <p:sp>
          <p:nvSpPr>
            <p:cNvPr id="288" name="SMARTInkShape-1937"/>
            <p:cNvSpPr/>
            <p:nvPr>
              <p:custDataLst>
                <p:tags r:id="rId39"/>
              </p:custDataLst>
            </p:nvPr>
          </p:nvSpPr>
          <p:spPr>
            <a:xfrm>
              <a:off x="6929512" y="1873250"/>
              <a:ext cx="353939" cy="358291"/>
            </a:xfrm>
            <a:custGeom>
              <a:avLst/>
              <a:gdLst/>
              <a:ahLst/>
              <a:cxnLst/>
              <a:rect l="0" t="0" r="0" b="0"/>
              <a:pathLst>
                <a:path w="353939" h="358291">
                  <a:moveTo>
                    <a:pt x="353938" y="0"/>
                  </a:moveTo>
                  <a:lnTo>
                    <a:pt x="353938" y="0"/>
                  </a:lnTo>
                  <a:lnTo>
                    <a:pt x="310796" y="40895"/>
                  </a:lnTo>
                  <a:lnTo>
                    <a:pt x="302585" y="57978"/>
                  </a:lnTo>
                  <a:lnTo>
                    <a:pt x="264377" y="99687"/>
                  </a:lnTo>
                  <a:lnTo>
                    <a:pt x="224455" y="136469"/>
                  </a:lnTo>
                  <a:lnTo>
                    <a:pt x="180558" y="177932"/>
                  </a:lnTo>
                  <a:lnTo>
                    <a:pt x="133681" y="220151"/>
                  </a:lnTo>
                  <a:lnTo>
                    <a:pt x="86081" y="259098"/>
                  </a:lnTo>
                  <a:lnTo>
                    <a:pt x="43244" y="298340"/>
                  </a:lnTo>
                  <a:lnTo>
                    <a:pt x="2078" y="345633"/>
                  </a:lnTo>
                  <a:lnTo>
                    <a:pt x="0" y="350700"/>
                  </a:lnTo>
                  <a:lnTo>
                    <a:pt x="151" y="353039"/>
                  </a:lnTo>
                  <a:lnTo>
                    <a:pt x="2201" y="357519"/>
                  </a:lnTo>
                  <a:lnTo>
                    <a:pt x="3735" y="358290"/>
                  </a:lnTo>
                  <a:lnTo>
                    <a:pt x="5465" y="358099"/>
                  </a:lnTo>
                  <a:lnTo>
                    <a:pt x="9973" y="356711"/>
                  </a:lnTo>
                  <a:lnTo>
                    <a:pt x="16680" y="356094"/>
                  </a:lnTo>
                  <a:lnTo>
                    <a:pt x="24364" y="352057"/>
                  </a:lnTo>
                  <a:lnTo>
                    <a:pt x="36438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1938"/>
            <p:cNvSpPr/>
            <p:nvPr>
              <p:custDataLst>
                <p:tags r:id="rId40"/>
              </p:custDataLst>
            </p:nvPr>
          </p:nvSpPr>
          <p:spPr>
            <a:xfrm>
              <a:off x="7010400" y="1901424"/>
              <a:ext cx="309851" cy="244877"/>
            </a:xfrm>
            <a:custGeom>
              <a:avLst/>
              <a:gdLst/>
              <a:ahLst/>
              <a:cxnLst/>
              <a:rect l="0" t="0" r="0" b="0"/>
              <a:pathLst>
                <a:path w="309851" h="244877">
                  <a:moveTo>
                    <a:pt x="285750" y="22626"/>
                  </a:moveTo>
                  <a:lnTo>
                    <a:pt x="285750" y="22626"/>
                  </a:lnTo>
                  <a:lnTo>
                    <a:pt x="302342" y="6739"/>
                  </a:lnTo>
                  <a:lnTo>
                    <a:pt x="309850" y="3992"/>
                  </a:lnTo>
                  <a:lnTo>
                    <a:pt x="309578" y="3148"/>
                  </a:lnTo>
                  <a:lnTo>
                    <a:pt x="307394" y="328"/>
                  </a:lnTo>
                  <a:lnTo>
                    <a:pt x="305823" y="0"/>
                  </a:lnTo>
                  <a:lnTo>
                    <a:pt x="304071" y="486"/>
                  </a:lnTo>
                  <a:lnTo>
                    <a:pt x="302198" y="1516"/>
                  </a:lnTo>
                  <a:lnTo>
                    <a:pt x="289051" y="4580"/>
                  </a:lnTo>
                  <a:lnTo>
                    <a:pt x="269103" y="15429"/>
                  </a:lnTo>
                  <a:lnTo>
                    <a:pt x="241774" y="27946"/>
                  </a:lnTo>
                  <a:lnTo>
                    <a:pt x="199871" y="61193"/>
                  </a:lnTo>
                  <a:lnTo>
                    <a:pt x="158590" y="92537"/>
                  </a:lnTo>
                  <a:lnTo>
                    <a:pt x="116394" y="124940"/>
                  </a:lnTo>
                  <a:lnTo>
                    <a:pt x="74081" y="158073"/>
                  </a:lnTo>
                  <a:lnTo>
                    <a:pt x="40539" y="188002"/>
                  </a:lnTo>
                  <a:lnTo>
                    <a:pt x="30012" y="199137"/>
                  </a:lnTo>
                  <a:lnTo>
                    <a:pt x="9769" y="213917"/>
                  </a:lnTo>
                  <a:lnTo>
                    <a:pt x="4342" y="221944"/>
                  </a:lnTo>
                  <a:lnTo>
                    <a:pt x="857" y="236714"/>
                  </a:lnTo>
                  <a:lnTo>
                    <a:pt x="0" y="2448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1939"/>
            <p:cNvSpPr/>
            <p:nvPr>
              <p:custDataLst>
                <p:tags r:id="rId41"/>
              </p:custDataLst>
            </p:nvPr>
          </p:nvSpPr>
          <p:spPr>
            <a:xfrm>
              <a:off x="7175500" y="2012950"/>
              <a:ext cx="234951" cy="203201"/>
            </a:xfrm>
            <a:custGeom>
              <a:avLst/>
              <a:gdLst/>
              <a:ahLst/>
              <a:cxnLst/>
              <a:rect l="0" t="0" r="0" b="0"/>
              <a:pathLst>
                <a:path w="234951" h="203201">
                  <a:moveTo>
                    <a:pt x="234950" y="0"/>
                  </a:moveTo>
                  <a:lnTo>
                    <a:pt x="234950" y="0"/>
                  </a:lnTo>
                  <a:lnTo>
                    <a:pt x="208218" y="25320"/>
                  </a:lnTo>
                  <a:lnTo>
                    <a:pt x="165022" y="56131"/>
                  </a:lnTo>
                  <a:lnTo>
                    <a:pt x="125112" y="89368"/>
                  </a:lnTo>
                  <a:lnTo>
                    <a:pt x="81060" y="128922"/>
                  </a:lnTo>
                  <a:lnTo>
                    <a:pt x="33500" y="171061"/>
                  </a:lnTo>
                  <a:lnTo>
                    <a:pt x="0" y="203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2" name="SMARTInkShape-Group328"/>
          <p:cNvGrpSpPr/>
          <p:nvPr/>
        </p:nvGrpSpPr>
        <p:grpSpPr>
          <a:xfrm>
            <a:off x="7059527" y="686296"/>
            <a:ext cx="3906924" cy="2271991"/>
            <a:chOff x="7059527" y="686296"/>
            <a:chExt cx="3906924" cy="2271991"/>
          </a:xfrm>
        </p:grpSpPr>
        <p:sp>
          <p:nvSpPr>
            <p:cNvPr id="292" name="SMARTInkShape-1940"/>
            <p:cNvSpPr/>
            <p:nvPr>
              <p:custDataLst>
                <p:tags r:id="rId19"/>
              </p:custDataLst>
            </p:nvPr>
          </p:nvSpPr>
          <p:spPr>
            <a:xfrm>
              <a:off x="9782433" y="2006600"/>
              <a:ext cx="206118" cy="111130"/>
            </a:xfrm>
            <a:custGeom>
              <a:avLst/>
              <a:gdLst/>
              <a:ahLst/>
              <a:cxnLst/>
              <a:rect l="0" t="0" r="0" b="0"/>
              <a:pathLst>
                <a:path w="206118" h="111130">
                  <a:moveTo>
                    <a:pt x="34667" y="82550"/>
                  </a:moveTo>
                  <a:lnTo>
                    <a:pt x="34667" y="82550"/>
                  </a:lnTo>
                  <a:lnTo>
                    <a:pt x="0" y="111129"/>
                  </a:lnTo>
                  <a:lnTo>
                    <a:pt x="45162" y="77963"/>
                  </a:lnTo>
                  <a:lnTo>
                    <a:pt x="87749" y="56035"/>
                  </a:lnTo>
                  <a:lnTo>
                    <a:pt x="124242" y="37769"/>
                  </a:lnTo>
                  <a:lnTo>
                    <a:pt x="163748" y="18952"/>
                  </a:lnTo>
                  <a:lnTo>
                    <a:pt x="2061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1941"/>
            <p:cNvSpPr/>
            <p:nvPr>
              <p:custDataLst>
                <p:tags r:id="rId20"/>
              </p:custDataLst>
            </p:nvPr>
          </p:nvSpPr>
          <p:spPr>
            <a:xfrm>
              <a:off x="9245600" y="1828800"/>
              <a:ext cx="933451" cy="323851"/>
            </a:xfrm>
            <a:custGeom>
              <a:avLst/>
              <a:gdLst/>
              <a:ahLst/>
              <a:cxnLst/>
              <a:rect l="0" t="0" r="0" b="0"/>
              <a:pathLst>
                <a:path w="933451" h="323851">
                  <a:moveTo>
                    <a:pt x="0" y="323850"/>
                  </a:moveTo>
                  <a:lnTo>
                    <a:pt x="0" y="323850"/>
                  </a:lnTo>
                  <a:lnTo>
                    <a:pt x="42708" y="321968"/>
                  </a:lnTo>
                  <a:lnTo>
                    <a:pt x="80624" y="313180"/>
                  </a:lnTo>
                  <a:lnTo>
                    <a:pt x="127134" y="299051"/>
                  </a:lnTo>
                  <a:lnTo>
                    <a:pt x="167020" y="284047"/>
                  </a:lnTo>
                  <a:lnTo>
                    <a:pt x="212002" y="264314"/>
                  </a:lnTo>
                  <a:lnTo>
                    <a:pt x="245917" y="249412"/>
                  </a:lnTo>
                  <a:lnTo>
                    <a:pt x="284508" y="235733"/>
                  </a:lnTo>
                  <a:lnTo>
                    <a:pt x="323299" y="220716"/>
                  </a:lnTo>
                  <a:lnTo>
                    <a:pt x="363118" y="204635"/>
                  </a:lnTo>
                  <a:lnTo>
                    <a:pt x="406683" y="188080"/>
                  </a:lnTo>
                  <a:lnTo>
                    <a:pt x="451918" y="169434"/>
                  </a:lnTo>
                  <a:lnTo>
                    <a:pt x="498596" y="150093"/>
                  </a:lnTo>
                  <a:lnTo>
                    <a:pt x="522898" y="140984"/>
                  </a:lnTo>
                  <a:lnTo>
                    <a:pt x="547566" y="132089"/>
                  </a:lnTo>
                  <a:lnTo>
                    <a:pt x="571771" y="123337"/>
                  </a:lnTo>
                  <a:lnTo>
                    <a:pt x="619363" y="106087"/>
                  </a:lnTo>
                  <a:lnTo>
                    <a:pt x="643624" y="97536"/>
                  </a:lnTo>
                  <a:lnTo>
                    <a:pt x="668265" y="89013"/>
                  </a:lnTo>
                  <a:lnTo>
                    <a:pt x="693161" y="80508"/>
                  </a:lnTo>
                  <a:lnTo>
                    <a:pt x="717518" y="72017"/>
                  </a:lnTo>
                  <a:lnTo>
                    <a:pt x="741518" y="63533"/>
                  </a:lnTo>
                  <a:lnTo>
                    <a:pt x="788176" y="47287"/>
                  </a:lnTo>
                  <a:lnTo>
                    <a:pt x="832429" y="33011"/>
                  </a:lnTo>
                  <a:lnTo>
                    <a:pt x="933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1942"/>
            <p:cNvSpPr/>
            <p:nvPr>
              <p:custDataLst>
                <p:tags r:id="rId21"/>
              </p:custDataLst>
            </p:nvPr>
          </p:nvSpPr>
          <p:spPr>
            <a:xfrm>
              <a:off x="8310330" y="1574800"/>
              <a:ext cx="1348021" cy="562366"/>
            </a:xfrm>
            <a:custGeom>
              <a:avLst/>
              <a:gdLst/>
              <a:ahLst/>
              <a:cxnLst/>
              <a:rect l="0" t="0" r="0" b="0"/>
              <a:pathLst>
                <a:path w="1348021" h="562366">
                  <a:moveTo>
                    <a:pt x="8170" y="533400"/>
                  </a:moveTo>
                  <a:lnTo>
                    <a:pt x="8170" y="533400"/>
                  </a:lnTo>
                  <a:lnTo>
                    <a:pt x="1428" y="543513"/>
                  </a:lnTo>
                  <a:lnTo>
                    <a:pt x="0" y="554122"/>
                  </a:lnTo>
                  <a:lnTo>
                    <a:pt x="607" y="559915"/>
                  </a:lnTo>
                  <a:lnTo>
                    <a:pt x="4539" y="562365"/>
                  </a:lnTo>
                  <a:lnTo>
                    <a:pt x="18315" y="561325"/>
                  </a:lnTo>
                  <a:lnTo>
                    <a:pt x="62954" y="545318"/>
                  </a:lnTo>
                  <a:lnTo>
                    <a:pt x="100132" y="531287"/>
                  </a:lnTo>
                  <a:lnTo>
                    <a:pt x="130887" y="518350"/>
                  </a:lnTo>
                  <a:lnTo>
                    <a:pt x="170425" y="500840"/>
                  </a:lnTo>
                  <a:lnTo>
                    <a:pt x="210107" y="483181"/>
                  </a:lnTo>
                  <a:lnTo>
                    <a:pt x="251024" y="465219"/>
                  </a:lnTo>
                  <a:lnTo>
                    <a:pt x="297432" y="445477"/>
                  </a:lnTo>
                  <a:lnTo>
                    <a:pt x="321662" y="435273"/>
                  </a:lnTo>
                  <a:lnTo>
                    <a:pt x="346281" y="424943"/>
                  </a:lnTo>
                  <a:lnTo>
                    <a:pt x="371159" y="414529"/>
                  </a:lnTo>
                  <a:lnTo>
                    <a:pt x="396919" y="403353"/>
                  </a:lnTo>
                  <a:lnTo>
                    <a:pt x="423264" y="391668"/>
                  </a:lnTo>
                  <a:lnTo>
                    <a:pt x="450000" y="379646"/>
                  </a:lnTo>
                  <a:lnTo>
                    <a:pt x="477700" y="367397"/>
                  </a:lnTo>
                  <a:lnTo>
                    <a:pt x="506046" y="354998"/>
                  </a:lnTo>
                  <a:lnTo>
                    <a:pt x="534820" y="342499"/>
                  </a:lnTo>
                  <a:lnTo>
                    <a:pt x="563880" y="329227"/>
                  </a:lnTo>
                  <a:lnTo>
                    <a:pt x="593133" y="315440"/>
                  </a:lnTo>
                  <a:lnTo>
                    <a:pt x="622512" y="301310"/>
                  </a:lnTo>
                  <a:lnTo>
                    <a:pt x="651976" y="287657"/>
                  </a:lnTo>
                  <a:lnTo>
                    <a:pt x="681496" y="274321"/>
                  </a:lnTo>
                  <a:lnTo>
                    <a:pt x="711054" y="261197"/>
                  </a:lnTo>
                  <a:lnTo>
                    <a:pt x="739226" y="248215"/>
                  </a:lnTo>
                  <a:lnTo>
                    <a:pt x="766474" y="235327"/>
                  </a:lnTo>
                  <a:lnTo>
                    <a:pt x="793106" y="222501"/>
                  </a:lnTo>
                  <a:lnTo>
                    <a:pt x="820738" y="209717"/>
                  </a:lnTo>
                  <a:lnTo>
                    <a:pt x="849038" y="196962"/>
                  </a:lnTo>
                  <a:lnTo>
                    <a:pt x="877781" y="184224"/>
                  </a:lnTo>
                  <a:lnTo>
                    <a:pt x="906116" y="171500"/>
                  </a:lnTo>
                  <a:lnTo>
                    <a:pt x="934177" y="158783"/>
                  </a:lnTo>
                  <a:lnTo>
                    <a:pt x="962059" y="146072"/>
                  </a:lnTo>
                  <a:lnTo>
                    <a:pt x="989112" y="134070"/>
                  </a:lnTo>
                  <a:lnTo>
                    <a:pt x="1015615" y="122541"/>
                  </a:lnTo>
                  <a:lnTo>
                    <a:pt x="1041750" y="111328"/>
                  </a:lnTo>
                  <a:lnTo>
                    <a:pt x="1066936" y="101029"/>
                  </a:lnTo>
                  <a:lnTo>
                    <a:pt x="1091486" y="91342"/>
                  </a:lnTo>
                  <a:lnTo>
                    <a:pt x="1115614" y="82061"/>
                  </a:lnTo>
                  <a:lnTo>
                    <a:pt x="1163117" y="64223"/>
                  </a:lnTo>
                  <a:lnTo>
                    <a:pt x="1208691" y="47594"/>
                  </a:lnTo>
                  <a:lnTo>
                    <a:pt x="1250112" y="33147"/>
                  </a:lnTo>
                  <a:lnTo>
                    <a:pt x="13480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1943"/>
            <p:cNvSpPr/>
            <p:nvPr>
              <p:custDataLst>
                <p:tags r:id="rId22"/>
              </p:custDataLst>
            </p:nvPr>
          </p:nvSpPr>
          <p:spPr>
            <a:xfrm>
              <a:off x="7816850" y="1244600"/>
              <a:ext cx="1485901" cy="781051"/>
            </a:xfrm>
            <a:custGeom>
              <a:avLst/>
              <a:gdLst/>
              <a:ahLst/>
              <a:cxnLst/>
              <a:rect l="0" t="0" r="0" b="0"/>
              <a:pathLst>
                <a:path w="1485901" h="781051">
                  <a:moveTo>
                    <a:pt x="0" y="781050"/>
                  </a:moveTo>
                  <a:lnTo>
                    <a:pt x="0" y="781050"/>
                  </a:lnTo>
                  <a:lnTo>
                    <a:pt x="6742" y="781050"/>
                  </a:lnTo>
                  <a:lnTo>
                    <a:pt x="51478" y="760327"/>
                  </a:lnTo>
                  <a:lnTo>
                    <a:pt x="93267" y="736270"/>
                  </a:lnTo>
                  <a:lnTo>
                    <a:pt x="137609" y="706065"/>
                  </a:lnTo>
                  <a:lnTo>
                    <a:pt x="182433" y="680594"/>
                  </a:lnTo>
                  <a:lnTo>
                    <a:pt x="214902" y="661144"/>
                  </a:lnTo>
                  <a:lnTo>
                    <a:pt x="250028" y="638858"/>
                  </a:lnTo>
                  <a:lnTo>
                    <a:pt x="288218" y="614137"/>
                  </a:lnTo>
                  <a:lnTo>
                    <a:pt x="331062" y="586686"/>
                  </a:lnTo>
                  <a:lnTo>
                    <a:pt x="375973" y="559905"/>
                  </a:lnTo>
                  <a:lnTo>
                    <a:pt x="422509" y="533186"/>
                  </a:lnTo>
                  <a:lnTo>
                    <a:pt x="446774" y="519146"/>
                  </a:lnTo>
                  <a:lnTo>
                    <a:pt x="471415" y="504847"/>
                  </a:lnTo>
                  <a:lnTo>
                    <a:pt x="497016" y="490376"/>
                  </a:lnTo>
                  <a:lnTo>
                    <a:pt x="523255" y="475790"/>
                  </a:lnTo>
                  <a:lnTo>
                    <a:pt x="549920" y="461126"/>
                  </a:lnTo>
                  <a:lnTo>
                    <a:pt x="576869" y="445706"/>
                  </a:lnTo>
                  <a:lnTo>
                    <a:pt x="604008" y="429782"/>
                  </a:lnTo>
                  <a:lnTo>
                    <a:pt x="631271" y="413521"/>
                  </a:lnTo>
                  <a:lnTo>
                    <a:pt x="659325" y="397742"/>
                  </a:lnTo>
                  <a:lnTo>
                    <a:pt x="687905" y="382283"/>
                  </a:lnTo>
                  <a:lnTo>
                    <a:pt x="716838" y="367039"/>
                  </a:lnTo>
                  <a:lnTo>
                    <a:pt x="745297" y="351937"/>
                  </a:lnTo>
                  <a:lnTo>
                    <a:pt x="773442" y="336930"/>
                  </a:lnTo>
                  <a:lnTo>
                    <a:pt x="801379" y="321987"/>
                  </a:lnTo>
                  <a:lnTo>
                    <a:pt x="829880" y="307086"/>
                  </a:lnTo>
                  <a:lnTo>
                    <a:pt x="858758" y="292213"/>
                  </a:lnTo>
                  <a:lnTo>
                    <a:pt x="887888" y="277358"/>
                  </a:lnTo>
                  <a:lnTo>
                    <a:pt x="916481" y="262517"/>
                  </a:lnTo>
                  <a:lnTo>
                    <a:pt x="944715" y="247683"/>
                  </a:lnTo>
                  <a:lnTo>
                    <a:pt x="972710" y="232856"/>
                  </a:lnTo>
                  <a:lnTo>
                    <a:pt x="1000544" y="218737"/>
                  </a:lnTo>
                  <a:lnTo>
                    <a:pt x="1028275" y="205091"/>
                  </a:lnTo>
                  <a:lnTo>
                    <a:pt x="1055933" y="191761"/>
                  </a:lnTo>
                  <a:lnTo>
                    <a:pt x="1082839" y="178641"/>
                  </a:lnTo>
                  <a:lnTo>
                    <a:pt x="1109243" y="165660"/>
                  </a:lnTo>
                  <a:lnTo>
                    <a:pt x="1135312" y="152774"/>
                  </a:lnTo>
                  <a:lnTo>
                    <a:pt x="1160452" y="140655"/>
                  </a:lnTo>
                  <a:lnTo>
                    <a:pt x="1184973" y="129047"/>
                  </a:lnTo>
                  <a:lnTo>
                    <a:pt x="1232210" y="106743"/>
                  </a:lnTo>
                  <a:lnTo>
                    <a:pt x="1276724" y="85071"/>
                  </a:lnTo>
                  <a:lnTo>
                    <a:pt x="1318144" y="67443"/>
                  </a:lnTo>
                  <a:lnTo>
                    <a:pt x="1357719" y="51847"/>
                  </a:lnTo>
                  <a:lnTo>
                    <a:pt x="1396475" y="35508"/>
                  </a:lnTo>
                  <a:lnTo>
                    <a:pt x="1432985" y="20720"/>
                  </a:lnTo>
                  <a:lnTo>
                    <a:pt x="1485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1944"/>
            <p:cNvSpPr/>
            <p:nvPr>
              <p:custDataLst>
                <p:tags r:id="rId23"/>
              </p:custDataLst>
            </p:nvPr>
          </p:nvSpPr>
          <p:spPr>
            <a:xfrm>
              <a:off x="8077200" y="787400"/>
              <a:ext cx="1206501" cy="619609"/>
            </a:xfrm>
            <a:custGeom>
              <a:avLst/>
              <a:gdLst/>
              <a:ahLst/>
              <a:cxnLst/>
              <a:rect l="0" t="0" r="0" b="0"/>
              <a:pathLst>
                <a:path w="1206501" h="619609">
                  <a:moveTo>
                    <a:pt x="0" y="615950"/>
                  </a:moveTo>
                  <a:lnTo>
                    <a:pt x="0" y="615950"/>
                  </a:lnTo>
                  <a:lnTo>
                    <a:pt x="3370" y="619321"/>
                  </a:lnTo>
                  <a:lnTo>
                    <a:pt x="5774" y="619608"/>
                  </a:lnTo>
                  <a:lnTo>
                    <a:pt x="33877" y="609829"/>
                  </a:lnTo>
                  <a:lnTo>
                    <a:pt x="73057" y="590301"/>
                  </a:lnTo>
                  <a:lnTo>
                    <a:pt x="112816" y="570196"/>
                  </a:lnTo>
                  <a:lnTo>
                    <a:pt x="160416" y="545137"/>
                  </a:lnTo>
                  <a:lnTo>
                    <a:pt x="203615" y="521904"/>
                  </a:lnTo>
                  <a:lnTo>
                    <a:pt x="237957" y="505478"/>
                  </a:lnTo>
                  <a:lnTo>
                    <a:pt x="274386" y="485007"/>
                  </a:lnTo>
                  <a:lnTo>
                    <a:pt x="313155" y="461797"/>
                  </a:lnTo>
                  <a:lnTo>
                    <a:pt x="356256" y="437371"/>
                  </a:lnTo>
                  <a:lnTo>
                    <a:pt x="401282" y="412404"/>
                  </a:lnTo>
                  <a:lnTo>
                    <a:pt x="447163" y="386491"/>
                  </a:lnTo>
                  <a:lnTo>
                    <a:pt x="493426" y="358511"/>
                  </a:lnTo>
                  <a:lnTo>
                    <a:pt x="517334" y="344135"/>
                  </a:lnTo>
                  <a:lnTo>
                    <a:pt x="541739" y="329612"/>
                  </a:lnTo>
                  <a:lnTo>
                    <a:pt x="566476" y="314991"/>
                  </a:lnTo>
                  <a:lnTo>
                    <a:pt x="591434" y="301011"/>
                  </a:lnTo>
                  <a:lnTo>
                    <a:pt x="616539" y="287457"/>
                  </a:lnTo>
                  <a:lnTo>
                    <a:pt x="641743" y="274188"/>
                  </a:lnTo>
                  <a:lnTo>
                    <a:pt x="667012" y="260403"/>
                  </a:lnTo>
                  <a:lnTo>
                    <a:pt x="692324" y="246274"/>
                  </a:lnTo>
                  <a:lnTo>
                    <a:pt x="717665" y="231916"/>
                  </a:lnTo>
                  <a:lnTo>
                    <a:pt x="742321" y="218111"/>
                  </a:lnTo>
                  <a:lnTo>
                    <a:pt x="766518" y="204674"/>
                  </a:lnTo>
                  <a:lnTo>
                    <a:pt x="814102" y="178455"/>
                  </a:lnTo>
                  <a:lnTo>
                    <a:pt x="861122" y="152691"/>
                  </a:lnTo>
                  <a:lnTo>
                    <a:pt x="906007" y="130892"/>
                  </a:lnTo>
                  <a:lnTo>
                    <a:pt x="948770" y="111091"/>
                  </a:lnTo>
                  <a:lnTo>
                    <a:pt x="988942" y="90531"/>
                  </a:lnTo>
                  <a:lnTo>
                    <a:pt x="1026082" y="71516"/>
                  </a:lnTo>
                  <a:lnTo>
                    <a:pt x="1060698" y="54363"/>
                  </a:lnTo>
                  <a:lnTo>
                    <a:pt x="1106540" y="33511"/>
                  </a:lnTo>
                  <a:lnTo>
                    <a:pt x="1143093" y="18788"/>
                  </a:lnTo>
                  <a:lnTo>
                    <a:pt x="1206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1945"/>
            <p:cNvSpPr/>
            <p:nvPr>
              <p:custDataLst>
                <p:tags r:id="rId24"/>
              </p:custDataLst>
            </p:nvPr>
          </p:nvSpPr>
          <p:spPr>
            <a:xfrm>
              <a:off x="7448550" y="1822450"/>
              <a:ext cx="59407" cy="349251"/>
            </a:xfrm>
            <a:custGeom>
              <a:avLst/>
              <a:gdLst/>
              <a:ahLst/>
              <a:cxnLst/>
              <a:rect l="0" t="0" r="0" b="0"/>
              <a:pathLst>
                <a:path w="59407" h="349251">
                  <a:moveTo>
                    <a:pt x="31750" y="0"/>
                  </a:moveTo>
                  <a:lnTo>
                    <a:pt x="31750" y="0"/>
                  </a:lnTo>
                  <a:lnTo>
                    <a:pt x="35120" y="0"/>
                  </a:lnTo>
                  <a:lnTo>
                    <a:pt x="38657" y="7526"/>
                  </a:lnTo>
                  <a:lnTo>
                    <a:pt x="53121" y="49805"/>
                  </a:lnTo>
                  <a:lnTo>
                    <a:pt x="59406" y="86881"/>
                  </a:lnTo>
                  <a:lnTo>
                    <a:pt x="57427" y="120208"/>
                  </a:lnTo>
                  <a:lnTo>
                    <a:pt x="54215" y="151498"/>
                  </a:lnTo>
                  <a:lnTo>
                    <a:pt x="46673" y="186571"/>
                  </a:lnTo>
                  <a:lnTo>
                    <a:pt x="36971" y="221915"/>
                  </a:lnTo>
                  <a:lnTo>
                    <a:pt x="24282" y="267463"/>
                  </a:lnTo>
                  <a:lnTo>
                    <a:pt x="0" y="349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1946"/>
            <p:cNvSpPr/>
            <p:nvPr>
              <p:custDataLst>
                <p:tags r:id="rId25"/>
              </p:custDataLst>
            </p:nvPr>
          </p:nvSpPr>
          <p:spPr>
            <a:xfrm>
              <a:off x="7112000" y="2178050"/>
              <a:ext cx="3854451" cy="221793"/>
            </a:xfrm>
            <a:custGeom>
              <a:avLst/>
              <a:gdLst/>
              <a:ahLst/>
              <a:cxnLst/>
              <a:rect l="0" t="0" r="0" b="0"/>
              <a:pathLst>
                <a:path w="3854451" h="221793">
                  <a:moveTo>
                    <a:pt x="0" y="0"/>
                  </a:moveTo>
                  <a:lnTo>
                    <a:pt x="0" y="0"/>
                  </a:lnTo>
                  <a:lnTo>
                    <a:pt x="34510" y="0"/>
                  </a:lnTo>
                  <a:lnTo>
                    <a:pt x="76016" y="0"/>
                  </a:lnTo>
                  <a:lnTo>
                    <a:pt x="120333" y="0"/>
                  </a:lnTo>
                  <a:lnTo>
                    <a:pt x="145134" y="0"/>
                  </a:lnTo>
                  <a:lnTo>
                    <a:pt x="171544" y="0"/>
                  </a:lnTo>
                  <a:lnTo>
                    <a:pt x="199030" y="0"/>
                  </a:lnTo>
                  <a:lnTo>
                    <a:pt x="229347" y="0"/>
                  </a:lnTo>
                  <a:lnTo>
                    <a:pt x="261555" y="0"/>
                  </a:lnTo>
                  <a:lnTo>
                    <a:pt x="295019" y="0"/>
                  </a:lnTo>
                  <a:lnTo>
                    <a:pt x="332146" y="705"/>
                  </a:lnTo>
                  <a:lnTo>
                    <a:pt x="371713" y="1881"/>
                  </a:lnTo>
                  <a:lnTo>
                    <a:pt x="412909" y="3371"/>
                  </a:lnTo>
                  <a:lnTo>
                    <a:pt x="457305" y="5069"/>
                  </a:lnTo>
                  <a:lnTo>
                    <a:pt x="503837" y="6908"/>
                  </a:lnTo>
                  <a:lnTo>
                    <a:pt x="551791" y="8838"/>
                  </a:lnTo>
                  <a:lnTo>
                    <a:pt x="601399" y="10126"/>
                  </a:lnTo>
                  <a:lnTo>
                    <a:pt x="652111" y="10984"/>
                  </a:lnTo>
                  <a:lnTo>
                    <a:pt x="703557" y="11556"/>
                  </a:lnTo>
                  <a:lnTo>
                    <a:pt x="756199" y="12643"/>
                  </a:lnTo>
                  <a:lnTo>
                    <a:pt x="809639" y="14073"/>
                  </a:lnTo>
                  <a:lnTo>
                    <a:pt x="863609" y="15732"/>
                  </a:lnTo>
                  <a:lnTo>
                    <a:pt x="918639" y="17544"/>
                  </a:lnTo>
                  <a:lnTo>
                    <a:pt x="974375" y="19457"/>
                  </a:lnTo>
                  <a:lnTo>
                    <a:pt x="1030584" y="21438"/>
                  </a:lnTo>
                  <a:lnTo>
                    <a:pt x="1086400" y="24170"/>
                  </a:lnTo>
                  <a:lnTo>
                    <a:pt x="1141955" y="27402"/>
                  </a:lnTo>
                  <a:lnTo>
                    <a:pt x="1197337" y="30968"/>
                  </a:lnTo>
                  <a:lnTo>
                    <a:pt x="1253308" y="33345"/>
                  </a:lnTo>
                  <a:lnTo>
                    <a:pt x="1309672" y="34930"/>
                  </a:lnTo>
                  <a:lnTo>
                    <a:pt x="1366298" y="35987"/>
                  </a:lnTo>
                  <a:lnTo>
                    <a:pt x="1422392" y="38102"/>
                  </a:lnTo>
                  <a:lnTo>
                    <a:pt x="1478134" y="40924"/>
                  </a:lnTo>
                  <a:lnTo>
                    <a:pt x="1533639" y="44216"/>
                  </a:lnTo>
                  <a:lnTo>
                    <a:pt x="1588988" y="47116"/>
                  </a:lnTo>
                  <a:lnTo>
                    <a:pt x="1644231" y="49755"/>
                  </a:lnTo>
                  <a:lnTo>
                    <a:pt x="1699403" y="52220"/>
                  </a:lnTo>
                  <a:lnTo>
                    <a:pt x="1755235" y="55274"/>
                  </a:lnTo>
                  <a:lnTo>
                    <a:pt x="1811506" y="58722"/>
                  </a:lnTo>
                  <a:lnTo>
                    <a:pt x="1868070" y="62431"/>
                  </a:lnTo>
                  <a:lnTo>
                    <a:pt x="1924831" y="66315"/>
                  </a:lnTo>
                  <a:lnTo>
                    <a:pt x="1981721" y="70316"/>
                  </a:lnTo>
                  <a:lnTo>
                    <a:pt x="2038697" y="74394"/>
                  </a:lnTo>
                  <a:lnTo>
                    <a:pt x="2095026" y="78524"/>
                  </a:lnTo>
                  <a:lnTo>
                    <a:pt x="2150923" y="82688"/>
                  </a:lnTo>
                  <a:lnTo>
                    <a:pt x="2206531" y="86876"/>
                  </a:lnTo>
                  <a:lnTo>
                    <a:pt x="2261243" y="91078"/>
                  </a:lnTo>
                  <a:lnTo>
                    <a:pt x="2315356" y="95291"/>
                  </a:lnTo>
                  <a:lnTo>
                    <a:pt x="2369069" y="99511"/>
                  </a:lnTo>
                  <a:lnTo>
                    <a:pt x="2423225" y="103735"/>
                  </a:lnTo>
                  <a:lnTo>
                    <a:pt x="2477672" y="107962"/>
                  </a:lnTo>
                  <a:lnTo>
                    <a:pt x="2532314" y="112191"/>
                  </a:lnTo>
                  <a:lnTo>
                    <a:pt x="2586382" y="116422"/>
                  </a:lnTo>
                  <a:lnTo>
                    <a:pt x="2640066" y="120653"/>
                  </a:lnTo>
                  <a:lnTo>
                    <a:pt x="2693495" y="124886"/>
                  </a:lnTo>
                  <a:lnTo>
                    <a:pt x="2745340" y="129118"/>
                  </a:lnTo>
                  <a:lnTo>
                    <a:pt x="2796131" y="133351"/>
                  </a:lnTo>
                  <a:lnTo>
                    <a:pt x="2846221" y="137584"/>
                  </a:lnTo>
                  <a:lnTo>
                    <a:pt x="2895136" y="142523"/>
                  </a:lnTo>
                  <a:lnTo>
                    <a:pt x="2943271" y="147932"/>
                  </a:lnTo>
                  <a:lnTo>
                    <a:pt x="2990879" y="153654"/>
                  </a:lnTo>
                  <a:lnTo>
                    <a:pt x="3037436" y="158175"/>
                  </a:lnTo>
                  <a:lnTo>
                    <a:pt x="3083290" y="161895"/>
                  </a:lnTo>
                  <a:lnTo>
                    <a:pt x="3128677" y="165080"/>
                  </a:lnTo>
                  <a:lnTo>
                    <a:pt x="3172340" y="168614"/>
                  </a:lnTo>
                  <a:lnTo>
                    <a:pt x="3214853" y="172382"/>
                  </a:lnTo>
                  <a:lnTo>
                    <a:pt x="3256604" y="176305"/>
                  </a:lnTo>
                  <a:lnTo>
                    <a:pt x="3296428" y="180331"/>
                  </a:lnTo>
                  <a:lnTo>
                    <a:pt x="3334975" y="184426"/>
                  </a:lnTo>
                  <a:lnTo>
                    <a:pt x="3372666" y="188567"/>
                  </a:lnTo>
                  <a:lnTo>
                    <a:pt x="3409082" y="192034"/>
                  </a:lnTo>
                  <a:lnTo>
                    <a:pt x="3444649" y="195050"/>
                  </a:lnTo>
                  <a:lnTo>
                    <a:pt x="3479649" y="197767"/>
                  </a:lnTo>
                  <a:lnTo>
                    <a:pt x="3512155" y="200989"/>
                  </a:lnTo>
                  <a:lnTo>
                    <a:pt x="3542998" y="204548"/>
                  </a:lnTo>
                  <a:lnTo>
                    <a:pt x="3572733" y="208332"/>
                  </a:lnTo>
                  <a:lnTo>
                    <a:pt x="3600316" y="211560"/>
                  </a:lnTo>
                  <a:lnTo>
                    <a:pt x="3626465" y="214418"/>
                  </a:lnTo>
                  <a:lnTo>
                    <a:pt x="3651661" y="217029"/>
                  </a:lnTo>
                  <a:lnTo>
                    <a:pt x="3698470" y="219929"/>
                  </a:lnTo>
                  <a:lnTo>
                    <a:pt x="3741380" y="221219"/>
                  </a:lnTo>
                  <a:lnTo>
                    <a:pt x="3779269" y="221792"/>
                  </a:lnTo>
                  <a:lnTo>
                    <a:pt x="3854450" y="215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1947"/>
            <p:cNvSpPr/>
            <p:nvPr>
              <p:custDataLst>
                <p:tags r:id="rId26"/>
              </p:custDataLst>
            </p:nvPr>
          </p:nvSpPr>
          <p:spPr>
            <a:xfrm>
              <a:off x="7059527" y="686296"/>
              <a:ext cx="3875174" cy="1472705"/>
            </a:xfrm>
            <a:custGeom>
              <a:avLst/>
              <a:gdLst/>
              <a:ahLst/>
              <a:cxnLst/>
              <a:rect l="0" t="0" r="0" b="0"/>
              <a:pathLst>
                <a:path w="3875174" h="1472705">
                  <a:moveTo>
                    <a:pt x="8023" y="1250454"/>
                  </a:moveTo>
                  <a:lnTo>
                    <a:pt x="8023" y="1250454"/>
                  </a:lnTo>
                  <a:lnTo>
                    <a:pt x="1281" y="1247083"/>
                  </a:lnTo>
                  <a:lnTo>
                    <a:pt x="0" y="1243268"/>
                  </a:lnTo>
                  <a:lnTo>
                    <a:pt x="459" y="1231503"/>
                  </a:lnTo>
                  <a:lnTo>
                    <a:pt x="3016" y="1224392"/>
                  </a:lnTo>
                  <a:lnTo>
                    <a:pt x="4684" y="1222496"/>
                  </a:lnTo>
                  <a:lnTo>
                    <a:pt x="23889" y="1216457"/>
                  </a:lnTo>
                  <a:lnTo>
                    <a:pt x="65641" y="1212459"/>
                  </a:lnTo>
                  <a:lnTo>
                    <a:pt x="110056" y="1207488"/>
                  </a:lnTo>
                  <a:lnTo>
                    <a:pt x="142271" y="1205252"/>
                  </a:lnTo>
                  <a:lnTo>
                    <a:pt x="182459" y="1199555"/>
                  </a:lnTo>
                  <a:lnTo>
                    <a:pt x="228492" y="1191785"/>
                  </a:lnTo>
                  <a:lnTo>
                    <a:pt x="267844" y="1188386"/>
                  </a:lnTo>
                  <a:lnTo>
                    <a:pt x="314704" y="1177803"/>
                  </a:lnTo>
                  <a:lnTo>
                    <a:pt x="351480" y="1170445"/>
                  </a:lnTo>
                  <a:lnTo>
                    <a:pt x="389188" y="1163091"/>
                  </a:lnTo>
                  <a:lnTo>
                    <a:pt x="426466" y="1152288"/>
                  </a:lnTo>
                  <a:lnTo>
                    <a:pt x="461579" y="1140151"/>
                  </a:lnTo>
                  <a:lnTo>
                    <a:pt x="501930" y="1126912"/>
                  </a:lnTo>
                  <a:lnTo>
                    <a:pt x="540304" y="1110602"/>
                  </a:lnTo>
                  <a:lnTo>
                    <a:pt x="587116" y="1088329"/>
                  </a:lnTo>
                  <a:lnTo>
                    <a:pt x="624341" y="1067186"/>
                  </a:lnTo>
                  <a:lnTo>
                    <a:pt x="662182" y="1045634"/>
                  </a:lnTo>
                  <a:lnTo>
                    <a:pt x="700206" y="1021374"/>
                  </a:lnTo>
                  <a:lnTo>
                    <a:pt x="747608" y="987893"/>
                  </a:lnTo>
                  <a:lnTo>
                    <a:pt x="783607" y="962559"/>
                  </a:lnTo>
                  <a:lnTo>
                    <a:pt x="821085" y="937179"/>
                  </a:lnTo>
                  <a:lnTo>
                    <a:pt x="866605" y="898955"/>
                  </a:lnTo>
                  <a:lnTo>
                    <a:pt x="909568" y="863496"/>
                  </a:lnTo>
                  <a:lnTo>
                    <a:pt x="952026" y="825944"/>
                  </a:lnTo>
                  <a:lnTo>
                    <a:pt x="993678" y="788919"/>
                  </a:lnTo>
                  <a:lnTo>
                    <a:pt x="1038467" y="741300"/>
                  </a:lnTo>
                  <a:lnTo>
                    <a:pt x="1072632" y="701591"/>
                  </a:lnTo>
                  <a:lnTo>
                    <a:pt x="1106558" y="659776"/>
                  </a:lnTo>
                  <a:lnTo>
                    <a:pt x="1140437" y="617545"/>
                  </a:lnTo>
                  <a:lnTo>
                    <a:pt x="1174306" y="575232"/>
                  </a:lnTo>
                  <a:lnTo>
                    <a:pt x="1206292" y="532903"/>
                  </a:lnTo>
                  <a:lnTo>
                    <a:pt x="1236572" y="490570"/>
                  </a:lnTo>
                  <a:lnTo>
                    <a:pt x="1269730" y="452601"/>
                  </a:lnTo>
                  <a:lnTo>
                    <a:pt x="1305338" y="411862"/>
                  </a:lnTo>
                  <a:lnTo>
                    <a:pt x="1342765" y="373214"/>
                  </a:lnTo>
                  <a:lnTo>
                    <a:pt x="1381697" y="333334"/>
                  </a:lnTo>
                  <a:lnTo>
                    <a:pt x="1419178" y="293366"/>
                  </a:lnTo>
                  <a:lnTo>
                    <a:pt x="1460344" y="258085"/>
                  </a:lnTo>
                  <a:lnTo>
                    <a:pt x="1502447" y="220281"/>
                  </a:lnTo>
                  <a:lnTo>
                    <a:pt x="1544734" y="189086"/>
                  </a:lnTo>
                  <a:lnTo>
                    <a:pt x="1587058" y="159327"/>
                  </a:lnTo>
                  <a:lnTo>
                    <a:pt x="1625026" y="128702"/>
                  </a:lnTo>
                  <a:lnTo>
                    <a:pt x="1665764" y="103420"/>
                  </a:lnTo>
                  <a:lnTo>
                    <a:pt x="1713272" y="75878"/>
                  </a:lnTo>
                  <a:lnTo>
                    <a:pt x="1757174" y="53344"/>
                  </a:lnTo>
                  <a:lnTo>
                    <a:pt x="1789430" y="39660"/>
                  </a:lnTo>
                  <a:lnTo>
                    <a:pt x="1822580" y="28875"/>
                  </a:lnTo>
                  <a:lnTo>
                    <a:pt x="1862864" y="14870"/>
                  </a:lnTo>
                  <a:lnTo>
                    <a:pt x="1893551" y="7980"/>
                  </a:lnTo>
                  <a:lnTo>
                    <a:pt x="1928356" y="3271"/>
                  </a:lnTo>
                  <a:lnTo>
                    <a:pt x="1964994" y="1178"/>
                  </a:lnTo>
                  <a:lnTo>
                    <a:pt x="2007836" y="0"/>
                  </a:lnTo>
                  <a:lnTo>
                    <a:pt x="2052986" y="3022"/>
                  </a:lnTo>
                  <a:lnTo>
                    <a:pt x="2098740" y="11757"/>
                  </a:lnTo>
                  <a:lnTo>
                    <a:pt x="2130560" y="21177"/>
                  </a:lnTo>
                  <a:lnTo>
                    <a:pt x="2162812" y="33126"/>
                  </a:lnTo>
                  <a:lnTo>
                    <a:pt x="2206618" y="55013"/>
                  </a:lnTo>
                  <a:lnTo>
                    <a:pt x="2247777" y="79848"/>
                  </a:lnTo>
                  <a:lnTo>
                    <a:pt x="2291670" y="107294"/>
                  </a:lnTo>
                  <a:lnTo>
                    <a:pt x="2338322" y="139840"/>
                  </a:lnTo>
                  <a:lnTo>
                    <a:pt x="2382964" y="177360"/>
                  </a:lnTo>
                  <a:lnTo>
                    <a:pt x="2427431" y="216114"/>
                  </a:lnTo>
                  <a:lnTo>
                    <a:pt x="2471177" y="259972"/>
                  </a:lnTo>
                  <a:lnTo>
                    <a:pt x="2503489" y="300365"/>
                  </a:lnTo>
                  <a:lnTo>
                    <a:pt x="2537193" y="342443"/>
                  </a:lnTo>
                  <a:lnTo>
                    <a:pt x="2572833" y="385448"/>
                  </a:lnTo>
                  <a:lnTo>
                    <a:pt x="2605095" y="432539"/>
                  </a:lnTo>
                  <a:lnTo>
                    <a:pt x="2640058" y="475638"/>
                  </a:lnTo>
                  <a:lnTo>
                    <a:pt x="2673450" y="522436"/>
                  </a:lnTo>
                  <a:lnTo>
                    <a:pt x="2706565" y="566507"/>
                  </a:lnTo>
                  <a:lnTo>
                    <a:pt x="2741640" y="614095"/>
                  </a:lnTo>
                  <a:lnTo>
                    <a:pt x="2764538" y="652423"/>
                  </a:lnTo>
                  <a:lnTo>
                    <a:pt x="2789444" y="693260"/>
                  </a:lnTo>
                  <a:lnTo>
                    <a:pt x="2814746" y="731116"/>
                  </a:lnTo>
                  <a:lnTo>
                    <a:pt x="2836758" y="772356"/>
                  </a:lnTo>
                  <a:lnTo>
                    <a:pt x="2860468" y="814474"/>
                  </a:lnTo>
                  <a:lnTo>
                    <a:pt x="2889716" y="856764"/>
                  </a:lnTo>
                  <a:lnTo>
                    <a:pt x="2916085" y="895718"/>
                  </a:lnTo>
                  <a:lnTo>
                    <a:pt x="2942382" y="935659"/>
                  </a:lnTo>
                  <a:lnTo>
                    <a:pt x="2972140" y="977520"/>
                  </a:lnTo>
                  <a:lnTo>
                    <a:pt x="3001982" y="1019760"/>
                  </a:lnTo>
                  <a:lnTo>
                    <a:pt x="3035053" y="1057711"/>
                  </a:lnTo>
                  <a:lnTo>
                    <a:pt x="3068763" y="1096566"/>
                  </a:lnTo>
                  <a:lnTo>
                    <a:pt x="3102597" y="1134997"/>
                  </a:lnTo>
                  <a:lnTo>
                    <a:pt x="3149950" y="1180173"/>
                  </a:lnTo>
                  <a:lnTo>
                    <a:pt x="3191620" y="1214385"/>
                  </a:lnTo>
                  <a:lnTo>
                    <a:pt x="3236252" y="1248320"/>
                  </a:lnTo>
                  <a:lnTo>
                    <a:pt x="3272644" y="1273732"/>
                  </a:lnTo>
                  <a:lnTo>
                    <a:pt x="3310941" y="1298430"/>
                  </a:lnTo>
                  <a:lnTo>
                    <a:pt x="3353255" y="1319467"/>
                  </a:lnTo>
                  <a:lnTo>
                    <a:pt x="3397779" y="1339106"/>
                  </a:lnTo>
                  <a:lnTo>
                    <a:pt x="3429929" y="1351944"/>
                  </a:lnTo>
                  <a:lnTo>
                    <a:pt x="3463033" y="1364705"/>
                  </a:lnTo>
                  <a:lnTo>
                    <a:pt x="3496561" y="1377432"/>
                  </a:lnTo>
                  <a:lnTo>
                    <a:pt x="3530276" y="1390144"/>
                  </a:lnTo>
                  <a:lnTo>
                    <a:pt x="3565960" y="1400968"/>
                  </a:lnTo>
                  <a:lnTo>
                    <a:pt x="3602983" y="1410482"/>
                  </a:lnTo>
                  <a:lnTo>
                    <a:pt x="3640605" y="1419415"/>
                  </a:lnTo>
                  <a:lnTo>
                    <a:pt x="3676610" y="1428088"/>
                  </a:lnTo>
                  <a:lnTo>
                    <a:pt x="3711430" y="1436647"/>
                  </a:lnTo>
                  <a:lnTo>
                    <a:pt x="3745719" y="1445155"/>
                  </a:lnTo>
                  <a:lnTo>
                    <a:pt x="3779772" y="1453639"/>
                  </a:lnTo>
                  <a:lnTo>
                    <a:pt x="3813016" y="1461409"/>
                  </a:lnTo>
                  <a:lnTo>
                    <a:pt x="3854562" y="1469044"/>
                  </a:lnTo>
                  <a:lnTo>
                    <a:pt x="3875173" y="14727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1948"/>
            <p:cNvSpPr/>
            <p:nvPr>
              <p:custDataLst>
                <p:tags r:id="rId27"/>
              </p:custDataLst>
            </p:nvPr>
          </p:nvSpPr>
          <p:spPr>
            <a:xfrm>
              <a:off x="8953500" y="692150"/>
              <a:ext cx="152401" cy="1574580"/>
            </a:xfrm>
            <a:custGeom>
              <a:avLst/>
              <a:gdLst/>
              <a:ahLst/>
              <a:cxnLst/>
              <a:rect l="0" t="0" r="0" b="0"/>
              <a:pathLst>
                <a:path w="152401" h="1574580">
                  <a:moveTo>
                    <a:pt x="152400" y="0"/>
                  </a:moveTo>
                  <a:lnTo>
                    <a:pt x="152400" y="0"/>
                  </a:lnTo>
                  <a:lnTo>
                    <a:pt x="146128" y="0"/>
                  </a:lnTo>
                  <a:lnTo>
                    <a:pt x="140584" y="41442"/>
                  </a:lnTo>
                  <a:lnTo>
                    <a:pt x="136591" y="79464"/>
                  </a:lnTo>
                  <a:lnTo>
                    <a:pt x="130940" y="123107"/>
                  </a:lnTo>
                  <a:lnTo>
                    <a:pt x="128168" y="170688"/>
                  </a:lnTo>
                  <a:lnTo>
                    <a:pt x="127345" y="207051"/>
                  </a:lnTo>
                  <a:lnTo>
                    <a:pt x="127102" y="252554"/>
                  </a:lnTo>
                  <a:lnTo>
                    <a:pt x="127046" y="289811"/>
                  </a:lnTo>
                  <a:lnTo>
                    <a:pt x="126314" y="329888"/>
                  </a:lnTo>
                  <a:lnTo>
                    <a:pt x="123637" y="371219"/>
                  </a:lnTo>
                  <a:lnTo>
                    <a:pt x="121979" y="405580"/>
                  </a:lnTo>
                  <a:lnTo>
                    <a:pt x="119162" y="448726"/>
                  </a:lnTo>
                  <a:lnTo>
                    <a:pt x="113857" y="488321"/>
                  </a:lnTo>
                  <a:lnTo>
                    <a:pt x="109701" y="526863"/>
                  </a:lnTo>
                  <a:lnTo>
                    <a:pt x="106588" y="565095"/>
                  </a:lnTo>
                  <a:lnTo>
                    <a:pt x="101196" y="603234"/>
                  </a:lnTo>
                  <a:lnTo>
                    <a:pt x="97010" y="641345"/>
                  </a:lnTo>
                  <a:lnTo>
                    <a:pt x="93890" y="679448"/>
                  </a:lnTo>
                  <a:lnTo>
                    <a:pt x="90378" y="717549"/>
                  </a:lnTo>
                  <a:lnTo>
                    <a:pt x="87457" y="755650"/>
                  </a:lnTo>
                  <a:lnTo>
                    <a:pt x="84004" y="793750"/>
                  </a:lnTo>
                  <a:lnTo>
                    <a:pt x="81100" y="831850"/>
                  </a:lnTo>
                  <a:lnTo>
                    <a:pt x="75770" y="869950"/>
                  </a:lnTo>
                  <a:lnTo>
                    <a:pt x="71603" y="908050"/>
                  </a:lnTo>
                  <a:lnTo>
                    <a:pt x="68488" y="955557"/>
                  </a:lnTo>
                  <a:lnTo>
                    <a:pt x="65717" y="993370"/>
                  </a:lnTo>
                  <a:lnTo>
                    <a:pt x="64484" y="1024287"/>
                  </a:lnTo>
                  <a:lnTo>
                    <a:pt x="62056" y="1059664"/>
                  </a:lnTo>
                  <a:lnTo>
                    <a:pt x="58624" y="1098906"/>
                  </a:lnTo>
                  <a:lnTo>
                    <a:pt x="54748" y="1139866"/>
                  </a:lnTo>
                  <a:lnTo>
                    <a:pt x="48599" y="1182366"/>
                  </a:lnTo>
                  <a:lnTo>
                    <a:pt x="45680" y="1226317"/>
                  </a:lnTo>
                  <a:lnTo>
                    <a:pt x="41443" y="1271717"/>
                  </a:lnTo>
                  <a:lnTo>
                    <a:pt x="35719" y="1313077"/>
                  </a:lnTo>
                  <a:lnTo>
                    <a:pt x="32272" y="1357665"/>
                  </a:lnTo>
                  <a:lnTo>
                    <a:pt x="31853" y="1400989"/>
                  </a:lnTo>
                  <a:lnTo>
                    <a:pt x="31759" y="1447035"/>
                  </a:lnTo>
                  <a:lnTo>
                    <a:pt x="31045" y="1481374"/>
                  </a:lnTo>
                  <a:lnTo>
                    <a:pt x="20009" y="1527609"/>
                  </a:lnTo>
                  <a:lnTo>
                    <a:pt x="12725" y="1574055"/>
                  </a:lnTo>
                  <a:lnTo>
                    <a:pt x="14592" y="1574469"/>
                  </a:lnTo>
                  <a:lnTo>
                    <a:pt x="16077" y="1574579"/>
                  </a:lnTo>
                  <a:lnTo>
                    <a:pt x="17775" y="1573242"/>
                  </a:lnTo>
                  <a:lnTo>
                    <a:pt x="33899" y="1544941"/>
                  </a:lnTo>
                  <a:lnTo>
                    <a:pt x="36856" y="1532400"/>
                  </a:lnTo>
                  <a:lnTo>
                    <a:pt x="36564" y="1529600"/>
                  </a:lnTo>
                  <a:lnTo>
                    <a:pt x="35665" y="1527733"/>
                  </a:lnTo>
                  <a:lnTo>
                    <a:pt x="29152" y="1521366"/>
                  </a:lnTo>
                  <a:lnTo>
                    <a:pt x="26489" y="1520833"/>
                  </a:lnTo>
                  <a:lnTo>
                    <a:pt x="19771" y="1522122"/>
                  </a:lnTo>
                  <a:lnTo>
                    <a:pt x="8052" y="1526815"/>
                  </a:lnTo>
                  <a:lnTo>
                    <a:pt x="5368" y="1529404"/>
                  </a:lnTo>
                  <a:lnTo>
                    <a:pt x="2385" y="1536044"/>
                  </a:lnTo>
                  <a:lnTo>
                    <a:pt x="707" y="1547716"/>
                  </a:lnTo>
                  <a:lnTo>
                    <a:pt x="2195" y="1554061"/>
                  </a:lnTo>
                  <a:lnTo>
                    <a:pt x="3580" y="1556741"/>
                  </a:lnTo>
                  <a:lnTo>
                    <a:pt x="8882" y="1561599"/>
                  </a:lnTo>
                  <a:lnTo>
                    <a:pt x="20412" y="1570468"/>
                  </a:lnTo>
                  <a:lnTo>
                    <a:pt x="22780" y="1571206"/>
                  </a:lnTo>
                  <a:lnTo>
                    <a:pt x="25064" y="1570993"/>
                  </a:lnTo>
                  <a:lnTo>
                    <a:pt x="27292" y="1570145"/>
                  </a:lnTo>
                  <a:lnTo>
                    <a:pt x="28779" y="1568875"/>
                  </a:lnTo>
                  <a:lnTo>
                    <a:pt x="34730" y="1556389"/>
                  </a:lnTo>
                  <a:lnTo>
                    <a:pt x="37102" y="1541358"/>
                  </a:lnTo>
                  <a:lnTo>
                    <a:pt x="36023" y="1536983"/>
                  </a:lnTo>
                  <a:lnTo>
                    <a:pt x="31062" y="1530241"/>
                  </a:lnTo>
                  <a:lnTo>
                    <a:pt x="27763" y="1528866"/>
                  </a:lnTo>
                  <a:lnTo>
                    <a:pt x="20336" y="1529220"/>
                  </a:lnTo>
                  <a:lnTo>
                    <a:pt x="12331" y="1533611"/>
                  </a:lnTo>
                  <a:lnTo>
                    <a:pt x="5480" y="1539560"/>
                  </a:lnTo>
                  <a:lnTo>
                    <a:pt x="0" y="1549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1949"/>
            <p:cNvSpPr/>
            <p:nvPr>
              <p:custDataLst>
                <p:tags r:id="rId28"/>
              </p:custDataLst>
            </p:nvPr>
          </p:nvSpPr>
          <p:spPr>
            <a:xfrm>
              <a:off x="8826500" y="2463800"/>
              <a:ext cx="31751" cy="285751"/>
            </a:xfrm>
            <a:custGeom>
              <a:avLst/>
              <a:gdLst/>
              <a:ahLst/>
              <a:cxnLst/>
              <a:rect l="0" t="0" r="0" b="0"/>
              <a:pathLst>
                <a:path w="31751" h="285751">
                  <a:moveTo>
                    <a:pt x="31750" y="0"/>
                  </a:moveTo>
                  <a:lnTo>
                    <a:pt x="31750" y="0"/>
                  </a:lnTo>
                  <a:lnTo>
                    <a:pt x="31045" y="6481"/>
                  </a:lnTo>
                  <a:lnTo>
                    <a:pt x="22911" y="46087"/>
                  </a:lnTo>
                  <a:lnTo>
                    <a:pt x="16823" y="89777"/>
                  </a:lnTo>
                  <a:lnTo>
                    <a:pt x="13921" y="135100"/>
                  </a:lnTo>
                  <a:lnTo>
                    <a:pt x="9690" y="179808"/>
                  </a:lnTo>
                  <a:lnTo>
                    <a:pt x="6303" y="225364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1950"/>
            <p:cNvSpPr/>
            <p:nvPr>
              <p:custDataLst>
                <p:tags r:id="rId29"/>
              </p:custDataLst>
            </p:nvPr>
          </p:nvSpPr>
          <p:spPr>
            <a:xfrm>
              <a:off x="8820150" y="2479440"/>
              <a:ext cx="163748" cy="225661"/>
            </a:xfrm>
            <a:custGeom>
              <a:avLst/>
              <a:gdLst/>
              <a:ahLst/>
              <a:cxnLst/>
              <a:rect l="0" t="0" r="0" b="0"/>
              <a:pathLst>
                <a:path w="163748" h="225661">
                  <a:moveTo>
                    <a:pt x="0" y="174860"/>
                  </a:moveTo>
                  <a:lnTo>
                    <a:pt x="0" y="174860"/>
                  </a:lnTo>
                  <a:lnTo>
                    <a:pt x="0" y="157216"/>
                  </a:lnTo>
                  <a:lnTo>
                    <a:pt x="3763" y="156435"/>
                  </a:lnTo>
                  <a:lnTo>
                    <a:pt x="6741" y="156226"/>
                  </a:lnTo>
                  <a:lnTo>
                    <a:pt x="37664" y="142050"/>
                  </a:lnTo>
                  <a:lnTo>
                    <a:pt x="81250" y="111318"/>
                  </a:lnTo>
                  <a:lnTo>
                    <a:pt x="120210" y="70210"/>
                  </a:lnTo>
                  <a:lnTo>
                    <a:pt x="140408" y="36858"/>
                  </a:lnTo>
                  <a:lnTo>
                    <a:pt x="155889" y="4600"/>
                  </a:lnTo>
                  <a:lnTo>
                    <a:pt x="160537" y="411"/>
                  </a:lnTo>
                  <a:lnTo>
                    <a:pt x="162058" y="0"/>
                  </a:lnTo>
                  <a:lnTo>
                    <a:pt x="163070" y="431"/>
                  </a:lnTo>
                  <a:lnTo>
                    <a:pt x="163747" y="1424"/>
                  </a:lnTo>
                  <a:lnTo>
                    <a:pt x="158014" y="42712"/>
                  </a:lnTo>
                  <a:lnTo>
                    <a:pt x="152181" y="77379"/>
                  </a:lnTo>
                  <a:lnTo>
                    <a:pt x="145984" y="118930"/>
                  </a:lnTo>
                  <a:lnTo>
                    <a:pt x="141562" y="156877"/>
                  </a:lnTo>
                  <a:lnTo>
                    <a:pt x="140067" y="201725"/>
                  </a:lnTo>
                  <a:lnTo>
                    <a:pt x="139700" y="2256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1951"/>
            <p:cNvSpPr/>
            <p:nvPr>
              <p:custDataLst>
                <p:tags r:id="rId30"/>
              </p:custDataLst>
            </p:nvPr>
          </p:nvSpPr>
          <p:spPr>
            <a:xfrm>
              <a:off x="8992452" y="2755900"/>
              <a:ext cx="88742" cy="92329"/>
            </a:xfrm>
            <a:custGeom>
              <a:avLst/>
              <a:gdLst/>
              <a:ahLst/>
              <a:cxnLst/>
              <a:rect l="0" t="0" r="0" b="0"/>
              <a:pathLst>
                <a:path w="88742" h="92329">
                  <a:moveTo>
                    <a:pt x="56298" y="6350"/>
                  </a:moveTo>
                  <a:lnTo>
                    <a:pt x="56298" y="6350"/>
                  </a:lnTo>
                  <a:lnTo>
                    <a:pt x="52927" y="6350"/>
                  </a:lnTo>
                  <a:lnTo>
                    <a:pt x="39691" y="12125"/>
                  </a:lnTo>
                  <a:lnTo>
                    <a:pt x="14704" y="30115"/>
                  </a:lnTo>
                  <a:lnTo>
                    <a:pt x="1484" y="49218"/>
                  </a:lnTo>
                  <a:lnTo>
                    <a:pt x="0" y="56095"/>
                  </a:lnTo>
                  <a:lnTo>
                    <a:pt x="2114" y="69381"/>
                  </a:lnTo>
                  <a:lnTo>
                    <a:pt x="7865" y="85390"/>
                  </a:lnTo>
                  <a:lnTo>
                    <a:pt x="12720" y="88677"/>
                  </a:lnTo>
                  <a:lnTo>
                    <a:pt x="27522" y="92328"/>
                  </a:lnTo>
                  <a:lnTo>
                    <a:pt x="48947" y="91013"/>
                  </a:lnTo>
                  <a:lnTo>
                    <a:pt x="72071" y="79413"/>
                  </a:lnTo>
                  <a:lnTo>
                    <a:pt x="82829" y="68456"/>
                  </a:lnTo>
                  <a:lnTo>
                    <a:pt x="86686" y="62571"/>
                  </a:lnTo>
                  <a:lnTo>
                    <a:pt x="88551" y="57236"/>
                  </a:lnTo>
                  <a:lnTo>
                    <a:pt x="88741" y="47545"/>
                  </a:lnTo>
                  <a:lnTo>
                    <a:pt x="82712" y="36654"/>
                  </a:lnTo>
                  <a:lnTo>
                    <a:pt x="5629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1952"/>
            <p:cNvSpPr/>
            <p:nvPr>
              <p:custDataLst>
                <p:tags r:id="rId31"/>
              </p:custDataLst>
            </p:nvPr>
          </p:nvSpPr>
          <p:spPr>
            <a:xfrm>
              <a:off x="9188450" y="2559050"/>
              <a:ext cx="10936" cy="25401"/>
            </a:xfrm>
            <a:custGeom>
              <a:avLst/>
              <a:gdLst/>
              <a:ahLst/>
              <a:cxnLst/>
              <a:rect l="0" t="0" r="0" b="0"/>
              <a:pathLst>
                <a:path w="10936" h="25401">
                  <a:moveTo>
                    <a:pt x="0" y="25400"/>
                  </a:moveTo>
                  <a:lnTo>
                    <a:pt x="0" y="25400"/>
                  </a:lnTo>
                  <a:lnTo>
                    <a:pt x="10935" y="8998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1953"/>
            <p:cNvSpPr/>
            <p:nvPr>
              <p:custDataLst>
                <p:tags r:id="rId32"/>
              </p:custDataLst>
            </p:nvPr>
          </p:nvSpPr>
          <p:spPr>
            <a:xfrm>
              <a:off x="9197779" y="2730500"/>
              <a:ext cx="9722" cy="15182"/>
            </a:xfrm>
            <a:custGeom>
              <a:avLst/>
              <a:gdLst/>
              <a:ahLst/>
              <a:cxnLst/>
              <a:rect l="0" t="0" r="0" b="0"/>
              <a:pathLst>
                <a:path w="9722" h="15182">
                  <a:moveTo>
                    <a:pt x="3371" y="0"/>
                  </a:moveTo>
                  <a:lnTo>
                    <a:pt x="3371" y="0"/>
                  </a:lnTo>
                  <a:lnTo>
                    <a:pt x="3371" y="6742"/>
                  </a:lnTo>
                  <a:lnTo>
                    <a:pt x="1490" y="11933"/>
                  </a:lnTo>
                  <a:lnTo>
                    <a:pt x="0" y="14306"/>
                  </a:lnTo>
                  <a:lnTo>
                    <a:pt x="417" y="15181"/>
                  </a:lnTo>
                  <a:lnTo>
                    <a:pt x="2108" y="15060"/>
                  </a:lnTo>
                  <a:lnTo>
                    <a:pt x="4645" y="14273"/>
                  </a:lnTo>
                  <a:lnTo>
                    <a:pt x="6337" y="13043"/>
                  </a:lnTo>
                  <a:lnTo>
                    <a:pt x="9721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1954"/>
            <p:cNvSpPr/>
            <p:nvPr>
              <p:custDataLst>
                <p:tags r:id="rId33"/>
              </p:custDataLst>
            </p:nvPr>
          </p:nvSpPr>
          <p:spPr>
            <a:xfrm>
              <a:off x="9424494" y="2532591"/>
              <a:ext cx="240207" cy="224809"/>
            </a:xfrm>
            <a:custGeom>
              <a:avLst/>
              <a:gdLst/>
              <a:ahLst/>
              <a:cxnLst/>
              <a:rect l="0" t="0" r="0" b="0"/>
              <a:pathLst>
                <a:path w="240207" h="224809">
                  <a:moveTo>
                    <a:pt x="132256" y="45509"/>
                  </a:moveTo>
                  <a:lnTo>
                    <a:pt x="132256" y="45509"/>
                  </a:lnTo>
                  <a:lnTo>
                    <a:pt x="131551" y="39028"/>
                  </a:lnTo>
                  <a:lnTo>
                    <a:pt x="128885" y="29929"/>
                  </a:lnTo>
                  <a:lnTo>
                    <a:pt x="123467" y="22592"/>
                  </a:lnTo>
                  <a:lnTo>
                    <a:pt x="120047" y="19647"/>
                  </a:lnTo>
                  <a:lnTo>
                    <a:pt x="115649" y="18390"/>
                  </a:lnTo>
                  <a:lnTo>
                    <a:pt x="105120" y="18874"/>
                  </a:lnTo>
                  <a:lnTo>
                    <a:pt x="83920" y="29856"/>
                  </a:lnTo>
                  <a:lnTo>
                    <a:pt x="51911" y="63682"/>
                  </a:lnTo>
                  <a:lnTo>
                    <a:pt x="29836" y="99899"/>
                  </a:lnTo>
                  <a:lnTo>
                    <a:pt x="7212" y="145702"/>
                  </a:lnTo>
                  <a:lnTo>
                    <a:pt x="546" y="179208"/>
                  </a:lnTo>
                  <a:lnTo>
                    <a:pt x="0" y="187558"/>
                  </a:lnTo>
                  <a:lnTo>
                    <a:pt x="5037" y="204362"/>
                  </a:lnTo>
                  <a:lnTo>
                    <a:pt x="9343" y="212795"/>
                  </a:lnTo>
                  <a:lnTo>
                    <a:pt x="15740" y="218416"/>
                  </a:lnTo>
                  <a:lnTo>
                    <a:pt x="32259" y="224662"/>
                  </a:lnTo>
                  <a:lnTo>
                    <a:pt x="61391" y="224808"/>
                  </a:lnTo>
                  <a:lnTo>
                    <a:pt x="92365" y="210269"/>
                  </a:lnTo>
                  <a:lnTo>
                    <a:pt x="120515" y="184716"/>
                  </a:lnTo>
                  <a:lnTo>
                    <a:pt x="136616" y="161545"/>
                  </a:lnTo>
                  <a:lnTo>
                    <a:pt x="152036" y="115179"/>
                  </a:lnTo>
                  <a:lnTo>
                    <a:pt x="154665" y="70168"/>
                  </a:lnTo>
                  <a:lnTo>
                    <a:pt x="145227" y="33525"/>
                  </a:lnTo>
                  <a:lnTo>
                    <a:pt x="132141" y="18781"/>
                  </a:lnTo>
                  <a:lnTo>
                    <a:pt x="105109" y="1189"/>
                  </a:lnTo>
                  <a:lnTo>
                    <a:pt x="73806" y="0"/>
                  </a:lnTo>
                  <a:lnTo>
                    <a:pt x="56654" y="6233"/>
                  </a:lnTo>
                  <a:lnTo>
                    <a:pt x="50104" y="10858"/>
                  </a:lnTo>
                  <a:lnTo>
                    <a:pt x="34145" y="34223"/>
                  </a:lnTo>
                  <a:lnTo>
                    <a:pt x="32277" y="42218"/>
                  </a:lnTo>
                  <a:lnTo>
                    <a:pt x="33964" y="56746"/>
                  </a:lnTo>
                  <a:lnTo>
                    <a:pt x="45061" y="70259"/>
                  </a:lnTo>
                  <a:lnTo>
                    <a:pt x="74905" y="89766"/>
                  </a:lnTo>
                  <a:lnTo>
                    <a:pt x="111265" y="103307"/>
                  </a:lnTo>
                  <a:lnTo>
                    <a:pt x="150025" y="109201"/>
                  </a:lnTo>
                  <a:lnTo>
                    <a:pt x="195377" y="113535"/>
                  </a:lnTo>
                  <a:lnTo>
                    <a:pt x="240206" y="1153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1955"/>
            <p:cNvSpPr/>
            <p:nvPr>
              <p:custDataLst>
                <p:tags r:id="rId34"/>
              </p:custDataLst>
            </p:nvPr>
          </p:nvSpPr>
          <p:spPr>
            <a:xfrm>
              <a:off x="9861550" y="2698750"/>
              <a:ext cx="139701" cy="6351"/>
            </a:xfrm>
            <a:custGeom>
              <a:avLst/>
              <a:gdLst/>
              <a:ahLst/>
              <a:cxnLst/>
              <a:rect l="0" t="0" r="0" b="0"/>
              <a:pathLst>
                <a:path w="139701" h="6351">
                  <a:moveTo>
                    <a:pt x="0" y="0"/>
                  </a:moveTo>
                  <a:lnTo>
                    <a:pt x="0" y="0"/>
                  </a:lnTo>
                  <a:lnTo>
                    <a:pt x="40820" y="3371"/>
                  </a:lnTo>
                  <a:lnTo>
                    <a:pt x="82224" y="5762"/>
                  </a:lnTo>
                  <a:lnTo>
                    <a:pt x="13970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1956"/>
            <p:cNvSpPr/>
            <p:nvPr>
              <p:custDataLst>
                <p:tags r:id="rId35"/>
              </p:custDataLst>
            </p:nvPr>
          </p:nvSpPr>
          <p:spPr>
            <a:xfrm>
              <a:off x="9866748" y="2762250"/>
              <a:ext cx="159903" cy="36462"/>
            </a:xfrm>
            <a:custGeom>
              <a:avLst/>
              <a:gdLst/>
              <a:ahLst/>
              <a:cxnLst/>
              <a:rect l="0" t="0" r="0" b="0"/>
              <a:pathLst>
                <a:path w="159903" h="36462">
                  <a:moveTo>
                    <a:pt x="45602" y="0"/>
                  </a:moveTo>
                  <a:lnTo>
                    <a:pt x="45602" y="0"/>
                  </a:lnTo>
                  <a:lnTo>
                    <a:pt x="12345" y="15580"/>
                  </a:lnTo>
                  <a:lnTo>
                    <a:pt x="2598" y="22917"/>
                  </a:lnTo>
                  <a:lnTo>
                    <a:pt x="0" y="25861"/>
                  </a:lnTo>
                  <a:lnTo>
                    <a:pt x="1088" y="28530"/>
                  </a:lnTo>
                  <a:lnTo>
                    <a:pt x="9825" y="33376"/>
                  </a:lnTo>
                  <a:lnTo>
                    <a:pt x="55180" y="36461"/>
                  </a:lnTo>
                  <a:lnTo>
                    <a:pt x="95706" y="32890"/>
                  </a:lnTo>
                  <a:lnTo>
                    <a:pt x="159902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1957"/>
            <p:cNvSpPr/>
            <p:nvPr>
              <p:custDataLst>
                <p:tags r:id="rId36"/>
              </p:custDataLst>
            </p:nvPr>
          </p:nvSpPr>
          <p:spPr>
            <a:xfrm>
              <a:off x="10153967" y="2635910"/>
              <a:ext cx="190184" cy="203914"/>
            </a:xfrm>
            <a:custGeom>
              <a:avLst/>
              <a:gdLst/>
              <a:ahLst/>
              <a:cxnLst/>
              <a:rect l="0" t="0" r="0" b="0"/>
              <a:pathLst>
                <a:path w="190184" h="203914">
                  <a:moveTo>
                    <a:pt x="133033" y="37440"/>
                  </a:moveTo>
                  <a:lnTo>
                    <a:pt x="133033" y="37440"/>
                  </a:lnTo>
                  <a:lnTo>
                    <a:pt x="127257" y="32370"/>
                  </a:lnTo>
                  <a:lnTo>
                    <a:pt x="117131" y="27315"/>
                  </a:lnTo>
                  <a:lnTo>
                    <a:pt x="109268" y="25884"/>
                  </a:lnTo>
                  <a:lnTo>
                    <a:pt x="77513" y="40175"/>
                  </a:lnTo>
                  <a:lnTo>
                    <a:pt x="49006" y="58711"/>
                  </a:lnTo>
                  <a:lnTo>
                    <a:pt x="27938" y="84508"/>
                  </a:lnTo>
                  <a:lnTo>
                    <a:pt x="4458" y="126241"/>
                  </a:lnTo>
                  <a:lnTo>
                    <a:pt x="158" y="150050"/>
                  </a:lnTo>
                  <a:lnTo>
                    <a:pt x="0" y="163313"/>
                  </a:lnTo>
                  <a:lnTo>
                    <a:pt x="3422" y="174272"/>
                  </a:lnTo>
                  <a:lnTo>
                    <a:pt x="16633" y="192093"/>
                  </a:lnTo>
                  <a:lnTo>
                    <a:pt x="32381" y="201425"/>
                  </a:lnTo>
                  <a:lnTo>
                    <a:pt x="40532" y="203913"/>
                  </a:lnTo>
                  <a:lnTo>
                    <a:pt x="58995" y="202915"/>
                  </a:lnTo>
                  <a:lnTo>
                    <a:pt x="92852" y="194147"/>
                  </a:lnTo>
                  <a:lnTo>
                    <a:pt x="116738" y="177632"/>
                  </a:lnTo>
                  <a:lnTo>
                    <a:pt x="134947" y="148123"/>
                  </a:lnTo>
                  <a:lnTo>
                    <a:pt x="152329" y="103048"/>
                  </a:lnTo>
                  <a:lnTo>
                    <a:pt x="157629" y="59215"/>
                  </a:lnTo>
                  <a:lnTo>
                    <a:pt x="150549" y="37711"/>
                  </a:lnTo>
                  <a:lnTo>
                    <a:pt x="137289" y="18510"/>
                  </a:lnTo>
                  <a:lnTo>
                    <a:pt x="119636" y="5273"/>
                  </a:lnTo>
                  <a:lnTo>
                    <a:pt x="103797" y="330"/>
                  </a:lnTo>
                  <a:lnTo>
                    <a:pt x="96609" y="0"/>
                  </a:lnTo>
                  <a:lnTo>
                    <a:pt x="82979" y="5278"/>
                  </a:lnTo>
                  <a:lnTo>
                    <a:pt x="63722" y="19171"/>
                  </a:lnTo>
                  <a:lnTo>
                    <a:pt x="59894" y="27909"/>
                  </a:lnTo>
                  <a:lnTo>
                    <a:pt x="58873" y="33203"/>
                  </a:lnTo>
                  <a:lnTo>
                    <a:pt x="63385" y="48492"/>
                  </a:lnTo>
                  <a:lnTo>
                    <a:pt x="67551" y="57508"/>
                  </a:lnTo>
                  <a:lnTo>
                    <a:pt x="83469" y="73170"/>
                  </a:lnTo>
                  <a:lnTo>
                    <a:pt x="118067" y="93730"/>
                  </a:lnTo>
                  <a:lnTo>
                    <a:pt x="190183" y="107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1958"/>
            <p:cNvSpPr/>
            <p:nvPr>
              <p:custDataLst>
                <p:tags r:id="rId37"/>
              </p:custDataLst>
            </p:nvPr>
          </p:nvSpPr>
          <p:spPr>
            <a:xfrm>
              <a:off x="10319380" y="2902833"/>
              <a:ext cx="37471" cy="55454"/>
            </a:xfrm>
            <a:custGeom>
              <a:avLst/>
              <a:gdLst/>
              <a:ahLst/>
              <a:cxnLst/>
              <a:rect l="0" t="0" r="0" b="0"/>
              <a:pathLst>
                <a:path w="37471" h="55454">
                  <a:moveTo>
                    <a:pt x="37470" y="5467"/>
                  </a:moveTo>
                  <a:lnTo>
                    <a:pt x="37470" y="5467"/>
                  </a:lnTo>
                  <a:lnTo>
                    <a:pt x="32003" y="5467"/>
                  </a:lnTo>
                  <a:lnTo>
                    <a:pt x="26225" y="1103"/>
                  </a:lnTo>
                  <a:lnTo>
                    <a:pt x="22360" y="0"/>
                  </a:lnTo>
                  <a:lnTo>
                    <a:pt x="20340" y="1116"/>
                  </a:lnTo>
                  <a:lnTo>
                    <a:pt x="6556" y="16871"/>
                  </a:lnTo>
                  <a:lnTo>
                    <a:pt x="2564" y="26763"/>
                  </a:lnTo>
                  <a:lnTo>
                    <a:pt x="0" y="46989"/>
                  </a:lnTo>
                  <a:lnTo>
                    <a:pt x="1202" y="50082"/>
                  </a:lnTo>
                  <a:lnTo>
                    <a:pt x="3413" y="52144"/>
                  </a:lnTo>
                  <a:lnTo>
                    <a:pt x="9634" y="54435"/>
                  </a:lnTo>
                  <a:lnTo>
                    <a:pt x="17101" y="55453"/>
                  </a:lnTo>
                  <a:lnTo>
                    <a:pt x="25126" y="52142"/>
                  </a:lnTo>
                  <a:lnTo>
                    <a:pt x="31984" y="46673"/>
                  </a:lnTo>
                  <a:lnTo>
                    <a:pt x="35031" y="41890"/>
                  </a:lnTo>
                  <a:lnTo>
                    <a:pt x="32623" y="33649"/>
                  </a:lnTo>
                  <a:lnTo>
                    <a:pt x="12070" y="5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1959"/>
            <p:cNvSpPr/>
            <p:nvPr>
              <p:custDataLst>
                <p:tags r:id="rId38"/>
              </p:custDataLst>
            </p:nvPr>
          </p:nvSpPr>
          <p:spPr>
            <a:xfrm>
              <a:off x="10350500" y="1930400"/>
              <a:ext cx="69851" cy="406401"/>
            </a:xfrm>
            <a:custGeom>
              <a:avLst/>
              <a:gdLst/>
              <a:ahLst/>
              <a:cxnLst/>
              <a:rect l="0" t="0" r="0" b="0"/>
              <a:pathLst>
                <a:path w="69851" h="406401">
                  <a:moveTo>
                    <a:pt x="69850" y="0"/>
                  </a:moveTo>
                  <a:lnTo>
                    <a:pt x="69850" y="0"/>
                  </a:lnTo>
                  <a:lnTo>
                    <a:pt x="67969" y="37351"/>
                  </a:lnTo>
                  <a:lnTo>
                    <a:pt x="64383" y="76914"/>
                  </a:lnTo>
                  <a:lnTo>
                    <a:pt x="60390" y="123527"/>
                  </a:lnTo>
                  <a:lnTo>
                    <a:pt x="56709" y="161910"/>
                  </a:lnTo>
                  <a:lnTo>
                    <a:pt x="52719" y="199666"/>
                  </a:lnTo>
                  <a:lnTo>
                    <a:pt x="48595" y="230557"/>
                  </a:lnTo>
                  <a:lnTo>
                    <a:pt x="42530" y="265923"/>
                  </a:lnTo>
                  <a:lnTo>
                    <a:pt x="35836" y="304455"/>
                  </a:lnTo>
                  <a:lnTo>
                    <a:pt x="30508" y="342747"/>
                  </a:lnTo>
                  <a:lnTo>
                    <a:pt x="23544" y="376407"/>
                  </a:lnTo>
                  <a:lnTo>
                    <a:pt x="10268" y="402060"/>
                  </a:lnTo>
                  <a:lnTo>
                    <a:pt x="6845" y="406329"/>
                  </a:lnTo>
                  <a:lnTo>
                    <a:pt x="0" y="406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2" name="SMARTInkShape-Group329"/>
          <p:cNvGrpSpPr/>
          <p:nvPr/>
        </p:nvGrpSpPr>
        <p:grpSpPr>
          <a:xfrm>
            <a:off x="482600" y="728429"/>
            <a:ext cx="1803401" cy="814622"/>
            <a:chOff x="482600" y="728429"/>
            <a:chExt cx="1803401" cy="814622"/>
          </a:xfrm>
        </p:grpSpPr>
        <p:sp>
          <p:nvSpPr>
            <p:cNvPr id="313" name="SMARTInkShape-1960"/>
            <p:cNvSpPr/>
            <p:nvPr>
              <p:custDataLst>
                <p:tags r:id="rId10"/>
              </p:custDataLst>
            </p:nvPr>
          </p:nvSpPr>
          <p:spPr>
            <a:xfrm>
              <a:off x="2241550" y="1117600"/>
              <a:ext cx="31751" cy="38101"/>
            </a:xfrm>
            <a:custGeom>
              <a:avLst/>
              <a:gdLst/>
              <a:ahLst/>
              <a:cxnLst/>
              <a:rect l="0" t="0" r="0" b="0"/>
              <a:pathLst>
                <a:path w="31751" h="38101">
                  <a:moveTo>
                    <a:pt x="0" y="0"/>
                  </a:moveTo>
                  <a:lnTo>
                    <a:pt x="0" y="0"/>
                  </a:lnTo>
                  <a:lnTo>
                    <a:pt x="12242" y="25321"/>
                  </a:lnTo>
                  <a:lnTo>
                    <a:pt x="3175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1961"/>
            <p:cNvSpPr/>
            <p:nvPr>
              <p:custDataLst>
                <p:tags r:id="rId11"/>
              </p:custDataLst>
            </p:nvPr>
          </p:nvSpPr>
          <p:spPr>
            <a:xfrm>
              <a:off x="2219430" y="927100"/>
              <a:ext cx="9421" cy="25401"/>
            </a:xfrm>
            <a:custGeom>
              <a:avLst/>
              <a:gdLst/>
              <a:ahLst/>
              <a:cxnLst/>
              <a:rect l="0" t="0" r="0" b="0"/>
              <a:pathLst>
                <a:path w="9421" h="25401">
                  <a:moveTo>
                    <a:pt x="9420" y="0"/>
                  </a:moveTo>
                  <a:lnTo>
                    <a:pt x="9420" y="0"/>
                  </a:lnTo>
                  <a:lnTo>
                    <a:pt x="6049" y="0"/>
                  </a:lnTo>
                  <a:lnTo>
                    <a:pt x="2512" y="1881"/>
                  </a:lnTo>
                  <a:lnTo>
                    <a:pt x="582" y="3371"/>
                  </a:lnTo>
                  <a:lnTo>
                    <a:pt x="0" y="5070"/>
                  </a:lnTo>
                  <a:lnTo>
                    <a:pt x="318" y="6908"/>
                  </a:lnTo>
                  <a:lnTo>
                    <a:pt x="942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1962"/>
            <p:cNvSpPr/>
            <p:nvPr>
              <p:custDataLst>
                <p:tags r:id="rId12"/>
              </p:custDataLst>
            </p:nvPr>
          </p:nvSpPr>
          <p:spPr>
            <a:xfrm>
              <a:off x="482600" y="1104900"/>
              <a:ext cx="1803401" cy="438151"/>
            </a:xfrm>
            <a:custGeom>
              <a:avLst/>
              <a:gdLst/>
              <a:ahLst/>
              <a:cxnLst/>
              <a:rect l="0" t="0" r="0" b="0"/>
              <a:pathLst>
                <a:path w="1803401" h="438151">
                  <a:moveTo>
                    <a:pt x="0" y="438150"/>
                  </a:moveTo>
                  <a:lnTo>
                    <a:pt x="0" y="438150"/>
                  </a:lnTo>
                  <a:lnTo>
                    <a:pt x="38440" y="428716"/>
                  </a:lnTo>
                  <a:lnTo>
                    <a:pt x="74262" y="421557"/>
                  </a:lnTo>
                  <a:lnTo>
                    <a:pt x="106383" y="417135"/>
                  </a:lnTo>
                  <a:lnTo>
                    <a:pt x="153425" y="410678"/>
                  </a:lnTo>
                  <a:lnTo>
                    <a:pt x="198643" y="404297"/>
                  </a:lnTo>
                  <a:lnTo>
                    <a:pt x="243321" y="394566"/>
                  </a:lnTo>
                  <a:lnTo>
                    <a:pt x="274889" y="386794"/>
                  </a:lnTo>
                  <a:lnTo>
                    <a:pt x="308440" y="378636"/>
                  </a:lnTo>
                  <a:lnTo>
                    <a:pt x="344518" y="370307"/>
                  </a:lnTo>
                  <a:lnTo>
                    <a:pt x="383600" y="361901"/>
                  </a:lnTo>
                  <a:lnTo>
                    <a:pt x="425195" y="352756"/>
                  </a:lnTo>
                  <a:lnTo>
                    <a:pt x="469551" y="341636"/>
                  </a:lnTo>
                  <a:lnTo>
                    <a:pt x="493656" y="335707"/>
                  </a:lnTo>
                  <a:lnTo>
                    <a:pt x="518899" y="329638"/>
                  </a:lnTo>
                  <a:lnTo>
                    <a:pt x="544899" y="323475"/>
                  </a:lnTo>
                  <a:lnTo>
                    <a:pt x="569994" y="317956"/>
                  </a:lnTo>
                  <a:lnTo>
                    <a:pt x="594485" y="312865"/>
                  </a:lnTo>
                  <a:lnTo>
                    <a:pt x="618573" y="308060"/>
                  </a:lnTo>
                  <a:lnTo>
                    <a:pt x="643099" y="302740"/>
                  </a:lnTo>
                  <a:lnTo>
                    <a:pt x="667916" y="297077"/>
                  </a:lnTo>
                  <a:lnTo>
                    <a:pt x="692927" y="291184"/>
                  </a:lnTo>
                  <a:lnTo>
                    <a:pt x="718068" y="285140"/>
                  </a:lnTo>
                  <a:lnTo>
                    <a:pt x="743296" y="278993"/>
                  </a:lnTo>
                  <a:lnTo>
                    <a:pt x="768580" y="272779"/>
                  </a:lnTo>
                  <a:lnTo>
                    <a:pt x="793903" y="267225"/>
                  </a:lnTo>
                  <a:lnTo>
                    <a:pt x="819252" y="262111"/>
                  </a:lnTo>
                  <a:lnTo>
                    <a:pt x="844618" y="257290"/>
                  </a:lnTo>
                  <a:lnTo>
                    <a:pt x="870701" y="251960"/>
                  </a:lnTo>
                  <a:lnTo>
                    <a:pt x="897262" y="246290"/>
                  </a:lnTo>
                  <a:lnTo>
                    <a:pt x="924141" y="240394"/>
                  </a:lnTo>
                  <a:lnTo>
                    <a:pt x="950527" y="234346"/>
                  </a:lnTo>
                  <a:lnTo>
                    <a:pt x="976585" y="228197"/>
                  </a:lnTo>
                  <a:lnTo>
                    <a:pt x="1002423" y="221982"/>
                  </a:lnTo>
                  <a:lnTo>
                    <a:pt x="1028821" y="216426"/>
                  </a:lnTo>
                  <a:lnTo>
                    <a:pt x="1055592" y="211312"/>
                  </a:lnTo>
                  <a:lnTo>
                    <a:pt x="1082611" y="206491"/>
                  </a:lnTo>
                  <a:lnTo>
                    <a:pt x="1107680" y="201161"/>
                  </a:lnTo>
                  <a:lnTo>
                    <a:pt x="1154348" y="189594"/>
                  </a:lnTo>
                  <a:lnTo>
                    <a:pt x="1178082" y="182840"/>
                  </a:lnTo>
                  <a:lnTo>
                    <a:pt x="1202372" y="175516"/>
                  </a:lnTo>
                  <a:lnTo>
                    <a:pt x="1227031" y="167810"/>
                  </a:lnTo>
                  <a:lnTo>
                    <a:pt x="1252643" y="160557"/>
                  </a:lnTo>
                  <a:lnTo>
                    <a:pt x="1278890" y="153605"/>
                  </a:lnTo>
                  <a:lnTo>
                    <a:pt x="1305560" y="146853"/>
                  </a:lnTo>
                  <a:lnTo>
                    <a:pt x="1331101" y="140941"/>
                  </a:lnTo>
                  <a:lnTo>
                    <a:pt x="1355890" y="135588"/>
                  </a:lnTo>
                  <a:lnTo>
                    <a:pt x="1380176" y="130609"/>
                  </a:lnTo>
                  <a:lnTo>
                    <a:pt x="1404129" y="125173"/>
                  </a:lnTo>
                  <a:lnTo>
                    <a:pt x="1451439" y="113488"/>
                  </a:lnTo>
                  <a:lnTo>
                    <a:pt x="1496454" y="101239"/>
                  </a:lnTo>
                  <a:lnTo>
                    <a:pt x="1538568" y="88740"/>
                  </a:lnTo>
                  <a:lnTo>
                    <a:pt x="1576101" y="76129"/>
                  </a:lnTo>
                  <a:lnTo>
                    <a:pt x="1613478" y="65350"/>
                  </a:lnTo>
                  <a:lnTo>
                    <a:pt x="1649846" y="55855"/>
                  </a:lnTo>
                  <a:lnTo>
                    <a:pt x="1697381" y="42577"/>
                  </a:lnTo>
                  <a:lnTo>
                    <a:pt x="1737885" y="29705"/>
                  </a:lnTo>
                  <a:lnTo>
                    <a:pt x="1803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SMARTInkShape-1963"/>
            <p:cNvSpPr/>
            <p:nvPr>
              <p:custDataLst>
                <p:tags r:id="rId13"/>
              </p:custDataLst>
            </p:nvPr>
          </p:nvSpPr>
          <p:spPr>
            <a:xfrm>
              <a:off x="1949943" y="876300"/>
              <a:ext cx="139208" cy="69328"/>
            </a:xfrm>
            <a:custGeom>
              <a:avLst/>
              <a:gdLst/>
              <a:ahLst/>
              <a:cxnLst/>
              <a:rect l="0" t="0" r="0" b="0"/>
              <a:pathLst>
                <a:path w="139208" h="69328">
                  <a:moveTo>
                    <a:pt x="43957" y="57150"/>
                  </a:moveTo>
                  <a:lnTo>
                    <a:pt x="43957" y="57150"/>
                  </a:lnTo>
                  <a:lnTo>
                    <a:pt x="13249" y="68085"/>
                  </a:lnTo>
                  <a:lnTo>
                    <a:pt x="1305" y="69327"/>
                  </a:lnTo>
                  <a:lnTo>
                    <a:pt x="0" y="68090"/>
                  </a:lnTo>
                  <a:lnTo>
                    <a:pt x="541" y="65855"/>
                  </a:lnTo>
                  <a:lnTo>
                    <a:pt x="2313" y="62953"/>
                  </a:lnTo>
                  <a:lnTo>
                    <a:pt x="47641" y="36612"/>
                  </a:lnTo>
                  <a:lnTo>
                    <a:pt x="83804" y="21134"/>
                  </a:lnTo>
                  <a:lnTo>
                    <a:pt x="13920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1964"/>
            <p:cNvSpPr/>
            <p:nvPr>
              <p:custDataLst>
                <p:tags r:id="rId14"/>
              </p:custDataLst>
            </p:nvPr>
          </p:nvSpPr>
          <p:spPr>
            <a:xfrm>
              <a:off x="2000250" y="728429"/>
              <a:ext cx="82551" cy="284343"/>
            </a:xfrm>
            <a:custGeom>
              <a:avLst/>
              <a:gdLst/>
              <a:ahLst/>
              <a:cxnLst/>
              <a:rect l="0" t="0" r="0" b="0"/>
              <a:pathLst>
                <a:path w="82551" h="284343">
                  <a:moveTo>
                    <a:pt x="0" y="8171"/>
                  </a:moveTo>
                  <a:lnTo>
                    <a:pt x="0" y="8171"/>
                  </a:lnTo>
                  <a:lnTo>
                    <a:pt x="10113" y="1429"/>
                  </a:lnTo>
                  <a:lnTo>
                    <a:pt x="13797" y="148"/>
                  </a:lnTo>
                  <a:lnTo>
                    <a:pt x="16959" y="0"/>
                  </a:lnTo>
                  <a:lnTo>
                    <a:pt x="19773" y="607"/>
                  </a:lnTo>
                  <a:lnTo>
                    <a:pt x="21649" y="3128"/>
                  </a:lnTo>
                  <a:lnTo>
                    <a:pt x="23733" y="11574"/>
                  </a:lnTo>
                  <a:lnTo>
                    <a:pt x="21535" y="48455"/>
                  </a:lnTo>
                  <a:lnTo>
                    <a:pt x="16415" y="92858"/>
                  </a:lnTo>
                  <a:lnTo>
                    <a:pt x="7059" y="137293"/>
                  </a:lnTo>
                  <a:lnTo>
                    <a:pt x="1394" y="182758"/>
                  </a:lnTo>
                  <a:lnTo>
                    <a:pt x="275" y="225396"/>
                  </a:lnTo>
                  <a:lnTo>
                    <a:pt x="3425" y="258199"/>
                  </a:lnTo>
                  <a:lnTo>
                    <a:pt x="10695" y="271224"/>
                  </a:lnTo>
                  <a:lnTo>
                    <a:pt x="15596" y="276673"/>
                  </a:lnTo>
                  <a:lnTo>
                    <a:pt x="26687" y="282728"/>
                  </a:lnTo>
                  <a:lnTo>
                    <a:pt x="32608" y="284342"/>
                  </a:lnTo>
                  <a:lnTo>
                    <a:pt x="38672" y="283302"/>
                  </a:lnTo>
                  <a:lnTo>
                    <a:pt x="57319" y="271724"/>
                  </a:lnTo>
                  <a:lnTo>
                    <a:pt x="82550" y="2494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1965"/>
            <p:cNvSpPr/>
            <p:nvPr>
              <p:custDataLst>
                <p:tags r:id="rId15"/>
              </p:custDataLst>
            </p:nvPr>
          </p:nvSpPr>
          <p:spPr>
            <a:xfrm>
              <a:off x="1878056" y="898042"/>
              <a:ext cx="40686" cy="135626"/>
            </a:xfrm>
            <a:custGeom>
              <a:avLst/>
              <a:gdLst/>
              <a:ahLst/>
              <a:cxnLst/>
              <a:rect l="0" t="0" r="0" b="0"/>
              <a:pathLst>
                <a:path w="40686" h="135626">
                  <a:moveTo>
                    <a:pt x="33294" y="3658"/>
                  </a:moveTo>
                  <a:lnTo>
                    <a:pt x="33294" y="3658"/>
                  </a:lnTo>
                  <a:lnTo>
                    <a:pt x="33294" y="287"/>
                  </a:lnTo>
                  <a:lnTo>
                    <a:pt x="31883" y="0"/>
                  </a:lnTo>
                  <a:lnTo>
                    <a:pt x="7973" y="4655"/>
                  </a:lnTo>
                  <a:lnTo>
                    <a:pt x="1344" y="10216"/>
                  </a:lnTo>
                  <a:lnTo>
                    <a:pt x="0" y="14380"/>
                  </a:lnTo>
                  <a:lnTo>
                    <a:pt x="387" y="24651"/>
                  </a:lnTo>
                  <a:lnTo>
                    <a:pt x="4572" y="38963"/>
                  </a:lnTo>
                  <a:lnTo>
                    <a:pt x="30759" y="81464"/>
                  </a:lnTo>
                  <a:lnTo>
                    <a:pt x="38282" y="93272"/>
                  </a:lnTo>
                  <a:lnTo>
                    <a:pt x="40685" y="107457"/>
                  </a:lnTo>
                  <a:lnTo>
                    <a:pt x="38071" y="127546"/>
                  </a:lnTo>
                  <a:lnTo>
                    <a:pt x="36478" y="132817"/>
                  </a:lnTo>
                  <a:lnTo>
                    <a:pt x="32595" y="135625"/>
                  </a:lnTo>
                  <a:lnTo>
                    <a:pt x="1544" y="130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1966"/>
            <p:cNvSpPr/>
            <p:nvPr>
              <p:custDataLst>
                <p:tags r:id="rId16"/>
              </p:custDataLst>
            </p:nvPr>
          </p:nvSpPr>
          <p:spPr>
            <a:xfrm>
              <a:off x="1719783" y="904414"/>
              <a:ext cx="109018" cy="130688"/>
            </a:xfrm>
            <a:custGeom>
              <a:avLst/>
              <a:gdLst/>
              <a:ahLst/>
              <a:cxnLst/>
              <a:rect l="0" t="0" r="0" b="0"/>
              <a:pathLst>
                <a:path w="109018" h="130688">
                  <a:moveTo>
                    <a:pt x="13767" y="60786"/>
                  </a:moveTo>
                  <a:lnTo>
                    <a:pt x="13767" y="60786"/>
                  </a:lnTo>
                  <a:lnTo>
                    <a:pt x="17138" y="60786"/>
                  </a:lnTo>
                  <a:lnTo>
                    <a:pt x="25976" y="54044"/>
                  </a:lnTo>
                  <a:lnTo>
                    <a:pt x="37241" y="37713"/>
                  </a:lnTo>
                  <a:lnTo>
                    <a:pt x="48560" y="12536"/>
                  </a:lnTo>
                  <a:lnTo>
                    <a:pt x="51214" y="298"/>
                  </a:lnTo>
                  <a:lnTo>
                    <a:pt x="50020" y="0"/>
                  </a:lnTo>
                  <a:lnTo>
                    <a:pt x="44931" y="1550"/>
                  </a:lnTo>
                  <a:lnTo>
                    <a:pt x="26508" y="22091"/>
                  </a:lnTo>
                  <a:lnTo>
                    <a:pt x="8842" y="52354"/>
                  </a:lnTo>
                  <a:lnTo>
                    <a:pt x="0" y="86353"/>
                  </a:lnTo>
                  <a:lnTo>
                    <a:pt x="828" y="104134"/>
                  </a:lnTo>
                  <a:lnTo>
                    <a:pt x="3024" y="110851"/>
                  </a:lnTo>
                  <a:lnTo>
                    <a:pt x="14872" y="122078"/>
                  </a:lnTo>
                  <a:lnTo>
                    <a:pt x="22970" y="127047"/>
                  </a:lnTo>
                  <a:lnTo>
                    <a:pt x="39494" y="130687"/>
                  </a:lnTo>
                  <a:lnTo>
                    <a:pt x="56951" y="129248"/>
                  </a:lnTo>
                  <a:lnTo>
                    <a:pt x="109017" y="1115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1967"/>
            <p:cNvSpPr/>
            <p:nvPr>
              <p:custDataLst>
                <p:tags r:id="rId17"/>
              </p:custDataLst>
            </p:nvPr>
          </p:nvSpPr>
          <p:spPr>
            <a:xfrm>
              <a:off x="1462265" y="730250"/>
              <a:ext cx="252236" cy="133351"/>
            </a:xfrm>
            <a:custGeom>
              <a:avLst/>
              <a:gdLst/>
              <a:ahLst/>
              <a:cxnLst/>
              <a:rect l="0" t="0" r="0" b="0"/>
              <a:pathLst>
                <a:path w="252236" h="133351">
                  <a:moveTo>
                    <a:pt x="10935" y="133350"/>
                  </a:moveTo>
                  <a:lnTo>
                    <a:pt x="10935" y="133350"/>
                  </a:lnTo>
                  <a:lnTo>
                    <a:pt x="4193" y="129979"/>
                  </a:lnTo>
                  <a:lnTo>
                    <a:pt x="2207" y="126869"/>
                  </a:lnTo>
                  <a:lnTo>
                    <a:pt x="0" y="117770"/>
                  </a:lnTo>
                  <a:lnTo>
                    <a:pt x="4664" y="104788"/>
                  </a:lnTo>
                  <a:lnTo>
                    <a:pt x="8871" y="97376"/>
                  </a:lnTo>
                  <a:lnTo>
                    <a:pt x="38389" y="73459"/>
                  </a:lnTo>
                  <a:lnTo>
                    <a:pt x="78415" y="51869"/>
                  </a:lnTo>
                  <a:lnTo>
                    <a:pt x="114812" y="35438"/>
                  </a:lnTo>
                  <a:lnTo>
                    <a:pt x="146473" y="26098"/>
                  </a:lnTo>
                  <a:lnTo>
                    <a:pt x="182652" y="17244"/>
                  </a:lnTo>
                  <a:lnTo>
                    <a:pt x="229109" y="5736"/>
                  </a:lnTo>
                  <a:lnTo>
                    <a:pt x="2522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1968"/>
            <p:cNvSpPr/>
            <p:nvPr>
              <p:custDataLst>
                <p:tags r:id="rId18"/>
              </p:custDataLst>
            </p:nvPr>
          </p:nvSpPr>
          <p:spPr>
            <a:xfrm>
              <a:off x="1576283" y="744977"/>
              <a:ext cx="74718" cy="271024"/>
            </a:xfrm>
            <a:custGeom>
              <a:avLst/>
              <a:gdLst/>
              <a:ahLst/>
              <a:cxnLst/>
              <a:rect l="0" t="0" r="0" b="0"/>
              <a:pathLst>
                <a:path w="74718" h="271024">
                  <a:moveTo>
                    <a:pt x="23917" y="17023"/>
                  </a:moveTo>
                  <a:lnTo>
                    <a:pt x="23917" y="17023"/>
                  </a:lnTo>
                  <a:lnTo>
                    <a:pt x="8722" y="2533"/>
                  </a:lnTo>
                  <a:lnTo>
                    <a:pt x="3523" y="0"/>
                  </a:lnTo>
                  <a:lnTo>
                    <a:pt x="1854" y="30"/>
                  </a:lnTo>
                  <a:lnTo>
                    <a:pt x="742" y="755"/>
                  </a:lnTo>
                  <a:lnTo>
                    <a:pt x="0" y="1945"/>
                  </a:lnTo>
                  <a:lnTo>
                    <a:pt x="7501" y="39166"/>
                  </a:lnTo>
                  <a:lnTo>
                    <a:pt x="20229" y="83321"/>
                  </a:lnTo>
                  <a:lnTo>
                    <a:pt x="30039" y="115633"/>
                  </a:lnTo>
                  <a:lnTo>
                    <a:pt x="36751" y="148809"/>
                  </a:lnTo>
                  <a:lnTo>
                    <a:pt x="47867" y="195849"/>
                  </a:lnTo>
                  <a:lnTo>
                    <a:pt x="63429" y="243250"/>
                  </a:lnTo>
                  <a:lnTo>
                    <a:pt x="74717" y="2710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9" name="SMARTInkShape-Group330"/>
          <p:cNvGrpSpPr/>
          <p:nvPr/>
        </p:nvGrpSpPr>
        <p:grpSpPr>
          <a:xfrm>
            <a:off x="393962" y="795986"/>
            <a:ext cx="779976" cy="300158"/>
            <a:chOff x="393962" y="795986"/>
            <a:chExt cx="779976" cy="300158"/>
          </a:xfrm>
        </p:grpSpPr>
        <p:sp>
          <p:nvSpPr>
            <p:cNvPr id="323" name="SMARTInkShape-1969"/>
            <p:cNvSpPr/>
            <p:nvPr>
              <p:custDataLst>
                <p:tags r:id="rId4"/>
              </p:custDataLst>
            </p:nvPr>
          </p:nvSpPr>
          <p:spPr>
            <a:xfrm>
              <a:off x="1099972" y="921633"/>
              <a:ext cx="73966" cy="164218"/>
            </a:xfrm>
            <a:custGeom>
              <a:avLst/>
              <a:gdLst/>
              <a:ahLst/>
              <a:cxnLst/>
              <a:rect l="0" t="0" r="0" b="0"/>
              <a:pathLst>
                <a:path w="73966" h="164218">
                  <a:moveTo>
                    <a:pt x="43028" y="5467"/>
                  </a:moveTo>
                  <a:lnTo>
                    <a:pt x="43028" y="5467"/>
                  </a:lnTo>
                  <a:lnTo>
                    <a:pt x="43028" y="2096"/>
                  </a:lnTo>
                  <a:lnTo>
                    <a:pt x="41617" y="1103"/>
                  </a:lnTo>
                  <a:lnTo>
                    <a:pt x="36286" y="0"/>
                  </a:lnTo>
                  <a:lnTo>
                    <a:pt x="21980" y="2750"/>
                  </a:lnTo>
                  <a:lnTo>
                    <a:pt x="14153" y="8022"/>
                  </a:lnTo>
                  <a:lnTo>
                    <a:pt x="3379" y="22905"/>
                  </a:lnTo>
                  <a:lnTo>
                    <a:pt x="0" y="38621"/>
                  </a:lnTo>
                  <a:lnTo>
                    <a:pt x="2973" y="48659"/>
                  </a:lnTo>
                  <a:lnTo>
                    <a:pt x="9704" y="57825"/>
                  </a:lnTo>
                  <a:lnTo>
                    <a:pt x="25393" y="70212"/>
                  </a:lnTo>
                  <a:lnTo>
                    <a:pt x="59285" y="90132"/>
                  </a:lnTo>
                  <a:lnTo>
                    <a:pt x="69774" y="105420"/>
                  </a:lnTo>
                  <a:lnTo>
                    <a:pt x="73559" y="114436"/>
                  </a:lnTo>
                  <a:lnTo>
                    <a:pt x="73965" y="122563"/>
                  </a:lnTo>
                  <a:lnTo>
                    <a:pt x="68772" y="137237"/>
                  </a:lnTo>
                  <a:lnTo>
                    <a:pt x="36678" y="164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1970"/>
            <p:cNvSpPr/>
            <p:nvPr>
              <p:custDataLst>
                <p:tags r:id="rId5"/>
              </p:custDataLst>
            </p:nvPr>
          </p:nvSpPr>
          <p:spPr>
            <a:xfrm>
              <a:off x="1035050" y="809142"/>
              <a:ext cx="25401" cy="92559"/>
            </a:xfrm>
            <a:custGeom>
              <a:avLst/>
              <a:gdLst/>
              <a:ahLst/>
              <a:cxnLst/>
              <a:rect l="0" t="0" r="0" b="0"/>
              <a:pathLst>
                <a:path w="25401" h="92559">
                  <a:moveTo>
                    <a:pt x="0" y="3658"/>
                  </a:moveTo>
                  <a:lnTo>
                    <a:pt x="0" y="3658"/>
                  </a:lnTo>
                  <a:lnTo>
                    <a:pt x="0" y="287"/>
                  </a:lnTo>
                  <a:lnTo>
                    <a:pt x="705" y="0"/>
                  </a:lnTo>
                  <a:lnTo>
                    <a:pt x="3371" y="1562"/>
                  </a:lnTo>
                  <a:lnTo>
                    <a:pt x="8838" y="13150"/>
                  </a:lnTo>
                  <a:lnTo>
                    <a:pt x="15732" y="60593"/>
                  </a:lnTo>
                  <a:lnTo>
                    <a:pt x="25400" y="925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1971"/>
            <p:cNvSpPr/>
            <p:nvPr>
              <p:custDataLst>
                <p:tags r:id="rId6"/>
              </p:custDataLst>
            </p:nvPr>
          </p:nvSpPr>
          <p:spPr>
            <a:xfrm>
              <a:off x="900126" y="795986"/>
              <a:ext cx="77775" cy="280595"/>
            </a:xfrm>
            <a:custGeom>
              <a:avLst/>
              <a:gdLst/>
              <a:ahLst/>
              <a:cxnLst/>
              <a:rect l="0" t="0" r="0" b="0"/>
              <a:pathLst>
                <a:path w="77775" h="280595">
                  <a:moveTo>
                    <a:pt x="52374" y="194614"/>
                  </a:moveTo>
                  <a:lnTo>
                    <a:pt x="52374" y="194614"/>
                  </a:lnTo>
                  <a:lnTo>
                    <a:pt x="46599" y="189544"/>
                  </a:lnTo>
                  <a:lnTo>
                    <a:pt x="37179" y="184488"/>
                  </a:lnTo>
                  <a:lnTo>
                    <a:pt x="31980" y="183058"/>
                  </a:lnTo>
                  <a:lnTo>
                    <a:pt x="18344" y="185624"/>
                  </a:lnTo>
                  <a:lnTo>
                    <a:pt x="10674" y="190854"/>
                  </a:lnTo>
                  <a:lnTo>
                    <a:pt x="7640" y="194224"/>
                  </a:lnTo>
                  <a:lnTo>
                    <a:pt x="0" y="215822"/>
                  </a:lnTo>
                  <a:lnTo>
                    <a:pt x="10" y="241193"/>
                  </a:lnTo>
                  <a:lnTo>
                    <a:pt x="4482" y="269955"/>
                  </a:lnTo>
                  <a:lnTo>
                    <a:pt x="7746" y="275886"/>
                  </a:lnTo>
                  <a:lnTo>
                    <a:pt x="12038" y="279134"/>
                  </a:lnTo>
                  <a:lnTo>
                    <a:pt x="17017" y="280594"/>
                  </a:lnTo>
                  <a:lnTo>
                    <a:pt x="21747" y="279451"/>
                  </a:lnTo>
                  <a:lnTo>
                    <a:pt x="30766" y="272536"/>
                  </a:lnTo>
                  <a:lnTo>
                    <a:pt x="40405" y="246630"/>
                  </a:lnTo>
                  <a:lnTo>
                    <a:pt x="48572" y="206561"/>
                  </a:lnTo>
                  <a:lnTo>
                    <a:pt x="47627" y="175935"/>
                  </a:lnTo>
                  <a:lnTo>
                    <a:pt x="44855" y="141157"/>
                  </a:lnTo>
                  <a:lnTo>
                    <a:pt x="40566" y="105238"/>
                  </a:lnTo>
                  <a:lnTo>
                    <a:pt x="33955" y="70460"/>
                  </a:lnTo>
                  <a:lnTo>
                    <a:pt x="23283" y="26784"/>
                  </a:lnTo>
                  <a:lnTo>
                    <a:pt x="18749" y="9015"/>
                  </a:lnTo>
                  <a:lnTo>
                    <a:pt x="15846" y="3854"/>
                  </a:lnTo>
                  <a:lnTo>
                    <a:pt x="12500" y="1118"/>
                  </a:lnTo>
                  <a:lnTo>
                    <a:pt x="8858" y="0"/>
                  </a:lnTo>
                  <a:lnTo>
                    <a:pt x="6430" y="4194"/>
                  </a:lnTo>
                  <a:lnTo>
                    <a:pt x="2533" y="48292"/>
                  </a:lnTo>
                  <a:lnTo>
                    <a:pt x="5621" y="92933"/>
                  </a:lnTo>
                  <a:lnTo>
                    <a:pt x="15473" y="131796"/>
                  </a:lnTo>
                  <a:lnTo>
                    <a:pt x="31092" y="166829"/>
                  </a:lnTo>
                  <a:lnTo>
                    <a:pt x="58283" y="212801"/>
                  </a:lnTo>
                  <a:lnTo>
                    <a:pt x="77774" y="2390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1972"/>
            <p:cNvSpPr/>
            <p:nvPr>
              <p:custDataLst>
                <p:tags r:id="rId7"/>
              </p:custDataLst>
            </p:nvPr>
          </p:nvSpPr>
          <p:spPr>
            <a:xfrm>
              <a:off x="744356" y="814083"/>
              <a:ext cx="74795" cy="271768"/>
            </a:xfrm>
            <a:custGeom>
              <a:avLst/>
              <a:gdLst/>
              <a:ahLst/>
              <a:cxnLst/>
              <a:rect l="0" t="0" r="0" b="0"/>
              <a:pathLst>
                <a:path w="74795" h="271768">
                  <a:moveTo>
                    <a:pt x="17644" y="36817"/>
                  </a:moveTo>
                  <a:lnTo>
                    <a:pt x="17644" y="36817"/>
                  </a:lnTo>
                  <a:lnTo>
                    <a:pt x="3338" y="642"/>
                  </a:lnTo>
                  <a:lnTo>
                    <a:pt x="1757" y="0"/>
                  </a:lnTo>
                  <a:lnTo>
                    <a:pt x="702" y="1689"/>
                  </a:lnTo>
                  <a:lnTo>
                    <a:pt x="0" y="4932"/>
                  </a:lnTo>
                  <a:lnTo>
                    <a:pt x="4647" y="50692"/>
                  </a:lnTo>
                  <a:lnTo>
                    <a:pt x="10927" y="81554"/>
                  </a:lnTo>
                  <a:lnTo>
                    <a:pt x="18422" y="115967"/>
                  </a:lnTo>
                  <a:lnTo>
                    <a:pt x="30574" y="161634"/>
                  </a:lnTo>
                  <a:lnTo>
                    <a:pt x="43112" y="198683"/>
                  </a:lnTo>
                  <a:lnTo>
                    <a:pt x="57646" y="237177"/>
                  </a:lnTo>
                  <a:lnTo>
                    <a:pt x="74794" y="2717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1973"/>
            <p:cNvSpPr/>
            <p:nvPr>
              <p:custDataLst>
                <p:tags r:id="rId8"/>
              </p:custDataLst>
            </p:nvPr>
          </p:nvSpPr>
          <p:spPr>
            <a:xfrm>
              <a:off x="662063" y="984250"/>
              <a:ext cx="106288" cy="111894"/>
            </a:xfrm>
            <a:custGeom>
              <a:avLst/>
              <a:gdLst/>
              <a:ahLst/>
              <a:cxnLst/>
              <a:rect l="0" t="0" r="0" b="0"/>
              <a:pathLst>
                <a:path w="106288" h="111894">
                  <a:moveTo>
                    <a:pt x="55487" y="0"/>
                  </a:moveTo>
                  <a:lnTo>
                    <a:pt x="55487" y="0"/>
                  </a:lnTo>
                  <a:lnTo>
                    <a:pt x="45348" y="706"/>
                  </a:lnTo>
                  <a:lnTo>
                    <a:pt x="27875" y="8789"/>
                  </a:lnTo>
                  <a:lnTo>
                    <a:pt x="22262" y="12209"/>
                  </a:lnTo>
                  <a:lnTo>
                    <a:pt x="14145" y="25417"/>
                  </a:lnTo>
                  <a:lnTo>
                    <a:pt x="1568" y="72099"/>
                  </a:lnTo>
                  <a:lnTo>
                    <a:pt x="0" y="97484"/>
                  </a:lnTo>
                  <a:lnTo>
                    <a:pt x="2134" y="109413"/>
                  </a:lnTo>
                  <a:lnTo>
                    <a:pt x="5101" y="111748"/>
                  </a:lnTo>
                  <a:lnTo>
                    <a:pt x="9197" y="111893"/>
                  </a:lnTo>
                  <a:lnTo>
                    <a:pt x="14043" y="110579"/>
                  </a:lnTo>
                  <a:lnTo>
                    <a:pt x="23192" y="103474"/>
                  </a:lnTo>
                  <a:lnTo>
                    <a:pt x="31961" y="91849"/>
                  </a:lnTo>
                  <a:lnTo>
                    <a:pt x="53338" y="48932"/>
                  </a:lnTo>
                  <a:lnTo>
                    <a:pt x="61091" y="27791"/>
                  </a:lnTo>
                  <a:lnTo>
                    <a:pt x="58245" y="32851"/>
                  </a:lnTo>
                  <a:lnTo>
                    <a:pt x="56304" y="46658"/>
                  </a:lnTo>
                  <a:lnTo>
                    <a:pt x="59100" y="60783"/>
                  </a:lnTo>
                  <a:lnTo>
                    <a:pt x="64397" y="70534"/>
                  </a:lnTo>
                  <a:lnTo>
                    <a:pt x="67777" y="72423"/>
                  </a:lnTo>
                  <a:lnTo>
                    <a:pt x="77177" y="74521"/>
                  </a:lnTo>
                  <a:lnTo>
                    <a:pt x="81941" y="72259"/>
                  </a:lnTo>
                  <a:lnTo>
                    <a:pt x="94683" y="57001"/>
                  </a:lnTo>
                  <a:lnTo>
                    <a:pt x="106287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1974"/>
            <p:cNvSpPr/>
            <p:nvPr>
              <p:custDataLst>
                <p:tags r:id="rId9"/>
              </p:custDataLst>
            </p:nvPr>
          </p:nvSpPr>
          <p:spPr>
            <a:xfrm>
              <a:off x="393962" y="805022"/>
              <a:ext cx="180538" cy="220315"/>
            </a:xfrm>
            <a:custGeom>
              <a:avLst/>
              <a:gdLst/>
              <a:ahLst/>
              <a:cxnLst/>
              <a:rect l="0" t="0" r="0" b="0"/>
              <a:pathLst>
                <a:path w="180538" h="220315">
                  <a:moveTo>
                    <a:pt x="6088" y="14128"/>
                  </a:moveTo>
                  <a:lnTo>
                    <a:pt x="6088" y="14128"/>
                  </a:lnTo>
                  <a:lnTo>
                    <a:pt x="6088" y="10757"/>
                  </a:lnTo>
                  <a:lnTo>
                    <a:pt x="2717" y="1919"/>
                  </a:lnTo>
                  <a:lnTo>
                    <a:pt x="1724" y="344"/>
                  </a:lnTo>
                  <a:lnTo>
                    <a:pt x="1062" y="0"/>
                  </a:lnTo>
                  <a:lnTo>
                    <a:pt x="621" y="476"/>
                  </a:lnTo>
                  <a:lnTo>
                    <a:pt x="0" y="7888"/>
                  </a:lnTo>
                  <a:lnTo>
                    <a:pt x="6220" y="53586"/>
                  </a:lnTo>
                  <a:lnTo>
                    <a:pt x="18222" y="99784"/>
                  </a:lnTo>
                  <a:lnTo>
                    <a:pt x="25183" y="138658"/>
                  </a:lnTo>
                  <a:lnTo>
                    <a:pt x="40565" y="177695"/>
                  </a:lnTo>
                  <a:lnTo>
                    <a:pt x="51044" y="192658"/>
                  </a:lnTo>
                  <a:lnTo>
                    <a:pt x="60406" y="199308"/>
                  </a:lnTo>
                  <a:lnTo>
                    <a:pt x="64877" y="199670"/>
                  </a:lnTo>
                  <a:lnTo>
                    <a:pt x="73609" y="196310"/>
                  </a:lnTo>
                  <a:lnTo>
                    <a:pt x="80312" y="190112"/>
                  </a:lnTo>
                  <a:lnTo>
                    <a:pt x="84938" y="183360"/>
                  </a:lnTo>
                  <a:lnTo>
                    <a:pt x="86993" y="178007"/>
                  </a:lnTo>
                  <a:lnTo>
                    <a:pt x="88247" y="178414"/>
                  </a:lnTo>
                  <a:lnTo>
                    <a:pt x="107027" y="216109"/>
                  </a:lnTo>
                  <a:lnTo>
                    <a:pt x="116567" y="220314"/>
                  </a:lnTo>
                  <a:lnTo>
                    <a:pt x="125980" y="220301"/>
                  </a:lnTo>
                  <a:lnTo>
                    <a:pt x="130466" y="219310"/>
                  </a:lnTo>
                  <a:lnTo>
                    <a:pt x="153635" y="204431"/>
                  </a:lnTo>
                  <a:lnTo>
                    <a:pt x="167149" y="184315"/>
                  </a:lnTo>
                  <a:lnTo>
                    <a:pt x="178928" y="148985"/>
                  </a:lnTo>
                  <a:lnTo>
                    <a:pt x="180537" y="112412"/>
                  </a:lnTo>
                  <a:lnTo>
                    <a:pt x="174759" y="72661"/>
                  </a:lnTo>
                  <a:lnTo>
                    <a:pt x="165504" y="45896"/>
                  </a:lnTo>
                  <a:lnTo>
                    <a:pt x="147083" y="22365"/>
                  </a:lnTo>
                  <a:lnTo>
                    <a:pt x="133864" y="12100"/>
                  </a:lnTo>
                  <a:lnTo>
                    <a:pt x="131488" y="12070"/>
                  </a:lnTo>
                  <a:lnTo>
                    <a:pt x="126738" y="204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45671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SMARTInkShape-Group331"/>
          <p:cNvGrpSpPr/>
          <p:nvPr/>
        </p:nvGrpSpPr>
        <p:grpSpPr>
          <a:xfrm>
            <a:off x="10478279" y="5039593"/>
            <a:ext cx="284972" cy="299041"/>
            <a:chOff x="10478279" y="5039593"/>
            <a:chExt cx="284972" cy="299041"/>
          </a:xfrm>
        </p:grpSpPr>
        <p:sp>
          <p:nvSpPr>
            <p:cNvPr id="140" name="SMARTInkShape-1975"/>
            <p:cNvSpPr/>
            <p:nvPr>
              <p:custDataLst>
                <p:tags r:id="rId197"/>
              </p:custDataLst>
            </p:nvPr>
          </p:nvSpPr>
          <p:spPr>
            <a:xfrm>
              <a:off x="10706568" y="5251450"/>
              <a:ext cx="56683" cy="87184"/>
            </a:xfrm>
            <a:custGeom>
              <a:avLst/>
              <a:gdLst/>
              <a:ahLst/>
              <a:cxnLst/>
              <a:rect l="0" t="0" r="0" b="0"/>
              <a:pathLst>
                <a:path w="56683" h="87184">
                  <a:moveTo>
                    <a:pt x="37632" y="19050"/>
                  </a:moveTo>
                  <a:lnTo>
                    <a:pt x="37632" y="19050"/>
                  </a:lnTo>
                  <a:lnTo>
                    <a:pt x="34261" y="15679"/>
                  </a:lnTo>
                  <a:lnTo>
                    <a:pt x="31856" y="16097"/>
                  </a:lnTo>
                  <a:lnTo>
                    <a:pt x="13867" y="27267"/>
                  </a:lnTo>
                  <a:lnTo>
                    <a:pt x="7549" y="35402"/>
                  </a:lnTo>
                  <a:lnTo>
                    <a:pt x="3095" y="46073"/>
                  </a:lnTo>
                  <a:lnTo>
                    <a:pt x="0" y="73042"/>
                  </a:lnTo>
                  <a:lnTo>
                    <a:pt x="1254" y="76918"/>
                  </a:lnTo>
                  <a:lnTo>
                    <a:pt x="6413" y="83104"/>
                  </a:lnTo>
                  <a:lnTo>
                    <a:pt x="15289" y="86325"/>
                  </a:lnTo>
                  <a:lnTo>
                    <a:pt x="20620" y="87183"/>
                  </a:lnTo>
                  <a:lnTo>
                    <a:pt x="32189" y="84374"/>
                  </a:lnTo>
                  <a:lnTo>
                    <a:pt x="38237" y="81649"/>
                  </a:lnTo>
                  <a:lnTo>
                    <a:pt x="46837" y="71096"/>
                  </a:lnTo>
                  <a:lnTo>
                    <a:pt x="52306" y="57704"/>
                  </a:lnTo>
                  <a:lnTo>
                    <a:pt x="5668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976"/>
            <p:cNvSpPr/>
            <p:nvPr>
              <p:custDataLst>
                <p:tags r:id="rId198"/>
              </p:custDataLst>
            </p:nvPr>
          </p:nvSpPr>
          <p:spPr>
            <a:xfrm>
              <a:off x="10478279" y="5039593"/>
              <a:ext cx="220459" cy="248952"/>
            </a:xfrm>
            <a:custGeom>
              <a:avLst/>
              <a:gdLst/>
              <a:ahLst/>
              <a:cxnLst/>
              <a:rect l="0" t="0" r="0" b="0"/>
              <a:pathLst>
                <a:path w="220459" h="248952">
                  <a:moveTo>
                    <a:pt x="30971" y="21357"/>
                  </a:moveTo>
                  <a:lnTo>
                    <a:pt x="30971" y="21357"/>
                  </a:lnTo>
                  <a:lnTo>
                    <a:pt x="30971" y="17986"/>
                  </a:lnTo>
                  <a:lnTo>
                    <a:pt x="34342" y="9148"/>
                  </a:lnTo>
                  <a:lnTo>
                    <a:pt x="39810" y="963"/>
                  </a:lnTo>
                  <a:lnTo>
                    <a:pt x="41095" y="0"/>
                  </a:lnTo>
                  <a:lnTo>
                    <a:pt x="41956" y="63"/>
                  </a:lnTo>
                  <a:lnTo>
                    <a:pt x="42528" y="811"/>
                  </a:lnTo>
                  <a:lnTo>
                    <a:pt x="42738" y="20748"/>
                  </a:lnTo>
                  <a:lnTo>
                    <a:pt x="38534" y="59355"/>
                  </a:lnTo>
                  <a:lnTo>
                    <a:pt x="32819" y="102387"/>
                  </a:lnTo>
                  <a:lnTo>
                    <a:pt x="26659" y="146417"/>
                  </a:lnTo>
                  <a:lnTo>
                    <a:pt x="20364" y="189331"/>
                  </a:lnTo>
                  <a:lnTo>
                    <a:pt x="11917" y="228626"/>
                  </a:lnTo>
                  <a:lnTo>
                    <a:pt x="3453" y="247389"/>
                  </a:lnTo>
                  <a:lnTo>
                    <a:pt x="2043" y="248951"/>
                  </a:lnTo>
                  <a:lnTo>
                    <a:pt x="1102" y="248582"/>
                  </a:lnTo>
                  <a:lnTo>
                    <a:pt x="476" y="246923"/>
                  </a:lnTo>
                  <a:lnTo>
                    <a:pt x="0" y="203286"/>
                  </a:lnTo>
                  <a:lnTo>
                    <a:pt x="2623" y="191349"/>
                  </a:lnTo>
                  <a:lnTo>
                    <a:pt x="11440" y="176696"/>
                  </a:lnTo>
                  <a:lnTo>
                    <a:pt x="15834" y="173600"/>
                  </a:lnTo>
                  <a:lnTo>
                    <a:pt x="26360" y="170159"/>
                  </a:lnTo>
                  <a:lnTo>
                    <a:pt x="69614" y="164278"/>
                  </a:lnTo>
                  <a:lnTo>
                    <a:pt x="116382" y="149130"/>
                  </a:lnTo>
                  <a:lnTo>
                    <a:pt x="137888" y="130634"/>
                  </a:lnTo>
                  <a:lnTo>
                    <a:pt x="171083" y="84921"/>
                  </a:lnTo>
                  <a:lnTo>
                    <a:pt x="198744" y="39021"/>
                  </a:lnTo>
                  <a:lnTo>
                    <a:pt x="218060" y="9842"/>
                  </a:lnTo>
                  <a:lnTo>
                    <a:pt x="219196" y="10153"/>
                  </a:lnTo>
                  <a:lnTo>
                    <a:pt x="220458" y="18023"/>
                  </a:lnTo>
                  <a:lnTo>
                    <a:pt x="212548" y="64732"/>
                  </a:lnTo>
                  <a:lnTo>
                    <a:pt x="201051" y="106282"/>
                  </a:lnTo>
                  <a:lnTo>
                    <a:pt x="192691" y="153738"/>
                  </a:lnTo>
                  <a:lnTo>
                    <a:pt x="189895" y="189070"/>
                  </a:lnTo>
                  <a:lnTo>
                    <a:pt x="183371" y="2436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SMARTInkShape-Group332"/>
          <p:cNvGrpSpPr/>
          <p:nvPr/>
        </p:nvGrpSpPr>
        <p:grpSpPr>
          <a:xfrm>
            <a:off x="9199702" y="4970526"/>
            <a:ext cx="845999" cy="435612"/>
            <a:chOff x="9199702" y="4970526"/>
            <a:chExt cx="845999" cy="435612"/>
          </a:xfrm>
        </p:grpSpPr>
        <p:sp>
          <p:nvSpPr>
            <p:cNvPr id="143" name="SMARTInkShape-1977"/>
            <p:cNvSpPr/>
            <p:nvPr>
              <p:custDataLst>
                <p:tags r:id="rId192"/>
              </p:custDataLst>
            </p:nvPr>
          </p:nvSpPr>
          <p:spPr>
            <a:xfrm>
              <a:off x="9886845" y="5108092"/>
              <a:ext cx="158856" cy="22709"/>
            </a:xfrm>
            <a:custGeom>
              <a:avLst/>
              <a:gdLst/>
              <a:ahLst/>
              <a:cxnLst/>
              <a:rect l="0" t="0" r="0" b="0"/>
              <a:pathLst>
                <a:path w="158856" h="22709">
                  <a:moveTo>
                    <a:pt x="19155" y="3658"/>
                  </a:moveTo>
                  <a:lnTo>
                    <a:pt x="19155" y="3658"/>
                  </a:lnTo>
                  <a:lnTo>
                    <a:pt x="12674" y="2952"/>
                  </a:lnTo>
                  <a:lnTo>
                    <a:pt x="1007" y="0"/>
                  </a:lnTo>
                  <a:lnTo>
                    <a:pt x="0" y="514"/>
                  </a:lnTo>
                  <a:lnTo>
                    <a:pt x="34" y="1562"/>
                  </a:lnTo>
                  <a:lnTo>
                    <a:pt x="10197" y="6408"/>
                  </a:lnTo>
                  <a:lnTo>
                    <a:pt x="57236" y="14366"/>
                  </a:lnTo>
                  <a:lnTo>
                    <a:pt x="100208" y="19922"/>
                  </a:lnTo>
                  <a:lnTo>
                    <a:pt x="158855" y="227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1978"/>
            <p:cNvSpPr/>
            <p:nvPr>
              <p:custDataLst>
                <p:tags r:id="rId193"/>
              </p:custDataLst>
            </p:nvPr>
          </p:nvSpPr>
          <p:spPr>
            <a:xfrm>
              <a:off x="9613898" y="4999417"/>
              <a:ext cx="383946" cy="255864"/>
            </a:xfrm>
            <a:custGeom>
              <a:avLst/>
              <a:gdLst/>
              <a:ahLst/>
              <a:cxnLst/>
              <a:rect l="0" t="0" r="0" b="0"/>
              <a:pathLst>
                <a:path w="383946" h="255864">
                  <a:moveTo>
                    <a:pt x="2" y="182183"/>
                  </a:moveTo>
                  <a:lnTo>
                    <a:pt x="2" y="182183"/>
                  </a:lnTo>
                  <a:lnTo>
                    <a:pt x="0" y="185554"/>
                  </a:lnTo>
                  <a:lnTo>
                    <a:pt x="1883" y="189091"/>
                  </a:lnTo>
                  <a:lnTo>
                    <a:pt x="3372" y="191021"/>
                  </a:lnTo>
                  <a:lnTo>
                    <a:pt x="5071" y="191603"/>
                  </a:lnTo>
                  <a:lnTo>
                    <a:pt x="6909" y="191285"/>
                  </a:lnTo>
                  <a:lnTo>
                    <a:pt x="32915" y="178104"/>
                  </a:lnTo>
                  <a:lnTo>
                    <a:pt x="57174" y="155671"/>
                  </a:lnTo>
                  <a:lnTo>
                    <a:pt x="60689" y="149704"/>
                  </a:lnTo>
                  <a:lnTo>
                    <a:pt x="60370" y="142818"/>
                  </a:lnTo>
                  <a:lnTo>
                    <a:pt x="59299" y="139007"/>
                  </a:lnTo>
                  <a:lnTo>
                    <a:pt x="57171" y="137171"/>
                  </a:lnTo>
                  <a:lnTo>
                    <a:pt x="54342" y="136652"/>
                  </a:lnTo>
                  <a:lnTo>
                    <a:pt x="51045" y="137013"/>
                  </a:lnTo>
                  <a:lnTo>
                    <a:pt x="32922" y="147632"/>
                  </a:lnTo>
                  <a:lnTo>
                    <a:pt x="16420" y="167556"/>
                  </a:lnTo>
                  <a:lnTo>
                    <a:pt x="10826" y="185090"/>
                  </a:lnTo>
                  <a:lnTo>
                    <a:pt x="7235" y="221719"/>
                  </a:lnTo>
                  <a:lnTo>
                    <a:pt x="8352" y="228296"/>
                  </a:lnTo>
                  <a:lnTo>
                    <a:pt x="13355" y="237485"/>
                  </a:lnTo>
                  <a:lnTo>
                    <a:pt x="18076" y="239512"/>
                  </a:lnTo>
                  <a:lnTo>
                    <a:pt x="30849" y="239883"/>
                  </a:lnTo>
                  <a:lnTo>
                    <a:pt x="50533" y="232754"/>
                  </a:lnTo>
                  <a:lnTo>
                    <a:pt x="80514" y="211928"/>
                  </a:lnTo>
                  <a:lnTo>
                    <a:pt x="122336" y="167928"/>
                  </a:lnTo>
                  <a:lnTo>
                    <a:pt x="139904" y="150962"/>
                  </a:lnTo>
                  <a:lnTo>
                    <a:pt x="141953" y="150080"/>
                  </a:lnTo>
                  <a:lnTo>
                    <a:pt x="143320" y="150199"/>
                  </a:lnTo>
                  <a:lnTo>
                    <a:pt x="144230" y="150981"/>
                  </a:lnTo>
                  <a:lnTo>
                    <a:pt x="145242" y="153734"/>
                  </a:lnTo>
                  <a:lnTo>
                    <a:pt x="146050" y="181791"/>
                  </a:lnTo>
                  <a:lnTo>
                    <a:pt x="146050" y="173310"/>
                  </a:lnTo>
                  <a:lnTo>
                    <a:pt x="145347" y="172740"/>
                  </a:lnTo>
                  <a:lnTo>
                    <a:pt x="144171" y="173065"/>
                  </a:lnTo>
                  <a:lnTo>
                    <a:pt x="122287" y="189977"/>
                  </a:lnTo>
                  <a:lnTo>
                    <a:pt x="115969" y="200228"/>
                  </a:lnTo>
                  <a:lnTo>
                    <a:pt x="112221" y="213486"/>
                  </a:lnTo>
                  <a:lnTo>
                    <a:pt x="112906" y="226434"/>
                  </a:lnTo>
                  <a:lnTo>
                    <a:pt x="114783" y="230734"/>
                  </a:lnTo>
                  <a:lnTo>
                    <a:pt x="117445" y="233601"/>
                  </a:lnTo>
                  <a:lnTo>
                    <a:pt x="120630" y="235511"/>
                  </a:lnTo>
                  <a:lnTo>
                    <a:pt x="131696" y="235753"/>
                  </a:lnTo>
                  <a:lnTo>
                    <a:pt x="146727" y="232097"/>
                  </a:lnTo>
                  <a:lnTo>
                    <a:pt x="187003" y="210622"/>
                  </a:lnTo>
                  <a:lnTo>
                    <a:pt x="232817" y="179892"/>
                  </a:lnTo>
                  <a:lnTo>
                    <a:pt x="277228" y="137476"/>
                  </a:lnTo>
                  <a:lnTo>
                    <a:pt x="317312" y="93911"/>
                  </a:lnTo>
                  <a:lnTo>
                    <a:pt x="355969" y="51503"/>
                  </a:lnTo>
                  <a:lnTo>
                    <a:pt x="382245" y="5632"/>
                  </a:lnTo>
                  <a:lnTo>
                    <a:pt x="383945" y="982"/>
                  </a:lnTo>
                  <a:lnTo>
                    <a:pt x="382965" y="0"/>
                  </a:lnTo>
                  <a:lnTo>
                    <a:pt x="376229" y="4551"/>
                  </a:lnTo>
                  <a:lnTo>
                    <a:pt x="343598" y="39430"/>
                  </a:lnTo>
                  <a:lnTo>
                    <a:pt x="327821" y="66978"/>
                  </a:lnTo>
                  <a:lnTo>
                    <a:pt x="309427" y="108313"/>
                  </a:lnTo>
                  <a:lnTo>
                    <a:pt x="291187" y="155127"/>
                  </a:lnTo>
                  <a:lnTo>
                    <a:pt x="278176" y="192596"/>
                  </a:lnTo>
                  <a:lnTo>
                    <a:pt x="272506" y="214328"/>
                  </a:lnTo>
                  <a:lnTo>
                    <a:pt x="272339" y="233394"/>
                  </a:lnTo>
                  <a:lnTo>
                    <a:pt x="276498" y="245630"/>
                  </a:lnTo>
                  <a:lnTo>
                    <a:pt x="279584" y="249881"/>
                  </a:lnTo>
                  <a:lnTo>
                    <a:pt x="284461" y="252715"/>
                  </a:lnTo>
                  <a:lnTo>
                    <a:pt x="297408" y="255863"/>
                  </a:lnTo>
                  <a:lnTo>
                    <a:pt x="304105" y="254587"/>
                  </a:lnTo>
                  <a:lnTo>
                    <a:pt x="317192" y="247524"/>
                  </a:lnTo>
                  <a:lnTo>
                    <a:pt x="342902" y="2202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1979"/>
            <p:cNvSpPr/>
            <p:nvPr>
              <p:custDataLst>
                <p:tags r:id="rId194"/>
              </p:custDataLst>
            </p:nvPr>
          </p:nvSpPr>
          <p:spPr>
            <a:xfrm>
              <a:off x="9550400" y="5054600"/>
              <a:ext cx="19051" cy="1"/>
            </a:xfrm>
            <a:custGeom>
              <a:avLst/>
              <a:gdLst/>
              <a:ahLst/>
              <a:cxnLst/>
              <a:rect l="0" t="0" r="0" b="0"/>
              <a:pathLst>
                <a:path w="19051" h="1">
                  <a:moveTo>
                    <a:pt x="0" y="0"/>
                  </a:moveTo>
                  <a:lnTo>
                    <a:pt x="0" y="0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1980"/>
            <p:cNvSpPr/>
            <p:nvPr>
              <p:custDataLst>
                <p:tags r:id="rId195"/>
              </p:custDataLst>
            </p:nvPr>
          </p:nvSpPr>
          <p:spPr>
            <a:xfrm>
              <a:off x="9391650" y="5151638"/>
              <a:ext cx="125164" cy="254500"/>
            </a:xfrm>
            <a:custGeom>
              <a:avLst/>
              <a:gdLst/>
              <a:ahLst/>
              <a:cxnLst/>
              <a:rect l="0" t="0" r="0" b="0"/>
              <a:pathLst>
                <a:path w="125164" h="254500">
                  <a:moveTo>
                    <a:pt x="0" y="36312"/>
                  </a:moveTo>
                  <a:lnTo>
                    <a:pt x="0" y="36312"/>
                  </a:lnTo>
                  <a:lnTo>
                    <a:pt x="5467" y="36312"/>
                  </a:lnTo>
                  <a:lnTo>
                    <a:pt x="9459" y="39683"/>
                  </a:lnTo>
                  <a:lnTo>
                    <a:pt x="15022" y="41338"/>
                  </a:lnTo>
                  <a:lnTo>
                    <a:pt x="18482" y="41779"/>
                  </a:lnTo>
                  <a:lnTo>
                    <a:pt x="26088" y="38506"/>
                  </a:lnTo>
                  <a:lnTo>
                    <a:pt x="50860" y="20042"/>
                  </a:lnTo>
                  <a:lnTo>
                    <a:pt x="59753" y="7267"/>
                  </a:lnTo>
                  <a:lnTo>
                    <a:pt x="61003" y="4249"/>
                  </a:lnTo>
                  <a:lnTo>
                    <a:pt x="60424" y="2237"/>
                  </a:lnTo>
                  <a:lnTo>
                    <a:pt x="58627" y="895"/>
                  </a:lnTo>
                  <a:lnTo>
                    <a:pt x="56018" y="0"/>
                  </a:lnTo>
                  <a:lnTo>
                    <a:pt x="49356" y="888"/>
                  </a:lnTo>
                  <a:lnTo>
                    <a:pt x="45605" y="2113"/>
                  </a:lnTo>
                  <a:lnTo>
                    <a:pt x="37672" y="9118"/>
                  </a:lnTo>
                  <a:lnTo>
                    <a:pt x="21082" y="34233"/>
                  </a:lnTo>
                  <a:lnTo>
                    <a:pt x="15183" y="51375"/>
                  </a:lnTo>
                  <a:lnTo>
                    <a:pt x="15685" y="59000"/>
                  </a:lnTo>
                  <a:lnTo>
                    <a:pt x="16807" y="62021"/>
                  </a:lnTo>
                  <a:lnTo>
                    <a:pt x="23698" y="67259"/>
                  </a:lnTo>
                  <a:lnTo>
                    <a:pt x="28498" y="69643"/>
                  </a:lnTo>
                  <a:lnTo>
                    <a:pt x="39477" y="70411"/>
                  </a:lnTo>
                  <a:lnTo>
                    <a:pt x="59439" y="64995"/>
                  </a:lnTo>
                  <a:lnTo>
                    <a:pt x="91470" y="47152"/>
                  </a:lnTo>
                  <a:lnTo>
                    <a:pt x="109808" y="32782"/>
                  </a:lnTo>
                  <a:lnTo>
                    <a:pt x="125163" y="8015"/>
                  </a:lnTo>
                  <a:lnTo>
                    <a:pt x="124365" y="8275"/>
                  </a:lnTo>
                  <a:lnTo>
                    <a:pt x="119714" y="12327"/>
                  </a:lnTo>
                  <a:lnTo>
                    <a:pt x="110300" y="31496"/>
                  </a:lnTo>
                  <a:lnTo>
                    <a:pt x="104492" y="51584"/>
                  </a:lnTo>
                  <a:lnTo>
                    <a:pt x="100289" y="97106"/>
                  </a:lnTo>
                  <a:lnTo>
                    <a:pt x="96742" y="135229"/>
                  </a:lnTo>
                  <a:lnTo>
                    <a:pt x="95693" y="172630"/>
                  </a:lnTo>
                  <a:lnTo>
                    <a:pt x="91966" y="216031"/>
                  </a:lnTo>
                  <a:lnTo>
                    <a:pt x="84437" y="247234"/>
                  </a:lnTo>
                  <a:lnTo>
                    <a:pt x="80330" y="253527"/>
                  </a:lnTo>
                  <a:lnTo>
                    <a:pt x="78249" y="254499"/>
                  </a:lnTo>
                  <a:lnTo>
                    <a:pt x="76154" y="254442"/>
                  </a:lnTo>
                  <a:lnTo>
                    <a:pt x="74052" y="253699"/>
                  </a:lnTo>
                  <a:lnTo>
                    <a:pt x="69850" y="2141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1981"/>
            <p:cNvSpPr/>
            <p:nvPr>
              <p:custDataLst>
                <p:tags r:id="rId196"/>
              </p:custDataLst>
            </p:nvPr>
          </p:nvSpPr>
          <p:spPr>
            <a:xfrm>
              <a:off x="9199702" y="4970526"/>
              <a:ext cx="148861" cy="264265"/>
            </a:xfrm>
            <a:custGeom>
              <a:avLst/>
              <a:gdLst/>
              <a:ahLst/>
              <a:cxnLst/>
              <a:rect l="0" t="0" r="0" b="0"/>
              <a:pathLst>
                <a:path w="148861" h="264265">
                  <a:moveTo>
                    <a:pt x="52248" y="90424"/>
                  </a:moveTo>
                  <a:lnTo>
                    <a:pt x="52248" y="90424"/>
                  </a:lnTo>
                  <a:lnTo>
                    <a:pt x="48877" y="90424"/>
                  </a:lnTo>
                  <a:lnTo>
                    <a:pt x="45341" y="92306"/>
                  </a:lnTo>
                  <a:lnTo>
                    <a:pt x="43409" y="93795"/>
                  </a:lnTo>
                  <a:lnTo>
                    <a:pt x="41263" y="99213"/>
                  </a:lnTo>
                  <a:lnTo>
                    <a:pt x="39068" y="137834"/>
                  </a:lnTo>
                  <a:lnTo>
                    <a:pt x="34566" y="181372"/>
                  </a:lnTo>
                  <a:lnTo>
                    <a:pt x="29839" y="218031"/>
                  </a:lnTo>
                  <a:lnTo>
                    <a:pt x="18974" y="254860"/>
                  </a:lnTo>
                  <a:lnTo>
                    <a:pt x="15953" y="259314"/>
                  </a:lnTo>
                  <a:lnTo>
                    <a:pt x="8836" y="264264"/>
                  </a:lnTo>
                  <a:lnTo>
                    <a:pt x="5667" y="262762"/>
                  </a:lnTo>
                  <a:lnTo>
                    <a:pt x="266" y="253567"/>
                  </a:lnTo>
                  <a:lnTo>
                    <a:pt x="0" y="225781"/>
                  </a:lnTo>
                  <a:lnTo>
                    <a:pt x="7763" y="183995"/>
                  </a:lnTo>
                  <a:lnTo>
                    <a:pt x="20072" y="136764"/>
                  </a:lnTo>
                  <a:lnTo>
                    <a:pt x="39814" y="92787"/>
                  </a:lnTo>
                  <a:lnTo>
                    <a:pt x="62126" y="51691"/>
                  </a:lnTo>
                  <a:lnTo>
                    <a:pt x="90952" y="11466"/>
                  </a:lnTo>
                  <a:lnTo>
                    <a:pt x="105197" y="2415"/>
                  </a:lnTo>
                  <a:lnTo>
                    <a:pt x="112947" y="0"/>
                  </a:lnTo>
                  <a:lnTo>
                    <a:pt x="127204" y="1082"/>
                  </a:lnTo>
                  <a:lnTo>
                    <a:pt x="133969" y="3346"/>
                  </a:lnTo>
                  <a:lnTo>
                    <a:pt x="139185" y="8383"/>
                  </a:lnTo>
                  <a:lnTo>
                    <a:pt x="146860" y="23387"/>
                  </a:lnTo>
                  <a:lnTo>
                    <a:pt x="148860" y="41815"/>
                  </a:lnTo>
                  <a:lnTo>
                    <a:pt x="148406" y="51668"/>
                  </a:lnTo>
                  <a:lnTo>
                    <a:pt x="134283" y="85761"/>
                  </a:lnTo>
                  <a:lnTo>
                    <a:pt x="112223" y="112561"/>
                  </a:lnTo>
                  <a:lnTo>
                    <a:pt x="80899" y="134098"/>
                  </a:lnTo>
                  <a:lnTo>
                    <a:pt x="61540" y="139816"/>
                  </a:lnTo>
                  <a:lnTo>
                    <a:pt x="58442" y="140285"/>
                  </a:lnTo>
                  <a:lnTo>
                    <a:pt x="57083" y="142010"/>
                  </a:lnTo>
                  <a:lnTo>
                    <a:pt x="56883" y="144570"/>
                  </a:lnTo>
                  <a:lnTo>
                    <a:pt x="57454" y="147688"/>
                  </a:lnTo>
                  <a:lnTo>
                    <a:pt x="63734" y="154916"/>
                  </a:lnTo>
                  <a:lnTo>
                    <a:pt x="85012" y="177795"/>
                  </a:lnTo>
                  <a:lnTo>
                    <a:pt x="113348" y="222757"/>
                  </a:lnTo>
                  <a:lnTo>
                    <a:pt x="128448" y="2555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9" name="SMARTInkShape-1982"/>
          <p:cNvSpPr/>
          <p:nvPr>
            <p:custDataLst>
              <p:tags r:id="rId1"/>
            </p:custDataLst>
          </p:nvPr>
        </p:nvSpPr>
        <p:spPr>
          <a:xfrm>
            <a:off x="8395619" y="4955027"/>
            <a:ext cx="436107" cy="291158"/>
          </a:xfrm>
          <a:custGeom>
            <a:avLst/>
            <a:gdLst/>
            <a:ahLst/>
            <a:cxnLst/>
            <a:rect l="0" t="0" r="0" b="0"/>
            <a:pathLst>
              <a:path w="436107" h="291158">
                <a:moveTo>
                  <a:pt x="107031" y="17023"/>
                </a:moveTo>
                <a:lnTo>
                  <a:pt x="107031" y="17023"/>
                </a:lnTo>
                <a:lnTo>
                  <a:pt x="107031" y="13652"/>
                </a:lnTo>
                <a:lnTo>
                  <a:pt x="101563" y="0"/>
                </a:lnTo>
                <a:lnTo>
                  <a:pt x="86242" y="45780"/>
                </a:lnTo>
                <a:lnTo>
                  <a:pt x="80661" y="84112"/>
                </a:lnTo>
                <a:lnTo>
                  <a:pt x="73112" y="123449"/>
                </a:lnTo>
                <a:lnTo>
                  <a:pt x="61290" y="170455"/>
                </a:lnTo>
                <a:lnTo>
                  <a:pt x="57730" y="206731"/>
                </a:lnTo>
                <a:lnTo>
                  <a:pt x="53304" y="245389"/>
                </a:lnTo>
                <a:lnTo>
                  <a:pt x="55650" y="290642"/>
                </a:lnTo>
                <a:lnTo>
                  <a:pt x="55843" y="291157"/>
                </a:lnTo>
                <a:lnTo>
                  <a:pt x="56059" y="287968"/>
                </a:lnTo>
                <a:lnTo>
                  <a:pt x="44274" y="246600"/>
                </a:lnTo>
                <a:lnTo>
                  <a:pt x="31840" y="205207"/>
                </a:lnTo>
                <a:lnTo>
                  <a:pt x="23290" y="182221"/>
                </a:lnTo>
                <a:lnTo>
                  <a:pt x="14779" y="171348"/>
                </a:lnTo>
                <a:lnTo>
                  <a:pt x="3732" y="159175"/>
                </a:lnTo>
                <a:lnTo>
                  <a:pt x="459" y="151100"/>
                </a:lnTo>
                <a:lnTo>
                  <a:pt x="0" y="148741"/>
                </a:lnTo>
                <a:lnTo>
                  <a:pt x="7015" y="142357"/>
                </a:lnTo>
                <a:lnTo>
                  <a:pt x="47433" y="116594"/>
                </a:lnTo>
                <a:lnTo>
                  <a:pt x="91186" y="87311"/>
                </a:lnTo>
                <a:lnTo>
                  <a:pt x="132409" y="57184"/>
                </a:lnTo>
                <a:lnTo>
                  <a:pt x="179891" y="20227"/>
                </a:lnTo>
                <a:lnTo>
                  <a:pt x="198915" y="6696"/>
                </a:lnTo>
                <a:lnTo>
                  <a:pt x="199331" y="7316"/>
                </a:lnTo>
                <a:lnTo>
                  <a:pt x="187403" y="45842"/>
                </a:lnTo>
                <a:lnTo>
                  <a:pt x="174042" y="93027"/>
                </a:lnTo>
                <a:lnTo>
                  <a:pt x="159387" y="138888"/>
                </a:lnTo>
                <a:lnTo>
                  <a:pt x="144315" y="181527"/>
                </a:lnTo>
                <a:lnTo>
                  <a:pt x="139510" y="203821"/>
                </a:lnTo>
                <a:lnTo>
                  <a:pt x="139972" y="203643"/>
                </a:lnTo>
                <a:lnTo>
                  <a:pt x="144700" y="197359"/>
                </a:lnTo>
                <a:lnTo>
                  <a:pt x="151054" y="192892"/>
                </a:lnTo>
                <a:lnTo>
                  <a:pt x="162564" y="189782"/>
                </a:lnTo>
                <a:lnTo>
                  <a:pt x="168871" y="190936"/>
                </a:lnTo>
                <a:lnTo>
                  <a:pt x="171541" y="192232"/>
                </a:lnTo>
                <a:lnTo>
                  <a:pt x="212199" y="233556"/>
                </a:lnTo>
                <a:lnTo>
                  <a:pt x="219859" y="236732"/>
                </a:lnTo>
                <a:lnTo>
                  <a:pt x="229849" y="236262"/>
                </a:lnTo>
                <a:lnTo>
                  <a:pt x="250138" y="230212"/>
                </a:lnTo>
                <a:lnTo>
                  <a:pt x="259064" y="220664"/>
                </a:lnTo>
                <a:lnTo>
                  <a:pt x="272920" y="198281"/>
                </a:lnTo>
                <a:lnTo>
                  <a:pt x="276834" y="177895"/>
                </a:lnTo>
                <a:lnTo>
                  <a:pt x="275867" y="167779"/>
                </a:lnTo>
                <a:lnTo>
                  <a:pt x="274622" y="164093"/>
                </a:lnTo>
                <a:lnTo>
                  <a:pt x="273086" y="162342"/>
                </a:lnTo>
                <a:lnTo>
                  <a:pt x="271357" y="161880"/>
                </a:lnTo>
                <a:lnTo>
                  <a:pt x="269498" y="162278"/>
                </a:lnTo>
                <a:lnTo>
                  <a:pt x="265552" y="168364"/>
                </a:lnTo>
                <a:lnTo>
                  <a:pt x="257269" y="189518"/>
                </a:lnTo>
                <a:lnTo>
                  <a:pt x="257693" y="211203"/>
                </a:lnTo>
                <a:lnTo>
                  <a:pt x="262287" y="225391"/>
                </a:lnTo>
                <a:lnTo>
                  <a:pt x="266109" y="229576"/>
                </a:lnTo>
                <a:lnTo>
                  <a:pt x="268117" y="230691"/>
                </a:lnTo>
                <a:lnTo>
                  <a:pt x="284426" y="228890"/>
                </a:lnTo>
                <a:lnTo>
                  <a:pt x="303761" y="220518"/>
                </a:lnTo>
                <a:lnTo>
                  <a:pt x="312765" y="213063"/>
                </a:lnTo>
                <a:lnTo>
                  <a:pt x="319118" y="206458"/>
                </a:lnTo>
                <a:lnTo>
                  <a:pt x="324293" y="203521"/>
                </a:lnTo>
                <a:lnTo>
                  <a:pt x="325955" y="203444"/>
                </a:lnTo>
                <a:lnTo>
                  <a:pt x="327064" y="204098"/>
                </a:lnTo>
                <a:lnTo>
                  <a:pt x="327803" y="205239"/>
                </a:lnTo>
                <a:lnTo>
                  <a:pt x="316905" y="241192"/>
                </a:lnTo>
                <a:lnTo>
                  <a:pt x="316796" y="241259"/>
                </a:lnTo>
                <a:lnTo>
                  <a:pt x="316724" y="240596"/>
                </a:lnTo>
                <a:lnTo>
                  <a:pt x="328801" y="218341"/>
                </a:lnTo>
                <a:lnTo>
                  <a:pt x="367052" y="174375"/>
                </a:lnTo>
                <a:lnTo>
                  <a:pt x="371395" y="168492"/>
                </a:lnTo>
                <a:lnTo>
                  <a:pt x="385628" y="160072"/>
                </a:lnTo>
                <a:lnTo>
                  <a:pt x="402302" y="155389"/>
                </a:lnTo>
                <a:lnTo>
                  <a:pt x="416769" y="155660"/>
                </a:lnTo>
                <a:lnTo>
                  <a:pt x="422178" y="157425"/>
                </a:lnTo>
                <a:lnTo>
                  <a:pt x="430071" y="163149"/>
                </a:lnTo>
                <a:lnTo>
                  <a:pt x="434049" y="176042"/>
                </a:lnTo>
                <a:lnTo>
                  <a:pt x="436106" y="212366"/>
                </a:lnTo>
                <a:lnTo>
                  <a:pt x="430881" y="23292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SMARTInkShape-1983"/>
          <p:cNvSpPr/>
          <p:nvPr>
            <p:custDataLst>
              <p:tags r:id="rId2"/>
            </p:custDataLst>
          </p:nvPr>
        </p:nvSpPr>
        <p:spPr>
          <a:xfrm>
            <a:off x="8039100" y="5276850"/>
            <a:ext cx="36695" cy="95251"/>
          </a:xfrm>
          <a:custGeom>
            <a:avLst/>
            <a:gdLst/>
            <a:ahLst/>
            <a:cxnLst/>
            <a:rect l="0" t="0" r="0" b="0"/>
            <a:pathLst>
              <a:path w="36695" h="95251">
                <a:moveTo>
                  <a:pt x="19050" y="0"/>
                </a:moveTo>
                <a:lnTo>
                  <a:pt x="19050" y="0"/>
                </a:lnTo>
                <a:lnTo>
                  <a:pt x="30983" y="13815"/>
                </a:lnTo>
                <a:lnTo>
                  <a:pt x="34936" y="21662"/>
                </a:lnTo>
                <a:lnTo>
                  <a:pt x="36694" y="29853"/>
                </a:lnTo>
                <a:lnTo>
                  <a:pt x="30941" y="52511"/>
                </a:lnTo>
                <a:lnTo>
                  <a:pt x="20300" y="74826"/>
                </a:lnTo>
                <a:lnTo>
                  <a:pt x="0" y="952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2" name="SMARTInkShape-Group335"/>
          <p:cNvGrpSpPr/>
          <p:nvPr/>
        </p:nvGrpSpPr>
        <p:grpSpPr>
          <a:xfrm>
            <a:off x="6442895" y="5103092"/>
            <a:ext cx="1221556" cy="918615"/>
            <a:chOff x="6442895" y="5103092"/>
            <a:chExt cx="1221556" cy="918615"/>
          </a:xfrm>
        </p:grpSpPr>
        <p:sp>
          <p:nvSpPr>
            <p:cNvPr id="151" name="SMARTInkShape-1984"/>
            <p:cNvSpPr/>
            <p:nvPr>
              <p:custDataLst>
                <p:tags r:id="rId181"/>
              </p:custDataLst>
            </p:nvPr>
          </p:nvSpPr>
          <p:spPr>
            <a:xfrm>
              <a:off x="6897078" y="5772150"/>
              <a:ext cx="113323" cy="95251"/>
            </a:xfrm>
            <a:custGeom>
              <a:avLst/>
              <a:gdLst/>
              <a:ahLst/>
              <a:cxnLst/>
              <a:rect l="0" t="0" r="0" b="0"/>
              <a:pathLst>
                <a:path w="113323" h="95251">
                  <a:moveTo>
                    <a:pt x="18072" y="0"/>
                  </a:moveTo>
                  <a:lnTo>
                    <a:pt x="18072" y="0"/>
                  </a:lnTo>
                  <a:lnTo>
                    <a:pt x="14701" y="0"/>
                  </a:lnTo>
                  <a:lnTo>
                    <a:pt x="14413" y="706"/>
                  </a:lnTo>
                  <a:lnTo>
                    <a:pt x="15976" y="3371"/>
                  </a:lnTo>
                  <a:lnTo>
                    <a:pt x="15258" y="10670"/>
                  </a:lnTo>
                  <a:lnTo>
                    <a:pt x="6462" y="54423"/>
                  </a:lnTo>
                  <a:lnTo>
                    <a:pt x="0" y="82801"/>
                  </a:lnTo>
                  <a:lnTo>
                    <a:pt x="380" y="84129"/>
                  </a:lnTo>
                  <a:lnTo>
                    <a:pt x="1338" y="84308"/>
                  </a:lnTo>
                  <a:lnTo>
                    <a:pt x="2682" y="83720"/>
                  </a:lnTo>
                  <a:lnTo>
                    <a:pt x="14979" y="66866"/>
                  </a:lnTo>
                  <a:lnTo>
                    <a:pt x="49845" y="19615"/>
                  </a:lnTo>
                  <a:lnTo>
                    <a:pt x="64411" y="8006"/>
                  </a:lnTo>
                  <a:lnTo>
                    <a:pt x="70132" y="6043"/>
                  </a:lnTo>
                  <a:lnTo>
                    <a:pt x="82132" y="5743"/>
                  </a:lnTo>
                  <a:lnTo>
                    <a:pt x="86884" y="7357"/>
                  </a:lnTo>
                  <a:lnTo>
                    <a:pt x="94046" y="12912"/>
                  </a:lnTo>
                  <a:lnTo>
                    <a:pt x="102044" y="30715"/>
                  </a:lnTo>
                  <a:lnTo>
                    <a:pt x="106539" y="75227"/>
                  </a:lnTo>
                  <a:lnTo>
                    <a:pt x="113322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1985"/>
            <p:cNvSpPr/>
            <p:nvPr>
              <p:custDataLst>
                <p:tags r:id="rId182"/>
              </p:custDataLst>
            </p:nvPr>
          </p:nvSpPr>
          <p:spPr>
            <a:xfrm>
              <a:off x="6781800" y="5751065"/>
              <a:ext cx="64181" cy="90936"/>
            </a:xfrm>
            <a:custGeom>
              <a:avLst/>
              <a:gdLst/>
              <a:ahLst/>
              <a:cxnLst/>
              <a:rect l="0" t="0" r="0" b="0"/>
              <a:pathLst>
                <a:path w="64181" h="90936">
                  <a:moveTo>
                    <a:pt x="0" y="52835"/>
                  </a:moveTo>
                  <a:lnTo>
                    <a:pt x="0" y="52835"/>
                  </a:lnTo>
                  <a:lnTo>
                    <a:pt x="0" y="58302"/>
                  </a:lnTo>
                  <a:lnTo>
                    <a:pt x="6741" y="55553"/>
                  </a:lnTo>
                  <a:lnTo>
                    <a:pt x="35320" y="35397"/>
                  </a:lnTo>
                  <a:lnTo>
                    <a:pt x="61325" y="10458"/>
                  </a:lnTo>
                  <a:lnTo>
                    <a:pt x="63461" y="6944"/>
                  </a:lnTo>
                  <a:lnTo>
                    <a:pt x="64180" y="3897"/>
                  </a:lnTo>
                  <a:lnTo>
                    <a:pt x="63953" y="1159"/>
                  </a:lnTo>
                  <a:lnTo>
                    <a:pt x="62391" y="40"/>
                  </a:lnTo>
                  <a:lnTo>
                    <a:pt x="59938" y="0"/>
                  </a:lnTo>
                  <a:lnTo>
                    <a:pt x="56892" y="678"/>
                  </a:lnTo>
                  <a:lnTo>
                    <a:pt x="45862" y="8375"/>
                  </a:lnTo>
                  <a:lnTo>
                    <a:pt x="33658" y="22963"/>
                  </a:lnTo>
                  <a:lnTo>
                    <a:pt x="29070" y="38384"/>
                  </a:lnTo>
                  <a:lnTo>
                    <a:pt x="26589" y="72098"/>
                  </a:lnTo>
                  <a:lnTo>
                    <a:pt x="28986" y="81622"/>
                  </a:lnTo>
                  <a:lnTo>
                    <a:pt x="32728" y="84726"/>
                  </a:lnTo>
                  <a:lnTo>
                    <a:pt x="63500" y="909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1986"/>
            <p:cNvSpPr/>
            <p:nvPr>
              <p:custDataLst>
                <p:tags r:id="rId183"/>
              </p:custDataLst>
            </p:nvPr>
          </p:nvSpPr>
          <p:spPr>
            <a:xfrm>
              <a:off x="6686550" y="5734050"/>
              <a:ext cx="63501" cy="117581"/>
            </a:xfrm>
            <a:custGeom>
              <a:avLst/>
              <a:gdLst/>
              <a:ahLst/>
              <a:cxnLst/>
              <a:rect l="0" t="0" r="0" b="0"/>
              <a:pathLst>
                <a:path w="63501" h="117581">
                  <a:moveTo>
                    <a:pt x="0" y="0"/>
                  </a:moveTo>
                  <a:lnTo>
                    <a:pt x="0" y="0"/>
                  </a:lnTo>
                  <a:lnTo>
                    <a:pt x="0" y="39966"/>
                  </a:lnTo>
                  <a:lnTo>
                    <a:pt x="6907" y="85661"/>
                  </a:lnTo>
                  <a:lnTo>
                    <a:pt x="17828" y="117580"/>
                  </a:lnTo>
                  <a:lnTo>
                    <a:pt x="18941" y="117192"/>
                  </a:lnTo>
                  <a:lnTo>
                    <a:pt x="22059" y="112999"/>
                  </a:lnTo>
                  <a:lnTo>
                    <a:pt x="41811" y="69976"/>
                  </a:lnTo>
                  <a:lnTo>
                    <a:pt x="6350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1987"/>
            <p:cNvSpPr/>
            <p:nvPr>
              <p:custDataLst>
                <p:tags r:id="rId184"/>
              </p:custDataLst>
            </p:nvPr>
          </p:nvSpPr>
          <p:spPr>
            <a:xfrm>
              <a:off x="6616700" y="5708650"/>
              <a:ext cx="6351" cy="19051"/>
            </a:xfrm>
            <a:custGeom>
              <a:avLst/>
              <a:gdLst/>
              <a:ahLst/>
              <a:cxnLst/>
              <a:rect l="0" t="0" r="0" b="0"/>
              <a:pathLst>
                <a:path w="6351" h="19051">
                  <a:moveTo>
                    <a:pt x="0" y="19050"/>
                  </a:moveTo>
                  <a:lnTo>
                    <a:pt x="0" y="19050"/>
                  </a:lnTo>
                  <a:lnTo>
                    <a:pt x="5026" y="7117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1988"/>
            <p:cNvSpPr/>
            <p:nvPr>
              <p:custDataLst>
                <p:tags r:id="rId185"/>
              </p:custDataLst>
            </p:nvPr>
          </p:nvSpPr>
          <p:spPr>
            <a:xfrm>
              <a:off x="6616700" y="5810250"/>
              <a:ext cx="16358" cy="50801"/>
            </a:xfrm>
            <a:custGeom>
              <a:avLst/>
              <a:gdLst/>
              <a:ahLst/>
              <a:cxnLst/>
              <a:rect l="0" t="0" r="0" b="0"/>
              <a:pathLst>
                <a:path w="16358" h="50801">
                  <a:moveTo>
                    <a:pt x="12700" y="0"/>
                  </a:moveTo>
                  <a:lnTo>
                    <a:pt x="12700" y="0"/>
                  </a:lnTo>
                  <a:lnTo>
                    <a:pt x="16357" y="0"/>
                  </a:lnTo>
                  <a:lnTo>
                    <a:pt x="14794" y="0"/>
                  </a:lnTo>
                  <a:lnTo>
                    <a:pt x="11750" y="3763"/>
                  </a:lnTo>
                  <a:lnTo>
                    <a:pt x="4045" y="21048"/>
                  </a:lnTo>
                  <a:lnTo>
                    <a:pt x="798" y="35411"/>
                  </a:lnTo>
                  <a:lnTo>
                    <a:pt x="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989"/>
            <p:cNvSpPr/>
            <p:nvPr>
              <p:custDataLst>
                <p:tags r:id="rId186"/>
              </p:custDataLst>
            </p:nvPr>
          </p:nvSpPr>
          <p:spPr>
            <a:xfrm>
              <a:off x="6442895" y="5759821"/>
              <a:ext cx="102437" cy="261886"/>
            </a:xfrm>
            <a:custGeom>
              <a:avLst/>
              <a:gdLst/>
              <a:ahLst/>
              <a:cxnLst/>
              <a:rect l="0" t="0" r="0" b="0"/>
              <a:pathLst>
                <a:path w="102437" h="261886">
                  <a:moveTo>
                    <a:pt x="91255" y="31379"/>
                  </a:moveTo>
                  <a:lnTo>
                    <a:pt x="91255" y="31379"/>
                  </a:lnTo>
                  <a:lnTo>
                    <a:pt x="81129" y="20547"/>
                  </a:lnTo>
                  <a:lnTo>
                    <a:pt x="79317" y="14372"/>
                  </a:lnTo>
                  <a:lnTo>
                    <a:pt x="78656" y="3853"/>
                  </a:lnTo>
                  <a:lnTo>
                    <a:pt x="76505" y="2445"/>
                  </a:lnTo>
                  <a:lnTo>
                    <a:pt x="57845" y="185"/>
                  </a:lnTo>
                  <a:lnTo>
                    <a:pt x="52048" y="0"/>
                  </a:lnTo>
                  <a:lnTo>
                    <a:pt x="38082" y="5438"/>
                  </a:lnTo>
                  <a:lnTo>
                    <a:pt x="23172" y="15616"/>
                  </a:lnTo>
                  <a:lnTo>
                    <a:pt x="4995" y="35802"/>
                  </a:lnTo>
                  <a:lnTo>
                    <a:pt x="0" y="46515"/>
                  </a:lnTo>
                  <a:lnTo>
                    <a:pt x="1491" y="51348"/>
                  </a:lnTo>
                  <a:lnTo>
                    <a:pt x="10673" y="60480"/>
                  </a:lnTo>
                  <a:lnTo>
                    <a:pt x="22279" y="65480"/>
                  </a:lnTo>
                  <a:lnTo>
                    <a:pt x="35905" y="66996"/>
                  </a:lnTo>
                  <a:lnTo>
                    <a:pt x="76840" y="60405"/>
                  </a:lnTo>
                  <a:lnTo>
                    <a:pt x="98827" y="51630"/>
                  </a:lnTo>
                  <a:lnTo>
                    <a:pt x="100537" y="52641"/>
                  </a:lnTo>
                  <a:lnTo>
                    <a:pt x="101676" y="54726"/>
                  </a:lnTo>
                  <a:lnTo>
                    <a:pt x="102436" y="57527"/>
                  </a:lnTo>
                  <a:lnTo>
                    <a:pt x="101399" y="64402"/>
                  </a:lnTo>
                  <a:lnTo>
                    <a:pt x="91030" y="109363"/>
                  </a:lnTo>
                  <a:lnTo>
                    <a:pt x="86720" y="143622"/>
                  </a:lnTo>
                  <a:lnTo>
                    <a:pt x="85443" y="181288"/>
                  </a:lnTo>
                  <a:lnTo>
                    <a:pt x="81301" y="214791"/>
                  </a:lnTo>
                  <a:lnTo>
                    <a:pt x="67259" y="250975"/>
                  </a:lnTo>
                  <a:lnTo>
                    <a:pt x="59188" y="259505"/>
                  </a:lnTo>
                  <a:lnTo>
                    <a:pt x="55061" y="261780"/>
                  </a:lnTo>
                  <a:lnTo>
                    <a:pt x="50896" y="261885"/>
                  </a:lnTo>
                  <a:lnTo>
                    <a:pt x="42510" y="258238"/>
                  </a:lnTo>
                  <a:lnTo>
                    <a:pt x="26482" y="241510"/>
                  </a:lnTo>
                  <a:lnTo>
                    <a:pt x="15070" y="218681"/>
                  </a:lnTo>
                  <a:lnTo>
                    <a:pt x="13962" y="190670"/>
                  </a:lnTo>
                  <a:lnTo>
                    <a:pt x="21405" y="1583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1990"/>
            <p:cNvSpPr/>
            <p:nvPr>
              <p:custDataLst>
                <p:tags r:id="rId187"/>
              </p:custDataLst>
            </p:nvPr>
          </p:nvSpPr>
          <p:spPr>
            <a:xfrm>
              <a:off x="6528760" y="5461000"/>
              <a:ext cx="964241" cy="170103"/>
            </a:xfrm>
            <a:custGeom>
              <a:avLst/>
              <a:gdLst/>
              <a:ahLst/>
              <a:cxnLst/>
              <a:rect l="0" t="0" r="0" b="0"/>
              <a:pathLst>
                <a:path w="964241" h="170103">
                  <a:moveTo>
                    <a:pt x="11740" y="0"/>
                  </a:moveTo>
                  <a:lnTo>
                    <a:pt x="11740" y="0"/>
                  </a:lnTo>
                  <a:lnTo>
                    <a:pt x="8369" y="0"/>
                  </a:lnTo>
                  <a:lnTo>
                    <a:pt x="7376" y="705"/>
                  </a:lnTo>
                  <a:lnTo>
                    <a:pt x="6713" y="1882"/>
                  </a:lnTo>
                  <a:lnTo>
                    <a:pt x="0" y="23765"/>
                  </a:lnTo>
                  <a:lnTo>
                    <a:pt x="2696" y="39497"/>
                  </a:lnTo>
                  <a:lnTo>
                    <a:pt x="24431" y="68140"/>
                  </a:lnTo>
                  <a:lnTo>
                    <a:pt x="44898" y="87688"/>
                  </a:lnTo>
                  <a:lnTo>
                    <a:pt x="82803" y="108374"/>
                  </a:lnTo>
                  <a:lnTo>
                    <a:pt x="125391" y="117492"/>
                  </a:lnTo>
                  <a:lnTo>
                    <a:pt x="172583" y="118146"/>
                  </a:lnTo>
                  <a:lnTo>
                    <a:pt x="205287" y="114596"/>
                  </a:lnTo>
                  <a:lnTo>
                    <a:pt x="252610" y="105373"/>
                  </a:lnTo>
                  <a:lnTo>
                    <a:pt x="287877" y="97856"/>
                  </a:lnTo>
                  <a:lnTo>
                    <a:pt x="327254" y="91161"/>
                  </a:lnTo>
                  <a:lnTo>
                    <a:pt x="374760" y="82579"/>
                  </a:lnTo>
                  <a:lnTo>
                    <a:pt x="419168" y="77745"/>
                  </a:lnTo>
                  <a:lnTo>
                    <a:pt x="455397" y="85155"/>
                  </a:lnTo>
                  <a:lnTo>
                    <a:pt x="499168" y="99695"/>
                  </a:lnTo>
                  <a:lnTo>
                    <a:pt x="539325" y="112878"/>
                  </a:lnTo>
                  <a:lnTo>
                    <a:pt x="574461" y="120229"/>
                  </a:lnTo>
                  <a:lnTo>
                    <a:pt x="614269" y="126875"/>
                  </a:lnTo>
                  <a:lnTo>
                    <a:pt x="660939" y="133908"/>
                  </a:lnTo>
                  <a:lnTo>
                    <a:pt x="703559" y="146996"/>
                  </a:lnTo>
                  <a:lnTo>
                    <a:pt x="742786" y="159799"/>
                  </a:lnTo>
                  <a:lnTo>
                    <a:pt x="779229" y="166901"/>
                  </a:lnTo>
                  <a:lnTo>
                    <a:pt x="817935" y="170102"/>
                  </a:lnTo>
                  <a:lnTo>
                    <a:pt x="862956" y="164308"/>
                  </a:lnTo>
                  <a:lnTo>
                    <a:pt x="901931" y="153655"/>
                  </a:lnTo>
                  <a:lnTo>
                    <a:pt x="964240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1991"/>
            <p:cNvSpPr/>
            <p:nvPr>
              <p:custDataLst>
                <p:tags r:id="rId188"/>
              </p:custDataLst>
            </p:nvPr>
          </p:nvSpPr>
          <p:spPr>
            <a:xfrm>
              <a:off x="7577286" y="5219800"/>
              <a:ext cx="87165" cy="114201"/>
            </a:xfrm>
            <a:custGeom>
              <a:avLst/>
              <a:gdLst/>
              <a:ahLst/>
              <a:cxnLst/>
              <a:rect l="0" t="0" r="0" b="0"/>
              <a:pathLst>
                <a:path w="87165" h="114201">
                  <a:moveTo>
                    <a:pt x="4614" y="12600"/>
                  </a:moveTo>
                  <a:lnTo>
                    <a:pt x="4614" y="12600"/>
                  </a:lnTo>
                  <a:lnTo>
                    <a:pt x="4614" y="9229"/>
                  </a:lnTo>
                  <a:lnTo>
                    <a:pt x="6495" y="5693"/>
                  </a:lnTo>
                  <a:lnTo>
                    <a:pt x="7984" y="3761"/>
                  </a:lnTo>
                  <a:lnTo>
                    <a:pt x="11521" y="1616"/>
                  </a:lnTo>
                  <a:lnTo>
                    <a:pt x="19541" y="239"/>
                  </a:lnTo>
                  <a:lnTo>
                    <a:pt x="29185" y="0"/>
                  </a:lnTo>
                  <a:lnTo>
                    <a:pt x="35054" y="1826"/>
                  </a:lnTo>
                  <a:lnTo>
                    <a:pt x="37607" y="3300"/>
                  </a:lnTo>
                  <a:lnTo>
                    <a:pt x="42326" y="10583"/>
                  </a:lnTo>
                  <a:lnTo>
                    <a:pt x="47067" y="24702"/>
                  </a:lnTo>
                  <a:lnTo>
                    <a:pt x="47471" y="34912"/>
                  </a:lnTo>
                  <a:lnTo>
                    <a:pt x="45298" y="48857"/>
                  </a:lnTo>
                  <a:lnTo>
                    <a:pt x="29996" y="72575"/>
                  </a:lnTo>
                  <a:lnTo>
                    <a:pt x="0" y="111490"/>
                  </a:lnTo>
                  <a:lnTo>
                    <a:pt x="1537" y="112394"/>
                  </a:lnTo>
                  <a:lnTo>
                    <a:pt x="43244" y="114041"/>
                  </a:lnTo>
                  <a:lnTo>
                    <a:pt x="87164" y="114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1992"/>
            <p:cNvSpPr/>
            <p:nvPr>
              <p:custDataLst>
                <p:tags r:id="rId189"/>
              </p:custDataLst>
            </p:nvPr>
          </p:nvSpPr>
          <p:spPr>
            <a:xfrm>
              <a:off x="7499350" y="5103092"/>
              <a:ext cx="81329" cy="205509"/>
            </a:xfrm>
            <a:custGeom>
              <a:avLst/>
              <a:gdLst/>
              <a:ahLst/>
              <a:cxnLst/>
              <a:rect l="0" t="0" r="0" b="0"/>
              <a:pathLst>
                <a:path w="81329" h="205509">
                  <a:moveTo>
                    <a:pt x="63500" y="21358"/>
                  </a:moveTo>
                  <a:lnTo>
                    <a:pt x="63500" y="21358"/>
                  </a:lnTo>
                  <a:lnTo>
                    <a:pt x="68569" y="15583"/>
                  </a:lnTo>
                  <a:lnTo>
                    <a:pt x="78427" y="964"/>
                  </a:lnTo>
                  <a:lnTo>
                    <a:pt x="79801" y="0"/>
                  </a:lnTo>
                  <a:lnTo>
                    <a:pt x="80718" y="64"/>
                  </a:lnTo>
                  <a:lnTo>
                    <a:pt x="81328" y="812"/>
                  </a:lnTo>
                  <a:lnTo>
                    <a:pt x="70233" y="38805"/>
                  </a:lnTo>
                  <a:lnTo>
                    <a:pt x="53279" y="82137"/>
                  </a:lnTo>
                  <a:lnTo>
                    <a:pt x="34209" y="120427"/>
                  </a:lnTo>
                  <a:lnTo>
                    <a:pt x="18490" y="161603"/>
                  </a:lnTo>
                  <a:lnTo>
                    <a:pt x="0" y="2055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1993"/>
            <p:cNvSpPr/>
            <p:nvPr>
              <p:custDataLst>
                <p:tags r:id="rId190"/>
              </p:custDataLst>
            </p:nvPr>
          </p:nvSpPr>
          <p:spPr>
            <a:xfrm>
              <a:off x="7332162" y="5118361"/>
              <a:ext cx="122739" cy="114040"/>
            </a:xfrm>
            <a:custGeom>
              <a:avLst/>
              <a:gdLst/>
              <a:ahLst/>
              <a:cxnLst/>
              <a:rect l="0" t="0" r="0" b="0"/>
              <a:pathLst>
                <a:path w="122739" h="114040">
                  <a:moveTo>
                    <a:pt x="103688" y="6089"/>
                  </a:moveTo>
                  <a:lnTo>
                    <a:pt x="103688" y="6089"/>
                  </a:lnTo>
                  <a:lnTo>
                    <a:pt x="107058" y="2718"/>
                  </a:lnTo>
                  <a:lnTo>
                    <a:pt x="110595" y="1063"/>
                  </a:lnTo>
                  <a:lnTo>
                    <a:pt x="115244" y="0"/>
                  </a:lnTo>
                  <a:lnTo>
                    <a:pt x="115625" y="619"/>
                  </a:lnTo>
                  <a:lnTo>
                    <a:pt x="116287" y="11971"/>
                  </a:lnTo>
                  <a:lnTo>
                    <a:pt x="112579" y="19522"/>
                  </a:lnTo>
                  <a:lnTo>
                    <a:pt x="81865" y="59331"/>
                  </a:lnTo>
                  <a:lnTo>
                    <a:pt x="58416" y="72900"/>
                  </a:lnTo>
                  <a:lnTo>
                    <a:pt x="41939" y="77411"/>
                  </a:lnTo>
                  <a:lnTo>
                    <a:pt x="18913" y="75984"/>
                  </a:lnTo>
                  <a:lnTo>
                    <a:pt x="10036" y="72901"/>
                  </a:lnTo>
                  <a:lnTo>
                    <a:pt x="3739" y="67298"/>
                  </a:lnTo>
                  <a:lnTo>
                    <a:pt x="1073" y="63828"/>
                  </a:lnTo>
                  <a:lnTo>
                    <a:pt x="0" y="60104"/>
                  </a:lnTo>
                  <a:lnTo>
                    <a:pt x="689" y="52203"/>
                  </a:lnTo>
                  <a:lnTo>
                    <a:pt x="2566" y="48826"/>
                  </a:lnTo>
                  <a:lnTo>
                    <a:pt x="8416" y="43193"/>
                  </a:lnTo>
                  <a:lnTo>
                    <a:pt x="13362" y="42819"/>
                  </a:lnTo>
                  <a:lnTo>
                    <a:pt x="31691" y="48330"/>
                  </a:lnTo>
                  <a:lnTo>
                    <a:pt x="44647" y="56861"/>
                  </a:lnTo>
                  <a:lnTo>
                    <a:pt x="88038" y="93483"/>
                  </a:lnTo>
                  <a:lnTo>
                    <a:pt x="122738" y="1140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994"/>
            <p:cNvSpPr/>
            <p:nvPr>
              <p:custDataLst>
                <p:tags r:id="rId191"/>
              </p:custDataLst>
            </p:nvPr>
          </p:nvSpPr>
          <p:spPr>
            <a:xfrm>
              <a:off x="7188200" y="5232400"/>
              <a:ext cx="31467" cy="69851"/>
            </a:xfrm>
            <a:custGeom>
              <a:avLst/>
              <a:gdLst/>
              <a:ahLst/>
              <a:cxnLst/>
              <a:rect l="0" t="0" r="0" b="0"/>
              <a:pathLst>
                <a:path w="31467" h="69851">
                  <a:moveTo>
                    <a:pt x="19050" y="0"/>
                  </a:moveTo>
                  <a:lnTo>
                    <a:pt x="19050" y="0"/>
                  </a:lnTo>
                  <a:lnTo>
                    <a:pt x="28509" y="0"/>
                  </a:lnTo>
                  <a:lnTo>
                    <a:pt x="29590" y="705"/>
                  </a:lnTo>
                  <a:lnTo>
                    <a:pt x="30309" y="1882"/>
                  </a:lnTo>
                  <a:lnTo>
                    <a:pt x="31110" y="6479"/>
                  </a:lnTo>
                  <a:lnTo>
                    <a:pt x="31466" y="15580"/>
                  </a:lnTo>
                  <a:lnTo>
                    <a:pt x="24923" y="35974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SMARTInkShape-Group336"/>
          <p:cNvGrpSpPr/>
          <p:nvPr/>
        </p:nvGrpSpPr>
        <p:grpSpPr>
          <a:xfrm>
            <a:off x="6466065" y="4796942"/>
            <a:ext cx="480836" cy="469830"/>
            <a:chOff x="6466065" y="4796942"/>
            <a:chExt cx="480836" cy="469830"/>
          </a:xfrm>
        </p:grpSpPr>
        <p:sp>
          <p:nvSpPr>
            <p:cNvPr id="163" name="SMARTInkShape-1995"/>
            <p:cNvSpPr/>
            <p:nvPr>
              <p:custDataLst>
                <p:tags r:id="rId176"/>
              </p:custDataLst>
            </p:nvPr>
          </p:nvSpPr>
          <p:spPr>
            <a:xfrm>
              <a:off x="6934200" y="5143500"/>
              <a:ext cx="12701" cy="120651"/>
            </a:xfrm>
            <a:custGeom>
              <a:avLst/>
              <a:gdLst/>
              <a:ahLst/>
              <a:cxnLst/>
              <a:rect l="0" t="0" r="0" b="0"/>
              <a:pathLst>
                <a:path w="12701" h="120651">
                  <a:moveTo>
                    <a:pt x="0" y="0"/>
                  </a:moveTo>
                  <a:lnTo>
                    <a:pt x="0" y="0"/>
                  </a:lnTo>
                  <a:lnTo>
                    <a:pt x="3370" y="0"/>
                  </a:lnTo>
                  <a:lnTo>
                    <a:pt x="4363" y="1411"/>
                  </a:lnTo>
                  <a:lnTo>
                    <a:pt x="5762" y="10845"/>
                  </a:lnTo>
                  <a:lnTo>
                    <a:pt x="6316" y="56088"/>
                  </a:lnTo>
                  <a:lnTo>
                    <a:pt x="11374" y="100182"/>
                  </a:lnTo>
                  <a:lnTo>
                    <a:pt x="12700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1996"/>
            <p:cNvSpPr/>
            <p:nvPr>
              <p:custDataLst>
                <p:tags r:id="rId177"/>
              </p:custDataLst>
            </p:nvPr>
          </p:nvSpPr>
          <p:spPr>
            <a:xfrm>
              <a:off x="6500232" y="4796942"/>
              <a:ext cx="65669" cy="337019"/>
            </a:xfrm>
            <a:custGeom>
              <a:avLst/>
              <a:gdLst/>
              <a:ahLst/>
              <a:cxnLst/>
              <a:rect l="0" t="0" r="0" b="0"/>
              <a:pathLst>
                <a:path w="65669" h="337019">
                  <a:moveTo>
                    <a:pt x="52968" y="3658"/>
                  </a:moveTo>
                  <a:lnTo>
                    <a:pt x="52968" y="3658"/>
                  </a:lnTo>
                  <a:lnTo>
                    <a:pt x="56338" y="287"/>
                  </a:lnTo>
                  <a:lnTo>
                    <a:pt x="57331" y="0"/>
                  </a:lnTo>
                  <a:lnTo>
                    <a:pt x="57993" y="513"/>
                  </a:lnTo>
                  <a:lnTo>
                    <a:pt x="58730" y="2966"/>
                  </a:lnTo>
                  <a:lnTo>
                    <a:pt x="59056" y="6408"/>
                  </a:lnTo>
                  <a:lnTo>
                    <a:pt x="50457" y="53883"/>
                  </a:lnTo>
                  <a:lnTo>
                    <a:pt x="41014" y="98032"/>
                  </a:lnTo>
                  <a:lnTo>
                    <a:pt x="29278" y="144588"/>
                  </a:lnTo>
                  <a:lnTo>
                    <a:pt x="17035" y="187110"/>
                  </a:lnTo>
                  <a:lnTo>
                    <a:pt x="6495" y="224682"/>
                  </a:lnTo>
                  <a:lnTo>
                    <a:pt x="0" y="259490"/>
                  </a:lnTo>
                  <a:lnTo>
                    <a:pt x="3412" y="303176"/>
                  </a:lnTo>
                  <a:lnTo>
                    <a:pt x="7659" y="318104"/>
                  </a:lnTo>
                  <a:lnTo>
                    <a:pt x="17279" y="333031"/>
                  </a:lnTo>
                  <a:lnTo>
                    <a:pt x="22524" y="337018"/>
                  </a:lnTo>
                  <a:lnTo>
                    <a:pt x="26322" y="335965"/>
                  </a:lnTo>
                  <a:lnTo>
                    <a:pt x="36186" y="329150"/>
                  </a:lnTo>
                  <a:lnTo>
                    <a:pt x="65668" y="2894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1997"/>
            <p:cNvSpPr/>
            <p:nvPr>
              <p:custDataLst>
                <p:tags r:id="rId178"/>
              </p:custDataLst>
            </p:nvPr>
          </p:nvSpPr>
          <p:spPr>
            <a:xfrm>
              <a:off x="6466065" y="4953000"/>
              <a:ext cx="169686" cy="25401"/>
            </a:xfrm>
            <a:custGeom>
              <a:avLst/>
              <a:gdLst/>
              <a:ahLst/>
              <a:cxnLst/>
              <a:rect l="0" t="0" r="0" b="0"/>
              <a:pathLst>
                <a:path w="169686" h="25401">
                  <a:moveTo>
                    <a:pt x="10935" y="25400"/>
                  </a:moveTo>
                  <a:lnTo>
                    <a:pt x="10935" y="25400"/>
                  </a:lnTo>
                  <a:lnTo>
                    <a:pt x="0" y="25400"/>
                  </a:lnTo>
                  <a:lnTo>
                    <a:pt x="36619" y="20331"/>
                  </a:lnTo>
                  <a:lnTo>
                    <a:pt x="74911" y="14568"/>
                  </a:lnTo>
                  <a:lnTo>
                    <a:pt x="114714" y="9099"/>
                  </a:lnTo>
                  <a:lnTo>
                    <a:pt x="1696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1998"/>
            <p:cNvSpPr/>
            <p:nvPr>
              <p:custDataLst>
                <p:tags r:id="rId179"/>
              </p:custDataLst>
            </p:nvPr>
          </p:nvSpPr>
          <p:spPr>
            <a:xfrm>
              <a:off x="6623933" y="5149850"/>
              <a:ext cx="80058" cy="116922"/>
            </a:xfrm>
            <a:custGeom>
              <a:avLst/>
              <a:gdLst/>
              <a:ahLst/>
              <a:cxnLst/>
              <a:rect l="0" t="0" r="0" b="0"/>
              <a:pathLst>
                <a:path w="80058" h="116922">
                  <a:moveTo>
                    <a:pt x="5467" y="0"/>
                  </a:moveTo>
                  <a:lnTo>
                    <a:pt x="5467" y="0"/>
                  </a:lnTo>
                  <a:lnTo>
                    <a:pt x="5467" y="46962"/>
                  </a:lnTo>
                  <a:lnTo>
                    <a:pt x="5467" y="89283"/>
                  </a:lnTo>
                  <a:lnTo>
                    <a:pt x="0" y="116921"/>
                  </a:lnTo>
                  <a:lnTo>
                    <a:pt x="12017" y="71857"/>
                  </a:lnTo>
                  <a:lnTo>
                    <a:pt x="26791" y="35411"/>
                  </a:lnTo>
                  <a:lnTo>
                    <a:pt x="39076" y="17973"/>
                  </a:lnTo>
                  <a:lnTo>
                    <a:pt x="41983" y="16921"/>
                  </a:lnTo>
                  <a:lnTo>
                    <a:pt x="48978" y="17633"/>
                  </a:lnTo>
                  <a:lnTo>
                    <a:pt x="60849" y="25372"/>
                  </a:lnTo>
                  <a:lnTo>
                    <a:pt x="69933" y="39974"/>
                  </a:lnTo>
                  <a:lnTo>
                    <a:pt x="78618" y="68233"/>
                  </a:lnTo>
                  <a:lnTo>
                    <a:pt x="80057" y="87716"/>
                  </a:lnTo>
                  <a:lnTo>
                    <a:pt x="75317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1999"/>
            <p:cNvSpPr/>
            <p:nvPr>
              <p:custDataLst>
                <p:tags r:id="rId180"/>
              </p:custDataLst>
            </p:nvPr>
          </p:nvSpPr>
          <p:spPr>
            <a:xfrm>
              <a:off x="6775450" y="5219700"/>
              <a:ext cx="69851" cy="6351"/>
            </a:xfrm>
            <a:custGeom>
              <a:avLst/>
              <a:gdLst/>
              <a:ahLst/>
              <a:cxnLst/>
              <a:rect l="0" t="0" r="0" b="0"/>
              <a:pathLst>
                <a:path w="69851" h="6351">
                  <a:moveTo>
                    <a:pt x="0" y="6350"/>
                  </a:moveTo>
                  <a:lnTo>
                    <a:pt x="0" y="6350"/>
                  </a:lnTo>
                  <a:lnTo>
                    <a:pt x="45382" y="5644"/>
                  </a:lnTo>
                  <a:lnTo>
                    <a:pt x="69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9" name="SMARTInkShape-2000"/>
          <p:cNvSpPr/>
          <p:nvPr>
            <p:custDataLst>
              <p:tags r:id="rId3"/>
            </p:custDataLst>
          </p:nvPr>
        </p:nvSpPr>
        <p:spPr>
          <a:xfrm>
            <a:off x="5880462" y="4826078"/>
            <a:ext cx="316632" cy="377265"/>
          </a:xfrm>
          <a:custGeom>
            <a:avLst/>
            <a:gdLst/>
            <a:ahLst/>
            <a:cxnLst/>
            <a:rect l="0" t="0" r="0" b="0"/>
            <a:pathLst>
              <a:path w="316632" h="377265">
                <a:moveTo>
                  <a:pt x="18688" y="6272"/>
                </a:moveTo>
                <a:lnTo>
                  <a:pt x="18688" y="6272"/>
                </a:lnTo>
                <a:lnTo>
                  <a:pt x="15317" y="2901"/>
                </a:lnTo>
                <a:lnTo>
                  <a:pt x="11781" y="1246"/>
                </a:lnTo>
                <a:lnTo>
                  <a:pt x="860" y="0"/>
                </a:lnTo>
                <a:lnTo>
                  <a:pt x="452" y="679"/>
                </a:lnTo>
                <a:lnTo>
                  <a:pt x="0" y="3316"/>
                </a:lnTo>
                <a:lnTo>
                  <a:pt x="6487" y="12138"/>
                </a:lnTo>
                <a:lnTo>
                  <a:pt x="36053" y="38794"/>
                </a:lnTo>
                <a:lnTo>
                  <a:pt x="76896" y="61851"/>
                </a:lnTo>
                <a:lnTo>
                  <a:pt x="123632" y="90184"/>
                </a:lnTo>
                <a:lnTo>
                  <a:pt x="163360" y="116216"/>
                </a:lnTo>
                <a:lnTo>
                  <a:pt x="205074" y="140016"/>
                </a:lnTo>
                <a:lnTo>
                  <a:pt x="246554" y="161337"/>
                </a:lnTo>
                <a:lnTo>
                  <a:pt x="290623" y="180190"/>
                </a:lnTo>
                <a:lnTo>
                  <a:pt x="313289" y="195836"/>
                </a:lnTo>
                <a:lnTo>
                  <a:pt x="316631" y="202023"/>
                </a:lnTo>
                <a:lnTo>
                  <a:pt x="315031" y="204515"/>
                </a:lnTo>
                <a:lnTo>
                  <a:pt x="269420" y="241989"/>
                </a:lnTo>
                <a:lnTo>
                  <a:pt x="227235" y="268454"/>
                </a:lnTo>
                <a:lnTo>
                  <a:pt x="184452" y="291678"/>
                </a:lnTo>
                <a:lnTo>
                  <a:pt x="147779" y="312466"/>
                </a:lnTo>
                <a:lnTo>
                  <a:pt x="103768" y="333376"/>
                </a:lnTo>
                <a:lnTo>
                  <a:pt x="63220" y="354754"/>
                </a:lnTo>
                <a:lnTo>
                  <a:pt x="38001" y="369680"/>
                </a:lnTo>
                <a:lnTo>
                  <a:pt x="36502" y="372016"/>
                </a:lnTo>
                <a:lnTo>
                  <a:pt x="36208" y="374279"/>
                </a:lnTo>
                <a:lnTo>
                  <a:pt x="36718" y="376493"/>
                </a:lnTo>
                <a:lnTo>
                  <a:pt x="37764" y="377264"/>
                </a:lnTo>
                <a:lnTo>
                  <a:pt x="44088" y="37457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4" name="SMARTInkShape-Group338"/>
          <p:cNvGrpSpPr/>
          <p:nvPr/>
        </p:nvGrpSpPr>
        <p:grpSpPr>
          <a:xfrm>
            <a:off x="4973528" y="4693533"/>
            <a:ext cx="531923" cy="449968"/>
            <a:chOff x="4973528" y="4693533"/>
            <a:chExt cx="531923" cy="449968"/>
          </a:xfrm>
        </p:grpSpPr>
        <p:sp>
          <p:nvSpPr>
            <p:cNvPr id="170" name="SMARTInkShape-2001"/>
            <p:cNvSpPr/>
            <p:nvPr>
              <p:custDataLst>
                <p:tags r:id="rId172"/>
              </p:custDataLst>
            </p:nvPr>
          </p:nvSpPr>
          <p:spPr>
            <a:xfrm>
              <a:off x="4973528" y="4757110"/>
              <a:ext cx="23923" cy="369938"/>
            </a:xfrm>
            <a:custGeom>
              <a:avLst/>
              <a:gdLst/>
              <a:ahLst/>
              <a:cxnLst/>
              <a:rect l="0" t="0" r="0" b="0"/>
              <a:pathLst>
                <a:path w="23923" h="369938">
                  <a:moveTo>
                    <a:pt x="23922" y="11740"/>
                  </a:moveTo>
                  <a:lnTo>
                    <a:pt x="23922" y="11740"/>
                  </a:lnTo>
                  <a:lnTo>
                    <a:pt x="23922" y="0"/>
                  </a:lnTo>
                  <a:lnTo>
                    <a:pt x="23922" y="47412"/>
                  </a:lnTo>
                  <a:lnTo>
                    <a:pt x="22040" y="86515"/>
                  </a:lnTo>
                  <a:lnTo>
                    <a:pt x="18896" y="126323"/>
                  </a:lnTo>
                  <a:lnTo>
                    <a:pt x="16083" y="163518"/>
                  </a:lnTo>
                  <a:lnTo>
                    <a:pt x="12677" y="194908"/>
                  </a:lnTo>
                  <a:lnTo>
                    <a:pt x="8811" y="230026"/>
                  </a:lnTo>
                  <a:lnTo>
                    <a:pt x="4945" y="276011"/>
                  </a:lnTo>
                  <a:lnTo>
                    <a:pt x="0" y="321783"/>
                  </a:lnTo>
                  <a:lnTo>
                    <a:pt x="2185" y="358263"/>
                  </a:lnTo>
                  <a:lnTo>
                    <a:pt x="5559" y="366833"/>
                  </a:lnTo>
                  <a:lnTo>
                    <a:pt x="7447" y="369119"/>
                  </a:lnTo>
                  <a:lnTo>
                    <a:pt x="9410" y="369937"/>
                  </a:lnTo>
                  <a:lnTo>
                    <a:pt x="17572" y="3673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2002"/>
            <p:cNvSpPr/>
            <p:nvPr>
              <p:custDataLst>
                <p:tags r:id="rId173"/>
              </p:custDataLst>
            </p:nvPr>
          </p:nvSpPr>
          <p:spPr>
            <a:xfrm>
              <a:off x="5181600" y="4828231"/>
              <a:ext cx="36434" cy="239070"/>
            </a:xfrm>
            <a:custGeom>
              <a:avLst/>
              <a:gdLst/>
              <a:ahLst/>
              <a:cxnLst/>
              <a:rect l="0" t="0" r="0" b="0"/>
              <a:pathLst>
                <a:path w="36434" h="239070">
                  <a:moveTo>
                    <a:pt x="12700" y="23169"/>
                  </a:moveTo>
                  <a:lnTo>
                    <a:pt x="12700" y="23169"/>
                  </a:lnTo>
                  <a:lnTo>
                    <a:pt x="26498" y="13030"/>
                  </a:lnTo>
                  <a:lnTo>
                    <a:pt x="36433" y="56"/>
                  </a:lnTo>
                  <a:lnTo>
                    <a:pt x="36283" y="0"/>
                  </a:lnTo>
                  <a:lnTo>
                    <a:pt x="34235" y="1818"/>
                  </a:lnTo>
                  <a:lnTo>
                    <a:pt x="31189" y="48719"/>
                  </a:lnTo>
                  <a:lnTo>
                    <a:pt x="26752" y="90540"/>
                  </a:lnTo>
                  <a:lnTo>
                    <a:pt x="25667" y="133138"/>
                  </a:lnTo>
                  <a:lnTo>
                    <a:pt x="20409" y="177925"/>
                  </a:lnTo>
                  <a:lnTo>
                    <a:pt x="15690" y="208017"/>
                  </a:lnTo>
                  <a:lnTo>
                    <a:pt x="8195" y="232935"/>
                  </a:lnTo>
                  <a:lnTo>
                    <a:pt x="6874" y="234980"/>
                  </a:lnTo>
                  <a:lnTo>
                    <a:pt x="0" y="2390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2003"/>
            <p:cNvSpPr/>
            <p:nvPr>
              <p:custDataLst>
                <p:tags r:id="rId174"/>
              </p:custDataLst>
            </p:nvPr>
          </p:nvSpPr>
          <p:spPr>
            <a:xfrm>
              <a:off x="5063355" y="4794250"/>
              <a:ext cx="289696" cy="63501"/>
            </a:xfrm>
            <a:custGeom>
              <a:avLst/>
              <a:gdLst/>
              <a:ahLst/>
              <a:cxnLst/>
              <a:rect l="0" t="0" r="0" b="0"/>
              <a:pathLst>
                <a:path w="289696" h="63501">
                  <a:moveTo>
                    <a:pt x="29345" y="63500"/>
                  </a:moveTo>
                  <a:lnTo>
                    <a:pt x="29345" y="63500"/>
                  </a:lnTo>
                  <a:lnTo>
                    <a:pt x="144" y="45856"/>
                  </a:lnTo>
                  <a:lnTo>
                    <a:pt x="0" y="45388"/>
                  </a:lnTo>
                  <a:lnTo>
                    <a:pt x="610" y="45074"/>
                  </a:lnTo>
                  <a:lnTo>
                    <a:pt x="38992" y="39462"/>
                  </a:lnTo>
                  <a:lnTo>
                    <a:pt x="77515" y="33643"/>
                  </a:lnTo>
                  <a:lnTo>
                    <a:pt x="111273" y="28156"/>
                  </a:lnTo>
                  <a:lnTo>
                    <a:pt x="158513" y="24805"/>
                  </a:lnTo>
                  <a:lnTo>
                    <a:pt x="202300" y="16914"/>
                  </a:lnTo>
                  <a:lnTo>
                    <a:pt x="28969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2004"/>
            <p:cNvSpPr/>
            <p:nvPr>
              <p:custDataLst>
                <p:tags r:id="rId175"/>
              </p:custDataLst>
            </p:nvPr>
          </p:nvSpPr>
          <p:spPr>
            <a:xfrm>
              <a:off x="5461197" y="4693533"/>
              <a:ext cx="44254" cy="449968"/>
            </a:xfrm>
            <a:custGeom>
              <a:avLst/>
              <a:gdLst/>
              <a:ahLst/>
              <a:cxnLst/>
              <a:rect l="0" t="0" r="0" b="0"/>
              <a:pathLst>
                <a:path w="44254" h="449968">
                  <a:moveTo>
                    <a:pt x="44253" y="5467"/>
                  </a:moveTo>
                  <a:lnTo>
                    <a:pt x="44253" y="5467"/>
                  </a:lnTo>
                  <a:lnTo>
                    <a:pt x="44253" y="0"/>
                  </a:lnTo>
                  <a:lnTo>
                    <a:pt x="42372" y="42459"/>
                  </a:lnTo>
                  <a:lnTo>
                    <a:pt x="37345" y="78752"/>
                  </a:lnTo>
                  <a:lnTo>
                    <a:pt x="29505" y="124548"/>
                  </a:lnTo>
                  <a:lnTo>
                    <a:pt x="22882" y="159992"/>
                  </a:lnTo>
                  <a:lnTo>
                    <a:pt x="17586" y="196912"/>
                  </a:lnTo>
                  <a:lnTo>
                    <a:pt x="12880" y="236368"/>
                  </a:lnTo>
                  <a:lnTo>
                    <a:pt x="9144" y="277423"/>
                  </a:lnTo>
                  <a:lnTo>
                    <a:pt x="7482" y="319189"/>
                  </a:lnTo>
                  <a:lnTo>
                    <a:pt x="3176" y="358771"/>
                  </a:lnTo>
                  <a:lnTo>
                    <a:pt x="803" y="397389"/>
                  </a:lnTo>
                  <a:lnTo>
                    <a:pt x="0" y="441019"/>
                  </a:lnTo>
                  <a:lnTo>
                    <a:pt x="6153" y="4499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5" name="SMARTInkShape-2005"/>
          <p:cNvSpPr/>
          <p:nvPr>
            <p:custDataLst>
              <p:tags r:id="rId4"/>
            </p:custDataLst>
          </p:nvPr>
        </p:nvSpPr>
        <p:spPr>
          <a:xfrm>
            <a:off x="3787018" y="4651869"/>
            <a:ext cx="296033" cy="505239"/>
          </a:xfrm>
          <a:custGeom>
            <a:avLst/>
            <a:gdLst/>
            <a:ahLst/>
            <a:cxnLst/>
            <a:rect l="0" t="0" r="0" b="0"/>
            <a:pathLst>
              <a:path w="296033" h="505239">
                <a:moveTo>
                  <a:pt x="48382" y="110631"/>
                </a:moveTo>
                <a:lnTo>
                  <a:pt x="48382" y="110631"/>
                </a:lnTo>
                <a:lnTo>
                  <a:pt x="45011" y="114002"/>
                </a:lnTo>
                <a:lnTo>
                  <a:pt x="39593" y="115657"/>
                </a:lnTo>
                <a:lnTo>
                  <a:pt x="27988" y="116719"/>
                </a:lnTo>
                <a:lnTo>
                  <a:pt x="17723" y="113532"/>
                </a:lnTo>
                <a:lnTo>
                  <a:pt x="5745" y="104749"/>
                </a:lnTo>
                <a:lnTo>
                  <a:pt x="1210" y="97198"/>
                </a:lnTo>
                <a:lnTo>
                  <a:pt x="0" y="93209"/>
                </a:lnTo>
                <a:lnTo>
                  <a:pt x="1669" y="77481"/>
                </a:lnTo>
                <a:lnTo>
                  <a:pt x="6633" y="62787"/>
                </a:lnTo>
                <a:lnTo>
                  <a:pt x="29839" y="40110"/>
                </a:lnTo>
                <a:lnTo>
                  <a:pt x="77109" y="0"/>
                </a:lnTo>
                <a:lnTo>
                  <a:pt x="78117" y="188"/>
                </a:lnTo>
                <a:lnTo>
                  <a:pt x="78788" y="1019"/>
                </a:lnTo>
                <a:lnTo>
                  <a:pt x="73586" y="42968"/>
                </a:lnTo>
                <a:lnTo>
                  <a:pt x="69569" y="84076"/>
                </a:lnTo>
                <a:lnTo>
                  <a:pt x="68065" y="125027"/>
                </a:lnTo>
                <a:lnTo>
                  <a:pt x="65676" y="164901"/>
                </a:lnTo>
                <a:lnTo>
                  <a:pt x="60561" y="206204"/>
                </a:lnTo>
                <a:lnTo>
                  <a:pt x="54578" y="251132"/>
                </a:lnTo>
                <a:lnTo>
                  <a:pt x="46235" y="297918"/>
                </a:lnTo>
                <a:lnTo>
                  <a:pt x="30652" y="344261"/>
                </a:lnTo>
                <a:lnTo>
                  <a:pt x="21126" y="362253"/>
                </a:lnTo>
                <a:lnTo>
                  <a:pt x="18217" y="364457"/>
                </a:lnTo>
                <a:lnTo>
                  <a:pt x="14866" y="365220"/>
                </a:lnTo>
                <a:lnTo>
                  <a:pt x="11221" y="365024"/>
                </a:lnTo>
                <a:lnTo>
                  <a:pt x="8791" y="362776"/>
                </a:lnTo>
                <a:lnTo>
                  <a:pt x="6092" y="354634"/>
                </a:lnTo>
                <a:lnTo>
                  <a:pt x="7943" y="338151"/>
                </a:lnTo>
                <a:lnTo>
                  <a:pt x="24323" y="309960"/>
                </a:lnTo>
                <a:lnTo>
                  <a:pt x="61981" y="265159"/>
                </a:lnTo>
                <a:lnTo>
                  <a:pt x="109073" y="220812"/>
                </a:lnTo>
                <a:lnTo>
                  <a:pt x="153314" y="177072"/>
                </a:lnTo>
                <a:lnTo>
                  <a:pt x="191022" y="132526"/>
                </a:lnTo>
                <a:lnTo>
                  <a:pt x="227207" y="91064"/>
                </a:lnTo>
                <a:lnTo>
                  <a:pt x="239891" y="76140"/>
                </a:lnTo>
                <a:lnTo>
                  <a:pt x="248187" y="63128"/>
                </a:lnTo>
                <a:lnTo>
                  <a:pt x="247907" y="62029"/>
                </a:lnTo>
                <a:lnTo>
                  <a:pt x="247016" y="61296"/>
                </a:lnTo>
                <a:lnTo>
                  <a:pt x="242262" y="66127"/>
                </a:lnTo>
                <a:lnTo>
                  <a:pt x="218605" y="108324"/>
                </a:lnTo>
                <a:lnTo>
                  <a:pt x="200418" y="148440"/>
                </a:lnTo>
                <a:lnTo>
                  <a:pt x="182329" y="189489"/>
                </a:lnTo>
                <a:lnTo>
                  <a:pt x="167720" y="223288"/>
                </a:lnTo>
                <a:lnTo>
                  <a:pt x="155159" y="265680"/>
                </a:lnTo>
                <a:lnTo>
                  <a:pt x="145950" y="302936"/>
                </a:lnTo>
                <a:lnTo>
                  <a:pt x="135303" y="345332"/>
                </a:lnTo>
                <a:lnTo>
                  <a:pt x="129817" y="376985"/>
                </a:lnTo>
                <a:lnTo>
                  <a:pt x="126909" y="409868"/>
                </a:lnTo>
                <a:lnTo>
                  <a:pt x="127153" y="452588"/>
                </a:lnTo>
                <a:lnTo>
                  <a:pt x="131369" y="473573"/>
                </a:lnTo>
                <a:lnTo>
                  <a:pt x="140298" y="492307"/>
                </a:lnTo>
                <a:lnTo>
                  <a:pt x="149441" y="502515"/>
                </a:lnTo>
                <a:lnTo>
                  <a:pt x="153855" y="505238"/>
                </a:lnTo>
                <a:lnTo>
                  <a:pt x="160325" y="504934"/>
                </a:lnTo>
                <a:lnTo>
                  <a:pt x="176921" y="498955"/>
                </a:lnTo>
                <a:lnTo>
                  <a:pt x="192294" y="485479"/>
                </a:lnTo>
                <a:lnTo>
                  <a:pt x="207204" y="463703"/>
                </a:lnTo>
                <a:lnTo>
                  <a:pt x="217019" y="427667"/>
                </a:lnTo>
                <a:lnTo>
                  <a:pt x="217395" y="389861"/>
                </a:lnTo>
                <a:lnTo>
                  <a:pt x="213711" y="357780"/>
                </a:lnTo>
                <a:lnTo>
                  <a:pt x="214340" y="355830"/>
                </a:lnTo>
                <a:lnTo>
                  <a:pt x="215465" y="354530"/>
                </a:lnTo>
                <a:lnTo>
                  <a:pt x="216921" y="353664"/>
                </a:lnTo>
                <a:lnTo>
                  <a:pt x="261588" y="346962"/>
                </a:lnTo>
                <a:lnTo>
                  <a:pt x="296032" y="33923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4" name="SMARTInkShape-Group340"/>
          <p:cNvGrpSpPr/>
          <p:nvPr/>
        </p:nvGrpSpPr>
        <p:grpSpPr>
          <a:xfrm>
            <a:off x="2210739" y="4572000"/>
            <a:ext cx="913462" cy="349251"/>
            <a:chOff x="2210739" y="4572000"/>
            <a:chExt cx="913462" cy="349251"/>
          </a:xfrm>
        </p:grpSpPr>
        <p:sp>
          <p:nvSpPr>
            <p:cNvPr id="176" name="SMARTInkShape-2006"/>
            <p:cNvSpPr/>
            <p:nvPr>
              <p:custDataLst>
                <p:tags r:id="rId164"/>
              </p:custDataLst>
            </p:nvPr>
          </p:nvSpPr>
          <p:spPr>
            <a:xfrm>
              <a:off x="2374900" y="4636906"/>
              <a:ext cx="25401" cy="284345"/>
            </a:xfrm>
            <a:custGeom>
              <a:avLst/>
              <a:gdLst/>
              <a:ahLst/>
              <a:cxnLst/>
              <a:rect l="0" t="0" r="0" b="0"/>
              <a:pathLst>
                <a:path w="25401" h="284345">
                  <a:moveTo>
                    <a:pt x="0" y="17644"/>
                  </a:moveTo>
                  <a:lnTo>
                    <a:pt x="0" y="17644"/>
                  </a:lnTo>
                  <a:lnTo>
                    <a:pt x="0" y="0"/>
                  </a:lnTo>
                  <a:lnTo>
                    <a:pt x="0" y="37441"/>
                  </a:lnTo>
                  <a:lnTo>
                    <a:pt x="0" y="73918"/>
                  </a:lnTo>
                  <a:lnTo>
                    <a:pt x="4364" y="118104"/>
                  </a:lnTo>
                  <a:lnTo>
                    <a:pt x="5761" y="159437"/>
                  </a:lnTo>
                  <a:lnTo>
                    <a:pt x="8115" y="205762"/>
                  </a:lnTo>
                  <a:lnTo>
                    <a:pt x="25400" y="2843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2007"/>
            <p:cNvSpPr/>
            <p:nvPr>
              <p:custDataLst>
                <p:tags r:id="rId165"/>
              </p:custDataLst>
            </p:nvPr>
          </p:nvSpPr>
          <p:spPr>
            <a:xfrm>
              <a:off x="2210739" y="4572000"/>
              <a:ext cx="386412" cy="152401"/>
            </a:xfrm>
            <a:custGeom>
              <a:avLst/>
              <a:gdLst/>
              <a:ahLst/>
              <a:cxnLst/>
              <a:rect l="0" t="0" r="0" b="0"/>
              <a:pathLst>
                <a:path w="386412" h="152401">
                  <a:moveTo>
                    <a:pt x="30811" y="152400"/>
                  </a:moveTo>
                  <a:lnTo>
                    <a:pt x="30811" y="152400"/>
                  </a:lnTo>
                  <a:lnTo>
                    <a:pt x="24069" y="149029"/>
                  </a:lnTo>
                  <a:lnTo>
                    <a:pt x="6196" y="145933"/>
                  </a:lnTo>
                  <a:lnTo>
                    <a:pt x="3817" y="144561"/>
                  </a:lnTo>
                  <a:lnTo>
                    <a:pt x="2232" y="142940"/>
                  </a:lnTo>
                  <a:lnTo>
                    <a:pt x="470" y="137376"/>
                  </a:lnTo>
                  <a:lnTo>
                    <a:pt x="0" y="133919"/>
                  </a:lnTo>
                  <a:lnTo>
                    <a:pt x="2509" y="130201"/>
                  </a:lnTo>
                  <a:lnTo>
                    <a:pt x="34340" y="110333"/>
                  </a:lnTo>
                  <a:lnTo>
                    <a:pt x="72544" y="93369"/>
                  </a:lnTo>
                  <a:lnTo>
                    <a:pt x="117057" y="74574"/>
                  </a:lnTo>
                  <a:lnTo>
                    <a:pt x="152556" y="60039"/>
                  </a:lnTo>
                  <a:lnTo>
                    <a:pt x="189885" y="46795"/>
                  </a:lnTo>
                  <a:lnTo>
                    <a:pt x="227757" y="33934"/>
                  </a:lnTo>
                  <a:lnTo>
                    <a:pt x="262418" y="21187"/>
                  </a:lnTo>
                  <a:lnTo>
                    <a:pt x="308515" y="11843"/>
                  </a:lnTo>
                  <a:lnTo>
                    <a:pt x="351269" y="3071"/>
                  </a:lnTo>
                  <a:lnTo>
                    <a:pt x="38641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2008"/>
            <p:cNvSpPr/>
            <p:nvPr>
              <p:custDataLst>
                <p:tags r:id="rId166"/>
              </p:custDataLst>
            </p:nvPr>
          </p:nvSpPr>
          <p:spPr>
            <a:xfrm>
              <a:off x="2549104" y="4754902"/>
              <a:ext cx="105197" cy="140593"/>
            </a:xfrm>
            <a:custGeom>
              <a:avLst/>
              <a:gdLst/>
              <a:ahLst/>
              <a:cxnLst/>
              <a:rect l="0" t="0" r="0" b="0"/>
              <a:pathLst>
                <a:path w="105197" h="140593">
                  <a:moveTo>
                    <a:pt x="9946" y="64748"/>
                  </a:moveTo>
                  <a:lnTo>
                    <a:pt x="9946" y="64748"/>
                  </a:lnTo>
                  <a:lnTo>
                    <a:pt x="13317" y="64748"/>
                  </a:lnTo>
                  <a:lnTo>
                    <a:pt x="16854" y="60985"/>
                  </a:lnTo>
                  <a:lnTo>
                    <a:pt x="21483" y="55314"/>
                  </a:lnTo>
                  <a:lnTo>
                    <a:pt x="35952" y="42162"/>
                  </a:lnTo>
                  <a:lnTo>
                    <a:pt x="56177" y="9879"/>
                  </a:lnTo>
                  <a:lnTo>
                    <a:pt x="56994" y="6297"/>
                  </a:lnTo>
                  <a:lnTo>
                    <a:pt x="56833" y="3203"/>
                  </a:lnTo>
                  <a:lnTo>
                    <a:pt x="56021" y="434"/>
                  </a:lnTo>
                  <a:lnTo>
                    <a:pt x="54068" y="0"/>
                  </a:lnTo>
                  <a:lnTo>
                    <a:pt x="36862" y="9690"/>
                  </a:lnTo>
                  <a:lnTo>
                    <a:pt x="11191" y="51069"/>
                  </a:lnTo>
                  <a:lnTo>
                    <a:pt x="3444" y="69252"/>
                  </a:lnTo>
                  <a:lnTo>
                    <a:pt x="0" y="89092"/>
                  </a:lnTo>
                  <a:lnTo>
                    <a:pt x="2233" y="107788"/>
                  </a:lnTo>
                  <a:lnTo>
                    <a:pt x="7929" y="124094"/>
                  </a:lnTo>
                  <a:lnTo>
                    <a:pt x="15164" y="136044"/>
                  </a:lnTo>
                  <a:lnTo>
                    <a:pt x="21892" y="139090"/>
                  </a:lnTo>
                  <a:lnTo>
                    <a:pt x="40655" y="140592"/>
                  </a:lnTo>
                  <a:lnTo>
                    <a:pt x="71648" y="134101"/>
                  </a:lnTo>
                  <a:lnTo>
                    <a:pt x="105196" y="1155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2009"/>
            <p:cNvSpPr/>
            <p:nvPr>
              <p:custDataLst>
                <p:tags r:id="rId167"/>
              </p:custDataLst>
            </p:nvPr>
          </p:nvSpPr>
          <p:spPr>
            <a:xfrm>
              <a:off x="2717800" y="4763460"/>
              <a:ext cx="44451" cy="142211"/>
            </a:xfrm>
            <a:custGeom>
              <a:avLst/>
              <a:gdLst/>
              <a:ahLst/>
              <a:cxnLst/>
              <a:rect l="0" t="0" r="0" b="0"/>
              <a:pathLst>
                <a:path w="44451" h="142211">
                  <a:moveTo>
                    <a:pt x="44450" y="11740"/>
                  </a:moveTo>
                  <a:lnTo>
                    <a:pt x="44450" y="11740"/>
                  </a:lnTo>
                  <a:lnTo>
                    <a:pt x="44450" y="6273"/>
                  </a:lnTo>
                  <a:lnTo>
                    <a:pt x="37708" y="2280"/>
                  </a:lnTo>
                  <a:lnTo>
                    <a:pt x="30144" y="0"/>
                  </a:lnTo>
                  <a:lnTo>
                    <a:pt x="20064" y="2696"/>
                  </a:lnTo>
                  <a:lnTo>
                    <a:pt x="17609" y="5005"/>
                  </a:lnTo>
                  <a:lnTo>
                    <a:pt x="14882" y="11333"/>
                  </a:lnTo>
                  <a:lnTo>
                    <a:pt x="16717" y="26201"/>
                  </a:lnTo>
                  <a:lnTo>
                    <a:pt x="27532" y="56422"/>
                  </a:lnTo>
                  <a:lnTo>
                    <a:pt x="39383" y="81636"/>
                  </a:lnTo>
                  <a:lnTo>
                    <a:pt x="43783" y="113345"/>
                  </a:lnTo>
                  <a:lnTo>
                    <a:pt x="44005" y="119694"/>
                  </a:lnTo>
                  <a:lnTo>
                    <a:pt x="42036" y="125337"/>
                  </a:lnTo>
                  <a:lnTo>
                    <a:pt x="34205" y="135370"/>
                  </a:lnTo>
                  <a:lnTo>
                    <a:pt x="25550" y="140770"/>
                  </a:lnTo>
                  <a:lnTo>
                    <a:pt x="21267" y="142210"/>
                  </a:lnTo>
                  <a:lnTo>
                    <a:pt x="0" y="1387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2010"/>
            <p:cNvSpPr/>
            <p:nvPr>
              <p:custDataLst>
                <p:tags r:id="rId168"/>
              </p:custDataLst>
            </p:nvPr>
          </p:nvSpPr>
          <p:spPr>
            <a:xfrm>
              <a:off x="2871480" y="4603750"/>
              <a:ext cx="74921" cy="298810"/>
            </a:xfrm>
            <a:custGeom>
              <a:avLst/>
              <a:gdLst/>
              <a:ahLst/>
              <a:cxnLst/>
              <a:rect l="0" t="0" r="0" b="0"/>
              <a:pathLst>
                <a:path w="74921" h="298810">
                  <a:moveTo>
                    <a:pt x="74920" y="0"/>
                  </a:moveTo>
                  <a:lnTo>
                    <a:pt x="74920" y="0"/>
                  </a:lnTo>
                  <a:lnTo>
                    <a:pt x="59340" y="18952"/>
                  </a:lnTo>
                  <a:lnTo>
                    <a:pt x="42026" y="55275"/>
                  </a:lnTo>
                  <a:lnTo>
                    <a:pt x="29199" y="102484"/>
                  </a:lnTo>
                  <a:lnTo>
                    <a:pt x="16657" y="142461"/>
                  </a:lnTo>
                  <a:lnTo>
                    <a:pt x="9601" y="177521"/>
                  </a:lnTo>
                  <a:lnTo>
                    <a:pt x="3042" y="222559"/>
                  </a:lnTo>
                  <a:lnTo>
                    <a:pt x="0" y="261539"/>
                  </a:lnTo>
                  <a:lnTo>
                    <a:pt x="2470" y="285318"/>
                  </a:lnTo>
                  <a:lnTo>
                    <a:pt x="5454" y="290401"/>
                  </a:lnTo>
                  <a:lnTo>
                    <a:pt x="14413" y="297930"/>
                  </a:lnTo>
                  <a:lnTo>
                    <a:pt x="19059" y="298809"/>
                  </a:lnTo>
                  <a:lnTo>
                    <a:pt x="36820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2011"/>
            <p:cNvSpPr/>
            <p:nvPr>
              <p:custDataLst>
                <p:tags r:id="rId169"/>
              </p:custDataLst>
            </p:nvPr>
          </p:nvSpPr>
          <p:spPr>
            <a:xfrm>
              <a:off x="2827515" y="4737100"/>
              <a:ext cx="195086" cy="76201"/>
            </a:xfrm>
            <a:custGeom>
              <a:avLst/>
              <a:gdLst/>
              <a:ahLst/>
              <a:cxnLst/>
              <a:rect l="0" t="0" r="0" b="0"/>
              <a:pathLst>
                <a:path w="195086" h="76201">
                  <a:moveTo>
                    <a:pt x="10935" y="76200"/>
                  </a:moveTo>
                  <a:lnTo>
                    <a:pt x="10935" y="76200"/>
                  </a:lnTo>
                  <a:lnTo>
                    <a:pt x="4193" y="72829"/>
                  </a:lnTo>
                  <a:lnTo>
                    <a:pt x="2207" y="71131"/>
                  </a:lnTo>
                  <a:lnTo>
                    <a:pt x="0" y="67361"/>
                  </a:lnTo>
                  <a:lnTo>
                    <a:pt x="823" y="66074"/>
                  </a:lnTo>
                  <a:lnTo>
                    <a:pt x="36620" y="52881"/>
                  </a:lnTo>
                  <a:lnTo>
                    <a:pt x="74206" y="38246"/>
                  </a:lnTo>
                  <a:lnTo>
                    <a:pt x="112467" y="28109"/>
                  </a:lnTo>
                  <a:lnTo>
                    <a:pt x="155795" y="14280"/>
                  </a:lnTo>
                  <a:lnTo>
                    <a:pt x="1950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2012"/>
            <p:cNvSpPr/>
            <p:nvPr>
              <p:custDataLst>
                <p:tags r:id="rId170"/>
              </p:custDataLst>
            </p:nvPr>
          </p:nvSpPr>
          <p:spPr>
            <a:xfrm>
              <a:off x="3117850" y="4724400"/>
              <a:ext cx="6351" cy="25401"/>
            </a:xfrm>
            <a:custGeom>
              <a:avLst/>
              <a:gdLst/>
              <a:ahLst/>
              <a:cxnLst/>
              <a:rect l="0" t="0" r="0" b="0"/>
              <a:pathLst>
                <a:path w="6351" h="25401">
                  <a:moveTo>
                    <a:pt x="6350" y="0"/>
                  </a:moveTo>
                  <a:lnTo>
                    <a:pt x="6350" y="0"/>
                  </a:lnTo>
                  <a:lnTo>
                    <a:pt x="2979" y="3371"/>
                  </a:lnTo>
                  <a:lnTo>
                    <a:pt x="1324" y="6908"/>
                  </a:lnTo>
                  <a:lnTo>
                    <a:pt x="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2013"/>
            <p:cNvSpPr/>
            <p:nvPr>
              <p:custDataLst>
                <p:tags r:id="rId171"/>
              </p:custDataLst>
            </p:nvPr>
          </p:nvSpPr>
          <p:spPr>
            <a:xfrm>
              <a:off x="3093595" y="4876800"/>
              <a:ext cx="11556" cy="15183"/>
            </a:xfrm>
            <a:custGeom>
              <a:avLst/>
              <a:gdLst/>
              <a:ahLst/>
              <a:cxnLst/>
              <a:rect l="0" t="0" r="0" b="0"/>
              <a:pathLst>
                <a:path w="11556" h="15183">
                  <a:moveTo>
                    <a:pt x="11555" y="0"/>
                  </a:moveTo>
                  <a:lnTo>
                    <a:pt x="11555" y="0"/>
                  </a:lnTo>
                  <a:lnTo>
                    <a:pt x="2717" y="14305"/>
                  </a:lnTo>
                  <a:lnTo>
                    <a:pt x="1429" y="15182"/>
                  </a:lnTo>
                  <a:lnTo>
                    <a:pt x="571" y="15060"/>
                  </a:lnTo>
                  <a:lnTo>
                    <a:pt x="0" y="14274"/>
                  </a:lnTo>
                  <a:lnTo>
                    <a:pt x="52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SMARTInkShape-Group341"/>
          <p:cNvGrpSpPr/>
          <p:nvPr/>
        </p:nvGrpSpPr>
        <p:grpSpPr>
          <a:xfrm>
            <a:off x="4346881" y="3673821"/>
            <a:ext cx="745820" cy="407045"/>
            <a:chOff x="4346881" y="3673821"/>
            <a:chExt cx="745820" cy="407045"/>
          </a:xfrm>
        </p:grpSpPr>
        <p:sp>
          <p:nvSpPr>
            <p:cNvPr id="185" name="SMARTInkShape-2014"/>
            <p:cNvSpPr/>
            <p:nvPr>
              <p:custDataLst>
                <p:tags r:id="rId160"/>
              </p:custDataLst>
            </p:nvPr>
          </p:nvSpPr>
          <p:spPr>
            <a:xfrm>
              <a:off x="4346881" y="3673821"/>
              <a:ext cx="85731" cy="184446"/>
            </a:xfrm>
            <a:custGeom>
              <a:avLst/>
              <a:gdLst/>
              <a:ahLst/>
              <a:cxnLst/>
              <a:rect l="0" t="0" r="0" b="0"/>
              <a:pathLst>
                <a:path w="85731" h="184446">
                  <a:moveTo>
                    <a:pt x="72719" y="28229"/>
                  </a:moveTo>
                  <a:lnTo>
                    <a:pt x="72719" y="28229"/>
                  </a:lnTo>
                  <a:lnTo>
                    <a:pt x="72719" y="24858"/>
                  </a:lnTo>
                  <a:lnTo>
                    <a:pt x="74600" y="21322"/>
                  </a:lnTo>
                  <a:lnTo>
                    <a:pt x="77083" y="17398"/>
                  </a:lnTo>
                  <a:lnTo>
                    <a:pt x="78186" y="13302"/>
                  </a:lnTo>
                  <a:lnTo>
                    <a:pt x="77775" y="11222"/>
                  </a:lnTo>
                  <a:lnTo>
                    <a:pt x="73825" y="4924"/>
                  </a:lnTo>
                  <a:lnTo>
                    <a:pt x="70153" y="702"/>
                  </a:lnTo>
                  <a:lnTo>
                    <a:pt x="66775" y="0"/>
                  </a:lnTo>
                  <a:lnTo>
                    <a:pt x="46145" y="3943"/>
                  </a:lnTo>
                  <a:lnTo>
                    <a:pt x="25058" y="11516"/>
                  </a:lnTo>
                  <a:lnTo>
                    <a:pt x="8268" y="24453"/>
                  </a:lnTo>
                  <a:lnTo>
                    <a:pt x="1742" y="33841"/>
                  </a:lnTo>
                  <a:lnTo>
                    <a:pt x="0" y="38321"/>
                  </a:lnTo>
                  <a:lnTo>
                    <a:pt x="251" y="43423"/>
                  </a:lnTo>
                  <a:lnTo>
                    <a:pt x="4293" y="54737"/>
                  </a:lnTo>
                  <a:lnTo>
                    <a:pt x="31930" y="88456"/>
                  </a:lnTo>
                  <a:lnTo>
                    <a:pt x="78262" y="131273"/>
                  </a:lnTo>
                  <a:lnTo>
                    <a:pt x="82765" y="137141"/>
                  </a:lnTo>
                  <a:lnTo>
                    <a:pt x="85060" y="142465"/>
                  </a:lnTo>
                  <a:lnTo>
                    <a:pt x="85730" y="152143"/>
                  </a:lnTo>
                  <a:lnTo>
                    <a:pt x="82140" y="165525"/>
                  </a:lnTo>
                  <a:lnTo>
                    <a:pt x="72908" y="174151"/>
                  </a:lnTo>
                  <a:lnTo>
                    <a:pt x="60103" y="181278"/>
                  </a:lnTo>
                  <a:lnTo>
                    <a:pt x="47355" y="184445"/>
                  </a:lnTo>
                  <a:lnTo>
                    <a:pt x="38399" y="183971"/>
                  </a:lnTo>
                  <a:lnTo>
                    <a:pt x="35022" y="182857"/>
                  </a:lnTo>
                  <a:lnTo>
                    <a:pt x="29389" y="177856"/>
                  </a:lnTo>
                  <a:lnTo>
                    <a:pt x="26899" y="174547"/>
                  </a:lnTo>
                  <a:lnTo>
                    <a:pt x="25945" y="171635"/>
                  </a:lnTo>
                  <a:lnTo>
                    <a:pt x="34619" y="1552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2015"/>
            <p:cNvSpPr/>
            <p:nvPr>
              <p:custDataLst>
                <p:tags r:id="rId161"/>
              </p:custDataLst>
            </p:nvPr>
          </p:nvSpPr>
          <p:spPr>
            <a:xfrm>
              <a:off x="4479329" y="3684222"/>
              <a:ext cx="205489" cy="332056"/>
            </a:xfrm>
            <a:custGeom>
              <a:avLst/>
              <a:gdLst/>
              <a:ahLst/>
              <a:cxnLst/>
              <a:rect l="0" t="0" r="0" b="0"/>
              <a:pathLst>
                <a:path w="205489" h="332056">
                  <a:moveTo>
                    <a:pt x="181571" y="17828"/>
                  </a:moveTo>
                  <a:lnTo>
                    <a:pt x="181571" y="17828"/>
                  </a:lnTo>
                  <a:lnTo>
                    <a:pt x="187346" y="12758"/>
                  </a:lnTo>
                  <a:lnTo>
                    <a:pt x="205488" y="0"/>
                  </a:lnTo>
                  <a:lnTo>
                    <a:pt x="182422" y="38884"/>
                  </a:lnTo>
                  <a:lnTo>
                    <a:pt x="159402" y="78943"/>
                  </a:lnTo>
                  <a:lnTo>
                    <a:pt x="131336" y="125463"/>
                  </a:lnTo>
                  <a:lnTo>
                    <a:pt x="107420" y="161511"/>
                  </a:lnTo>
                  <a:lnTo>
                    <a:pt x="80186" y="203550"/>
                  </a:lnTo>
                  <a:lnTo>
                    <a:pt x="53146" y="248383"/>
                  </a:lnTo>
                  <a:lnTo>
                    <a:pt x="28863" y="288207"/>
                  </a:lnTo>
                  <a:lnTo>
                    <a:pt x="0" y="332055"/>
                  </a:lnTo>
                  <a:lnTo>
                    <a:pt x="10121" y="3226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2016"/>
            <p:cNvSpPr/>
            <p:nvPr>
              <p:custDataLst>
                <p:tags r:id="rId162"/>
              </p:custDataLst>
            </p:nvPr>
          </p:nvSpPr>
          <p:spPr>
            <a:xfrm>
              <a:off x="4711700" y="3784817"/>
              <a:ext cx="381001" cy="296049"/>
            </a:xfrm>
            <a:custGeom>
              <a:avLst/>
              <a:gdLst/>
              <a:ahLst/>
              <a:cxnLst/>
              <a:rect l="0" t="0" r="0" b="0"/>
              <a:pathLst>
                <a:path w="381001" h="296049">
                  <a:moveTo>
                    <a:pt x="0" y="190283"/>
                  </a:moveTo>
                  <a:lnTo>
                    <a:pt x="0" y="190283"/>
                  </a:lnTo>
                  <a:lnTo>
                    <a:pt x="3371" y="193654"/>
                  </a:lnTo>
                  <a:lnTo>
                    <a:pt x="5026" y="199072"/>
                  </a:lnTo>
                  <a:lnTo>
                    <a:pt x="5056" y="208300"/>
                  </a:lnTo>
                  <a:lnTo>
                    <a:pt x="3089" y="242969"/>
                  </a:lnTo>
                  <a:lnTo>
                    <a:pt x="10990" y="282698"/>
                  </a:lnTo>
                  <a:lnTo>
                    <a:pt x="14998" y="290858"/>
                  </a:lnTo>
                  <a:lnTo>
                    <a:pt x="17759" y="293316"/>
                  </a:lnTo>
                  <a:lnTo>
                    <a:pt x="24591" y="296048"/>
                  </a:lnTo>
                  <a:lnTo>
                    <a:pt x="27683" y="295365"/>
                  </a:lnTo>
                  <a:lnTo>
                    <a:pt x="33000" y="290843"/>
                  </a:lnTo>
                  <a:lnTo>
                    <a:pt x="39960" y="270251"/>
                  </a:lnTo>
                  <a:lnTo>
                    <a:pt x="43562" y="226618"/>
                  </a:lnTo>
                  <a:lnTo>
                    <a:pt x="44275" y="180998"/>
                  </a:lnTo>
                  <a:lnTo>
                    <a:pt x="42961" y="161462"/>
                  </a:lnTo>
                  <a:lnTo>
                    <a:pt x="33505" y="119791"/>
                  </a:lnTo>
                  <a:lnTo>
                    <a:pt x="23066" y="76809"/>
                  </a:lnTo>
                  <a:lnTo>
                    <a:pt x="22716" y="65532"/>
                  </a:lnTo>
                  <a:lnTo>
                    <a:pt x="23611" y="60549"/>
                  </a:lnTo>
                  <a:lnTo>
                    <a:pt x="35894" y="49368"/>
                  </a:lnTo>
                  <a:lnTo>
                    <a:pt x="68491" y="33054"/>
                  </a:lnTo>
                  <a:lnTo>
                    <a:pt x="115073" y="19284"/>
                  </a:lnTo>
                  <a:lnTo>
                    <a:pt x="154155" y="11272"/>
                  </a:lnTo>
                  <a:lnTo>
                    <a:pt x="197395" y="5360"/>
                  </a:lnTo>
                  <a:lnTo>
                    <a:pt x="231194" y="2262"/>
                  </a:lnTo>
                  <a:lnTo>
                    <a:pt x="275700" y="517"/>
                  </a:lnTo>
                  <a:lnTo>
                    <a:pt x="315228" y="0"/>
                  </a:lnTo>
                  <a:lnTo>
                    <a:pt x="334129" y="1290"/>
                  </a:lnTo>
                  <a:lnTo>
                    <a:pt x="381000" y="124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2017"/>
            <p:cNvSpPr/>
            <p:nvPr>
              <p:custDataLst>
                <p:tags r:id="rId163"/>
              </p:custDataLst>
            </p:nvPr>
          </p:nvSpPr>
          <p:spPr>
            <a:xfrm>
              <a:off x="4902484" y="3952157"/>
              <a:ext cx="126717" cy="95929"/>
            </a:xfrm>
            <a:custGeom>
              <a:avLst/>
              <a:gdLst/>
              <a:ahLst/>
              <a:cxnLst/>
              <a:rect l="0" t="0" r="0" b="0"/>
              <a:pathLst>
                <a:path w="126717" h="95929">
                  <a:moveTo>
                    <a:pt x="12416" y="10243"/>
                  </a:moveTo>
                  <a:lnTo>
                    <a:pt x="12416" y="10243"/>
                  </a:lnTo>
                  <a:lnTo>
                    <a:pt x="8757" y="10243"/>
                  </a:lnTo>
                  <a:lnTo>
                    <a:pt x="10320" y="10243"/>
                  </a:lnTo>
                  <a:lnTo>
                    <a:pt x="11018" y="10948"/>
                  </a:lnTo>
                  <a:lnTo>
                    <a:pt x="11795" y="13614"/>
                  </a:lnTo>
                  <a:lnTo>
                    <a:pt x="11587" y="35577"/>
                  </a:lnTo>
                  <a:lnTo>
                    <a:pt x="4570" y="80089"/>
                  </a:lnTo>
                  <a:lnTo>
                    <a:pt x="675" y="95379"/>
                  </a:lnTo>
                  <a:lnTo>
                    <a:pt x="355" y="95928"/>
                  </a:lnTo>
                  <a:lnTo>
                    <a:pt x="142" y="95589"/>
                  </a:lnTo>
                  <a:lnTo>
                    <a:pt x="0" y="94656"/>
                  </a:lnTo>
                  <a:lnTo>
                    <a:pt x="27862" y="49578"/>
                  </a:lnTo>
                  <a:lnTo>
                    <a:pt x="49177" y="22063"/>
                  </a:lnTo>
                  <a:lnTo>
                    <a:pt x="70556" y="5836"/>
                  </a:lnTo>
                  <a:lnTo>
                    <a:pt x="82706" y="1228"/>
                  </a:lnTo>
                  <a:lnTo>
                    <a:pt x="88909" y="0"/>
                  </a:lnTo>
                  <a:lnTo>
                    <a:pt x="95161" y="2003"/>
                  </a:lnTo>
                  <a:lnTo>
                    <a:pt x="107752" y="11755"/>
                  </a:lnTo>
                  <a:lnTo>
                    <a:pt x="119999" y="29741"/>
                  </a:lnTo>
                  <a:lnTo>
                    <a:pt x="124726" y="48476"/>
                  </a:lnTo>
                  <a:lnTo>
                    <a:pt x="126716" y="800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SMARTInkShape-Group342"/>
          <p:cNvGrpSpPr/>
          <p:nvPr/>
        </p:nvGrpSpPr>
        <p:grpSpPr>
          <a:xfrm>
            <a:off x="3987800" y="2982079"/>
            <a:ext cx="1466795" cy="548489"/>
            <a:chOff x="3987800" y="2982079"/>
            <a:chExt cx="1466795" cy="548489"/>
          </a:xfrm>
        </p:grpSpPr>
        <p:sp>
          <p:nvSpPr>
            <p:cNvPr id="190" name="SMARTInkShape-2018"/>
            <p:cNvSpPr/>
            <p:nvPr>
              <p:custDataLst>
                <p:tags r:id="rId157"/>
              </p:custDataLst>
            </p:nvPr>
          </p:nvSpPr>
          <p:spPr>
            <a:xfrm>
              <a:off x="5080000" y="2982079"/>
              <a:ext cx="258629" cy="250072"/>
            </a:xfrm>
            <a:custGeom>
              <a:avLst/>
              <a:gdLst/>
              <a:ahLst/>
              <a:cxnLst/>
              <a:rect l="0" t="0" r="0" b="0"/>
              <a:pathLst>
                <a:path w="258629" h="250072">
                  <a:moveTo>
                    <a:pt x="0" y="250071"/>
                  </a:moveTo>
                  <a:lnTo>
                    <a:pt x="0" y="250071"/>
                  </a:lnTo>
                  <a:lnTo>
                    <a:pt x="3371" y="246700"/>
                  </a:lnTo>
                  <a:lnTo>
                    <a:pt x="27887" y="203360"/>
                  </a:lnTo>
                  <a:lnTo>
                    <a:pt x="55361" y="158626"/>
                  </a:lnTo>
                  <a:lnTo>
                    <a:pt x="67537" y="119641"/>
                  </a:lnTo>
                  <a:lnTo>
                    <a:pt x="86348" y="73622"/>
                  </a:lnTo>
                  <a:lnTo>
                    <a:pt x="102684" y="31953"/>
                  </a:lnTo>
                  <a:lnTo>
                    <a:pt x="107487" y="11132"/>
                  </a:lnTo>
                  <a:lnTo>
                    <a:pt x="98425" y="30221"/>
                  </a:lnTo>
                  <a:lnTo>
                    <a:pt x="87227" y="69112"/>
                  </a:lnTo>
                  <a:lnTo>
                    <a:pt x="78378" y="107239"/>
                  </a:lnTo>
                  <a:lnTo>
                    <a:pt x="72267" y="149655"/>
                  </a:lnTo>
                  <a:lnTo>
                    <a:pt x="71977" y="182061"/>
                  </a:lnTo>
                  <a:lnTo>
                    <a:pt x="80201" y="211184"/>
                  </a:lnTo>
                  <a:lnTo>
                    <a:pt x="87621" y="221734"/>
                  </a:lnTo>
                  <a:lnTo>
                    <a:pt x="92987" y="223419"/>
                  </a:lnTo>
                  <a:lnTo>
                    <a:pt x="106473" y="221528"/>
                  </a:lnTo>
                  <a:lnTo>
                    <a:pt x="129933" y="209158"/>
                  </a:lnTo>
                  <a:lnTo>
                    <a:pt x="169053" y="166882"/>
                  </a:lnTo>
                  <a:lnTo>
                    <a:pt x="200035" y="119443"/>
                  </a:lnTo>
                  <a:lnTo>
                    <a:pt x="223088" y="81119"/>
                  </a:lnTo>
                  <a:lnTo>
                    <a:pt x="239666" y="45729"/>
                  </a:lnTo>
                  <a:lnTo>
                    <a:pt x="258628" y="0"/>
                  </a:lnTo>
                  <a:lnTo>
                    <a:pt x="247990" y="36415"/>
                  </a:lnTo>
                  <a:lnTo>
                    <a:pt x="237551" y="81050"/>
                  </a:lnTo>
                  <a:lnTo>
                    <a:pt x="230577" y="122375"/>
                  </a:lnTo>
                  <a:lnTo>
                    <a:pt x="228990" y="155075"/>
                  </a:lnTo>
                  <a:lnTo>
                    <a:pt x="235457" y="181786"/>
                  </a:lnTo>
                  <a:lnTo>
                    <a:pt x="254000" y="2119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2019"/>
            <p:cNvSpPr/>
            <p:nvPr>
              <p:custDataLst>
                <p:tags r:id="rId158"/>
              </p:custDataLst>
            </p:nvPr>
          </p:nvSpPr>
          <p:spPr>
            <a:xfrm>
              <a:off x="5385332" y="3181350"/>
              <a:ext cx="69263" cy="89947"/>
            </a:xfrm>
            <a:custGeom>
              <a:avLst/>
              <a:gdLst/>
              <a:ahLst/>
              <a:cxnLst/>
              <a:rect l="0" t="0" r="0" b="0"/>
              <a:pathLst>
                <a:path w="69263" h="89947">
                  <a:moveTo>
                    <a:pt x="43918" y="19050"/>
                  </a:moveTo>
                  <a:lnTo>
                    <a:pt x="43918" y="19050"/>
                  </a:lnTo>
                  <a:lnTo>
                    <a:pt x="43918" y="15679"/>
                  </a:lnTo>
                  <a:lnTo>
                    <a:pt x="44624" y="14686"/>
                  </a:lnTo>
                  <a:lnTo>
                    <a:pt x="45799" y="14024"/>
                  </a:lnTo>
                  <a:lnTo>
                    <a:pt x="47289" y="13583"/>
                  </a:lnTo>
                  <a:lnTo>
                    <a:pt x="47576" y="12583"/>
                  </a:lnTo>
                  <a:lnTo>
                    <a:pt x="46014" y="9590"/>
                  </a:lnTo>
                  <a:lnTo>
                    <a:pt x="43904" y="9216"/>
                  </a:lnTo>
                  <a:lnTo>
                    <a:pt x="37797" y="10681"/>
                  </a:lnTo>
                  <a:lnTo>
                    <a:pt x="29796" y="15473"/>
                  </a:lnTo>
                  <a:lnTo>
                    <a:pt x="12044" y="33552"/>
                  </a:lnTo>
                  <a:lnTo>
                    <a:pt x="5527" y="45251"/>
                  </a:lnTo>
                  <a:lnTo>
                    <a:pt x="665" y="69302"/>
                  </a:lnTo>
                  <a:lnTo>
                    <a:pt x="0" y="79249"/>
                  </a:lnTo>
                  <a:lnTo>
                    <a:pt x="1234" y="83172"/>
                  </a:lnTo>
                  <a:lnTo>
                    <a:pt x="6367" y="89412"/>
                  </a:lnTo>
                  <a:lnTo>
                    <a:pt x="11123" y="89946"/>
                  </a:lnTo>
                  <a:lnTo>
                    <a:pt x="31301" y="83957"/>
                  </a:lnTo>
                  <a:lnTo>
                    <a:pt x="53742" y="72540"/>
                  </a:lnTo>
                  <a:lnTo>
                    <a:pt x="64982" y="61874"/>
                  </a:lnTo>
                  <a:lnTo>
                    <a:pt x="67839" y="55360"/>
                  </a:lnTo>
                  <a:lnTo>
                    <a:pt x="69262" y="23161"/>
                  </a:lnTo>
                  <a:lnTo>
                    <a:pt x="66458" y="18262"/>
                  </a:lnTo>
                  <a:lnTo>
                    <a:pt x="439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2020"/>
            <p:cNvSpPr/>
            <p:nvPr>
              <p:custDataLst>
                <p:tags r:id="rId159"/>
              </p:custDataLst>
            </p:nvPr>
          </p:nvSpPr>
          <p:spPr>
            <a:xfrm>
              <a:off x="3987800" y="3441700"/>
              <a:ext cx="1384352" cy="88868"/>
            </a:xfrm>
            <a:custGeom>
              <a:avLst/>
              <a:gdLst/>
              <a:ahLst/>
              <a:cxnLst/>
              <a:rect l="0" t="0" r="0" b="0"/>
              <a:pathLst>
                <a:path w="1384352" h="88868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705" y="3658"/>
                  </a:lnTo>
                  <a:lnTo>
                    <a:pt x="3371" y="2096"/>
                  </a:lnTo>
                  <a:lnTo>
                    <a:pt x="10670" y="2813"/>
                  </a:lnTo>
                  <a:lnTo>
                    <a:pt x="53172" y="10248"/>
                  </a:lnTo>
                  <a:lnTo>
                    <a:pt x="97182" y="12216"/>
                  </a:lnTo>
                  <a:lnTo>
                    <a:pt x="133922" y="12556"/>
                  </a:lnTo>
                  <a:lnTo>
                    <a:pt x="175382" y="14539"/>
                  </a:lnTo>
                  <a:lnTo>
                    <a:pt x="207769" y="17045"/>
                  </a:lnTo>
                  <a:lnTo>
                    <a:pt x="243331" y="18159"/>
                  </a:lnTo>
                  <a:lnTo>
                    <a:pt x="282184" y="20535"/>
                  </a:lnTo>
                  <a:lnTo>
                    <a:pt x="323676" y="23238"/>
                  </a:lnTo>
                  <a:lnTo>
                    <a:pt x="367988" y="24438"/>
                  </a:lnTo>
                  <a:lnTo>
                    <a:pt x="415434" y="24973"/>
                  </a:lnTo>
                  <a:lnTo>
                    <a:pt x="439939" y="25116"/>
                  </a:lnTo>
                  <a:lnTo>
                    <a:pt x="465448" y="25916"/>
                  </a:lnTo>
                  <a:lnTo>
                    <a:pt x="491626" y="27155"/>
                  </a:lnTo>
                  <a:lnTo>
                    <a:pt x="518251" y="28687"/>
                  </a:lnTo>
                  <a:lnTo>
                    <a:pt x="545173" y="30413"/>
                  </a:lnTo>
                  <a:lnTo>
                    <a:pt x="572293" y="32270"/>
                  </a:lnTo>
                  <a:lnTo>
                    <a:pt x="599546" y="34213"/>
                  </a:lnTo>
                  <a:lnTo>
                    <a:pt x="626886" y="35509"/>
                  </a:lnTo>
                  <a:lnTo>
                    <a:pt x="654284" y="36373"/>
                  </a:lnTo>
                  <a:lnTo>
                    <a:pt x="681723" y="36948"/>
                  </a:lnTo>
                  <a:lnTo>
                    <a:pt x="709893" y="38038"/>
                  </a:lnTo>
                  <a:lnTo>
                    <a:pt x="738551" y="39469"/>
                  </a:lnTo>
                  <a:lnTo>
                    <a:pt x="767534" y="41129"/>
                  </a:lnTo>
                  <a:lnTo>
                    <a:pt x="796734" y="42942"/>
                  </a:lnTo>
                  <a:lnTo>
                    <a:pt x="826078" y="44856"/>
                  </a:lnTo>
                  <a:lnTo>
                    <a:pt x="855519" y="46837"/>
                  </a:lnTo>
                  <a:lnTo>
                    <a:pt x="883613" y="48864"/>
                  </a:lnTo>
                  <a:lnTo>
                    <a:pt x="910808" y="50920"/>
                  </a:lnTo>
                  <a:lnTo>
                    <a:pt x="937406" y="52996"/>
                  </a:lnTo>
                  <a:lnTo>
                    <a:pt x="963604" y="55087"/>
                  </a:lnTo>
                  <a:lnTo>
                    <a:pt x="989536" y="57185"/>
                  </a:lnTo>
                  <a:lnTo>
                    <a:pt x="1015290" y="59290"/>
                  </a:lnTo>
                  <a:lnTo>
                    <a:pt x="1040221" y="61399"/>
                  </a:lnTo>
                  <a:lnTo>
                    <a:pt x="1064603" y="63510"/>
                  </a:lnTo>
                  <a:lnTo>
                    <a:pt x="1111684" y="67738"/>
                  </a:lnTo>
                  <a:lnTo>
                    <a:pt x="1156128" y="71968"/>
                  </a:lnTo>
                  <a:lnTo>
                    <a:pt x="1195636" y="76201"/>
                  </a:lnTo>
                  <a:lnTo>
                    <a:pt x="1230599" y="80434"/>
                  </a:lnTo>
                  <a:lnTo>
                    <a:pt x="1276200" y="86078"/>
                  </a:lnTo>
                  <a:lnTo>
                    <a:pt x="1310856" y="87645"/>
                  </a:lnTo>
                  <a:lnTo>
                    <a:pt x="1354427" y="88652"/>
                  </a:lnTo>
                  <a:lnTo>
                    <a:pt x="1383319" y="88867"/>
                  </a:lnTo>
                  <a:lnTo>
                    <a:pt x="1384351" y="88173"/>
                  </a:lnTo>
                  <a:lnTo>
                    <a:pt x="137795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4" name="SMARTInkShape-2021"/>
          <p:cNvSpPr/>
          <p:nvPr>
            <p:custDataLst>
              <p:tags r:id="rId5"/>
            </p:custDataLst>
          </p:nvPr>
        </p:nvSpPr>
        <p:spPr>
          <a:xfrm>
            <a:off x="4700765" y="3098800"/>
            <a:ext cx="156986" cy="6341"/>
          </a:xfrm>
          <a:custGeom>
            <a:avLst/>
            <a:gdLst/>
            <a:ahLst/>
            <a:cxnLst/>
            <a:rect l="0" t="0" r="0" b="0"/>
            <a:pathLst>
              <a:path w="156986" h="6341">
                <a:moveTo>
                  <a:pt x="10935" y="0"/>
                </a:moveTo>
                <a:lnTo>
                  <a:pt x="10935" y="0"/>
                </a:lnTo>
                <a:lnTo>
                  <a:pt x="10935" y="3371"/>
                </a:lnTo>
                <a:lnTo>
                  <a:pt x="9524" y="4364"/>
                </a:lnTo>
                <a:lnTo>
                  <a:pt x="0" y="6089"/>
                </a:lnTo>
                <a:lnTo>
                  <a:pt x="45374" y="6340"/>
                </a:lnTo>
                <a:lnTo>
                  <a:pt x="86051" y="4465"/>
                </a:lnTo>
                <a:lnTo>
                  <a:pt x="15698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8" name="SMARTInkShape-Group344"/>
          <p:cNvGrpSpPr/>
          <p:nvPr/>
        </p:nvGrpSpPr>
        <p:grpSpPr>
          <a:xfrm>
            <a:off x="4041579" y="2749550"/>
            <a:ext cx="378022" cy="438151"/>
            <a:chOff x="4041579" y="2749550"/>
            <a:chExt cx="378022" cy="438151"/>
          </a:xfrm>
        </p:grpSpPr>
        <p:sp>
          <p:nvSpPr>
            <p:cNvPr id="195" name="SMARTInkShape-2022"/>
            <p:cNvSpPr/>
            <p:nvPr>
              <p:custDataLst>
                <p:tags r:id="rId154"/>
              </p:custDataLst>
            </p:nvPr>
          </p:nvSpPr>
          <p:spPr>
            <a:xfrm>
              <a:off x="4159250" y="2885879"/>
              <a:ext cx="171451" cy="270072"/>
            </a:xfrm>
            <a:custGeom>
              <a:avLst/>
              <a:gdLst/>
              <a:ahLst/>
              <a:cxnLst/>
              <a:rect l="0" t="0" r="0" b="0"/>
              <a:pathLst>
                <a:path w="171451" h="270072">
                  <a:moveTo>
                    <a:pt x="0" y="3371"/>
                  </a:moveTo>
                  <a:lnTo>
                    <a:pt x="0" y="3371"/>
                  </a:lnTo>
                  <a:lnTo>
                    <a:pt x="0" y="0"/>
                  </a:lnTo>
                  <a:lnTo>
                    <a:pt x="1411" y="418"/>
                  </a:lnTo>
                  <a:lnTo>
                    <a:pt x="23073" y="20974"/>
                  </a:lnTo>
                  <a:lnTo>
                    <a:pt x="59544" y="63753"/>
                  </a:lnTo>
                  <a:lnTo>
                    <a:pt x="89791" y="108745"/>
                  </a:lnTo>
                  <a:lnTo>
                    <a:pt x="116201" y="151499"/>
                  </a:lnTo>
                  <a:lnTo>
                    <a:pt x="144419" y="197011"/>
                  </a:lnTo>
                  <a:lnTo>
                    <a:pt x="156385" y="220202"/>
                  </a:lnTo>
                  <a:lnTo>
                    <a:pt x="171450" y="2700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2023"/>
            <p:cNvSpPr/>
            <p:nvPr>
              <p:custDataLst>
                <p:tags r:id="rId155"/>
              </p:custDataLst>
            </p:nvPr>
          </p:nvSpPr>
          <p:spPr>
            <a:xfrm>
              <a:off x="4114800" y="2895861"/>
              <a:ext cx="260351" cy="291840"/>
            </a:xfrm>
            <a:custGeom>
              <a:avLst/>
              <a:gdLst/>
              <a:ahLst/>
              <a:cxnLst/>
              <a:rect l="0" t="0" r="0" b="0"/>
              <a:pathLst>
                <a:path w="260351" h="291840">
                  <a:moveTo>
                    <a:pt x="260350" y="6089"/>
                  </a:moveTo>
                  <a:lnTo>
                    <a:pt x="260350" y="6089"/>
                  </a:lnTo>
                  <a:lnTo>
                    <a:pt x="260350" y="2718"/>
                  </a:lnTo>
                  <a:lnTo>
                    <a:pt x="259644" y="1725"/>
                  </a:lnTo>
                  <a:lnTo>
                    <a:pt x="258468" y="1063"/>
                  </a:lnTo>
                  <a:lnTo>
                    <a:pt x="254883" y="0"/>
                  </a:lnTo>
                  <a:lnTo>
                    <a:pt x="211432" y="42373"/>
                  </a:lnTo>
                  <a:lnTo>
                    <a:pt x="170236" y="85388"/>
                  </a:lnTo>
                  <a:lnTo>
                    <a:pt x="126929" y="132899"/>
                  </a:lnTo>
                  <a:lnTo>
                    <a:pt x="101187" y="168938"/>
                  </a:lnTo>
                  <a:lnTo>
                    <a:pt x="71217" y="208622"/>
                  </a:lnTo>
                  <a:lnTo>
                    <a:pt x="37792" y="250716"/>
                  </a:lnTo>
                  <a:lnTo>
                    <a:pt x="12084" y="284124"/>
                  </a:lnTo>
                  <a:lnTo>
                    <a:pt x="0" y="2918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2024"/>
            <p:cNvSpPr/>
            <p:nvPr>
              <p:custDataLst>
                <p:tags r:id="rId156"/>
              </p:custDataLst>
            </p:nvPr>
          </p:nvSpPr>
          <p:spPr>
            <a:xfrm>
              <a:off x="4041579" y="2749550"/>
              <a:ext cx="378022" cy="50801"/>
            </a:xfrm>
            <a:custGeom>
              <a:avLst/>
              <a:gdLst/>
              <a:ahLst/>
              <a:cxnLst/>
              <a:rect l="0" t="0" r="0" b="0"/>
              <a:pathLst>
                <a:path w="378022" h="50801">
                  <a:moveTo>
                    <a:pt x="3371" y="50800"/>
                  </a:moveTo>
                  <a:lnTo>
                    <a:pt x="3371" y="50800"/>
                  </a:lnTo>
                  <a:lnTo>
                    <a:pt x="3371" y="47429"/>
                  </a:lnTo>
                  <a:lnTo>
                    <a:pt x="1489" y="43892"/>
                  </a:lnTo>
                  <a:lnTo>
                    <a:pt x="0" y="41962"/>
                  </a:lnTo>
                  <a:lnTo>
                    <a:pt x="418" y="39969"/>
                  </a:lnTo>
                  <a:lnTo>
                    <a:pt x="4646" y="35873"/>
                  </a:lnTo>
                  <a:lnTo>
                    <a:pt x="18330" y="29601"/>
                  </a:lnTo>
                  <a:lnTo>
                    <a:pt x="54878" y="25524"/>
                  </a:lnTo>
                  <a:lnTo>
                    <a:pt x="85530" y="22398"/>
                  </a:lnTo>
                  <a:lnTo>
                    <a:pt x="122201" y="18657"/>
                  </a:lnTo>
                  <a:lnTo>
                    <a:pt x="159195" y="14642"/>
                  </a:lnTo>
                  <a:lnTo>
                    <a:pt x="203822" y="9120"/>
                  </a:lnTo>
                  <a:lnTo>
                    <a:pt x="243151" y="7171"/>
                  </a:lnTo>
                  <a:lnTo>
                    <a:pt x="290284" y="4631"/>
                  </a:lnTo>
                  <a:lnTo>
                    <a:pt x="3780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SMARTInkShape-Group345"/>
          <p:cNvGrpSpPr/>
          <p:nvPr/>
        </p:nvGrpSpPr>
        <p:grpSpPr>
          <a:xfrm>
            <a:off x="3098800" y="3175000"/>
            <a:ext cx="146051" cy="131868"/>
            <a:chOff x="3098800" y="3175000"/>
            <a:chExt cx="146051" cy="131868"/>
          </a:xfrm>
        </p:grpSpPr>
        <p:sp>
          <p:nvSpPr>
            <p:cNvPr id="199" name="SMARTInkShape-2025"/>
            <p:cNvSpPr/>
            <p:nvPr>
              <p:custDataLst>
                <p:tags r:id="rId152"/>
              </p:custDataLst>
            </p:nvPr>
          </p:nvSpPr>
          <p:spPr>
            <a:xfrm>
              <a:off x="3098800" y="3175000"/>
              <a:ext cx="120651" cy="14928"/>
            </a:xfrm>
            <a:custGeom>
              <a:avLst/>
              <a:gdLst/>
              <a:ahLst/>
              <a:cxnLst/>
              <a:rect l="0" t="0" r="0" b="0"/>
              <a:pathLst>
                <a:path w="120651" h="14928">
                  <a:moveTo>
                    <a:pt x="0" y="0"/>
                  </a:moveTo>
                  <a:lnTo>
                    <a:pt x="0" y="0"/>
                  </a:lnTo>
                  <a:lnTo>
                    <a:pt x="5775" y="5069"/>
                  </a:lnTo>
                  <a:lnTo>
                    <a:pt x="23765" y="14927"/>
                  </a:lnTo>
                  <a:lnTo>
                    <a:pt x="49610" y="14457"/>
                  </a:lnTo>
                  <a:lnTo>
                    <a:pt x="1206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2026"/>
            <p:cNvSpPr/>
            <p:nvPr>
              <p:custDataLst>
                <p:tags r:id="rId153"/>
              </p:custDataLst>
            </p:nvPr>
          </p:nvSpPr>
          <p:spPr>
            <a:xfrm>
              <a:off x="3119877" y="3282950"/>
              <a:ext cx="124974" cy="23918"/>
            </a:xfrm>
            <a:custGeom>
              <a:avLst/>
              <a:gdLst/>
              <a:ahLst/>
              <a:cxnLst/>
              <a:rect l="0" t="0" r="0" b="0"/>
              <a:pathLst>
                <a:path w="124974" h="23918">
                  <a:moveTo>
                    <a:pt x="17023" y="0"/>
                  </a:moveTo>
                  <a:lnTo>
                    <a:pt x="17023" y="0"/>
                  </a:lnTo>
                  <a:lnTo>
                    <a:pt x="2533" y="15195"/>
                  </a:lnTo>
                  <a:lnTo>
                    <a:pt x="0" y="20394"/>
                  </a:lnTo>
                  <a:lnTo>
                    <a:pt x="1441" y="22063"/>
                  </a:lnTo>
                  <a:lnTo>
                    <a:pt x="8686" y="23917"/>
                  </a:lnTo>
                  <a:lnTo>
                    <a:pt x="45794" y="20038"/>
                  </a:lnTo>
                  <a:lnTo>
                    <a:pt x="12497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2" name="SMARTInkShape-2027"/>
          <p:cNvSpPr/>
          <p:nvPr>
            <p:custDataLst>
              <p:tags r:id="rId6"/>
            </p:custDataLst>
          </p:nvPr>
        </p:nvSpPr>
        <p:spPr>
          <a:xfrm>
            <a:off x="1703155" y="3492500"/>
            <a:ext cx="55796" cy="160601"/>
          </a:xfrm>
          <a:custGeom>
            <a:avLst/>
            <a:gdLst/>
            <a:ahLst/>
            <a:cxnLst/>
            <a:rect l="0" t="0" r="0" b="0"/>
            <a:pathLst>
              <a:path w="55796" h="160601">
                <a:moveTo>
                  <a:pt x="55795" y="0"/>
                </a:moveTo>
                <a:lnTo>
                  <a:pt x="55795" y="0"/>
                </a:lnTo>
                <a:lnTo>
                  <a:pt x="27420" y="705"/>
                </a:lnTo>
                <a:lnTo>
                  <a:pt x="19430" y="3371"/>
                </a:lnTo>
                <a:lnTo>
                  <a:pt x="13057" y="8789"/>
                </a:lnTo>
                <a:lnTo>
                  <a:pt x="7873" y="16606"/>
                </a:lnTo>
                <a:lnTo>
                  <a:pt x="1693" y="32202"/>
                </a:lnTo>
                <a:lnTo>
                  <a:pt x="0" y="41593"/>
                </a:lnTo>
                <a:lnTo>
                  <a:pt x="2417" y="58185"/>
                </a:lnTo>
                <a:lnTo>
                  <a:pt x="18989" y="86413"/>
                </a:lnTo>
                <a:lnTo>
                  <a:pt x="43728" y="120376"/>
                </a:lnTo>
                <a:lnTo>
                  <a:pt x="46904" y="130171"/>
                </a:lnTo>
                <a:lnTo>
                  <a:pt x="46434" y="139228"/>
                </a:lnTo>
                <a:lnTo>
                  <a:pt x="45321" y="143618"/>
                </a:lnTo>
                <a:lnTo>
                  <a:pt x="40322" y="150379"/>
                </a:lnTo>
                <a:lnTo>
                  <a:pt x="25614" y="160467"/>
                </a:lnTo>
                <a:lnTo>
                  <a:pt x="22269" y="160600"/>
                </a:lnTo>
                <a:lnTo>
                  <a:pt x="19333" y="159278"/>
                </a:lnTo>
                <a:lnTo>
                  <a:pt x="16670" y="156985"/>
                </a:lnTo>
                <a:lnTo>
                  <a:pt x="11345" y="1397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8" name="SMARTInkShape-Group347"/>
          <p:cNvGrpSpPr/>
          <p:nvPr/>
        </p:nvGrpSpPr>
        <p:grpSpPr>
          <a:xfrm>
            <a:off x="1835934" y="2882900"/>
            <a:ext cx="907267" cy="801890"/>
            <a:chOff x="1835934" y="2882900"/>
            <a:chExt cx="907267" cy="801890"/>
          </a:xfrm>
        </p:grpSpPr>
        <p:sp>
          <p:nvSpPr>
            <p:cNvPr id="203" name="SMARTInkShape-2028"/>
            <p:cNvSpPr/>
            <p:nvPr>
              <p:custDataLst>
                <p:tags r:id="rId137"/>
              </p:custDataLst>
            </p:nvPr>
          </p:nvSpPr>
          <p:spPr>
            <a:xfrm>
              <a:off x="2070124" y="2933961"/>
              <a:ext cx="25377" cy="310890"/>
            </a:xfrm>
            <a:custGeom>
              <a:avLst/>
              <a:gdLst/>
              <a:ahLst/>
              <a:cxnLst/>
              <a:rect l="0" t="0" r="0" b="0"/>
              <a:pathLst>
                <a:path w="25377" h="310890">
                  <a:moveTo>
                    <a:pt x="25376" y="6089"/>
                  </a:moveTo>
                  <a:lnTo>
                    <a:pt x="25376" y="6089"/>
                  </a:lnTo>
                  <a:lnTo>
                    <a:pt x="25376" y="0"/>
                  </a:lnTo>
                  <a:lnTo>
                    <a:pt x="16538" y="45228"/>
                  </a:lnTo>
                  <a:lnTo>
                    <a:pt x="7078" y="82597"/>
                  </a:lnTo>
                  <a:lnTo>
                    <a:pt x="2080" y="123851"/>
                  </a:lnTo>
                  <a:lnTo>
                    <a:pt x="392" y="164582"/>
                  </a:lnTo>
                  <a:lnTo>
                    <a:pt x="99" y="202549"/>
                  </a:lnTo>
                  <a:lnTo>
                    <a:pt x="0" y="246136"/>
                  </a:lnTo>
                  <a:lnTo>
                    <a:pt x="5004" y="290405"/>
                  </a:lnTo>
                  <a:lnTo>
                    <a:pt x="6444" y="301785"/>
                  </a:lnTo>
                  <a:lnTo>
                    <a:pt x="12676" y="3108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2029"/>
            <p:cNvSpPr/>
            <p:nvPr>
              <p:custDataLst>
                <p:tags r:id="rId138"/>
              </p:custDataLst>
            </p:nvPr>
          </p:nvSpPr>
          <p:spPr>
            <a:xfrm>
              <a:off x="1902988" y="2882900"/>
              <a:ext cx="548113" cy="133351"/>
            </a:xfrm>
            <a:custGeom>
              <a:avLst/>
              <a:gdLst/>
              <a:ahLst/>
              <a:cxnLst/>
              <a:rect l="0" t="0" r="0" b="0"/>
              <a:pathLst>
                <a:path w="548113" h="133351">
                  <a:moveTo>
                    <a:pt x="33762" y="133350"/>
                  </a:moveTo>
                  <a:lnTo>
                    <a:pt x="33762" y="133350"/>
                  </a:lnTo>
                  <a:lnTo>
                    <a:pt x="19259" y="132644"/>
                  </a:lnTo>
                  <a:lnTo>
                    <a:pt x="7044" y="129691"/>
                  </a:lnTo>
                  <a:lnTo>
                    <a:pt x="1191" y="131254"/>
                  </a:lnTo>
                  <a:lnTo>
                    <a:pt x="53" y="130542"/>
                  </a:lnTo>
                  <a:lnTo>
                    <a:pt x="0" y="128655"/>
                  </a:lnTo>
                  <a:lnTo>
                    <a:pt x="671" y="125987"/>
                  </a:lnTo>
                  <a:lnTo>
                    <a:pt x="10823" y="121141"/>
                  </a:lnTo>
                  <a:lnTo>
                    <a:pt x="56199" y="105539"/>
                  </a:lnTo>
                  <a:lnTo>
                    <a:pt x="93013" y="94928"/>
                  </a:lnTo>
                  <a:lnTo>
                    <a:pt x="129634" y="83944"/>
                  </a:lnTo>
                  <a:lnTo>
                    <a:pt x="170667" y="71752"/>
                  </a:lnTo>
                  <a:lnTo>
                    <a:pt x="217476" y="62574"/>
                  </a:lnTo>
                  <a:lnTo>
                    <a:pt x="250409" y="55797"/>
                  </a:lnTo>
                  <a:lnTo>
                    <a:pt x="283155" y="48082"/>
                  </a:lnTo>
                  <a:lnTo>
                    <a:pt x="330063" y="36511"/>
                  </a:lnTo>
                  <a:lnTo>
                    <a:pt x="362772" y="30808"/>
                  </a:lnTo>
                  <a:lnTo>
                    <a:pt x="406178" y="23632"/>
                  </a:lnTo>
                  <a:lnTo>
                    <a:pt x="445850" y="17037"/>
                  </a:lnTo>
                  <a:lnTo>
                    <a:pt x="491158" y="7243"/>
                  </a:lnTo>
                  <a:lnTo>
                    <a:pt x="54811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2030"/>
            <p:cNvSpPr/>
            <p:nvPr>
              <p:custDataLst>
                <p:tags r:id="rId139"/>
              </p:custDataLst>
            </p:nvPr>
          </p:nvSpPr>
          <p:spPr>
            <a:xfrm>
              <a:off x="1855689" y="3430560"/>
              <a:ext cx="42962" cy="234196"/>
            </a:xfrm>
            <a:custGeom>
              <a:avLst/>
              <a:gdLst/>
              <a:ahLst/>
              <a:cxnLst/>
              <a:rect l="0" t="0" r="0" b="0"/>
              <a:pathLst>
                <a:path w="42962" h="234196">
                  <a:moveTo>
                    <a:pt x="30261" y="30190"/>
                  </a:moveTo>
                  <a:lnTo>
                    <a:pt x="30261" y="30190"/>
                  </a:lnTo>
                  <a:lnTo>
                    <a:pt x="30967" y="9233"/>
                  </a:lnTo>
                  <a:lnTo>
                    <a:pt x="35728" y="0"/>
                  </a:lnTo>
                  <a:lnTo>
                    <a:pt x="36022" y="186"/>
                  </a:lnTo>
                  <a:lnTo>
                    <a:pt x="36350" y="2273"/>
                  </a:lnTo>
                  <a:lnTo>
                    <a:pt x="25765" y="41513"/>
                  </a:lnTo>
                  <a:lnTo>
                    <a:pt x="17509" y="83436"/>
                  </a:lnTo>
                  <a:lnTo>
                    <a:pt x="11195" y="119814"/>
                  </a:lnTo>
                  <a:lnTo>
                    <a:pt x="6112" y="159920"/>
                  </a:lnTo>
                  <a:lnTo>
                    <a:pt x="0" y="206747"/>
                  </a:lnTo>
                  <a:lnTo>
                    <a:pt x="584" y="222254"/>
                  </a:lnTo>
                  <a:lnTo>
                    <a:pt x="5547" y="231498"/>
                  </a:lnTo>
                  <a:lnTo>
                    <a:pt x="8140" y="233540"/>
                  </a:lnTo>
                  <a:lnTo>
                    <a:pt x="10575" y="234195"/>
                  </a:lnTo>
                  <a:lnTo>
                    <a:pt x="12904" y="233927"/>
                  </a:lnTo>
                  <a:lnTo>
                    <a:pt x="26294" y="226807"/>
                  </a:lnTo>
                  <a:lnTo>
                    <a:pt x="42961" y="2079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2031"/>
            <p:cNvSpPr/>
            <p:nvPr>
              <p:custDataLst>
                <p:tags r:id="rId140"/>
              </p:custDataLst>
            </p:nvPr>
          </p:nvSpPr>
          <p:spPr>
            <a:xfrm>
              <a:off x="1835934" y="3568700"/>
              <a:ext cx="94467" cy="19051"/>
            </a:xfrm>
            <a:custGeom>
              <a:avLst/>
              <a:gdLst/>
              <a:ahLst/>
              <a:cxnLst/>
              <a:rect l="0" t="0" r="0" b="0"/>
              <a:pathLst>
                <a:path w="94467" h="19051">
                  <a:moveTo>
                    <a:pt x="18266" y="19050"/>
                  </a:moveTo>
                  <a:lnTo>
                    <a:pt x="18266" y="19050"/>
                  </a:lnTo>
                  <a:lnTo>
                    <a:pt x="8153" y="19050"/>
                  </a:lnTo>
                  <a:lnTo>
                    <a:pt x="5174" y="18344"/>
                  </a:lnTo>
                  <a:lnTo>
                    <a:pt x="3188" y="17168"/>
                  </a:lnTo>
                  <a:lnTo>
                    <a:pt x="0" y="13583"/>
                  </a:lnTo>
                  <a:lnTo>
                    <a:pt x="444" y="13288"/>
                  </a:lnTo>
                  <a:lnTo>
                    <a:pt x="8108" y="10935"/>
                  </a:lnTo>
                  <a:lnTo>
                    <a:pt x="11494" y="9406"/>
                  </a:lnTo>
                  <a:lnTo>
                    <a:pt x="51912" y="4871"/>
                  </a:lnTo>
                  <a:lnTo>
                    <a:pt x="9446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2032"/>
            <p:cNvSpPr/>
            <p:nvPr>
              <p:custDataLst>
                <p:tags r:id="rId141"/>
              </p:custDataLst>
            </p:nvPr>
          </p:nvSpPr>
          <p:spPr>
            <a:xfrm>
              <a:off x="1960372" y="3557221"/>
              <a:ext cx="103379" cy="88750"/>
            </a:xfrm>
            <a:custGeom>
              <a:avLst/>
              <a:gdLst/>
              <a:ahLst/>
              <a:cxnLst/>
              <a:rect l="0" t="0" r="0" b="0"/>
              <a:pathLst>
                <a:path w="103379" h="88750">
                  <a:moveTo>
                    <a:pt x="84328" y="17829"/>
                  </a:moveTo>
                  <a:lnTo>
                    <a:pt x="84328" y="17829"/>
                  </a:lnTo>
                  <a:lnTo>
                    <a:pt x="77586" y="14458"/>
                  </a:lnTo>
                  <a:lnTo>
                    <a:pt x="75600" y="12759"/>
                  </a:lnTo>
                  <a:lnTo>
                    <a:pt x="71394" y="6998"/>
                  </a:lnTo>
                  <a:lnTo>
                    <a:pt x="62543" y="1528"/>
                  </a:lnTo>
                  <a:lnTo>
                    <a:pt x="57477" y="0"/>
                  </a:lnTo>
                  <a:lnTo>
                    <a:pt x="49111" y="3085"/>
                  </a:lnTo>
                  <a:lnTo>
                    <a:pt x="11296" y="28664"/>
                  </a:lnTo>
                  <a:lnTo>
                    <a:pt x="4127" y="40754"/>
                  </a:lnTo>
                  <a:lnTo>
                    <a:pt x="0" y="54123"/>
                  </a:lnTo>
                  <a:lnTo>
                    <a:pt x="517" y="64769"/>
                  </a:lnTo>
                  <a:lnTo>
                    <a:pt x="3099" y="72323"/>
                  </a:lnTo>
                  <a:lnTo>
                    <a:pt x="4775" y="75325"/>
                  </a:lnTo>
                  <a:lnTo>
                    <a:pt x="8009" y="77326"/>
                  </a:lnTo>
                  <a:lnTo>
                    <a:pt x="17247" y="79550"/>
                  </a:lnTo>
                  <a:lnTo>
                    <a:pt x="26527" y="78657"/>
                  </a:lnTo>
                  <a:lnTo>
                    <a:pt x="30977" y="77431"/>
                  </a:lnTo>
                  <a:lnTo>
                    <a:pt x="39685" y="70424"/>
                  </a:lnTo>
                  <a:lnTo>
                    <a:pt x="66524" y="35216"/>
                  </a:lnTo>
                  <a:lnTo>
                    <a:pt x="70065" y="29084"/>
                  </a:lnTo>
                  <a:lnTo>
                    <a:pt x="73990" y="26359"/>
                  </a:lnTo>
                  <a:lnTo>
                    <a:pt x="74614" y="27043"/>
                  </a:lnTo>
                  <a:lnTo>
                    <a:pt x="68720" y="56901"/>
                  </a:lnTo>
                  <a:lnTo>
                    <a:pt x="71054" y="78150"/>
                  </a:lnTo>
                  <a:lnTo>
                    <a:pt x="72656" y="82032"/>
                  </a:lnTo>
                  <a:lnTo>
                    <a:pt x="78200" y="88227"/>
                  </a:lnTo>
                  <a:lnTo>
                    <a:pt x="82359" y="88749"/>
                  </a:lnTo>
                  <a:lnTo>
                    <a:pt x="103378" y="813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2033"/>
            <p:cNvSpPr/>
            <p:nvPr>
              <p:custDataLst>
                <p:tags r:id="rId142"/>
              </p:custDataLst>
            </p:nvPr>
          </p:nvSpPr>
          <p:spPr>
            <a:xfrm>
              <a:off x="2127642" y="3432280"/>
              <a:ext cx="31359" cy="209298"/>
            </a:xfrm>
            <a:custGeom>
              <a:avLst/>
              <a:gdLst/>
              <a:ahLst/>
              <a:cxnLst/>
              <a:rect l="0" t="0" r="0" b="0"/>
              <a:pathLst>
                <a:path w="31359" h="209298">
                  <a:moveTo>
                    <a:pt x="31358" y="9420"/>
                  </a:moveTo>
                  <a:lnTo>
                    <a:pt x="31358" y="9420"/>
                  </a:lnTo>
                  <a:lnTo>
                    <a:pt x="31358" y="0"/>
                  </a:lnTo>
                  <a:lnTo>
                    <a:pt x="31358" y="1235"/>
                  </a:lnTo>
                  <a:lnTo>
                    <a:pt x="16163" y="44197"/>
                  </a:lnTo>
                  <a:lnTo>
                    <a:pt x="6301" y="91444"/>
                  </a:lnTo>
                  <a:lnTo>
                    <a:pt x="1591" y="136264"/>
                  </a:lnTo>
                  <a:lnTo>
                    <a:pt x="0" y="182171"/>
                  </a:lnTo>
                  <a:lnTo>
                    <a:pt x="3545" y="195795"/>
                  </a:lnTo>
                  <a:lnTo>
                    <a:pt x="6466" y="201403"/>
                  </a:lnTo>
                  <a:lnTo>
                    <a:pt x="9824" y="205142"/>
                  </a:lnTo>
                  <a:lnTo>
                    <a:pt x="17319" y="209297"/>
                  </a:lnTo>
                  <a:lnTo>
                    <a:pt x="20588" y="208993"/>
                  </a:lnTo>
                  <a:lnTo>
                    <a:pt x="31358" y="1999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2034"/>
            <p:cNvSpPr/>
            <p:nvPr>
              <p:custDataLst>
                <p:tags r:id="rId143"/>
              </p:custDataLst>
            </p:nvPr>
          </p:nvSpPr>
          <p:spPr>
            <a:xfrm>
              <a:off x="2090033" y="3549650"/>
              <a:ext cx="88018" cy="5468"/>
            </a:xfrm>
            <a:custGeom>
              <a:avLst/>
              <a:gdLst/>
              <a:ahLst/>
              <a:cxnLst/>
              <a:rect l="0" t="0" r="0" b="0"/>
              <a:pathLst>
                <a:path w="88018" h="5468">
                  <a:moveTo>
                    <a:pt x="5467" y="0"/>
                  </a:moveTo>
                  <a:lnTo>
                    <a:pt x="5467" y="0"/>
                  </a:lnTo>
                  <a:lnTo>
                    <a:pt x="2096" y="0"/>
                  </a:lnTo>
                  <a:lnTo>
                    <a:pt x="1103" y="705"/>
                  </a:lnTo>
                  <a:lnTo>
                    <a:pt x="441" y="1881"/>
                  </a:lnTo>
                  <a:lnTo>
                    <a:pt x="0" y="3371"/>
                  </a:lnTo>
                  <a:lnTo>
                    <a:pt x="411" y="4364"/>
                  </a:lnTo>
                  <a:lnTo>
                    <a:pt x="1391" y="5026"/>
                  </a:lnTo>
                  <a:lnTo>
                    <a:pt x="2750" y="5467"/>
                  </a:lnTo>
                  <a:lnTo>
                    <a:pt x="17186" y="2517"/>
                  </a:lnTo>
                  <a:lnTo>
                    <a:pt x="880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2035"/>
            <p:cNvSpPr/>
            <p:nvPr>
              <p:custDataLst>
                <p:tags r:id="rId144"/>
              </p:custDataLst>
            </p:nvPr>
          </p:nvSpPr>
          <p:spPr>
            <a:xfrm>
              <a:off x="2235200" y="3568700"/>
              <a:ext cx="6351" cy="76201"/>
            </a:xfrm>
            <a:custGeom>
              <a:avLst/>
              <a:gdLst/>
              <a:ahLst/>
              <a:cxnLst/>
              <a:rect l="0" t="0" r="0" b="0"/>
              <a:pathLst>
                <a:path w="6351" h="76201">
                  <a:moveTo>
                    <a:pt x="6350" y="0"/>
                  </a:moveTo>
                  <a:lnTo>
                    <a:pt x="6350" y="0"/>
                  </a:lnTo>
                  <a:lnTo>
                    <a:pt x="1324" y="22604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2036"/>
            <p:cNvSpPr/>
            <p:nvPr>
              <p:custDataLst>
                <p:tags r:id="rId145"/>
              </p:custDataLst>
            </p:nvPr>
          </p:nvSpPr>
          <p:spPr>
            <a:xfrm>
              <a:off x="2279650" y="3492500"/>
              <a:ext cx="1" cy="6351"/>
            </a:xfrm>
            <a:custGeom>
              <a:avLst/>
              <a:gdLst/>
              <a:ahLst/>
              <a:cxnLst/>
              <a:rect l="0" t="0" r="0" b="0"/>
              <a:pathLst>
                <a:path w="1" h="6351">
                  <a:moveTo>
                    <a:pt x="0" y="6350"/>
                  </a:moveTo>
                  <a:lnTo>
                    <a:pt x="0" y="63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2037"/>
            <p:cNvSpPr/>
            <p:nvPr>
              <p:custDataLst>
                <p:tags r:id="rId146"/>
              </p:custDataLst>
            </p:nvPr>
          </p:nvSpPr>
          <p:spPr>
            <a:xfrm>
              <a:off x="2317750" y="3528293"/>
              <a:ext cx="63501" cy="129308"/>
            </a:xfrm>
            <a:custGeom>
              <a:avLst/>
              <a:gdLst/>
              <a:ahLst/>
              <a:cxnLst/>
              <a:rect l="0" t="0" r="0" b="0"/>
              <a:pathLst>
                <a:path w="63501" h="129308">
                  <a:moveTo>
                    <a:pt x="63500" y="21357"/>
                  </a:moveTo>
                  <a:lnTo>
                    <a:pt x="63500" y="21357"/>
                  </a:lnTo>
                  <a:lnTo>
                    <a:pt x="63500" y="17986"/>
                  </a:lnTo>
                  <a:lnTo>
                    <a:pt x="60129" y="9147"/>
                  </a:lnTo>
                  <a:lnTo>
                    <a:pt x="54662" y="963"/>
                  </a:lnTo>
                  <a:lnTo>
                    <a:pt x="51258" y="0"/>
                  </a:lnTo>
                  <a:lnTo>
                    <a:pt x="41831" y="811"/>
                  </a:lnTo>
                  <a:lnTo>
                    <a:pt x="24308" y="7081"/>
                  </a:lnTo>
                  <a:lnTo>
                    <a:pt x="18329" y="11014"/>
                  </a:lnTo>
                  <a:lnTo>
                    <a:pt x="17158" y="14462"/>
                  </a:lnTo>
                  <a:lnTo>
                    <a:pt x="17739" y="23937"/>
                  </a:lnTo>
                  <a:lnTo>
                    <a:pt x="32692" y="53447"/>
                  </a:lnTo>
                  <a:lnTo>
                    <a:pt x="58496" y="94381"/>
                  </a:lnTo>
                  <a:lnTo>
                    <a:pt x="60164" y="99673"/>
                  </a:lnTo>
                  <a:lnTo>
                    <a:pt x="58254" y="111198"/>
                  </a:lnTo>
                  <a:lnTo>
                    <a:pt x="55769" y="117234"/>
                  </a:lnTo>
                  <a:lnTo>
                    <a:pt x="49880" y="121964"/>
                  </a:lnTo>
                  <a:lnTo>
                    <a:pt x="32046" y="129101"/>
                  </a:lnTo>
                  <a:lnTo>
                    <a:pt x="0" y="1293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2038"/>
            <p:cNvSpPr/>
            <p:nvPr>
              <p:custDataLst>
                <p:tags r:id="rId147"/>
              </p:custDataLst>
            </p:nvPr>
          </p:nvSpPr>
          <p:spPr>
            <a:xfrm>
              <a:off x="2473922" y="3418065"/>
              <a:ext cx="40679" cy="266725"/>
            </a:xfrm>
            <a:custGeom>
              <a:avLst/>
              <a:gdLst/>
              <a:ahLst/>
              <a:cxnLst/>
              <a:rect l="0" t="0" r="0" b="0"/>
              <a:pathLst>
                <a:path w="40679" h="266725">
                  <a:moveTo>
                    <a:pt x="34328" y="10935"/>
                  </a:moveTo>
                  <a:lnTo>
                    <a:pt x="34328" y="10935"/>
                  </a:lnTo>
                  <a:lnTo>
                    <a:pt x="34328" y="4193"/>
                  </a:lnTo>
                  <a:lnTo>
                    <a:pt x="35034" y="2207"/>
                  </a:lnTo>
                  <a:lnTo>
                    <a:pt x="36210" y="883"/>
                  </a:lnTo>
                  <a:lnTo>
                    <a:pt x="37699" y="0"/>
                  </a:lnTo>
                  <a:lnTo>
                    <a:pt x="38692" y="117"/>
                  </a:lnTo>
                  <a:lnTo>
                    <a:pt x="39354" y="901"/>
                  </a:lnTo>
                  <a:lnTo>
                    <a:pt x="39795" y="2129"/>
                  </a:lnTo>
                  <a:lnTo>
                    <a:pt x="37229" y="48561"/>
                  </a:lnTo>
                  <a:lnTo>
                    <a:pt x="25467" y="94646"/>
                  </a:lnTo>
                  <a:lnTo>
                    <a:pt x="15618" y="140751"/>
                  </a:lnTo>
                  <a:lnTo>
                    <a:pt x="9029" y="176164"/>
                  </a:lnTo>
                  <a:lnTo>
                    <a:pt x="2608" y="216760"/>
                  </a:lnTo>
                  <a:lnTo>
                    <a:pt x="0" y="247368"/>
                  </a:lnTo>
                  <a:lnTo>
                    <a:pt x="859" y="255340"/>
                  </a:lnTo>
                  <a:lnTo>
                    <a:pt x="2843" y="260655"/>
                  </a:lnTo>
                  <a:lnTo>
                    <a:pt x="5577" y="264199"/>
                  </a:lnTo>
                  <a:lnTo>
                    <a:pt x="8811" y="266560"/>
                  </a:lnTo>
                  <a:lnTo>
                    <a:pt x="13083" y="266724"/>
                  </a:lnTo>
                  <a:lnTo>
                    <a:pt x="23475" y="263143"/>
                  </a:lnTo>
                  <a:lnTo>
                    <a:pt x="40678" y="245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2039"/>
            <p:cNvSpPr/>
            <p:nvPr>
              <p:custDataLst>
                <p:tags r:id="rId148"/>
              </p:custDataLst>
            </p:nvPr>
          </p:nvSpPr>
          <p:spPr>
            <a:xfrm>
              <a:off x="2458234" y="3556000"/>
              <a:ext cx="113517" cy="38101"/>
            </a:xfrm>
            <a:custGeom>
              <a:avLst/>
              <a:gdLst/>
              <a:ahLst/>
              <a:cxnLst/>
              <a:rect l="0" t="0" r="0" b="0"/>
              <a:pathLst>
                <a:path w="113517" h="38101">
                  <a:moveTo>
                    <a:pt x="18266" y="38100"/>
                  </a:moveTo>
                  <a:lnTo>
                    <a:pt x="18266" y="38100"/>
                  </a:lnTo>
                  <a:lnTo>
                    <a:pt x="1864" y="38100"/>
                  </a:lnTo>
                  <a:lnTo>
                    <a:pt x="981" y="37394"/>
                  </a:lnTo>
                  <a:lnTo>
                    <a:pt x="0" y="34729"/>
                  </a:lnTo>
                  <a:lnTo>
                    <a:pt x="1150" y="33030"/>
                  </a:lnTo>
                  <a:lnTo>
                    <a:pt x="23703" y="19802"/>
                  </a:lnTo>
                  <a:lnTo>
                    <a:pt x="68703" y="9034"/>
                  </a:lnTo>
                  <a:lnTo>
                    <a:pt x="11351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2040"/>
            <p:cNvSpPr/>
            <p:nvPr>
              <p:custDataLst>
                <p:tags r:id="rId149"/>
              </p:custDataLst>
            </p:nvPr>
          </p:nvSpPr>
          <p:spPr>
            <a:xfrm>
              <a:off x="2584450" y="3587750"/>
              <a:ext cx="38101" cy="69851"/>
            </a:xfrm>
            <a:custGeom>
              <a:avLst/>
              <a:gdLst/>
              <a:ahLst/>
              <a:cxnLst/>
              <a:rect l="0" t="0" r="0" b="0"/>
              <a:pathLst>
                <a:path w="38101" h="69851">
                  <a:moveTo>
                    <a:pt x="38100" y="0"/>
                  </a:moveTo>
                  <a:lnTo>
                    <a:pt x="38100" y="0"/>
                  </a:lnTo>
                  <a:lnTo>
                    <a:pt x="16431" y="42063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2041"/>
            <p:cNvSpPr/>
            <p:nvPr>
              <p:custDataLst>
                <p:tags r:id="rId150"/>
              </p:custDataLst>
            </p:nvPr>
          </p:nvSpPr>
          <p:spPr>
            <a:xfrm>
              <a:off x="2628900" y="3497074"/>
              <a:ext cx="6351" cy="14477"/>
            </a:xfrm>
            <a:custGeom>
              <a:avLst/>
              <a:gdLst/>
              <a:ahLst/>
              <a:cxnLst/>
              <a:rect l="0" t="0" r="0" b="0"/>
              <a:pathLst>
                <a:path w="6351" h="14477">
                  <a:moveTo>
                    <a:pt x="0" y="14476"/>
                  </a:moveTo>
                  <a:lnTo>
                    <a:pt x="0" y="14476"/>
                  </a:lnTo>
                  <a:lnTo>
                    <a:pt x="0" y="0"/>
                  </a:lnTo>
                  <a:lnTo>
                    <a:pt x="0" y="3574"/>
                  </a:lnTo>
                  <a:lnTo>
                    <a:pt x="705" y="5091"/>
                  </a:lnTo>
                  <a:lnTo>
                    <a:pt x="6350" y="81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2042"/>
            <p:cNvSpPr/>
            <p:nvPr>
              <p:custDataLst>
                <p:tags r:id="rId151"/>
              </p:custDataLst>
            </p:nvPr>
          </p:nvSpPr>
          <p:spPr>
            <a:xfrm>
              <a:off x="2689406" y="3562873"/>
              <a:ext cx="53795" cy="88378"/>
            </a:xfrm>
            <a:custGeom>
              <a:avLst/>
              <a:gdLst/>
              <a:ahLst/>
              <a:cxnLst/>
              <a:rect l="0" t="0" r="0" b="0"/>
              <a:pathLst>
                <a:path w="53795" h="88378">
                  <a:moveTo>
                    <a:pt x="53794" y="12177"/>
                  </a:moveTo>
                  <a:lnTo>
                    <a:pt x="53794" y="12177"/>
                  </a:lnTo>
                  <a:lnTo>
                    <a:pt x="50423" y="5435"/>
                  </a:lnTo>
                  <a:lnTo>
                    <a:pt x="48725" y="3449"/>
                  </a:lnTo>
                  <a:lnTo>
                    <a:pt x="44956" y="1242"/>
                  </a:lnTo>
                  <a:lnTo>
                    <a:pt x="35496" y="0"/>
                  </a:lnTo>
                  <a:lnTo>
                    <a:pt x="27787" y="3472"/>
                  </a:lnTo>
                  <a:lnTo>
                    <a:pt x="13633" y="17124"/>
                  </a:lnTo>
                  <a:lnTo>
                    <a:pt x="4195" y="30603"/>
                  </a:lnTo>
                  <a:lnTo>
                    <a:pt x="0" y="43650"/>
                  </a:lnTo>
                  <a:lnTo>
                    <a:pt x="3780" y="58385"/>
                  </a:lnTo>
                  <a:lnTo>
                    <a:pt x="13221" y="72931"/>
                  </a:lnTo>
                  <a:lnTo>
                    <a:pt x="26824" y="84099"/>
                  </a:lnTo>
                  <a:lnTo>
                    <a:pt x="53794" y="883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5" name="SMARTInkShape-Group348"/>
          <p:cNvGrpSpPr/>
          <p:nvPr/>
        </p:nvGrpSpPr>
        <p:grpSpPr>
          <a:xfrm>
            <a:off x="8070850" y="1340373"/>
            <a:ext cx="1168401" cy="282788"/>
            <a:chOff x="8070850" y="1340373"/>
            <a:chExt cx="1168401" cy="282788"/>
          </a:xfrm>
        </p:grpSpPr>
        <p:sp>
          <p:nvSpPr>
            <p:cNvPr id="219" name="SMARTInkShape-2043"/>
            <p:cNvSpPr/>
            <p:nvPr>
              <p:custDataLst>
                <p:tags r:id="rId131"/>
              </p:custDataLst>
            </p:nvPr>
          </p:nvSpPr>
          <p:spPr>
            <a:xfrm>
              <a:off x="8123661" y="1340373"/>
              <a:ext cx="80540" cy="282788"/>
            </a:xfrm>
            <a:custGeom>
              <a:avLst/>
              <a:gdLst/>
              <a:ahLst/>
              <a:cxnLst/>
              <a:rect l="0" t="0" r="0" b="0"/>
              <a:pathLst>
                <a:path w="80540" h="282788">
                  <a:moveTo>
                    <a:pt x="80539" y="12177"/>
                  </a:moveTo>
                  <a:lnTo>
                    <a:pt x="80539" y="12177"/>
                  </a:lnTo>
                  <a:lnTo>
                    <a:pt x="80537" y="1242"/>
                  </a:lnTo>
                  <a:lnTo>
                    <a:pt x="79127" y="654"/>
                  </a:lnTo>
                  <a:lnTo>
                    <a:pt x="73797" y="0"/>
                  </a:lnTo>
                  <a:lnTo>
                    <a:pt x="71811" y="1237"/>
                  </a:lnTo>
                  <a:lnTo>
                    <a:pt x="70488" y="3472"/>
                  </a:lnTo>
                  <a:lnTo>
                    <a:pt x="58048" y="45812"/>
                  </a:lnTo>
                  <a:lnTo>
                    <a:pt x="46280" y="83291"/>
                  </a:lnTo>
                  <a:lnTo>
                    <a:pt x="34562" y="123245"/>
                  </a:lnTo>
                  <a:lnTo>
                    <a:pt x="22042" y="166866"/>
                  </a:lnTo>
                  <a:lnTo>
                    <a:pt x="9560" y="205716"/>
                  </a:lnTo>
                  <a:lnTo>
                    <a:pt x="0" y="252274"/>
                  </a:lnTo>
                  <a:lnTo>
                    <a:pt x="294" y="267759"/>
                  </a:lnTo>
                  <a:lnTo>
                    <a:pt x="5129" y="276993"/>
                  </a:lnTo>
                  <a:lnTo>
                    <a:pt x="10099" y="281568"/>
                  </a:lnTo>
                  <a:lnTo>
                    <a:pt x="12411" y="282787"/>
                  </a:lnTo>
                  <a:lnTo>
                    <a:pt x="16072" y="280778"/>
                  </a:lnTo>
                  <a:lnTo>
                    <a:pt x="25781" y="271020"/>
                  </a:lnTo>
                  <a:lnTo>
                    <a:pt x="36406" y="249660"/>
                  </a:lnTo>
                  <a:lnTo>
                    <a:pt x="36089" y="2026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2044"/>
            <p:cNvSpPr/>
            <p:nvPr>
              <p:custDataLst>
                <p:tags r:id="rId132"/>
              </p:custDataLst>
            </p:nvPr>
          </p:nvSpPr>
          <p:spPr>
            <a:xfrm>
              <a:off x="8070850" y="1474451"/>
              <a:ext cx="406401" cy="112618"/>
            </a:xfrm>
            <a:custGeom>
              <a:avLst/>
              <a:gdLst/>
              <a:ahLst/>
              <a:cxnLst/>
              <a:rect l="0" t="0" r="0" b="0"/>
              <a:pathLst>
                <a:path w="406401" h="112618">
                  <a:moveTo>
                    <a:pt x="0" y="30499"/>
                  </a:moveTo>
                  <a:lnTo>
                    <a:pt x="0" y="30499"/>
                  </a:lnTo>
                  <a:lnTo>
                    <a:pt x="39802" y="25429"/>
                  </a:lnTo>
                  <a:lnTo>
                    <a:pt x="80377" y="17634"/>
                  </a:lnTo>
                  <a:lnTo>
                    <a:pt x="124369" y="5084"/>
                  </a:lnTo>
                  <a:lnTo>
                    <a:pt x="140043" y="0"/>
                  </a:lnTo>
                  <a:lnTo>
                    <a:pt x="142046" y="289"/>
                  </a:lnTo>
                  <a:lnTo>
                    <a:pt x="143380" y="1187"/>
                  </a:lnTo>
                  <a:lnTo>
                    <a:pt x="154732" y="20450"/>
                  </a:lnTo>
                  <a:lnTo>
                    <a:pt x="163247" y="49898"/>
                  </a:lnTo>
                  <a:lnTo>
                    <a:pt x="162669" y="70584"/>
                  </a:lnTo>
                  <a:lnTo>
                    <a:pt x="156152" y="99487"/>
                  </a:lnTo>
                  <a:lnTo>
                    <a:pt x="150306" y="108903"/>
                  </a:lnTo>
                  <a:lnTo>
                    <a:pt x="146771" y="112401"/>
                  </a:lnTo>
                  <a:lnTo>
                    <a:pt x="143708" y="112617"/>
                  </a:lnTo>
                  <a:lnTo>
                    <a:pt x="140960" y="110644"/>
                  </a:lnTo>
                  <a:lnTo>
                    <a:pt x="138424" y="107213"/>
                  </a:lnTo>
                  <a:lnTo>
                    <a:pt x="137437" y="102808"/>
                  </a:lnTo>
                  <a:lnTo>
                    <a:pt x="138223" y="92270"/>
                  </a:lnTo>
                  <a:lnTo>
                    <a:pt x="158276" y="60235"/>
                  </a:lnTo>
                  <a:lnTo>
                    <a:pt x="174915" y="42289"/>
                  </a:lnTo>
                  <a:lnTo>
                    <a:pt x="203545" y="23264"/>
                  </a:lnTo>
                  <a:lnTo>
                    <a:pt x="216830" y="18878"/>
                  </a:lnTo>
                  <a:lnTo>
                    <a:pt x="218637" y="19930"/>
                  </a:lnTo>
                  <a:lnTo>
                    <a:pt x="219842" y="22042"/>
                  </a:lnTo>
                  <a:lnTo>
                    <a:pt x="220644" y="24861"/>
                  </a:lnTo>
                  <a:lnTo>
                    <a:pt x="216863" y="44594"/>
                  </a:lnTo>
                  <a:lnTo>
                    <a:pt x="204410" y="90682"/>
                  </a:lnTo>
                  <a:lnTo>
                    <a:pt x="203558" y="100856"/>
                  </a:lnTo>
                  <a:lnTo>
                    <a:pt x="205240" y="105983"/>
                  </a:lnTo>
                  <a:lnTo>
                    <a:pt x="206677" y="108339"/>
                  </a:lnTo>
                  <a:lnTo>
                    <a:pt x="209045" y="109203"/>
                  </a:lnTo>
                  <a:lnTo>
                    <a:pt x="244911" y="106086"/>
                  </a:lnTo>
                  <a:lnTo>
                    <a:pt x="268243" y="95876"/>
                  </a:lnTo>
                  <a:lnTo>
                    <a:pt x="292125" y="78325"/>
                  </a:lnTo>
                  <a:lnTo>
                    <a:pt x="320571" y="44673"/>
                  </a:lnTo>
                  <a:lnTo>
                    <a:pt x="330469" y="25602"/>
                  </a:lnTo>
                  <a:lnTo>
                    <a:pt x="332496" y="23001"/>
                  </a:lnTo>
                  <a:lnTo>
                    <a:pt x="333142" y="20562"/>
                  </a:lnTo>
                  <a:lnTo>
                    <a:pt x="332868" y="18229"/>
                  </a:lnTo>
                  <a:lnTo>
                    <a:pt x="330726" y="12788"/>
                  </a:lnTo>
                  <a:lnTo>
                    <a:pt x="329845" y="12342"/>
                  </a:lnTo>
                  <a:lnTo>
                    <a:pt x="326985" y="11846"/>
                  </a:lnTo>
                  <a:lnTo>
                    <a:pt x="318037" y="14938"/>
                  </a:lnTo>
                  <a:lnTo>
                    <a:pt x="306448" y="27064"/>
                  </a:lnTo>
                  <a:lnTo>
                    <a:pt x="297449" y="40692"/>
                  </a:lnTo>
                  <a:lnTo>
                    <a:pt x="293684" y="57038"/>
                  </a:lnTo>
                  <a:lnTo>
                    <a:pt x="292570" y="71915"/>
                  </a:lnTo>
                  <a:lnTo>
                    <a:pt x="294529" y="76454"/>
                  </a:lnTo>
                  <a:lnTo>
                    <a:pt x="306696" y="88879"/>
                  </a:lnTo>
                  <a:lnTo>
                    <a:pt x="315285" y="94781"/>
                  </a:lnTo>
                  <a:lnTo>
                    <a:pt x="338167" y="98699"/>
                  </a:lnTo>
                  <a:lnTo>
                    <a:pt x="382197" y="90080"/>
                  </a:lnTo>
                  <a:lnTo>
                    <a:pt x="392821" y="88024"/>
                  </a:lnTo>
                  <a:lnTo>
                    <a:pt x="406400" y="812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2045"/>
            <p:cNvSpPr/>
            <p:nvPr>
              <p:custDataLst>
                <p:tags r:id="rId133"/>
              </p:custDataLst>
            </p:nvPr>
          </p:nvSpPr>
          <p:spPr>
            <a:xfrm>
              <a:off x="8324850" y="1493133"/>
              <a:ext cx="6351" cy="68968"/>
            </a:xfrm>
            <a:custGeom>
              <a:avLst/>
              <a:gdLst/>
              <a:ahLst/>
              <a:cxnLst/>
              <a:rect l="0" t="0" r="0" b="0"/>
              <a:pathLst>
                <a:path w="6351" h="68968">
                  <a:moveTo>
                    <a:pt x="6350" y="5467"/>
                  </a:moveTo>
                  <a:lnTo>
                    <a:pt x="6350" y="5467"/>
                  </a:lnTo>
                  <a:lnTo>
                    <a:pt x="2979" y="5467"/>
                  </a:lnTo>
                  <a:lnTo>
                    <a:pt x="1986" y="4761"/>
                  </a:lnTo>
                  <a:lnTo>
                    <a:pt x="1323" y="3585"/>
                  </a:lnTo>
                  <a:lnTo>
                    <a:pt x="262" y="0"/>
                  </a:lnTo>
                  <a:lnTo>
                    <a:pt x="77" y="2750"/>
                  </a:lnTo>
                  <a:lnTo>
                    <a:pt x="5474" y="35114"/>
                  </a:lnTo>
                  <a:lnTo>
                    <a:pt x="0" y="689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2046"/>
            <p:cNvSpPr/>
            <p:nvPr>
              <p:custDataLst>
                <p:tags r:id="rId134"/>
              </p:custDataLst>
            </p:nvPr>
          </p:nvSpPr>
          <p:spPr>
            <a:xfrm>
              <a:off x="8674383" y="1499483"/>
              <a:ext cx="317218" cy="97739"/>
            </a:xfrm>
            <a:custGeom>
              <a:avLst/>
              <a:gdLst/>
              <a:ahLst/>
              <a:cxnLst/>
              <a:rect l="0" t="0" r="0" b="0"/>
              <a:pathLst>
                <a:path w="317218" h="97739">
                  <a:moveTo>
                    <a:pt x="12417" y="5467"/>
                  </a:moveTo>
                  <a:lnTo>
                    <a:pt x="12417" y="5467"/>
                  </a:lnTo>
                  <a:lnTo>
                    <a:pt x="12417" y="0"/>
                  </a:lnTo>
                  <a:lnTo>
                    <a:pt x="6950" y="43299"/>
                  </a:lnTo>
                  <a:lnTo>
                    <a:pt x="676" y="89207"/>
                  </a:lnTo>
                  <a:lnTo>
                    <a:pt x="0" y="97307"/>
                  </a:lnTo>
                  <a:lnTo>
                    <a:pt x="612" y="97738"/>
                  </a:lnTo>
                  <a:lnTo>
                    <a:pt x="1724" y="97320"/>
                  </a:lnTo>
                  <a:lnTo>
                    <a:pt x="3172" y="96335"/>
                  </a:lnTo>
                  <a:lnTo>
                    <a:pt x="27558" y="55522"/>
                  </a:lnTo>
                  <a:lnTo>
                    <a:pt x="40468" y="27715"/>
                  </a:lnTo>
                  <a:lnTo>
                    <a:pt x="41701" y="22415"/>
                  </a:lnTo>
                  <a:lnTo>
                    <a:pt x="43228" y="19588"/>
                  </a:lnTo>
                  <a:lnTo>
                    <a:pt x="44952" y="18409"/>
                  </a:lnTo>
                  <a:lnTo>
                    <a:pt x="46806" y="18328"/>
                  </a:lnTo>
                  <a:lnTo>
                    <a:pt x="48045" y="18980"/>
                  </a:lnTo>
                  <a:lnTo>
                    <a:pt x="48869" y="20120"/>
                  </a:lnTo>
                  <a:lnTo>
                    <a:pt x="49783" y="23974"/>
                  </a:lnTo>
                  <a:lnTo>
                    <a:pt x="50508" y="60772"/>
                  </a:lnTo>
                  <a:lnTo>
                    <a:pt x="53885" y="55328"/>
                  </a:lnTo>
                  <a:lnTo>
                    <a:pt x="67145" y="34933"/>
                  </a:lnTo>
                  <a:lnTo>
                    <a:pt x="101154" y="4843"/>
                  </a:lnTo>
                  <a:lnTo>
                    <a:pt x="104030" y="3640"/>
                  </a:lnTo>
                  <a:lnTo>
                    <a:pt x="106654" y="3543"/>
                  </a:lnTo>
                  <a:lnTo>
                    <a:pt x="109108" y="4184"/>
                  </a:lnTo>
                  <a:lnTo>
                    <a:pt x="113717" y="8660"/>
                  </a:lnTo>
                  <a:lnTo>
                    <a:pt x="115934" y="11829"/>
                  </a:lnTo>
                  <a:lnTo>
                    <a:pt x="131122" y="58246"/>
                  </a:lnTo>
                  <a:lnTo>
                    <a:pt x="138056" y="70337"/>
                  </a:lnTo>
                  <a:lnTo>
                    <a:pt x="144927" y="76161"/>
                  </a:lnTo>
                  <a:lnTo>
                    <a:pt x="148734" y="77291"/>
                  </a:lnTo>
                  <a:lnTo>
                    <a:pt x="156728" y="76665"/>
                  </a:lnTo>
                  <a:lnTo>
                    <a:pt x="172534" y="65603"/>
                  </a:lnTo>
                  <a:lnTo>
                    <a:pt x="183881" y="52291"/>
                  </a:lnTo>
                  <a:lnTo>
                    <a:pt x="187399" y="39918"/>
                  </a:lnTo>
                  <a:lnTo>
                    <a:pt x="189660" y="15722"/>
                  </a:lnTo>
                  <a:lnTo>
                    <a:pt x="188088" y="8143"/>
                  </a:lnTo>
                  <a:lnTo>
                    <a:pt x="186680" y="5135"/>
                  </a:lnTo>
                  <a:lnTo>
                    <a:pt x="185037" y="4540"/>
                  </a:lnTo>
                  <a:lnTo>
                    <a:pt x="183237" y="5554"/>
                  </a:lnTo>
                  <a:lnTo>
                    <a:pt x="175275" y="17322"/>
                  </a:lnTo>
                  <a:lnTo>
                    <a:pt x="172385" y="32498"/>
                  </a:lnTo>
                  <a:lnTo>
                    <a:pt x="174899" y="53771"/>
                  </a:lnTo>
                  <a:lnTo>
                    <a:pt x="180116" y="65976"/>
                  </a:lnTo>
                  <a:lnTo>
                    <a:pt x="183484" y="71207"/>
                  </a:lnTo>
                  <a:lnTo>
                    <a:pt x="194750" y="78899"/>
                  </a:lnTo>
                  <a:lnTo>
                    <a:pt x="215078" y="85315"/>
                  </a:lnTo>
                  <a:lnTo>
                    <a:pt x="221609" y="86216"/>
                  </a:lnTo>
                  <a:lnTo>
                    <a:pt x="251023" y="77370"/>
                  </a:lnTo>
                  <a:lnTo>
                    <a:pt x="294002" y="49932"/>
                  </a:lnTo>
                  <a:lnTo>
                    <a:pt x="297507" y="44988"/>
                  </a:lnTo>
                  <a:lnTo>
                    <a:pt x="301402" y="31969"/>
                  </a:lnTo>
                  <a:lnTo>
                    <a:pt x="301251" y="22420"/>
                  </a:lnTo>
                  <a:lnTo>
                    <a:pt x="300223" y="18885"/>
                  </a:lnTo>
                  <a:lnTo>
                    <a:pt x="295318" y="13077"/>
                  </a:lnTo>
                  <a:lnTo>
                    <a:pt x="292034" y="10540"/>
                  </a:lnTo>
                  <a:lnTo>
                    <a:pt x="288434" y="9555"/>
                  </a:lnTo>
                  <a:lnTo>
                    <a:pt x="280670" y="10341"/>
                  </a:lnTo>
                  <a:lnTo>
                    <a:pt x="268366" y="14751"/>
                  </a:lnTo>
                  <a:lnTo>
                    <a:pt x="259994" y="24175"/>
                  </a:lnTo>
                  <a:lnTo>
                    <a:pt x="255784" y="30639"/>
                  </a:lnTo>
                  <a:lnTo>
                    <a:pt x="252989" y="43466"/>
                  </a:lnTo>
                  <a:lnTo>
                    <a:pt x="255383" y="60705"/>
                  </a:lnTo>
                  <a:lnTo>
                    <a:pt x="256944" y="65576"/>
                  </a:lnTo>
                  <a:lnTo>
                    <a:pt x="260102" y="68823"/>
                  </a:lnTo>
                  <a:lnTo>
                    <a:pt x="269255" y="72431"/>
                  </a:lnTo>
                  <a:lnTo>
                    <a:pt x="276616" y="72153"/>
                  </a:lnTo>
                  <a:lnTo>
                    <a:pt x="282239" y="69677"/>
                  </a:lnTo>
                  <a:lnTo>
                    <a:pt x="293787" y="60315"/>
                  </a:lnTo>
                  <a:lnTo>
                    <a:pt x="296222" y="56184"/>
                  </a:lnTo>
                  <a:lnTo>
                    <a:pt x="296869" y="54095"/>
                  </a:lnTo>
                  <a:lnTo>
                    <a:pt x="297301" y="54114"/>
                  </a:lnTo>
                  <a:lnTo>
                    <a:pt x="297784" y="57897"/>
                  </a:lnTo>
                  <a:lnTo>
                    <a:pt x="292664" y="76508"/>
                  </a:lnTo>
                  <a:lnTo>
                    <a:pt x="295440" y="86880"/>
                  </a:lnTo>
                  <a:lnTo>
                    <a:pt x="296348" y="88670"/>
                  </a:lnTo>
                  <a:lnTo>
                    <a:pt x="296955" y="89158"/>
                  </a:lnTo>
                  <a:lnTo>
                    <a:pt x="297359" y="88778"/>
                  </a:lnTo>
                  <a:lnTo>
                    <a:pt x="317217" y="816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2047"/>
            <p:cNvSpPr/>
            <p:nvPr>
              <p:custDataLst>
                <p:tags r:id="rId135"/>
              </p:custDataLst>
            </p:nvPr>
          </p:nvSpPr>
          <p:spPr>
            <a:xfrm>
              <a:off x="9024388" y="1485248"/>
              <a:ext cx="102092" cy="108603"/>
            </a:xfrm>
            <a:custGeom>
              <a:avLst/>
              <a:gdLst/>
              <a:ahLst/>
              <a:cxnLst/>
              <a:rect l="0" t="0" r="0" b="0"/>
              <a:pathLst>
                <a:path w="102092" h="108603">
                  <a:moveTo>
                    <a:pt x="18012" y="38752"/>
                  </a:moveTo>
                  <a:lnTo>
                    <a:pt x="18012" y="38752"/>
                  </a:lnTo>
                  <a:lnTo>
                    <a:pt x="18010" y="42123"/>
                  </a:lnTo>
                  <a:lnTo>
                    <a:pt x="7960" y="58525"/>
                  </a:lnTo>
                  <a:lnTo>
                    <a:pt x="0" y="84107"/>
                  </a:lnTo>
                  <a:lnTo>
                    <a:pt x="360" y="85922"/>
                  </a:lnTo>
                  <a:lnTo>
                    <a:pt x="1304" y="87132"/>
                  </a:lnTo>
                  <a:lnTo>
                    <a:pt x="2640" y="87939"/>
                  </a:lnTo>
                  <a:lnTo>
                    <a:pt x="4237" y="86360"/>
                  </a:lnTo>
                  <a:lnTo>
                    <a:pt x="32379" y="41359"/>
                  </a:lnTo>
                  <a:lnTo>
                    <a:pt x="60799" y="6082"/>
                  </a:lnTo>
                  <a:lnTo>
                    <a:pt x="65586" y="2155"/>
                  </a:lnTo>
                  <a:lnTo>
                    <a:pt x="70897" y="243"/>
                  </a:lnTo>
                  <a:lnTo>
                    <a:pt x="82438" y="0"/>
                  </a:lnTo>
                  <a:lnTo>
                    <a:pt x="87066" y="1628"/>
                  </a:lnTo>
                  <a:lnTo>
                    <a:pt x="94094" y="7201"/>
                  </a:lnTo>
                  <a:lnTo>
                    <a:pt x="102016" y="21642"/>
                  </a:lnTo>
                  <a:lnTo>
                    <a:pt x="102091" y="46069"/>
                  </a:lnTo>
                  <a:lnTo>
                    <a:pt x="97644" y="68907"/>
                  </a:lnTo>
                  <a:lnTo>
                    <a:pt x="75162" y="1086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2048"/>
            <p:cNvSpPr/>
            <p:nvPr>
              <p:custDataLst>
                <p:tags r:id="rId136"/>
              </p:custDataLst>
            </p:nvPr>
          </p:nvSpPr>
          <p:spPr>
            <a:xfrm>
              <a:off x="9213850" y="1581150"/>
              <a:ext cx="25401" cy="6351"/>
            </a:xfrm>
            <a:custGeom>
              <a:avLst/>
              <a:gdLst/>
              <a:ahLst/>
              <a:cxnLst/>
              <a:rect l="0" t="0" r="0" b="0"/>
              <a:pathLst>
                <a:path w="25401" h="6351">
                  <a:moveTo>
                    <a:pt x="0" y="0"/>
                  </a:moveTo>
                  <a:lnTo>
                    <a:pt x="0" y="0"/>
                  </a:lnTo>
                  <a:lnTo>
                    <a:pt x="10138" y="706"/>
                  </a:lnTo>
                  <a:lnTo>
                    <a:pt x="20251" y="3658"/>
                  </a:lnTo>
                  <a:lnTo>
                    <a:pt x="21968" y="3144"/>
                  </a:lnTo>
                  <a:lnTo>
                    <a:pt x="23112" y="2096"/>
                  </a:lnTo>
                  <a:lnTo>
                    <a:pt x="23876" y="2103"/>
                  </a:lnTo>
                  <a:lnTo>
                    <a:pt x="2540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6" name="SMARTInkShape-2049"/>
          <p:cNvSpPr/>
          <p:nvPr>
            <p:custDataLst>
              <p:tags r:id="rId7"/>
            </p:custDataLst>
          </p:nvPr>
        </p:nvSpPr>
        <p:spPr>
          <a:xfrm>
            <a:off x="7484531" y="1377950"/>
            <a:ext cx="325970" cy="278537"/>
          </a:xfrm>
          <a:custGeom>
            <a:avLst/>
            <a:gdLst/>
            <a:ahLst/>
            <a:cxnLst/>
            <a:rect l="0" t="0" r="0" b="0"/>
            <a:pathLst>
              <a:path w="325970" h="278537">
                <a:moveTo>
                  <a:pt x="116419" y="0"/>
                </a:moveTo>
                <a:lnTo>
                  <a:pt x="116419" y="0"/>
                </a:lnTo>
                <a:lnTo>
                  <a:pt x="113048" y="0"/>
                </a:lnTo>
                <a:lnTo>
                  <a:pt x="104210" y="3371"/>
                </a:lnTo>
                <a:lnTo>
                  <a:pt x="89283" y="25693"/>
                </a:lnTo>
                <a:lnTo>
                  <a:pt x="69640" y="71868"/>
                </a:lnTo>
                <a:lnTo>
                  <a:pt x="53640" y="113408"/>
                </a:lnTo>
                <a:lnTo>
                  <a:pt x="43803" y="154174"/>
                </a:lnTo>
                <a:lnTo>
                  <a:pt x="34159" y="193986"/>
                </a:lnTo>
                <a:lnTo>
                  <a:pt x="28831" y="231876"/>
                </a:lnTo>
                <a:lnTo>
                  <a:pt x="31278" y="253089"/>
                </a:lnTo>
                <a:lnTo>
                  <a:pt x="39843" y="272780"/>
                </a:lnTo>
                <a:lnTo>
                  <a:pt x="42791" y="276398"/>
                </a:lnTo>
                <a:lnTo>
                  <a:pt x="45461" y="278104"/>
                </a:lnTo>
                <a:lnTo>
                  <a:pt x="47946" y="278536"/>
                </a:lnTo>
                <a:lnTo>
                  <a:pt x="50309" y="275296"/>
                </a:lnTo>
                <a:lnTo>
                  <a:pt x="54815" y="262289"/>
                </a:lnTo>
                <a:lnTo>
                  <a:pt x="55409" y="248512"/>
                </a:lnTo>
                <a:lnTo>
                  <a:pt x="46667" y="212307"/>
                </a:lnTo>
                <a:lnTo>
                  <a:pt x="27695" y="181010"/>
                </a:lnTo>
                <a:lnTo>
                  <a:pt x="17537" y="169422"/>
                </a:lnTo>
                <a:lnTo>
                  <a:pt x="6609" y="160815"/>
                </a:lnTo>
                <a:lnTo>
                  <a:pt x="1056" y="153553"/>
                </a:lnTo>
                <a:lnTo>
                  <a:pt x="0" y="150346"/>
                </a:lnTo>
                <a:lnTo>
                  <a:pt x="1" y="147503"/>
                </a:lnTo>
                <a:lnTo>
                  <a:pt x="707" y="144902"/>
                </a:lnTo>
                <a:lnTo>
                  <a:pt x="5254" y="140131"/>
                </a:lnTo>
                <a:lnTo>
                  <a:pt x="48498" y="99622"/>
                </a:lnTo>
                <a:lnTo>
                  <a:pt x="86075" y="58432"/>
                </a:lnTo>
                <a:lnTo>
                  <a:pt x="131420" y="11570"/>
                </a:lnTo>
                <a:lnTo>
                  <a:pt x="145685" y="1663"/>
                </a:lnTo>
                <a:lnTo>
                  <a:pt x="145807" y="2520"/>
                </a:lnTo>
                <a:lnTo>
                  <a:pt x="132829" y="46402"/>
                </a:lnTo>
                <a:lnTo>
                  <a:pt x="123084" y="89991"/>
                </a:lnTo>
                <a:lnTo>
                  <a:pt x="110994" y="133095"/>
                </a:lnTo>
                <a:lnTo>
                  <a:pt x="102505" y="171375"/>
                </a:lnTo>
                <a:lnTo>
                  <a:pt x="96164" y="214217"/>
                </a:lnTo>
                <a:lnTo>
                  <a:pt x="91321" y="246767"/>
                </a:lnTo>
                <a:lnTo>
                  <a:pt x="116761" y="199918"/>
                </a:lnTo>
                <a:lnTo>
                  <a:pt x="124332" y="191158"/>
                </a:lnTo>
                <a:lnTo>
                  <a:pt x="130048" y="187264"/>
                </a:lnTo>
                <a:lnTo>
                  <a:pt x="137234" y="185073"/>
                </a:lnTo>
                <a:lnTo>
                  <a:pt x="139468" y="186176"/>
                </a:lnTo>
                <a:lnTo>
                  <a:pt x="145982" y="194471"/>
                </a:lnTo>
                <a:lnTo>
                  <a:pt x="165807" y="230059"/>
                </a:lnTo>
                <a:lnTo>
                  <a:pt x="172706" y="235833"/>
                </a:lnTo>
                <a:lnTo>
                  <a:pt x="175815" y="236950"/>
                </a:lnTo>
                <a:lnTo>
                  <a:pt x="178594" y="236989"/>
                </a:lnTo>
                <a:lnTo>
                  <a:pt x="198237" y="228611"/>
                </a:lnTo>
                <a:lnTo>
                  <a:pt x="214431" y="214022"/>
                </a:lnTo>
                <a:lnTo>
                  <a:pt x="235706" y="177635"/>
                </a:lnTo>
                <a:lnTo>
                  <a:pt x="237571" y="172751"/>
                </a:lnTo>
                <a:lnTo>
                  <a:pt x="238109" y="168790"/>
                </a:lnTo>
                <a:lnTo>
                  <a:pt x="237762" y="165443"/>
                </a:lnTo>
                <a:lnTo>
                  <a:pt x="236121" y="164623"/>
                </a:lnTo>
                <a:lnTo>
                  <a:pt x="233614" y="165488"/>
                </a:lnTo>
                <a:lnTo>
                  <a:pt x="227067" y="170917"/>
                </a:lnTo>
                <a:lnTo>
                  <a:pt x="210604" y="194245"/>
                </a:lnTo>
                <a:lnTo>
                  <a:pt x="210254" y="198641"/>
                </a:lnTo>
                <a:lnTo>
                  <a:pt x="213627" y="207289"/>
                </a:lnTo>
                <a:lnTo>
                  <a:pt x="221711" y="213954"/>
                </a:lnTo>
                <a:lnTo>
                  <a:pt x="226830" y="216720"/>
                </a:lnTo>
                <a:lnTo>
                  <a:pt x="245687" y="216029"/>
                </a:lnTo>
                <a:lnTo>
                  <a:pt x="291296" y="204088"/>
                </a:lnTo>
                <a:lnTo>
                  <a:pt x="325969" y="1905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SMARTInkShape-2050"/>
          <p:cNvSpPr/>
          <p:nvPr>
            <p:custDataLst>
              <p:tags r:id="rId8"/>
            </p:custDataLst>
          </p:nvPr>
        </p:nvSpPr>
        <p:spPr>
          <a:xfrm>
            <a:off x="6900905" y="1382379"/>
            <a:ext cx="242846" cy="419953"/>
          </a:xfrm>
          <a:custGeom>
            <a:avLst/>
            <a:gdLst/>
            <a:ahLst/>
            <a:cxnLst/>
            <a:rect l="0" t="0" r="0" b="0"/>
            <a:pathLst>
              <a:path w="242846" h="419953">
                <a:moveTo>
                  <a:pt x="84095" y="147971"/>
                </a:moveTo>
                <a:lnTo>
                  <a:pt x="84095" y="147971"/>
                </a:lnTo>
                <a:lnTo>
                  <a:pt x="84093" y="144600"/>
                </a:lnTo>
                <a:lnTo>
                  <a:pt x="81978" y="143607"/>
                </a:lnTo>
                <a:lnTo>
                  <a:pt x="73981" y="142504"/>
                </a:lnTo>
                <a:lnTo>
                  <a:pt x="57580" y="145254"/>
                </a:lnTo>
                <a:lnTo>
                  <a:pt x="46057" y="150537"/>
                </a:lnTo>
                <a:lnTo>
                  <a:pt x="13693" y="180504"/>
                </a:lnTo>
                <a:lnTo>
                  <a:pt x="1774" y="199003"/>
                </a:lnTo>
                <a:lnTo>
                  <a:pt x="0" y="211574"/>
                </a:lnTo>
                <a:lnTo>
                  <a:pt x="2269" y="223511"/>
                </a:lnTo>
                <a:lnTo>
                  <a:pt x="7982" y="233520"/>
                </a:lnTo>
                <a:lnTo>
                  <a:pt x="19130" y="243718"/>
                </a:lnTo>
                <a:lnTo>
                  <a:pt x="24558" y="243552"/>
                </a:lnTo>
                <a:lnTo>
                  <a:pt x="38113" y="237724"/>
                </a:lnTo>
                <a:lnTo>
                  <a:pt x="58242" y="215800"/>
                </a:lnTo>
                <a:lnTo>
                  <a:pt x="70869" y="186962"/>
                </a:lnTo>
                <a:lnTo>
                  <a:pt x="76386" y="142659"/>
                </a:lnTo>
                <a:lnTo>
                  <a:pt x="79359" y="105686"/>
                </a:lnTo>
                <a:lnTo>
                  <a:pt x="86530" y="61615"/>
                </a:lnTo>
                <a:lnTo>
                  <a:pt x="95447" y="21761"/>
                </a:lnTo>
                <a:lnTo>
                  <a:pt x="102309" y="11209"/>
                </a:lnTo>
                <a:lnTo>
                  <a:pt x="114107" y="1302"/>
                </a:lnTo>
                <a:lnTo>
                  <a:pt x="126128" y="0"/>
                </a:lnTo>
                <a:lnTo>
                  <a:pt x="138758" y="1773"/>
                </a:lnTo>
                <a:lnTo>
                  <a:pt x="146725" y="4912"/>
                </a:lnTo>
                <a:lnTo>
                  <a:pt x="161918" y="17389"/>
                </a:lnTo>
                <a:lnTo>
                  <a:pt x="168071" y="28551"/>
                </a:lnTo>
                <a:lnTo>
                  <a:pt x="169712" y="34491"/>
                </a:lnTo>
                <a:lnTo>
                  <a:pt x="168651" y="66448"/>
                </a:lnTo>
                <a:lnTo>
                  <a:pt x="151833" y="111354"/>
                </a:lnTo>
                <a:lnTo>
                  <a:pt x="128128" y="157959"/>
                </a:lnTo>
                <a:lnTo>
                  <a:pt x="106432" y="200822"/>
                </a:lnTo>
                <a:lnTo>
                  <a:pt x="88558" y="247833"/>
                </a:lnTo>
                <a:lnTo>
                  <a:pt x="73323" y="292136"/>
                </a:lnTo>
                <a:lnTo>
                  <a:pt x="67497" y="331562"/>
                </a:lnTo>
                <a:lnTo>
                  <a:pt x="66073" y="376680"/>
                </a:lnTo>
                <a:lnTo>
                  <a:pt x="70916" y="399808"/>
                </a:lnTo>
                <a:lnTo>
                  <a:pt x="77297" y="413710"/>
                </a:lnTo>
                <a:lnTo>
                  <a:pt x="80973" y="417558"/>
                </a:lnTo>
                <a:lnTo>
                  <a:pt x="84836" y="419418"/>
                </a:lnTo>
                <a:lnTo>
                  <a:pt x="88823" y="419952"/>
                </a:lnTo>
                <a:lnTo>
                  <a:pt x="98896" y="413020"/>
                </a:lnTo>
                <a:lnTo>
                  <a:pt x="127410" y="374681"/>
                </a:lnTo>
                <a:lnTo>
                  <a:pt x="137537" y="355236"/>
                </a:lnTo>
                <a:lnTo>
                  <a:pt x="146133" y="311350"/>
                </a:lnTo>
                <a:lnTo>
                  <a:pt x="153645" y="267368"/>
                </a:lnTo>
                <a:lnTo>
                  <a:pt x="155862" y="264963"/>
                </a:lnTo>
                <a:lnTo>
                  <a:pt x="200055" y="235790"/>
                </a:lnTo>
                <a:lnTo>
                  <a:pt x="242845" y="21147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1" name="SMARTInkShape-Group351"/>
          <p:cNvGrpSpPr/>
          <p:nvPr/>
        </p:nvGrpSpPr>
        <p:grpSpPr>
          <a:xfrm>
            <a:off x="6143110" y="1500920"/>
            <a:ext cx="507556" cy="375675"/>
            <a:chOff x="6143110" y="1500920"/>
            <a:chExt cx="507556" cy="375675"/>
          </a:xfrm>
        </p:grpSpPr>
        <p:sp>
          <p:nvSpPr>
            <p:cNvPr id="228" name="SMARTInkShape-2051"/>
            <p:cNvSpPr/>
            <p:nvPr>
              <p:custDataLst>
                <p:tags r:id="rId128"/>
              </p:custDataLst>
            </p:nvPr>
          </p:nvSpPr>
          <p:spPr>
            <a:xfrm>
              <a:off x="6143110" y="1546959"/>
              <a:ext cx="89787" cy="329636"/>
            </a:xfrm>
            <a:custGeom>
              <a:avLst/>
              <a:gdLst/>
              <a:ahLst/>
              <a:cxnLst/>
              <a:rect l="0" t="0" r="0" b="0"/>
              <a:pathLst>
                <a:path w="89787" h="329636">
                  <a:moveTo>
                    <a:pt x="79890" y="40541"/>
                  </a:moveTo>
                  <a:lnTo>
                    <a:pt x="79890" y="40541"/>
                  </a:lnTo>
                  <a:lnTo>
                    <a:pt x="79185" y="24640"/>
                  </a:lnTo>
                  <a:lnTo>
                    <a:pt x="76519" y="16776"/>
                  </a:lnTo>
                  <a:lnTo>
                    <a:pt x="71101" y="10458"/>
                  </a:lnTo>
                  <a:lnTo>
                    <a:pt x="56124" y="654"/>
                  </a:lnTo>
                  <a:lnTo>
                    <a:pt x="44162" y="0"/>
                  </a:lnTo>
                  <a:lnTo>
                    <a:pt x="30850" y="2767"/>
                  </a:lnTo>
                  <a:lnTo>
                    <a:pt x="20229" y="8701"/>
                  </a:lnTo>
                  <a:lnTo>
                    <a:pt x="6317" y="30088"/>
                  </a:lnTo>
                  <a:lnTo>
                    <a:pt x="0" y="48654"/>
                  </a:lnTo>
                  <a:lnTo>
                    <a:pt x="2284" y="60375"/>
                  </a:lnTo>
                  <a:lnTo>
                    <a:pt x="4870" y="66463"/>
                  </a:lnTo>
                  <a:lnTo>
                    <a:pt x="15268" y="75110"/>
                  </a:lnTo>
                  <a:lnTo>
                    <a:pt x="21992" y="78404"/>
                  </a:lnTo>
                  <a:lnTo>
                    <a:pt x="35107" y="80182"/>
                  </a:lnTo>
                  <a:lnTo>
                    <a:pt x="41568" y="79668"/>
                  </a:lnTo>
                  <a:lnTo>
                    <a:pt x="81966" y="58958"/>
                  </a:lnTo>
                  <a:lnTo>
                    <a:pt x="87867" y="53901"/>
                  </a:lnTo>
                  <a:lnTo>
                    <a:pt x="89786" y="50712"/>
                  </a:lnTo>
                  <a:lnTo>
                    <a:pt x="89310" y="50849"/>
                  </a:lnTo>
                  <a:lnTo>
                    <a:pt x="88286" y="51647"/>
                  </a:lnTo>
                  <a:lnTo>
                    <a:pt x="83476" y="59511"/>
                  </a:lnTo>
                  <a:lnTo>
                    <a:pt x="76236" y="85655"/>
                  </a:lnTo>
                  <a:lnTo>
                    <a:pt x="74072" y="129703"/>
                  </a:lnTo>
                  <a:lnTo>
                    <a:pt x="75579" y="172087"/>
                  </a:lnTo>
                  <a:lnTo>
                    <a:pt x="76732" y="215219"/>
                  </a:lnTo>
                  <a:lnTo>
                    <a:pt x="74485" y="256222"/>
                  </a:lnTo>
                  <a:lnTo>
                    <a:pt x="71844" y="278216"/>
                  </a:lnTo>
                  <a:lnTo>
                    <a:pt x="59161" y="310870"/>
                  </a:lnTo>
                  <a:lnTo>
                    <a:pt x="50451" y="322495"/>
                  </a:lnTo>
                  <a:lnTo>
                    <a:pt x="39994" y="328132"/>
                  </a:lnTo>
                  <a:lnTo>
                    <a:pt x="34243" y="329635"/>
                  </a:lnTo>
                  <a:lnTo>
                    <a:pt x="28998" y="328520"/>
                  </a:lnTo>
                  <a:lnTo>
                    <a:pt x="19406" y="321637"/>
                  </a:lnTo>
                  <a:lnTo>
                    <a:pt x="12320" y="305878"/>
                  </a:lnTo>
                  <a:lnTo>
                    <a:pt x="9445" y="295749"/>
                  </a:lnTo>
                  <a:lnTo>
                    <a:pt x="10011" y="275087"/>
                  </a:lnTo>
                  <a:lnTo>
                    <a:pt x="16390" y="2437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2052"/>
            <p:cNvSpPr/>
            <p:nvPr>
              <p:custDataLst>
                <p:tags r:id="rId129"/>
              </p:custDataLst>
            </p:nvPr>
          </p:nvSpPr>
          <p:spPr>
            <a:xfrm>
              <a:off x="6286530" y="1545916"/>
              <a:ext cx="126971" cy="87563"/>
            </a:xfrm>
            <a:custGeom>
              <a:avLst/>
              <a:gdLst/>
              <a:ahLst/>
              <a:cxnLst/>
              <a:rect l="0" t="0" r="0" b="0"/>
              <a:pathLst>
                <a:path w="126971" h="87563">
                  <a:moveTo>
                    <a:pt x="12670" y="9834"/>
                  </a:moveTo>
                  <a:lnTo>
                    <a:pt x="12670" y="9834"/>
                  </a:lnTo>
                  <a:lnTo>
                    <a:pt x="9299" y="6463"/>
                  </a:lnTo>
                  <a:lnTo>
                    <a:pt x="5763" y="4808"/>
                  </a:lnTo>
                  <a:lnTo>
                    <a:pt x="3831" y="4367"/>
                  </a:lnTo>
                  <a:lnTo>
                    <a:pt x="2544" y="3367"/>
                  </a:lnTo>
                  <a:lnTo>
                    <a:pt x="1113" y="374"/>
                  </a:lnTo>
                  <a:lnTo>
                    <a:pt x="734" y="0"/>
                  </a:lnTo>
                  <a:lnTo>
                    <a:pt x="478" y="456"/>
                  </a:lnTo>
                  <a:lnTo>
                    <a:pt x="0" y="33193"/>
                  </a:lnTo>
                  <a:lnTo>
                    <a:pt x="6882" y="69860"/>
                  </a:lnTo>
                  <a:lnTo>
                    <a:pt x="11509" y="79551"/>
                  </a:lnTo>
                  <a:lnTo>
                    <a:pt x="18269" y="86210"/>
                  </a:lnTo>
                  <a:lnTo>
                    <a:pt x="22048" y="87562"/>
                  </a:lnTo>
                  <a:lnTo>
                    <a:pt x="30008" y="87184"/>
                  </a:lnTo>
                  <a:lnTo>
                    <a:pt x="38249" y="80900"/>
                  </a:lnTo>
                  <a:lnTo>
                    <a:pt x="45910" y="71052"/>
                  </a:lnTo>
                  <a:lnTo>
                    <a:pt x="70947" y="23720"/>
                  </a:lnTo>
                  <a:lnTo>
                    <a:pt x="74622" y="18417"/>
                  </a:lnTo>
                  <a:lnTo>
                    <a:pt x="75138" y="18378"/>
                  </a:lnTo>
                  <a:lnTo>
                    <a:pt x="75482" y="19058"/>
                  </a:lnTo>
                  <a:lnTo>
                    <a:pt x="75711" y="20217"/>
                  </a:lnTo>
                  <a:lnTo>
                    <a:pt x="72420" y="36579"/>
                  </a:lnTo>
                  <a:lnTo>
                    <a:pt x="78908" y="61787"/>
                  </a:lnTo>
                  <a:lnTo>
                    <a:pt x="84821" y="73284"/>
                  </a:lnTo>
                  <a:lnTo>
                    <a:pt x="88287" y="75417"/>
                  </a:lnTo>
                  <a:lnTo>
                    <a:pt x="97783" y="77788"/>
                  </a:lnTo>
                  <a:lnTo>
                    <a:pt x="126970" y="669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2053"/>
            <p:cNvSpPr/>
            <p:nvPr>
              <p:custDataLst>
                <p:tags r:id="rId130"/>
              </p:custDataLst>
            </p:nvPr>
          </p:nvSpPr>
          <p:spPr>
            <a:xfrm>
              <a:off x="6415043" y="1500920"/>
              <a:ext cx="235623" cy="147379"/>
            </a:xfrm>
            <a:custGeom>
              <a:avLst/>
              <a:gdLst/>
              <a:ahLst/>
              <a:cxnLst/>
              <a:rect l="0" t="0" r="0" b="0"/>
              <a:pathLst>
                <a:path w="235623" h="147379">
                  <a:moveTo>
                    <a:pt x="49257" y="54830"/>
                  </a:moveTo>
                  <a:lnTo>
                    <a:pt x="49257" y="54830"/>
                  </a:lnTo>
                  <a:lnTo>
                    <a:pt x="49257" y="28969"/>
                  </a:lnTo>
                  <a:lnTo>
                    <a:pt x="47845" y="27006"/>
                  </a:lnTo>
                  <a:lnTo>
                    <a:pt x="42516" y="24825"/>
                  </a:lnTo>
                  <a:lnTo>
                    <a:pt x="39117" y="25654"/>
                  </a:lnTo>
                  <a:lnTo>
                    <a:pt x="31581" y="30339"/>
                  </a:lnTo>
                  <a:lnTo>
                    <a:pt x="22775" y="40910"/>
                  </a:lnTo>
                  <a:lnTo>
                    <a:pt x="3663" y="85265"/>
                  </a:lnTo>
                  <a:lnTo>
                    <a:pt x="0" y="108611"/>
                  </a:lnTo>
                  <a:lnTo>
                    <a:pt x="2285" y="130032"/>
                  </a:lnTo>
                  <a:lnTo>
                    <a:pt x="4536" y="134598"/>
                  </a:lnTo>
                  <a:lnTo>
                    <a:pt x="7449" y="137642"/>
                  </a:lnTo>
                  <a:lnTo>
                    <a:pt x="10802" y="139671"/>
                  </a:lnTo>
                  <a:lnTo>
                    <a:pt x="25632" y="142527"/>
                  </a:lnTo>
                  <a:lnTo>
                    <a:pt x="46803" y="136632"/>
                  </a:lnTo>
                  <a:lnTo>
                    <a:pt x="74173" y="116928"/>
                  </a:lnTo>
                  <a:lnTo>
                    <a:pt x="99600" y="89766"/>
                  </a:lnTo>
                  <a:lnTo>
                    <a:pt x="120115" y="49085"/>
                  </a:lnTo>
                  <a:lnTo>
                    <a:pt x="121201" y="37930"/>
                  </a:lnTo>
                  <a:lnTo>
                    <a:pt x="119520" y="22642"/>
                  </a:lnTo>
                  <a:lnTo>
                    <a:pt x="118677" y="20672"/>
                  </a:lnTo>
                  <a:lnTo>
                    <a:pt x="117409" y="19358"/>
                  </a:lnTo>
                  <a:lnTo>
                    <a:pt x="115859" y="18482"/>
                  </a:lnTo>
                  <a:lnTo>
                    <a:pt x="114824" y="18603"/>
                  </a:lnTo>
                  <a:lnTo>
                    <a:pt x="114135" y="19390"/>
                  </a:lnTo>
                  <a:lnTo>
                    <a:pt x="113676" y="20620"/>
                  </a:lnTo>
                  <a:lnTo>
                    <a:pt x="127706" y="65079"/>
                  </a:lnTo>
                  <a:lnTo>
                    <a:pt x="130593" y="85854"/>
                  </a:lnTo>
                  <a:lnTo>
                    <a:pt x="126497" y="115495"/>
                  </a:lnTo>
                  <a:lnTo>
                    <a:pt x="120200" y="131679"/>
                  </a:lnTo>
                  <a:lnTo>
                    <a:pt x="108501" y="147378"/>
                  </a:lnTo>
                  <a:lnTo>
                    <a:pt x="108508" y="146867"/>
                  </a:lnTo>
                  <a:lnTo>
                    <a:pt x="110398" y="142537"/>
                  </a:lnTo>
                  <a:lnTo>
                    <a:pt x="154105" y="98822"/>
                  </a:lnTo>
                  <a:lnTo>
                    <a:pt x="197690" y="58514"/>
                  </a:lnTo>
                  <a:lnTo>
                    <a:pt x="225253" y="26126"/>
                  </a:lnTo>
                  <a:lnTo>
                    <a:pt x="229782" y="17849"/>
                  </a:lnTo>
                  <a:lnTo>
                    <a:pt x="229914" y="9936"/>
                  </a:lnTo>
                  <a:lnTo>
                    <a:pt x="228962" y="5851"/>
                  </a:lnTo>
                  <a:lnTo>
                    <a:pt x="226916" y="3127"/>
                  </a:lnTo>
                  <a:lnTo>
                    <a:pt x="220879" y="101"/>
                  </a:lnTo>
                  <a:lnTo>
                    <a:pt x="217999" y="0"/>
                  </a:lnTo>
                  <a:lnTo>
                    <a:pt x="212918" y="1768"/>
                  </a:lnTo>
                  <a:lnTo>
                    <a:pt x="211280" y="3933"/>
                  </a:lnTo>
                  <a:lnTo>
                    <a:pt x="209462" y="10102"/>
                  </a:lnTo>
                  <a:lnTo>
                    <a:pt x="211808" y="24879"/>
                  </a:lnTo>
                  <a:lnTo>
                    <a:pt x="229403" y="66238"/>
                  </a:lnTo>
                  <a:lnTo>
                    <a:pt x="234686" y="79656"/>
                  </a:lnTo>
                  <a:lnTo>
                    <a:pt x="235622" y="92675"/>
                  </a:lnTo>
                  <a:lnTo>
                    <a:pt x="232980" y="104811"/>
                  </a:lnTo>
                  <a:lnTo>
                    <a:pt x="227103" y="114909"/>
                  </a:lnTo>
                  <a:lnTo>
                    <a:pt x="201657" y="1246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2" name="SMARTInkShape-2054"/>
          <p:cNvSpPr/>
          <p:nvPr>
            <p:custDataLst>
              <p:tags r:id="rId9"/>
            </p:custDataLst>
          </p:nvPr>
        </p:nvSpPr>
        <p:spPr>
          <a:xfrm>
            <a:off x="4794334" y="1279473"/>
            <a:ext cx="114217" cy="131885"/>
          </a:xfrm>
          <a:custGeom>
            <a:avLst/>
            <a:gdLst/>
            <a:ahLst/>
            <a:cxnLst/>
            <a:rect l="0" t="0" r="0" b="0"/>
            <a:pathLst>
              <a:path w="114217" h="131885">
                <a:moveTo>
                  <a:pt x="12616" y="85777"/>
                </a:moveTo>
                <a:lnTo>
                  <a:pt x="12616" y="85777"/>
                </a:lnTo>
                <a:lnTo>
                  <a:pt x="12616" y="80310"/>
                </a:lnTo>
                <a:lnTo>
                  <a:pt x="9245" y="83060"/>
                </a:lnTo>
                <a:lnTo>
                  <a:pt x="7590" y="88332"/>
                </a:lnTo>
                <a:lnTo>
                  <a:pt x="4777" y="99234"/>
                </a:lnTo>
                <a:lnTo>
                  <a:pt x="2076" y="107986"/>
                </a:lnTo>
                <a:lnTo>
                  <a:pt x="42" y="131884"/>
                </a:lnTo>
                <a:lnTo>
                  <a:pt x="0" y="131332"/>
                </a:lnTo>
                <a:lnTo>
                  <a:pt x="9979" y="106505"/>
                </a:lnTo>
                <a:lnTo>
                  <a:pt x="24316" y="64496"/>
                </a:lnTo>
                <a:lnTo>
                  <a:pt x="44495" y="22297"/>
                </a:lnTo>
                <a:lnTo>
                  <a:pt x="51009" y="9115"/>
                </a:lnTo>
                <a:lnTo>
                  <a:pt x="54439" y="5036"/>
                </a:lnTo>
                <a:lnTo>
                  <a:pt x="62013" y="503"/>
                </a:lnTo>
                <a:lnTo>
                  <a:pt x="65303" y="0"/>
                </a:lnTo>
                <a:lnTo>
                  <a:pt x="70840" y="1322"/>
                </a:lnTo>
                <a:lnTo>
                  <a:pt x="84666" y="16147"/>
                </a:lnTo>
                <a:lnTo>
                  <a:pt x="101820" y="50098"/>
                </a:lnTo>
                <a:lnTo>
                  <a:pt x="114216" y="9212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0" name="SMARTInkShape-Group353"/>
          <p:cNvGrpSpPr/>
          <p:nvPr/>
        </p:nvGrpSpPr>
        <p:grpSpPr>
          <a:xfrm>
            <a:off x="4413250" y="1302012"/>
            <a:ext cx="1441384" cy="755389"/>
            <a:chOff x="4413250" y="1302012"/>
            <a:chExt cx="1441384" cy="755389"/>
          </a:xfrm>
        </p:grpSpPr>
        <p:sp>
          <p:nvSpPr>
            <p:cNvPr id="233" name="SMARTInkShape-2055"/>
            <p:cNvSpPr/>
            <p:nvPr>
              <p:custDataLst>
                <p:tags r:id="rId121"/>
              </p:custDataLst>
            </p:nvPr>
          </p:nvSpPr>
          <p:spPr>
            <a:xfrm>
              <a:off x="4413250" y="1959325"/>
              <a:ext cx="158751" cy="95677"/>
            </a:xfrm>
            <a:custGeom>
              <a:avLst/>
              <a:gdLst/>
              <a:ahLst/>
              <a:cxnLst/>
              <a:rect l="0" t="0" r="0" b="0"/>
              <a:pathLst>
                <a:path w="158751" h="95677">
                  <a:moveTo>
                    <a:pt x="0" y="9175"/>
                  </a:moveTo>
                  <a:lnTo>
                    <a:pt x="0" y="9175"/>
                  </a:lnTo>
                  <a:lnTo>
                    <a:pt x="12177" y="3086"/>
                  </a:lnTo>
                  <a:lnTo>
                    <a:pt x="12654" y="23895"/>
                  </a:lnTo>
                  <a:lnTo>
                    <a:pt x="7668" y="65825"/>
                  </a:lnTo>
                  <a:lnTo>
                    <a:pt x="6610" y="89980"/>
                  </a:lnTo>
                  <a:lnTo>
                    <a:pt x="7229" y="92678"/>
                  </a:lnTo>
                  <a:lnTo>
                    <a:pt x="8348" y="94477"/>
                  </a:lnTo>
                  <a:lnTo>
                    <a:pt x="9798" y="95676"/>
                  </a:lnTo>
                  <a:lnTo>
                    <a:pt x="10764" y="94359"/>
                  </a:lnTo>
                  <a:lnTo>
                    <a:pt x="19187" y="64607"/>
                  </a:lnTo>
                  <a:lnTo>
                    <a:pt x="44628" y="23556"/>
                  </a:lnTo>
                  <a:lnTo>
                    <a:pt x="51819" y="19094"/>
                  </a:lnTo>
                  <a:lnTo>
                    <a:pt x="55713" y="17904"/>
                  </a:lnTo>
                  <a:lnTo>
                    <a:pt x="58308" y="18522"/>
                  </a:lnTo>
                  <a:lnTo>
                    <a:pt x="60039" y="20345"/>
                  </a:lnTo>
                  <a:lnTo>
                    <a:pt x="61962" y="26840"/>
                  </a:lnTo>
                  <a:lnTo>
                    <a:pt x="63460" y="61137"/>
                  </a:lnTo>
                  <a:lnTo>
                    <a:pt x="64193" y="54361"/>
                  </a:lnTo>
                  <a:lnTo>
                    <a:pt x="72287" y="33466"/>
                  </a:lnTo>
                  <a:lnTo>
                    <a:pt x="80811" y="21382"/>
                  </a:lnTo>
                  <a:lnTo>
                    <a:pt x="100066" y="4796"/>
                  </a:lnTo>
                  <a:lnTo>
                    <a:pt x="110561" y="173"/>
                  </a:lnTo>
                  <a:lnTo>
                    <a:pt x="121810" y="0"/>
                  </a:lnTo>
                  <a:lnTo>
                    <a:pt x="133865" y="2980"/>
                  </a:lnTo>
                  <a:lnTo>
                    <a:pt x="146279" y="9009"/>
                  </a:lnTo>
                  <a:lnTo>
                    <a:pt x="150436" y="14003"/>
                  </a:lnTo>
                  <a:lnTo>
                    <a:pt x="155055" y="27078"/>
                  </a:lnTo>
                  <a:lnTo>
                    <a:pt x="158750" y="59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2056"/>
            <p:cNvSpPr/>
            <p:nvPr>
              <p:custDataLst>
                <p:tags r:id="rId122"/>
              </p:custDataLst>
            </p:nvPr>
          </p:nvSpPr>
          <p:spPr>
            <a:xfrm>
              <a:off x="4635500" y="1960135"/>
              <a:ext cx="74054" cy="84566"/>
            </a:xfrm>
            <a:custGeom>
              <a:avLst/>
              <a:gdLst/>
              <a:ahLst/>
              <a:cxnLst/>
              <a:rect l="0" t="0" r="0" b="0"/>
              <a:pathLst>
                <a:path w="74054" h="84566">
                  <a:moveTo>
                    <a:pt x="0" y="40115"/>
                  </a:moveTo>
                  <a:lnTo>
                    <a:pt x="0" y="40115"/>
                  </a:lnTo>
                  <a:lnTo>
                    <a:pt x="3371" y="43486"/>
                  </a:lnTo>
                  <a:lnTo>
                    <a:pt x="6907" y="45141"/>
                  </a:lnTo>
                  <a:lnTo>
                    <a:pt x="21669" y="46204"/>
                  </a:lnTo>
                  <a:lnTo>
                    <a:pt x="35505" y="43016"/>
                  </a:lnTo>
                  <a:lnTo>
                    <a:pt x="60845" y="30549"/>
                  </a:lnTo>
                  <a:lnTo>
                    <a:pt x="68905" y="22693"/>
                  </a:lnTo>
                  <a:lnTo>
                    <a:pt x="72958" y="14498"/>
                  </a:lnTo>
                  <a:lnTo>
                    <a:pt x="74038" y="10337"/>
                  </a:lnTo>
                  <a:lnTo>
                    <a:pt x="74053" y="6857"/>
                  </a:lnTo>
                  <a:lnTo>
                    <a:pt x="72188" y="1110"/>
                  </a:lnTo>
                  <a:lnTo>
                    <a:pt x="69998" y="0"/>
                  </a:lnTo>
                  <a:lnTo>
                    <a:pt x="63800" y="649"/>
                  </a:lnTo>
                  <a:lnTo>
                    <a:pt x="34158" y="20676"/>
                  </a:lnTo>
                  <a:lnTo>
                    <a:pt x="21645" y="33650"/>
                  </a:lnTo>
                  <a:lnTo>
                    <a:pt x="18664" y="37922"/>
                  </a:lnTo>
                  <a:lnTo>
                    <a:pt x="17232" y="50194"/>
                  </a:lnTo>
                  <a:lnTo>
                    <a:pt x="19653" y="63644"/>
                  </a:lnTo>
                  <a:lnTo>
                    <a:pt x="25433" y="74326"/>
                  </a:lnTo>
                  <a:lnTo>
                    <a:pt x="31066" y="77739"/>
                  </a:lnTo>
                  <a:lnTo>
                    <a:pt x="63500" y="845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2057"/>
            <p:cNvSpPr/>
            <p:nvPr>
              <p:custDataLst>
                <p:tags r:id="rId123"/>
              </p:custDataLst>
            </p:nvPr>
          </p:nvSpPr>
          <p:spPr>
            <a:xfrm>
              <a:off x="4770953" y="1953776"/>
              <a:ext cx="80448" cy="91138"/>
            </a:xfrm>
            <a:custGeom>
              <a:avLst/>
              <a:gdLst/>
              <a:ahLst/>
              <a:cxnLst/>
              <a:rect l="0" t="0" r="0" b="0"/>
              <a:pathLst>
                <a:path w="80448" h="91138">
                  <a:moveTo>
                    <a:pt x="80447" y="46474"/>
                  </a:moveTo>
                  <a:lnTo>
                    <a:pt x="80447" y="46474"/>
                  </a:lnTo>
                  <a:lnTo>
                    <a:pt x="80447" y="23330"/>
                  </a:lnTo>
                  <a:lnTo>
                    <a:pt x="77625" y="19050"/>
                  </a:lnTo>
                  <a:lnTo>
                    <a:pt x="60874" y="6990"/>
                  </a:lnTo>
                  <a:lnTo>
                    <a:pt x="48464" y="1174"/>
                  </a:lnTo>
                  <a:lnTo>
                    <a:pt x="39657" y="0"/>
                  </a:lnTo>
                  <a:lnTo>
                    <a:pt x="36320" y="674"/>
                  </a:lnTo>
                  <a:lnTo>
                    <a:pt x="18140" y="11737"/>
                  </a:lnTo>
                  <a:lnTo>
                    <a:pt x="8540" y="22569"/>
                  </a:lnTo>
                  <a:lnTo>
                    <a:pt x="4992" y="28420"/>
                  </a:lnTo>
                  <a:lnTo>
                    <a:pt x="0" y="53511"/>
                  </a:lnTo>
                  <a:lnTo>
                    <a:pt x="1891" y="73175"/>
                  </a:lnTo>
                  <a:lnTo>
                    <a:pt x="8844" y="83271"/>
                  </a:lnTo>
                  <a:lnTo>
                    <a:pt x="13662" y="87938"/>
                  </a:lnTo>
                  <a:lnTo>
                    <a:pt x="18285" y="90345"/>
                  </a:lnTo>
                  <a:lnTo>
                    <a:pt x="27184" y="91137"/>
                  </a:lnTo>
                  <a:lnTo>
                    <a:pt x="40128" y="87616"/>
                  </a:lnTo>
                  <a:lnTo>
                    <a:pt x="52900" y="78733"/>
                  </a:lnTo>
                  <a:lnTo>
                    <a:pt x="67264" y="53787"/>
                  </a:lnTo>
                  <a:lnTo>
                    <a:pt x="67604" y="59851"/>
                  </a:lnTo>
                  <a:lnTo>
                    <a:pt x="64333" y="70585"/>
                  </a:lnTo>
                  <a:lnTo>
                    <a:pt x="64766" y="74543"/>
                  </a:lnTo>
                  <a:lnTo>
                    <a:pt x="74097" y="909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2058"/>
            <p:cNvSpPr/>
            <p:nvPr>
              <p:custDataLst>
                <p:tags r:id="rId124"/>
              </p:custDataLst>
            </p:nvPr>
          </p:nvSpPr>
          <p:spPr>
            <a:xfrm>
              <a:off x="4924775" y="1974850"/>
              <a:ext cx="123476" cy="82551"/>
            </a:xfrm>
            <a:custGeom>
              <a:avLst/>
              <a:gdLst/>
              <a:ahLst/>
              <a:cxnLst/>
              <a:rect l="0" t="0" r="0" b="0"/>
              <a:pathLst>
                <a:path w="123476" h="82551">
                  <a:moveTo>
                    <a:pt x="21875" y="0"/>
                  </a:moveTo>
                  <a:lnTo>
                    <a:pt x="21875" y="0"/>
                  </a:lnTo>
                  <a:lnTo>
                    <a:pt x="16849" y="20722"/>
                  </a:lnTo>
                  <a:lnTo>
                    <a:pt x="14703" y="33199"/>
                  </a:lnTo>
                  <a:lnTo>
                    <a:pt x="0" y="79829"/>
                  </a:lnTo>
                  <a:lnTo>
                    <a:pt x="236" y="81442"/>
                  </a:lnTo>
                  <a:lnTo>
                    <a:pt x="1805" y="81105"/>
                  </a:lnTo>
                  <a:lnTo>
                    <a:pt x="7310" y="76264"/>
                  </a:lnTo>
                  <a:lnTo>
                    <a:pt x="46647" y="29561"/>
                  </a:lnTo>
                  <a:lnTo>
                    <a:pt x="69179" y="12659"/>
                  </a:lnTo>
                  <a:lnTo>
                    <a:pt x="80294" y="11036"/>
                  </a:lnTo>
                  <a:lnTo>
                    <a:pt x="86221" y="11590"/>
                  </a:lnTo>
                  <a:lnTo>
                    <a:pt x="96570" y="17851"/>
                  </a:lnTo>
                  <a:lnTo>
                    <a:pt x="101305" y="22484"/>
                  </a:lnTo>
                  <a:lnTo>
                    <a:pt x="123475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2059"/>
            <p:cNvSpPr/>
            <p:nvPr>
              <p:custDataLst>
                <p:tags r:id="rId125"/>
              </p:custDataLst>
            </p:nvPr>
          </p:nvSpPr>
          <p:spPr>
            <a:xfrm>
              <a:off x="4854680" y="1302012"/>
              <a:ext cx="561871" cy="304168"/>
            </a:xfrm>
            <a:custGeom>
              <a:avLst/>
              <a:gdLst/>
              <a:ahLst/>
              <a:cxnLst/>
              <a:rect l="0" t="0" r="0" b="0"/>
              <a:pathLst>
                <a:path w="561871" h="304168">
                  <a:moveTo>
                    <a:pt x="9420" y="6088"/>
                  </a:moveTo>
                  <a:lnTo>
                    <a:pt x="9420" y="6088"/>
                  </a:lnTo>
                  <a:lnTo>
                    <a:pt x="6049" y="2717"/>
                  </a:lnTo>
                  <a:lnTo>
                    <a:pt x="2512" y="1062"/>
                  </a:lnTo>
                  <a:lnTo>
                    <a:pt x="581" y="621"/>
                  </a:lnTo>
                  <a:lnTo>
                    <a:pt x="0" y="326"/>
                  </a:lnTo>
                  <a:lnTo>
                    <a:pt x="318" y="130"/>
                  </a:lnTo>
                  <a:lnTo>
                    <a:pt x="1235" y="0"/>
                  </a:lnTo>
                  <a:lnTo>
                    <a:pt x="1847" y="1323"/>
                  </a:lnTo>
                  <a:lnTo>
                    <a:pt x="2962" y="38741"/>
                  </a:lnTo>
                  <a:lnTo>
                    <a:pt x="3743" y="80047"/>
                  </a:lnTo>
                  <a:lnTo>
                    <a:pt x="7424" y="119724"/>
                  </a:lnTo>
                  <a:lnTo>
                    <a:pt x="9025" y="163531"/>
                  </a:lnTo>
                  <a:lnTo>
                    <a:pt x="9368" y="206555"/>
                  </a:lnTo>
                  <a:lnTo>
                    <a:pt x="9417" y="251596"/>
                  </a:lnTo>
                  <a:lnTo>
                    <a:pt x="9420" y="259591"/>
                  </a:lnTo>
                  <a:lnTo>
                    <a:pt x="9420" y="256570"/>
                  </a:lnTo>
                  <a:lnTo>
                    <a:pt x="11301" y="253115"/>
                  </a:lnTo>
                  <a:lnTo>
                    <a:pt x="12791" y="251206"/>
                  </a:lnTo>
                  <a:lnTo>
                    <a:pt x="18209" y="249085"/>
                  </a:lnTo>
                  <a:lnTo>
                    <a:pt x="61127" y="247487"/>
                  </a:lnTo>
                  <a:lnTo>
                    <a:pt x="97491" y="254159"/>
                  </a:lnTo>
                  <a:lnTo>
                    <a:pt x="143050" y="259622"/>
                  </a:lnTo>
                  <a:lnTo>
                    <a:pt x="176997" y="262939"/>
                  </a:lnTo>
                  <a:lnTo>
                    <a:pt x="209957" y="266764"/>
                  </a:lnTo>
                  <a:lnTo>
                    <a:pt x="254400" y="271003"/>
                  </a:lnTo>
                  <a:lnTo>
                    <a:pt x="294379" y="274141"/>
                  </a:lnTo>
                  <a:lnTo>
                    <a:pt x="334918" y="279539"/>
                  </a:lnTo>
                  <a:lnTo>
                    <a:pt x="365753" y="283549"/>
                  </a:lnTo>
                  <a:lnTo>
                    <a:pt x="402975" y="287684"/>
                  </a:lnTo>
                  <a:lnTo>
                    <a:pt x="441156" y="291873"/>
                  </a:lnTo>
                  <a:lnTo>
                    <a:pt x="476469" y="296087"/>
                  </a:lnTo>
                  <a:lnTo>
                    <a:pt x="515477" y="301720"/>
                  </a:lnTo>
                  <a:lnTo>
                    <a:pt x="556431" y="304167"/>
                  </a:lnTo>
                  <a:lnTo>
                    <a:pt x="559655" y="302880"/>
                  </a:lnTo>
                  <a:lnTo>
                    <a:pt x="561870" y="2918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2060"/>
            <p:cNvSpPr/>
            <p:nvPr>
              <p:custDataLst>
                <p:tags r:id="rId126"/>
              </p:custDataLst>
            </p:nvPr>
          </p:nvSpPr>
          <p:spPr>
            <a:xfrm>
              <a:off x="5575300" y="1540289"/>
              <a:ext cx="138563" cy="88559"/>
            </a:xfrm>
            <a:custGeom>
              <a:avLst/>
              <a:gdLst/>
              <a:ahLst/>
              <a:cxnLst/>
              <a:rect l="0" t="0" r="0" b="0"/>
              <a:pathLst>
                <a:path w="138563" h="88559">
                  <a:moveTo>
                    <a:pt x="0" y="15461"/>
                  </a:moveTo>
                  <a:lnTo>
                    <a:pt x="0" y="15461"/>
                  </a:lnTo>
                  <a:lnTo>
                    <a:pt x="5467" y="9994"/>
                  </a:lnTo>
                  <a:lnTo>
                    <a:pt x="6088" y="16115"/>
                  </a:lnTo>
                  <a:lnTo>
                    <a:pt x="6343" y="63726"/>
                  </a:lnTo>
                  <a:lnTo>
                    <a:pt x="882" y="88558"/>
                  </a:lnTo>
                  <a:lnTo>
                    <a:pt x="1293" y="88181"/>
                  </a:lnTo>
                  <a:lnTo>
                    <a:pt x="26456" y="44502"/>
                  </a:lnTo>
                  <a:lnTo>
                    <a:pt x="48544" y="18336"/>
                  </a:lnTo>
                  <a:lnTo>
                    <a:pt x="52118" y="15966"/>
                  </a:lnTo>
                  <a:lnTo>
                    <a:pt x="55206" y="15092"/>
                  </a:lnTo>
                  <a:lnTo>
                    <a:pt x="57970" y="15215"/>
                  </a:lnTo>
                  <a:lnTo>
                    <a:pt x="59815" y="16003"/>
                  </a:lnTo>
                  <a:lnTo>
                    <a:pt x="61042" y="17233"/>
                  </a:lnTo>
                  <a:lnTo>
                    <a:pt x="61862" y="18759"/>
                  </a:lnTo>
                  <a:lnTo>
                    <a:pt x="63014" y="27649"/>
                  </a:lnTo>
                  <a:lnTo>
                    <a:pt x="52523" y="50311"/>
                  </a:lnTo>
                  <a:lnTo>
                    <a:pt x="51243" y="51394"/>
                  </a:lnTo>
                  <a:lnTo>
                    <a:pt x="47939" y="52598"/>
                  </a:lnTo>
                  <a:lnTo>
                    <a:pt x="47482" y="51508"/>
                  </a:lnTo>
                  <a:lnTo>
                    <a:pt x="48855" y="46534"/>
                  </a:lnTo>
                  <a:lnTo>
                    <a:pt x="78174" y="15860"/>
                  </a:lnTo>
                  <a:lnTo>
                    <a:pt x="93305" y="5055"/>
                  </a:lnTo>
                  <a:lnTo>
                    <a:pt x="107086" y="252"/>
                  </a:lnTo>
                  <a:lnTo>
                    <a:pt x="120266" y="0"/>
                  </a:lnTo>
                  <a:lnTo>
                    <a:pt x="126744" y="920"/>
                  </a:lnTo>
                  <a:lnTo>
                    <a:pt x="131063" y="2945"/>
                  </a:lnTo>
                  <a:lnTo>
                    <a:pt x="133941" y="5706"/>
                  </a:lnTo>
                  <a:lnTo>
                    <a:pt x="135861" y="8958"/>
                  </a:lnTo>
                  <a:lnTo>
                    <a:pt x="138562" y="23647"/>
                  </a:lnTo>
                  <a:lnTo>
                    <a:pt x="133350" y="789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2061"/>
            <p:cNvSpPr/>
            <p:nvPr>
              <p:custDataLst>
                <p:tags r:id="rId127"/>
              </p:custDataLst>
            </p:nvPr>
          </p:nvSpPr>
          <p:spPr>
            <a:xfrm>
              <a:off x="5779644" y="1549400"/>
              <a:ext cx="74990" cy="276434"/>
            </a:xfrm>
            <a:custGeom>
              <a:avLst/>
              <a:gdLst/>
              <a:ahLst/>
              <a:cxnLst/>
              <a:rect l="0" t="0" r="0" b="0"/>
              <a:pathLst>
                <a:path w="74990" h="276434">
                  <a:moveTo>
                    <a:pt x="11556" y="0"/>
                  </a:moveTo>
                  <a:lnTo>
                    <a:pt x="11556" y="0"/>
                  </a:lnTo>
                  <a:lnTo>
                    <a:pt x="11556" y="3371"/>
                  </a:lnTo>
                  <a:lnTo>
                    <a:pt x="10851" y="4364"/>
                  </a:lnTo>
                  <a:lnTo>
                    <a:pt x="9675" y="5026"/>
                  </a:lnTo>
                  <a:lnTo>
                    <a:pt x="8185" y="5467"/>
                  </a:lnTo>
                  <a:lnTo>
                    <a:pt x="2717" y="16201"/>
                  </a:lnTo>
                  <a:lnTo>
                    <a:pt x="0" y="29416"/>
                  </a:lnTo>
                  <a:lnTo>
                    <a:pt x="2566" y="45640"/>
                  </a:lnTo>
                  <a:lnTo>
                    <a:pt x="7796" y="53916"/>
                  </a:lnTo>
                  <a:lnTo>
                    <a:pt x="11166" y="57111"/>
                  </a:lnTo>
                  <a:lnTo>
                    <a:pt x="18673" y="60660"/>
                  </a:lnTo>
                  <a:lnTo>
                    <a:pt x="22651" y="61607"/>
                  </a:lnTo>
                  <a:lnTo>
                    <a:pt x="32716" y="58895"/>
                  </a:lnTo>
                  <a:lnTo>
                    <a:pt x="48399" y="49436"/>
                  </a:lnTo>
                  <a:lnTo>
                    <a:pt x="57564" y="40316"/>
                  </a:lnTo>
                  <a:lnTo>
                    <a:pt x="71182" y="17110"/>
                  </a:lnTo>
                  <a:lnTo>
                    <a:pt x="74546" y="4108"/>
                  </a:lnTo>
                  <a:lnTo>
                    <a:pt x="74716" y="4150"/>
                  </a:lnTo>
                  <a:lnTo>
                    <a:pt x="74989" y="12657"/>
                  </a:lnTo>
                  <a:lnTo>
                    <a:pt x="70021" y="58390"/>
                  </a:lnTo>
                  <a:lnTo>
                    <a:pt x="69095" y="98204"/>
                  </a:lnTo>
                  <a:lnTo>
                    <a:pt x="68821" y="137988"/>
                  </a:lnTo>
                  <a:lnTo>
                    <a:pt x="68740" y="179880"/>
                  </a:lnTo>
                  <a:lnTo>
                    <a:pt x="68716" y="216516"/>
                  </a:lnTo>
                  <a:lnTo>
                    <a:pt x="65337" y="256709"/>
                  </a:lnTo>
                  <a:lnTo>
                    <a:pt x="59918" y="269550"/>
                  </a:lnTo>
                  <a:lnTo>
                    <a:pt x="56497" y="274950"/>
                  </a:lnTo>
                  <a:lnTo>
                    <a:pt x="52101" y="276433"/>
                  </a:lnTo>
                  <a:lnTo>
                    <a:pt x="47052" y="275305"/>
                  </a:lnTo>
                  <a:lnTo>
                    <a:pt x="41570" y="272437"/>
                  </a:lnTo>
                  <a:lnTo>
                    <a:pt x="31715" y="261724"/>
                  </a:lnTo>
                  <a:lnTo>
                    <a:pt x="11556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SMARTInkShape-Group354"/>
          <p:cNvGrpSpPr/>
          <p:nvPr/>
        </p:nvGrpSpPr>
        <p:grpSpPr>
          <a:xfrm>
            <a:off x="3241949" y="1327150"/>
            <a:ext cx="892604" cy="698676"/>
            <a:chOff x="3241949" y="1327150"/>
            <a:chExt cx="892604" cy="698676"/>
          </a:xfrm>
        </p:grpSpPr>
        <p:sp>
          <p:nvSpPr>
            <p:cNvPr id="241" name="SMARTInkShape-2062"/>
            <p:cNvSpPr/>
            <p:nvPr>
              <p:custDataLst>
                <p:tags r:id="rId112"/>
              </p:custDataLst>
            </p:nvPr>
          </p:nvSpPr>
          <p:spPr>
            <a:xfrm>
              <a:off x="3619500" y="1327150"/>
              <a:ext cx="95251" cy="279401"/>
            </a:xfrm>
            <a:custGeom>
              <a:avLst/>
              <a:gdLst/>
              <a:ahLst/>
              <a:cxnLst/>
              <a:rect l="0" t="0" r="0" b="0"/>
              <a:pathLst>
                <a:path w="95251" h="279401">
                  <a:moveTo>
                    <a:pt x="95250" y="0"/>
                  </a:moveTo>
                  <a:lnTo>
                    <a:pt x="95250" y="0"/>
                  </a:lnTo>
                  <a:lnTo>
                    <a:pt x="80503" y="40164"/>
                  </a:lnTo>
                  <a:lnTo>
                    <a:pt x="71125" y="76811"/>
                  </a:lnTo>
                  <a:lnTo>
                    <a:pt x="61996" y="114481"/>
                  </a:lnTo>
                  <a:lnTo>
                    <a:pt x="49640" y="158394"/>
                  </a:lnTo>
                  <a:lnTo>
                    <a:pt x="36042" y="201562"/>
                  </a:lnTo>
                  <a:lnTo>
                    <a:pt x="16288" y="246319"/>
                  </a:lnTo>
                  <a:lnTo>
                    <a:pt x="0" y="279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2063"/>
            <p:cNvSpPr/>
            <p:nvPr>
              <p:custDataLst>
                <p:tags r:id="rId113"/>
              </p:custDataLst>
            </p:nvPr>
          </p:nvSpPr>
          <p:spPr>
            <a:xfrm>
              <a:off x="3613026" y="1336716"/>
              <a:ext cx="146175" cy="104735"/>
            </a:xfrm>
            <a:custGeom>
              <a:avLst/>
              <a:gdLst/>
              <a:ahLst/>
              <a:cxnLst/>
              <a:rect l="0" t="0" r="0" b="0"/>
              <a:pathLst>
                <a:path w="146175" h="104735">
                  <a:moveTo>
                    <a:pt x="69974" y="28534"/>
                  </a:moveTo>
                  <a:lnTo>
                    <a:pt x="69974" y="28534"/>
                  </a:lnTo>
                  <a:lnTo>
                    <a:pt x="69974" y="25163"/>
                  </a:lnTo>
                  <a:lnTo>
                    <a:pt x="68563" y="24170"/>
                  </a:lnTo>
                  <a:lnTo>
                    <a:pt x="55669" y="22446"/>
                  </a:lnTo>
                  <a:lnTo>
                    <a:pt x="38846" y="29004"/>
                  </a:lnTo>
                  <a:lnTo>
                    <a:pt x="3549" y="57512"/>
                  </a:lnTo>
                  <a:lnTo>
                    <a:pt x="996" y="60552"/>
                  </a:lnTo>
                  <a:lnTo>
                    <a:pt x="0" y="62579"/>
                  </a:lnTo>
                  <a:lnTo>
                    <a:pt x="41" y="63931"/>
                  </a:lnTo>
                  <a:lnTo>
                    <a:pt x="774" y="64126"/>
                  </a:lnTo>
                  <a:lnTo>
                    <a:pt x="47031" y="33960"/>
                  </a:lnTo>
                  <a:lnTo>
                    <a:pt x="87775" y="1608"/>
                  </a:lnTo>
                  <a:lnTo>
                    <a:pt x="92425" y="0"/>
                  </a:lnTo>
                  <a:lnTo>
                    <a:pt x="101354" y="95"/>
                  </a:lnTo>
                  <a:lnTo>
                    <a:pt x="105711" y="1108"/>
                  </a:lnTo>
                  <a:lnTo>
                    <a:pt x="112433" y="5996"/>
                  </a:lnTo>
                  <a:lnTo>
                    <a:pt x="117772" y="13578"/>
                  </a:lnTo>
                  <a:lnTo>
                    <a:pt x="135303" y="57937"/>
                  </a:lnTo>
                  <a:lnTo>
                    <a:pt x="146174" y="104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2064"/>
            <p:cNvSpPr/>
            <p:nvPr>
              <p:custDataLst>
                <p:tags r:id="rId114"/>
              </p:custDataLst>
            </p:nvPr>
          </p:nvSpPr>
          <p:spPr>
            <a:xfrm>
              <a:off x="3241949" y="1835411"/>
              <a:ext cx="117202" cy="132780"/>
            </a:xfrm>
            <a:custGeom>
              <a:avLst/>
              <a:gdLst/>
              <a:ahLst/>
              <a:cxnLst/>
              <a:rect l="0" t="0" r="0" b="0"/>
              <a:pathLst>
                <a:path w="117202" h="132780">
                  <a:moveTo>
                    <a:pt x="34651" y="6089"/>
                  </a:moveTo>
                  <a:lnTo>
                    <a:pt x="34651" y="6089"/>
                  </a:lnTo>
                  <a:lnTo>
                    <a:pt x="31280" y="2718"/>
                  </a:lnTo>
                  <a:lnTo>
                    <a:pt x="27743" y="1063"/>
                  </a:lnTo>
                  <a:lnTo>
                    <a:pt x="23096" y="0"/>
                  </a:lnTo>
                  <a:lnTo>
                    <a:pt x="18919" y="3187"/>
                  </a:lnTo>
                  <a:lnTo>
                    <a:pt x="17076" y="6681"/>
                  </a:lnTo>
                  <a:lnTo>
                    <a:pt x="4753" y="54197"/>
                  </a:lnTo>
                  <a:lnTo>
                    <a:pt x="0" y="100706"/>
                  </a:lnTo>
                  <a:lnTo>
                    <a:pt x="3023" y="116580"/>
                  </a:lnTo>
                  <a:lnTo>
                    <a:pt x="9070" y="128339"/>
                  </a:lnTo>
                  <a:lnTo>
                    <a:pt x="12658" y="131333"/>
                  </a:lnTo>
                  <a:lnTo>
                    <a:pt x="16461" y="132624"/>
                  </a:lnTo>
                  <a:lnTo>
                    <a:pt x="20408" y="132779"/>
                  </a:lnTo>
                  <a:lnTo>
                    <a:pt x="30437" y="127307"/>
                  </a:lnTo>
                  <a:lnTo>
                    <a:pt x="64707" y="94481"/>
                  </a:lnTo>
                  <a:lnTo>
                    <a:pt x="82999" y="62747"/>
                  </a:lnTo>
                  <a:lnTo>
                    <a:pt x="97039" y="27027"/>
                  </a:lnTo>
                  <a:lnTo>
                    <a:pt x="92586" y="58562"/>
                  </a:lnTo>
                  <a:lnTo>
                    <a:pt x="100708" y="104299"/>
                  </a:lnTo>
                  <a:lnTo>
                    <a:pt x="117201" y="1267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2065"/>
            <p:cNvSpPr/>
            <p:nvPr>
              <p:custDataLst>
                <p:tags r:id="rId115"/>
              </p:custDataLst>
            </p:nvPr>
          </p:nvSpPr>
          <p:spPr>
            <a:xfrm>
              <a:off x="3404489" y="1878930"/>
              <a:ext cx="62612" cy="102271"/>
            </a:xfrm>
            <a:custGeom>
              <a:avLst/>
              <a:gdLst/>
              <a:ahLst/>
              <a:cxnLst/>
              <a:rect l="0" t="0" r="0" b="0"/>
              <a:pathLst>
                <a:path w="62612" h="102271">
                  <a:moveTo>
                    <a:pt x="11811" y="19720"/>
                  </a:moveTo>
                  <a:lnTo>
                    <a:pt x="11811" y="19720"/>
                  </a:lnTo>
                  <a:lnTo>
                    <a:pt x="8440" y="23091"/>
                  </a:lnTo>
                  <a:lnTo>
                    <a:pt x="6344" y="35300"/>
                  </a:lnTo>
                  <a:lnTo>
                    <a:pt x="4807" y="79299"/>
                  </a:lnTo>
                  <a:lnTo>
                    <a:pt x="0" y="98967"/>
                  </a:lnTo>
                  <a:lnTo>
                    <a:pt x="409" y="99362"/>
                  </a:lnTo>
                  <a:lnTo>
                    <a:pt x="2745" y="97920"/>
                  </a:lnTo>
                  <a:lnTo>
                    <a:pt x="9289" y="72378"/>
                  </a:lnTo>
                  <a:lnTo>
                    <a:pt x="14850" y="32273"/>
                  </a:lnTo>
                  <a:lnTo>
                    <a:pt x="20551" y="12229"/>
                  </a:lnTo>
                  <a:lnTo>
                    <a:pt x="26514" y="3926"/>
                  </a:lnTo>
                  <a:lnTo>
                    <a:pt x="30079" y="724"/>
                  </a:lnTo>
                  <a:lnTo>
                    <a:pt x="33868" y="0"/>
                  </a:lnTo>
                  <a:lnTo>
                    <a:pt x="37804" y="929"/>
                  </a:lnTo>
                  <a:lnTo>
                    <a:pt x="41840" y="2959"/>
                  </a:lnTo>
                  <a:lnTo>
                    <a:pt x="44530" y="6429"/>
                  </a:lnTo>
                  <a:lnTo>
                    <a:pt x="52573" y="39920"/>
                  </a:lnTo>
                  <a:lnTo>
                    <a:pt x="56751" y="84196"/>
                  </a:lnTo>
                  <a:lnTo>
                    <a:pt x="62611" y="1022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2066"/>
            <p:cNvSpPr/>
            <p:nvPr>
              <p:custDataLst>
                <p:tags r:id="rId116"/>
              </p:custDataLst>
            </p:nvPr>
          </p:nvSpPr>
          <p:spPr>
            <a:xfrm>
              <a:off x="3517900" y="1791583"/>
              <a:ext cx="69851" cy="215018"/>
            </a:xfrm>
            <a:custGeom>
              <a:avLst/>
              <a:gdLst/>
              <a:ahLst/>
              <a:cxnLst/>
              <a:rect l="0" t="0" r="0" b="0"/>
              <a:pathLst>
                <a:path w="69851" h="215018">
                  <a:moveTo>
                    <a:pt x="0" y="5467"/>
                  </a:moveTo>
                  <a:lnTo>
                    <a:pt x="0" y="5467"/>
                  </a:lnTo>
                  <a:lnTo>
                    <a:pt x="5467" y="0"/>
                  </a:lnTo>
                  <a:lnTo>
                    <a:pt x="12829" y="2749"/>
                  </a:lnTo>
                  <a:lnTo>
                    <a:pt x="14903" y="6478"/>
                  </a:lnTo>
                  <a:lnTo>
                    <a:pt x="17207" y="18145"/>
                  </a:lnTo>
                  <a:lnTo>
                    <a:pt x="11900" y="64347"/>
                  </a:lnTo>
                  <a:lnTo>
                    <a:pt x="7994" y="103817"/>
                  </a:lnTo>
                  <a:lnTo>
                    <a:pt x="4956" y="141617"/>
                  </a:lnTo>
                  <a:lnTo>
                    <a:pt x="979" y="185153"/>
                  </a:lnTo>
                  <a:lnTo>
                    <a:pt x="290" y="197231"/>
                  </a:lnTo>
                  <a:lnTo>
                    <a:pt x="899" y="196810"/>
                  </a:lnTo>
                  <a:lnTo>
                    <a:pt x="3457" y="190697"/>
                  </a:lnTo>
                  <a:lnTo>
                    <a:pt x="11614" y="152852"/>
                  </a:lnTo>
                  <a:lnTo>
                    <a:pt x="33018" y="109621"/>
                  </a:lnTo>
                  <a:lnTo>
                    <a:pt x="38898" y="98559"/>
                  </a:lnTo>
                  <a:lnTo>
                    <a:pt x="42160" y="95751"/>
                  </a:lnTo>
                  <a:lnTo>
                    <a:pt x="45746" y="94584"/>
                  </a:lnTo>
                  <a:lnTo>
                    <a:pt x="49547" y="94512"/>
                  </a:lnTo>
                  <a:lnTo>
                    <a:pt x="52787" y="95874"/>
                  </a:lnTo>
                  <a:lnTo>
                    <a:pt x="58268" y="101152"/>
                  </a:lnTo>
                  <a:lnTo>
                    <a:pt x="61175" y="110082"/>
                  </a:lnTo>
                  <a:lnTo>
                    <a:pt x="61950" y="115427"/>
                  </a:lnTo>
                  <a:lnTo>
                    <a:pt x="52429" y="157161"/>
                  </a:lnTo>
                  <a:lnTo>
                    <a:pt x="49769" y="162335"/>
                  </a:lnTo>
                  <a:lnTo>
                    <a:pt x="41170" y="169966"/>
                  </a:lnTo>
                  <a:lnTo>
                    <a:pt x="25550" y="176863"/>
                  </a:lnTo>
                  <a:lnTo>
                    <a:pt x="31205" y="181976"/>
                  </a:lnTo>
                  <a:lnTo>
                    <a:pt x="40604" y="188450"/>
                  </a:lnTo>
                  <a:lnTo>
                    <a:pt x="52339" y="201041"/>
                  </a:lnTo>
                  <a:lnTo>
                    <a:pt x="69850" y="2150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2067"/>
            <p:cNvSpPr/>
            <p:nvPr>
              <p:custDataLst>
                <p:tags r:id="rId117"/>
              </p:custDataLst>
            </p:nvPr>
          </p:nvSpPr>
          <p:spPr>
            <a:xfrm>
              <a:off x="3651534" y="1906628"/>
              <a:ext cx="63217" cy="112673"/>
            </a:xfrm>
            <a:custGeom>
              <a:avLst/>
              <a:gdLst/>
              <a:ahLst/>
              <a:cxnLst/>
              <a:rect l="0" t="0" r="0" b="0"/>
              <a:pathLst>
                <a:path w="63217" h="112673">
                  <a:moveTo>
                    <a:pt x="12416" y="23772"/>
                  </a:moveTo>
                  <a:lnTo>
                    <a:pt x="12416" y="23772"/>
                  </a:lnTo>
                  <a:lnTo>
                    <a:pt x="10534" y="36324"/>
                  </a:lnTo>
                  <a:lnTo>
                    <a:pt x="4577" y="82729"/>
                  </a:lnTo>
                  <a:lnTo>
                    <a:pt x="0" y="109898"/>
                  </a:lnTo>
                  <a:lnTo>
                    <a:pt x="11270" y="67774"/>
                  </a:lnTo>
                  <a:lnTo>
                    <a:pt x="25726" y="26192"/>
                  </a:lnTo>
                  <a:lnTo>
                    <a:pt x="36115" y="6615"/>
                  </a:lnTo>
                  <a:lnTo>
                    <a:pt x="41293" y="2036"/>
                  </a:lnTo>
                  <a:lnTo>
                    <a:pt x="45947" y="0"/>
                  </a:lnTo>
                  <a:lnTo>
                    <a:pt x="48175" y="1574"/>
                  </a:lnTo>
                  <a:lnTo>
                    <a:pt x="54683" y="13902"/>
                  </a:lnTo>
                  <a:lnTo>
                    <a:pt x="60374" y="33077"/>
                  </a:lnTo>
                  <a:lnTo>
                    <a:pt x="63216" y="1126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2068"/>
            <p:cNvSpPr/>
            <p:nvPr>
              <p:custDataLst>
                <p:tags r:id="rId118"/>
              </p:custDataLst>
            </p:nvPr>
          </p:nvSpPr>
          <p:spPr>
            <a:xfrm>
              <a:off x="3781173" y="1917700"/>
              <a:ext cx="51113" cy="108126"/>
            </a:xfrm>
            <a:custGeom>
              <a:avLst/>
              <a:gdLst/>
              <a:ahLst/>
              <a:cxnLst/>
              <a:rect l="0" t="0" r="0" b="0"/>
              <a:pathLst>
                <a:path w="51113" h="108126">
                  <a:moveTo>
                    <a:pt x="41527" y="44450"/>
                  </a:moveTo>
                  <a:lnTo>
                    <a:pt x="41527" y="44450"/>
                  </a:lnTo>
                  <a:lnTo>
                    <a:pt x="41527" y="38983"/>
                  </a:lnTo>
                  <a:lnTo>
                    <a:pt x="34785" y="34990"/>
                  </a:lnTo>
                  <a:lnTo>
                    <a:pt x="31388" y="35321"/>
                  </a:lnTo>
                  <a:lnTo>
                    <a:pt x="23850" y="39452"/>
                  </a:lnTo>
                  <a:lnTo>
                    <a:pt x="8302" y="53082"/>
                  </a:lnTo>
                  <a:lnTo>
                    <a:pt x="2066" y="64514"/>
                  </a:lnTo>
                  <a:lnTo>
                    <a:pt x="0" y="76651"/>
                  </a:lnTo>
                  <a:lnTo>
                    <a:pt x="1433" y="89100"/>
                  </a:lnTo>
                  <a:lnTo>
                    <a:pt x="6304" y="99808"/>
                  </a:lnTo>
                  <a:lnTo>
                    <a:pt x="9578" y="104638"/>
                  </a:lnTo>
                  <a:lnTo>
                    <a:pt x="13172" y="107153"/>
                  </a:lnTo>
                  <a:lnTo>
                    <a:pt x="16980" y="108125"/>
                  </a:lnTo>
                  <a:lnTo>
                    <a:pt x="20929" y="108066"/>
                  </a:lnTo>
                  <a:lnTo>
                    <a:pt x="24267" y="106617"/>
                  </a:lnTo>
                  <a:lnTo>
                    <a:pt x="33748" y="96423"/>
                  </a:lnTo>
                  <a:lnTo>
                    <a:pt x="47218" y="76155"/>
                  </a:lnTo>
                  <a:lnTo>
                    <a:pt x="51112" y="60423"/>
                  </a:lnTo>
                  <a:lnTo>
                    <a:pt x="49933" y="35699"/>
                  </a:lnTo>
                  <a:lnTo>
                    <a:pt x="45028" y="22686"/>
                  </a:lnTo>
                  <a:lnTo>
                    <a:pt x="38144" y="12905"/>
                  </a:lnTo>
                  <a:lnTo>
                    <a:pt x="2247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2069"/>
            <p:cNvSpPr/>
            <p:nvPr>
              <p:custDataLst>
                <p:tags r:id="rId119"/>
              </p:custDataLst>
            </p:nvPr>
          </p:nvSpPr>
          <p:spPr>
            <a:xfrm>
              <a:off x="3886364" y="1911350"/>
              <a:ext cx="133187" cy="93079"/>
            </a:xfrm>
            <a:custGeom>
              <a:avLst/>
              <a:gdLst/>
              <a:ahLst/>
              <a:cxnLst/>
              <a:rect l="0" t="0" r="0" b="0"/>
              <a:pathLst>
                <a:path w="133187" h="93079">
                  <a:moveTo>
                    <a:pt x="6186" y="25400"/>
                  </a:moveTo>
                  <a:lnTo>
                    <a:pt x="6186" y="25400"/>
                  </a:lnTo>
                  <a:lnTo>
                    <a:pt x="6186" y="22029"/>
                  </a:lnTo>
                  <a:lnTo>
                    <a:pt x="7597" y="21036"/>
                  </a:lnTo>
                  <a:lnTo>
                    <a:pt x="12928" y="19933"/>
                  </a:lnTo>
                  <a:lnTo>
                    <a:pt x="14208" y="20344"/>
                  </a:lnTo>
                  <a:lnTo>
                    <a:pt x="14356" y="21324"/>
                  </a:lnTo>
                  <a:lnTo>
                    <a:pt x="13749" y="22683"/>
                  </a:lnTo>
                  <a:lnTo>
                    <a:pt x="4047" y="35708"/>
                  </a:lnTo>
                  <a:lnTo>
                    <a:pt x="668" y="57932"/>
                  </a:lnTo>
                  <a:lnTo>
                    <a:pt x="0" y="79333"/>
                  </a:lnTo>
                  <a:lnTo>
                    <a:pt x="651" y="82522"/>
                  </a:lnTo>
                  <a:lnTo>
                    <a:pt x="1791" y="84648"/>
                  </a:lnTo>
                  <a:lnTo>
                    <a:pt x="3256" y="86065"/>
                  </a:lnTo>
                  <a:lnTo>
                    <a:pt x="8646" y="87640"/>
                  </a:lnTo>
                  <a:lnTo>
                    <a:pt x="12060" y="88060"/>
                  </a:lnTo>
                  <a:lnTo>
                    <a:pt x="19615" y="84764"/>
                  </a:lnTo>
                  <a:lnTo>
                    <a:pt x="32593" y="74520"/>
                  </a:lnTo>
                  <a:lnTo>
                    <a:pt x="35561" y="70044"/>
                  </a:lnTo>
                  <a:lnTo>
                    <a:pt x="37467" y="64793"/>
                  </a:lnTo>
                  <a:lnTo>
                    <a:pt x="41168" y="70625"/>
                  </a:lnTo>
                  <a:lnTo>
                    <a:pt x="43362" y="77919"/>
                  </a:lnTo>
                  <a:lnTo>
                    <a:pt x="54125" y="87920"/>
                  </a:lnTo>
                  <a:lnTo>
                    <a:pt x="64887" y="91992"/>
                  </a:lnTo>
                  <a:lnTo>
                    <a:pt x="70720" y="93078"/>
                  </a:lnTo>
                  <a:lnTo>
                    <a:pt x="82845" y="90522"/>
                  </a:lnTo>
                  <a:lnTo>
                    <a:pt x="99690" y="81149"/>
                  </a:lnTo>
                  <a:lnTo>
                    <a:pt x="113619" y="67553"/>
                  </a:lnTo>
                  <a:lnTo>
                    <a:pt x="118024" y="61969"/>
                  </a:lnTo>
                  <a:lnTo>
                    <a:pt x="122920" y="48238"/>
                  </a:lnTo>
                  <a:lnTo>
                    <a:pt x="13318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2070"/>
            <p:cNvSpPr/>
            <p:nvPr>
              <p:custDataLst>
                <p:tags r:id="rId120"/>
              </p:custDataLst>
            </p:nvPr>
          </p:nvSpPr>
          <p:spPr>
            <a:xfrm>
              <a:off x="4051583" y="1913663"/>
              <a:ext cx="82970" cy="105638"/>
            </a:xfrm>
            <a:custGeom>
              <a:avLst/>
              <a:gdLst/>
              <a:ahLst/>
              <a:cxnLst/>
              <a:rect l="0" t="0" r="0" b="0"/>
              <a:pathLst>
                <a:path w="82970" h="105638">
                  <a:moveTo>
                    <a:pt x="6067" y="16737"/>
                  </a:moveTo>
                  <a:lnTo>
                    <a:pt x="6067" y="16737"/>
                  </a:lnTo>
                  <a:lnTo>
                    <a:pt x="9438" y="16737"/>
                  </a:lnTo>
                  <a:lnTo>
                    <a:pt x="10431" y="17442"/>
                  </a:lnTo>
                  <a:lnTo>
                    <a:pt x="11093" y="18618"/>
                  </a:lnTo>
                  <a:lnTo>
                    <a:pt x="11534" y="20108"/>
                  </a:lnTo>
                  <a:lnTo>
                    <a:pt x="1147" y="67208"/>
                  </a:lnTo>
                  <a:lnTo>
                    <a:pt x="0" y="77664"/>
                  </a:lnTo>
                  <a:lnTo>
                    <a:pt x="611" y="77816"/>
                  </a:lnTo>
                  <a:lnTo>
                    <a:pt x="3172" y="76104"/>
                  </a:lnTo>
                  <a:lnTo>
                    <a:pt x="21798" y="36454"/>
                  </a:lnTo>
                  <a:lnTo>
                    <a:pt x="38799" y="5492"/>
                  </a:lnTo>
                  <a:lnTo>
                    <a:pt x="43663" y="1156"/>
                  </a:lnTo>
                  <a:lnTo>
                    <a:pt x="45948" y="0"/>
                  </a:lnTo>
                  <a:lnTo>
                    <a:pt x="49587" y="1345"/>
                  </a:lnTo>
                  <a:lnTo>
                    <a:pt x="64117" y="13353"/>
                  </a:lnTo>
                  <a:lnTo>
                    <a:pt x="73259" y="24405"/>
                  </a:lnTo>
                  <a:lnTo>
                    <a:pt x="82969" y="49270"/>
                  </a:lnTo>
                  <a:lnTo>
                    <a:pt x="82267" y="1056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3" name="SMARTInkShape-Group355"/>
          <p:cNvGrpSpPr/>
          <p:nvPr/>
        </p:nvGrpSpPr>
        <p:grpSpPr>
          <a:xfrm>
            <a:off x="4521200" y="877458"/>
            <a:ext cx="428944" cy="295248"/>
            <a:chOff x="4521200" y="877458"/>
            <a:chExt cx="428944" cy="295248"/>
          </a:xfrm>
        </p:grpSpPr>
        <p:sp>
          <p:nvSpPr>
            <p:cNvPr id="251" name="SMARTInkShape-2071"/>
            <p:cNvSpPr/>
            <p:nvPr>
              <p:custDataLst>
                <p:tags r:id="rId110"/>
              </p:custDataLst>
            </p:nvPr>
          </p:nvSpPr>
          <p:spPr>
            <a:xfrm>
              <a:off x="4521200" y="877458"/>
              <a:ext cx="254001" cy="226560"/>
            </a:xfrm>
            <a:custGeom>
              <a:avLst/>
              <a:gdLst/>
              <a:ahLst/>
              <a:cxnLst/>
              <a:rect l="0" t="0" r="0" b="0"/>
              <a:pathLst>
                <a:path w="254001" h="226560">
                  <a:moveTo>
                    <a:pt x="0" y="221092"/>
                  </a:moveTo>
                  <a:lnTo>
                    <a:pt x="0" y="221092"/>
                  </a:lnTo>
                  <a:lnTo>
                    <a:pt x="0" y="226559"/>
                  </a:lnTo>
                  <a:lnTo>
                    <a:pt x="15901" y="215148"/>
                  </a:lnTo>
                  <a:lnTo>
                    <a:pt x="33846" y="188873"/>
                  </a:lnTo>
                  <a:lnTo>
                    <a:pt x="50822" y="150287"/>
                  </a:lnTo>
                  <a:lnTo>
                    <a:pt x="65334" y="107466"/>
                  </a:lnTo>
                  <a:lnTo>
                    <a:pt x="78001" y="62875"/>
                  </a:lnTo>
                  <a:lnTo>
                    <a:pt x="86976" y="20122"/>
                  </a:lnTo>
                  <a:lnTo>
                    <a:pt x="88520" y="3046"/>
                  </a:lnTo>
                  <a:lnTo>
                    <a:pt x="87941" y="3055"/>
                  </a:lnTo>
                  <a:lnTo>
                    <a:pt x="85416" y="6829"/>
                  </a:lnTo>
                  <a:lnTo>
                    <a:pt x="70994" y="50485"/>
                  </a:lnTo>
                  <a:lnTo>
                    <a:pt x="64980" y="95513"/>
                  </a:lnTo>
                  <a:lnTo>
                    <a:pt x="63695" y="140820"/>
                  </a:lnTo>
                  <a:lnTo>
                    <a:pt x="65703" y="161426"/>
                  </a:lnTo>
                  <a:lnTo>
                    <a:pt x="73651" y="184696"/>
                  </a:lnTo>
                  <a:lnTo>
                    <a:pt x="86121" y="199742"/>
                  </a:lnTo>
                  <a:lnTo>
                    <a:pt x="93397" y="204742"/>
                  </a:lnTo>
                  <a:lnTo>
                    <a:pt x="101070" y="206664"/>
                  </a:lnTo>
                  <a:lnTo>
                    <a:pt x="117122" y="205037"/>
                  </a:lnTo>
                  <a:lnTo>
                    <a:pt x="142026" y="192816"/>
                  </a:lnTo>
                  <a:lnTo>
                    <a:pt x="173608" y="165360"/>
                  </a:lnTo>
                  <a:lnTo>
                    <a:pt x="186592" y="143195"/>
                  </a:lnTo>
                  <a:lnTo>
                    <a:pt x="203264" y="96971"/>
                  </a:lnTo>
                  <a:lnTo>
                    <a:pt x="216776" y="53974"/>
                  </a:lnTo>
                  <a:lnTo>
                    <a:pt x="227237" y="6455"/>
                  </a:lnTo>
                  <a:lnTo>
                    <a:pt x="228196" y="0"/>
                  </a:lnTo>
                  <a:lnTo>
                    <a:pt x="218451" y="45906"/>
                  </a:lnTo>
                  <a:lnTo>
                    <a:pt x="216404" y="91603"/>
                  </a:lnTo>
                  <a:lnTo>
                    <a:pt x="219370" y="137658"/>
                  </a:lnTo>
                  <a:lnTo>
                    <a:pt x="224733" y="152496"/>
                  </a:lnTo>
                  <a:lnTo>
                    <a:pt x="228138" y="158428"/>
                  </a:lnTo>
                  <a:lnTo>
                    <a:pt x="254000" y="1766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2072"/>
            <p:cNvSpPr/>
            <p:nvPr>
              <p:custDataLst>
                <p:tags r:id="rId111"/>
              </p:custDataLst>
            </p:nvPr>
          </p:nvSpPr>
          <p:spPr>
            <a:xfrm>
              <a:off x="4878392" y="1085850"/>
              <a:ext cx="71752" cy="86856"/>
            </a:xfrm>
            <a:custGeom>
              <a:avLst/>
              <a:gdLst/>
              <a:ahLst/>
              <a:cxnLst/>
              <a:rect l="0" t="0" r="0" b="0"/>
              <a:pathLst>
                <a:path w="71752" h="86856">
                  <a:moveTo>
                    <a:pt x="49208" y="6350"/>
                  </a:moveTo>
                  <a:lnTo>
                    <a:pt x="49208" y="6350"/>
                  </a:lnTo>
                  <a:lnTo>
                    <a:pt x="40369" y="6350"/>
                  </a:lnTo>
                  <a:lnTo>
                    <a:pt x="36343" y="4468"/>
                  </a:lnTo>
                  <a:lnTo>
                    <a:pt x="34281" y="2979"/>
                  </a:lnTo>
                  <a:lnTo>
                    <a:pt x="31496" y="2692"/>
                  </a:lnTo>
                  <a:lnTo>
                    <a:pt x="24638" y="4254"/>
                  </a:lnTo>
                  <a:lnTo>
                    <a:pt x="16886" y="11063"/>
                  </a:lnTo>
                  <a:lnTo>
                    <a:pt x="3782" y="29310"/>
                  </a:lnTo>
                  <a:lnTo>
                    <a:pt x="0" y="48979"/>
                  </a:lnTo>
                  <a:lnTo>
                    <a:pt x="2251" y="69311"/>
                  </a:lnTo>
                  <a:lnTo>
                    <a:pt x="5203" y="74429"/>
                  </a:lnTo>
                  <a:lnTo>
                    <a:pt x="14128" y="81998"/>
                  </a:lnTo>
                  <a:lnTo>
                    <a:pt x="25150" y="85832"/>
                  </a:lnTo>
                  <a:lnTo>
                    <a:pt x="31053" y="86855"/>
                  </a:lnTo>
                  <a:lnTo>
                    <a:pt x="43255" y="84228"/>
                  </a:lnTo>
                  <a:lnTo>
                    <a:pt x="49473" y="81552"/>
                  </a:lnTo>
                  <a:lnTo>
                    <a:pt x="60144" y="71053"/>
                  </a:lnTo>
                  <a:lnTo>
                    <a:pt x="68180" y="57685"/>
                  </a:lnTo>
                  <a:lnTo>
                    <a:pt x="71751" y="44688"/>
                  </a:lnTo>
                  <a:lnTo>
                    <a:pt x="70587" y="38258"/>
                  </a:lnTo>
                  <a:lnTo>
                    <a:pt x="63648" y="25470"/>
                  </a:lnTo>
                  <a:lnTo>
                    <a:pt x="47865" y="14613"/>
                  </a:lnTo>
                  <a:lnTo>
                    <a:pt x="47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SMARTInkShape-Group356"/>
          <p:cNvGrpSpPr/>
          <p:nvPr/>
        </p:nvGrpSpPr>
        <p:grpSpPr>
          <a:xfrm>
            <a:off x="4079679" y="927100"/>
            <a:ext cx="206572" cy="107050"/>
            <a:chOff x="4079679" y="927100"/>
            <a:chExt cx="206572" cy="107050"/>
          </a:xfrm>
        </p:grpSpPr>
        <p:sp>
          <p:nvSpPr>
            <p:cNvPr id="254" name="SMARTInkShape-2073"/>
            <p:cNvSpPr/>
            <p:nvPr>
              <p:custDataLst>
                <p:tags r:id="rId108"/>
              </p:custDataLst>
            </p:nvPr>
          </p:nvSpPr>
          <p:spPr>
            <a:xfrm>
              <a:off x="4079679" y="927100"/>
              <a:ext cx="162122" cy="6089"/>
            </a:xfrm>
            <a:custGeom>
              <a:avLst/>
              <a:gdLst/>
              <a:ahLst/>
              <a:cxnLst/>
              <a:rect l="0" t="0" r="0" b="0"/>
              <a:pathLst>
                <a:path w="162122" h="6089">
                  <a:moveTo>
                    <a:pt x="3371" y="0"/>
                  </a:moveTo>
                  <a:lnTo>
                    <a:pt x="3371" y="0"/>
                  </a:lnTo>
                  <a:lnTo>
                    <a:pt x="3371" y="3371"/>
                  </a:lnTo>
                  <a:lnTo>
                    <a:pt x="2665" y="4364"/>
                  </a:lnTo>
                  <a:lnTo>
                    <a:pt x="1489" y="5026"/>
                  </a:lnTo>
                  <a:lnTo>
                    <a:pt x="0" y="5467"/>
                  </a:lnTo>
                  <a:lnTo>
                    <a:pt x="8017" y="6088"/>
                  </a:lnTo>
                  <a:lnTo>
                    <a:pt x="51992" y="2956"/>
                  </a:lnTo>
                  <a:lnTo>
                    <a:pt x="98034" y="584"/>
                  </a:lnTo>
                  <a:lnTo>
                    <a:pt x="1621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2074"/>
            <p:cNvSpPr/>
            <p:nvPr>
              <p:custDataLst>
                <p:tags r:id="rId109"/>
              </p:custDataLst>
            </p:nvPr>
          </p:nvSpPr>
          <p:spPr>
            <a:xfrm>
              <a:off x="4110737" y="1003300"/>
              <a:ext cx="175514" cy="30850"/>
            </a:xfrm>
            <a:custGeom>
              <a:avLst/>
              <a:gdLst/>
              <a:ahLst/>
              <a:cxnLst/>
              <a:rect l="0" t="0" r="0" b="0"/>
              <a:pathLst>
                <a:path w="175514" h="30850">
                  <a:moveTo>
                    <a:pt x="23113" y="12700"/>
                  </a:moveTo>
                  <a:lnTo>
                    <a:pt x="23113" y="12700"/>
                  </a:lnTo>
                  <a:lnTo>
                    <a:pt x="9298" y="21489"/>
                  </a:lnTo>
                  <a:lnTo>
                    <a:pt x="0" y="29723"/>
                  </a:lnTo>
                  <a:lnTo>
                    <a:pt x="6256" y="30849"/>
                  </a:lnTo>
                  <a:lnTo>
                    <a:pt x="46241" y="26562"/>
                  </a:lnTo>
                  <a:lnTo>
                    <a:pt x="90764" y="18861"/>
                  </a:lnTo>
                  <a:lnTo>
                    <a:pt x="136586" y="10546"/>
                  </a:lnTo>
                  <a:lnTo>
                    <a:pt x="1755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7" name="SMARTInkShape-2075"/>
          <p:cNvSpPr/>
          <p:nvPr>
            <p:custDataLst>
              <p:tags r:id="rId10"/>
            </p:custDataLst>
          </p:nvPr>
        </p:nvSpPr>
        <p:spPr>
          <a:xfrm>
            <a:off x="3581400" y="796792"/>
            <a:ext cx="273051" cy="377959"/>
          </a:xfrm>
          <a:custGeom>
            <a:avLst/>
            <a:gdLst/>
            <a:ahLst/>
            <a:cxnLst/>
            <a:rect l="0" t="0" r="0" b="0"/>
            <a:pathLst>
              <a:path w="273051" h="377959">
                <a:moveTo>
                  <a:pt x="0" y="377958"/>
                </a:moveTo>
                <a:lnTo>
                  <a:pt x="0" y="377958"/>
                </a:lnTo>
                <a:lnTo>
                  <a:pt x="3371" y="377958"/>
                </a:lnTo>
                <a:lnTo>
                  <a:pt x="6907" y="376076"/>
                </a:lnTo>
                <a:lnTo>
                  <a:pt x="10831" y="372183"/>
                </a:lnTo>
                <a:lnTo>
                  <a:pt x="24570" y="344080"/>
                </a:lnTo>
                <a:lnTo>
                  <a:pt x="41177" y="300083"/>
                </a:lnTo>
                <a:lnTo>
                  <a:pt x="58463" y="254390"/>
                </a:lnTo>
                <a:lnTo>
                  <a:pt x="72618" y="207656"/>
                </a:lnTo>
                <a:lnTo>
                  <a:pt x="81999" y="163957"/>
                </a:lnTo>
                <a:lnTo>
                  <a:pt x="91402" y="124834"/>
                </a:lnTo>
                <a:lnTo>
                  <a:pt x="99376" y="80857"/>
                </a:lnTo>
                <a:lnTo>
                  <a:pt x="105671" y="39208"/>
                </a:lnTo>
                <a:lnTo>
                  <a:pt x="107861" y="0"/>
                </a:lnTo>
                <a:lnTo>
                  <a:pt x="106521" y="15590"/>
                </a:lnTo>
                <a:lnTo>
                  <a:pt x="96014" y="61421"/>
                </a:lnTo>
                <a:lnTo>
                  <a:pt x="91007" y="100725"/>
                </a:lnTo>
                <a:lnTo>
                  <a:pt x="89316" y="148140"/>
                </a:lnTo>
                <a:lnTo>
                  <a:pt x="94052" y="190458"/>
                </a:lnTo>
                <a:lnTo>
                  <a:pt x="101166" y="224330"/>
                </a:lnTo>
                <a:lnTo>
                  <a:pt x="110579" y="241240"/>
                </a:lnTo>
                <a:lnTo>
                  <a:pt x="114642" y="245890"/>
                </a:lnTo>
                <a:lnTo>
                  <a:pt x="118056" y="248285"/>
                </a:lnTo>
                <a:lnTo>
                  <a:pt x="121037" y="249176"/>
                </a:lnTo>
                <a:lnTo>
                  <a:pt x="129994" y="246403"/>
                </a:lnTo>
                <a:lnTo>
                  <a:pt x="146938" y="235027"/>
                </a:lnTo>
                <a:lnTo>
                  <a:pt x="161599" y="220132"/>
                </a:lnTo>
                <a:lnTo>
                  <a:pt x="189426" y="173167"/>
                </a:lnTo>
                <a:lnTo>
                  <a:pt x="207161" y="130360"/>
                </a:lnTo>
                <a:lnTo>
                  <a:pt x="222614" y="89501"/>
                </a:lnTo>
                <a:lnTo>
                  <a:pt x="228762" y="67721"/>
                </a:lnTo>
                <a:lnTo>
                  <a:pt x="228671" y="34011"/>
                </a:lnTo>
                <a:lnTo>
                  <a:pt x="228648" y="34360"/>
                </a:lnTo>
                <a:lnTo>
                  <a:pt x="224245" y="46470"/>
                </a:lnTo>
                <a:lnTo>
                  <a:pt x="222644" y="82102"/>
                </a:lnTo>
                <a:lnTo>
                  <a:pt x="222367" y="120964"/>
                </a:lnTo>
                <a:lnTo>
                  <a:pt x="224166" y="156702"/>
                </a:lnTo>
                <a:lnTo>
                  <a:pt x="228746" y="179433"/>
                </a:lnTo>
                <a:lnTo>
                  <a:pt x="237837" y="196591"/>
                </a:lnTo>
                <a:lnTo>
                  <a:pt x="243225" y="201308"/>
                </a:lnTo>
                <a:lnTo>
                  <a:pt x="273050" y="20015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2" name="SMARTInkShape-Group358"/>
          <p:cNvGrpSpPr/>
          <p:nvPr/>
        </p:nvGrpSpPr>
        <p:grpSpPr>
          <a:xfrm>
            <a:off x="2879656" y="686944"/>
            <a:ext cx="415995" cy="430481"/>
            <a:chOff x="2879656" y="686944"/>
            <a:chExt cx="415995" cy="430481"/>
          </a:xfrm>
        </p:grpSpPr>
        <p:sp>
          <p:nvSpPr>
            <p:cNvPr id="258" name="SMARTInkShape-2076"/>
            <p:cNvSpPr/>
            <p:nvPr>
              <p:custDataLst>
                <p:tags r:id="rId104"/>
              </p:custDataLst>
            </p:nvPr>
          </p:nvSpPr>
          <p:spPr>
            <a:xfrm>
              <a:off x="2879656" y="686944"/>
              <a:ext cx="187395" cy="348107"/>
            </a:xfrm>
            <a:custGeom>
              <a:avLst/>
              <a:gdLst/>
              <a:ahLst/>
              <a:cxnLst/>
              <a:rect l="0" t="0" r="0" b="0"/>
              <a:pathLst>
                <a:path w="187395" h="348107">
                  <a:moveTo>
                    <a:pt x="28644" y="11556"/>
                  </a:moveTo>
                  <a:lnTo>
                    <a:pt x="28644" y="11556"/>
                  </a:lnTo>
                  <a:lnTo>
                    <a:pt x="28644" y="0"/>
                  </a:lnTo>
                  <a:lnTo>
                    <a:pt x="28644" y="42209"/>
                  </a:lnTo>
                  <a:lnTo>
                    <a:pt x="28644" y="82052"/>
                  </a:lnTo>
                  <a:lnTo>
                    <a:pt x="28644" y="125342"/>
                  </a:lnTo>
                  <a:lnTo>
                    <a:pt x="26763" y="162081"/>
                  </a:lnTo>
                  <a:lnTo>
                    <a:pt x="24280" y="200517"/>
                  </a:lnTo>
                  <a:lnTo>
                    <a:pt x="23177" y="236415"/>
                  </a:lnTo>
                  <a:lnTo>
                    <a:pt x="22555" y="274874"/>
                  </a:lnTo>
                  <a:lnTo>
                    <a:pt x="26710" y="319764"/>
                  </a:lnTo>
                  <a:lnTo>
                    <a:pt x="27784" y="331512"/>
                  </a:lnTo>
                  <a:lnTo>
                    <a:pt x="27365" y="333515"/>
                  </a:lnTo>
                  <a:lnTo>
                    <a:pt x="26380" y="333440"/>
                  </a:lnTo>
                  <a:lnTo>
                    <a:pt x="25018" y="331979"/>
                  </a:lnTo>
                  <a:lnTo>
                    <a:pt x="10324" y="290588"/>
                  </a:lnTo>
                  <a:lnTo>
                    <a:pt x="0" y="251351"/>
                  </a:lnTo>
                  <a:lnTo>
                    <a:pt x="376" y="249736"/>
                  </a:lnTo>
                  <a:lnTo>
                    <a:pt x="1332" y="248659"/>
                  </a:lnTo>
                  <a:lnTo>
                    <a:pt x="1969" y="248647"/>
                  </a:lnTo>
                  <a:lnTo>
                    <a:pt x="2394" y="249344"/>
                  </a:lnTo>
                  <a:lnTo>
                    <a:pt x="2677" y="250515"/>
                  </a:lnTo>
                  <a:lnTo>
                    <a:pt x="3572" y="251295"/>
                  </a:lnTo>
                  <a:lnTo>
                    <a:pt x="6447" y="252162"/>
                  </a:lnTo>
                  <a:lnTo>
                    <a:pt x="24886" y="252013"/>
                  </a:lnTo>
                  <a:lnTo>
                    <a:pt x="39204" y="249424"/>
                  </a:lnTo>
                  <a:lnTo>
                    <a:pt x="59760" y="237258"/>
                  </a:lnTo>
                  <a:lnTo>
                    <a:pt x="103409" y="195523"/>
                  </a:lnTo>
                  <a:lnTo>
                    <a:pt x="133034" y="149812"/>
                  </a:lnTo>
                  <a:lnTo>
                    <a:pt x="153572" y="103750"/>
                  </a:lnTo>
                  <a:lnTo>
                    <a:pt x="165954" y="64070"/>
                  </a:lnTo>
                  <a:lnTo>
                    <a:pt x="173834" y="30963"/>
                  </a:lnTo>
                  <a:lnTo>
                    <a:pt x="174121" y="31549"/>
                  </a:lnTo>
                  <a:lnTo>
                    <a:pt x="174312" y="33352"/>
                  </a:lnTo>
                  <a:lnTo>
                    <a:pt x="169617" y="72900"/>
                  </a:lnTo>
                  <a:lnTo>
                    <a:pt x="168721" y="109930"/>
                  </a:lnTo>
                  <a:lnTo>
                    <a:pt x="168418" y="153206"/>
                  </a:lnTo>
                  <a:lnTo>
                    <a:pt x="172723" y="200298"/>
                  </a:lnTo>
                  <a:lnTo>
                    <a:pt x="174304" y="242736"/>
                  </a:lnTo>
                  <a:lnTo>
                    <a:pt x="176460" y="280902"/>
                  </a:lnTo>
                  <a:lnTo>
                    <a:pt x="187394" y="3481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2077"/>
            <p:cNvSpPr/>
            <p:nvPr>
              <p:custDataLst>
                <p:tags r:id="rId105"/>
              </p:custDataLst>
            </p:nvPr>
          </p:nvSpPr>
          <p:spPr>
            <a:xfrm>
              <a:off x="3122004" y="990600"/>
              <a:ext cx="56777" cy="126825"/>
            </a:xfrm>
            <a:custGeom>
              <a:avLst/>
              <a:gdLst/>
              <a:ahLst/>
              <a:cxnLst/>
              <a:rect l="0" t="0" r="0" b="0"/>
              <a:pathLst>
                <a:path w="56777" h="126825">
                  <a:moveTo>
                    <a:pt x="40296" y="44450"/>
                  </a:moveTo>
                  <a:lnTo>
                    <a:pt x="40296" y="44450"/>
                  </a:lnTo>
                  <a:lnTo>
                    <a:pt x="40296" y="41079"/>
                  </a:lnTo>
                  <a:lnTo>
                    <a:pt x="39590" y="40086"/>
                  </a:lnTo>
                  <a:lnTo>
                    <a:pt x="38414" y="39424"/>
                  </a:lnTo>
                  <a:lnTo>
                    <a:pt x="31458" y="38361"/>
                  </a:lnTo>
                  <a:lnTo>
                    <a:pt x="25369" y="38178"/>
                  </a:lnTo>
                  <a:lnTo>
                    <a:pt x="23289" y="40268"/>
                  </a:lnTo>
                  <a:lnTo>
                    <a:pt x="3516" y="81724"/>
                  </a:lnTo>
                  <a:lnTo>
                    <a:pt x="959" y="88350"/>
                  </a:lnTo>
                  <a:lnTo>
                    <a:pt x="0" y="103237"/>
                  </a:lnTo>
                  <a:lnTo>
                    <a:pt x="2631" y="117144"/>
                  </a:lnTo>
                  <a:lnTo>
                    <a:pt x="8504" y="125677"/>
                  </a:lnTo>
                  <a:lnTo>
                    <a:pt x="12751" y="126824"/>
                  </a:lnTo>
                  <a:lnTo>
                    <a:pt x="23115" y="124335"/>
                  </a:lnTo>
                  <a:lnTo>
                    <a:pt x="37479" y="115000"/>
                  </a:lnTo>
                  <a:lnTo>
                    <a:pt x="50672" y="93184"/>
                  </a:lnTo>
                  <a:lnTo>
                    <a:pt x="56776" y="71119"/>
                  </a:lnTo>
                  <a:lnTo>
                    <a:pt x="53653" y="24298"/>
                  </a:lnTo>
                  <a:lnTo>
                    <a:pt x="4664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2078"/>
            <p:cNvSpPr/>
            <p:nvPr>
              <p:custDataLst>
                <p:tags r:id="rId106"/>
              </p:custDataLst>
            </p:nvPr>
          </p:nvSpPr>
          <p:spPr>
            <a:xfrm>
              <a:off x="3282950" y="832733"/>
              <a:ext cx="1" cy="37218"/>
            </a:xfrm>
            <a:custGeom>
              <a:avLst/>
              <a:gdLst/>
              <a:ahLst/>
              <a:cxnLst/>
              <a:rect l="0" t="0" r="0" b="0"/>
              <a:pathLst>
                <a:path w="1" h="37218">
                  <a:moveTo>
                    <a:pt x="0" y="5467"/>
                  </a:moveTo>
                  <a:lnTo>
                    <a:pt x="0" y="5467"/>
                  </a:lnTo>
                  <a:lnTo>
                    <a:pt x="0" y="0"/>
                  </a:lnTo>
                  <a:lnTo>
                    <a:pt x="0" y="37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2079"/>
            <p:cNvSpPr/>
            <p:nvPr>
              <p:custDataLst>
                <p:tags r:id="rId107"/>
              </p:custDataLst>
            </p:nvPr>
          </p:nvSpPr>
          <p:spPr>
            <a:xfrm>
              <a:off x="3282950" y="990600"/>
              <a:ext cx="12701" cy="21016"/>
            </a:xfrm>
            <a:custGeom>
              <a:avLst/>
              <a:gdLst/>
              <a:ahLst/>
              <a:cxnLst/>
              <a:rect l="0" t="0" r="0" b="0"/>
              <a:pathLst>
                <a:path w="12701" h="21016">
                  <a:moveTo>
                    <a:pt x="0" y="0"/>
                  </a:moveTo>
                  <a:lnTo>
                    <a:pt x="0" y="0"/>
                  </a:lnTo>
                  <a:lnTo>
                    <a:pt x="0" y="21015"/>
                  </a:lnTo>
                  <a:lnTo>
                    <a:pt x="1411" y="20360"/>
                  </a:lnTo>
                  <a:lnTo>
                    <a:pt x="1270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5" name="SMARTInkShape-Group359"/>
          <p:cNvGrpSpPr/>
          <p:nvPr/>
        </p:nvGrpSpPr>
        <p:grpSpPr>
          <a:xfrm>
            <a:off x="1779765" y="774700"/>
            <a:ext cx="23636" cy="184151"/>
            <a:chOff x="1779765" y="774700"/>
            <a:chExt cx="23636" cy="184151"/>
          </a:xfrm>
        </p:grpSpPr>
        <p:sp>
          <p:nvSpPr>
            <p:cNvPr id="263" name="SMARTInkShape-2080"/>
            <p:cNvSpPr/>
            <p:nvPr>
              <p:custDataLst>
                <p:tags r:id="rId102"/>
              </p:custDataLst>
            </p:nvPr>
          </p:nvSpPr>
          <p:spPr>
            <a:xfrm>
              <a:off x="1779765" y="774700"/>
              <a:ext cx="23636" cy="25401"/>
            </a:xfrm>
            <a:custGeom>
              <a:avLst/>
              <a:gdLst/>
              <a:ahLst/>
              <a:cxnLst/>
              <a:rect l="0" t="0" r="0" b="0"/>
              <a:pathLst>
                <a:path w="23636" h="25401">
                  <a:moveTo>
                    <a:pt x="10935" y="0"/>
                  </a:moveTo>
                  <a:lnTo>
                    <a:pt x="10935" y="0"/>
                  </a:lnTo>
                  <a:lnTo>
                    <a:pt x="4193" y="0"/>
                  </a:lnTo>
                  <a:lnTo>
                    <a:pt x="2207" y="706"/>
                  </a:lnTo>
                  <a:lnTo>
                    <a:pt x="883" y="1881"/>
                  </a:lnTo>
                  <a:lnTo>
                    <a:pt x="0" y="3371"/>
                  </a:lnTo>
                  <a:lnTo>
                    <a:pt x="823" y="5070"/>
                  </a:lnTo>
                  <a:lnTo>
                    <a:pt x="23635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2081"/>
            <p:cNvSpPr/>
            <p:nvPr>
              <p:custDataLst>
                <p:tags r:id="rId103"/>
              </p:custDataLst>
            </p:nvPr>
          </p:nvSpPr>
          <p:spPr>
            <a:xfrm>
              <a:off x="1787042" y="933450"/>
              <a:ext cx="16359" cy="25401"/>
            </a:xfrm>
            <a:custGeom>
              <a:avLst/>
              <a:gdLst/>
              <a:ahLst/>
              <a:cxnLst/>
              <a:rect l="0" t="0" r="0" b="0"/>
              <a:pathLst>
                <a:path w="16359" h="25401">
                  <a:moveTo>
                    <a:pt x="3658" y="0"/>
                  </a:moveTo>
                  <a:lnTo>
                    <a:pt x="3658" y="0"/>
                  </a:lnTo>
                  <a:lnTo>
                    <a:pt x="2952" y="6481"/>
                  </a:lnTo>
                  <a:lnTo>
                    <a:pt x="0" y="18854"/>
                  </a:lnTo>
                  <a:lnTo>
                    <a:pt x="513" y="21036"/>
                  </a:lnTo>
                  <a:lnTo>
                    <a:pt x="1562" y="22490"/>
                  </a:lnTo>
                  <a:lnTo>
                    <a:pt x="16358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7" name="SMARTInkShape-Group360"/>
          <p:cNvGrpSpPr/>
          <p:nvPr/>
        </p:nvGrpSpPr>
        <p:grpSpPr>
          <a:xfrm>
            <a:off x="558800" y="470055"/>
            <a:ext cx="990601" cy="755410"/>
            <a:chOff x="558800" y="470055"/>
            <a:chExt cx="990601" cy="755410"/>
          </a:xfrm>
        </p:grpSpPr>
        <p:sp>
          <p:nvSpPr>
            <p:cNvPr id="266" name="SMARTInkShape-2082"/>
            <p:cNvSpPr/>
            <p:nvPr>
              <p:custDataLst>
                <p:tags r:id="rId91"/>
              </p:custDataLst>
            </p:nvPr>
          </p:nvSpPr>
          <p:spPr>
            <a:xfrm>
              <a:off x="660527" y="470055"/>
              <a:ext cx="76074" cy="375218"/>
            </a:xfrm>
            <a:custGeom>
              <a:avLst/>
              <a:gdLst/>
              <a:ahLst/>
              <a:cxnLst/>
              <a:rect l="0" t="0" r="0" b="0"/>
              <a:pathLst>
                <a:path w="76074" h="375218">
                  <a:moveTo>
                    <a:pt x="25273" y="12545"/>
                  </a:moveTo>
                  <a:lnTo>
                    <a:pt x="25273" y="12545"/>
                  </a:lnTo>
                  <a:lnTo>
                    <a:pt x="19000" y="0"/>
                  </a:lnTo>
                  <a:lnTo>
                    <a:pt x="17052" y="43192"/>
                  </a:lnTo>
                  <a:lnTo>
                    <a:pt x="13458" y="88135"/>
                  </a:lnTo>
                  <a:lnTo>
                    <a:pt x="9464" y="132309"/>
                  </a:lnTo>
                  <a:lnTo>
                    <a:pt x="7663" y="165492"/>
                  </a:lnTo>
                  <a:lnTo>
                    <a:pt x="6158" y="198349"/>
                  </a:lnTo>
                  <a:lnTo>
                    <a:pt x="2049" y="241792"/>
                  </a:lnTo>
                  <a:lnTo>
                    <a:pt x="303" y="284390"/>
                  </a:lnTo>
                  <a:lnTo>
                    <a:pt x="0" y="321456"/>
                  </a:lnTo>
                  <a:lnTo>
                    <a:pt x="3269" y="358844"/>
                  </a:lnTo>
                  <a:lnTo>
                    <a:pt x="8673" y="369421"/>
                  </a:lnTo>
                  <a:lnTo>
                    <a:pt x="12090" y="373229"/>
                  </a:lnTo>
                  <a:lnTo>
                    <a:pt x="17190" y="375062"/>
                  </a:lnTo>
                  <a:lnTo>
                    <a:pt x="30382" y="375217"/>
                  </a:lnTo>
                  <a:lnTo>
                    <a:pt x="41890" y="371053"/>
                  </a:lnTo>
                  <a:lnTo>
                    <a:pt x="46934" y="367967"/>
                  </a:lnTo>
                  <a:lnTo>
                    <a:pt x="64464" y="344147"/>
                  </a:lnTo>
                  <a:lnTo>
                    <a:pt x="76073" y="3236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2083"/>
            <p:cNvSpPr/>
            <p:nvPr>
              <p:custDataLst>
                <p:tags r:id="rId92"/>
              </p:custDataLst>
            </p:nvPr>
          </p:nvSpPr>
          <p:spPr>
            <a:xfrm>
              <a:off x="558800" y="704850"/>
              <a:ext cx="127001" cy="37840"/>
            </a:xfrm>
            <a:custGeom>
              <a:avLst/>
              <a:gdLst/>
              <a:ahLst/>
              <a:cxnLst/>
              <a:rect l="0" t="0" r="0" b="0"/>
              <a:pathLst>
                <a:path w="127001" h="37840">
                  <a:moveTo>
                    <a:pt x="0" y="31750"/>
                  </a:moveTo>
                  <a:lnTo>
                    <a:pt x="0" y="31750"/>
                  </a:lnTo>
                  <a:lnTo>
                    <a:pt x="0" y="37217"/>
                  </a:lnTo>
                  <a:lnTo>
                    <a:pt x="706" y="37512"/>
                  </a:lnTo>
                  <a:lnTo>
                    <a:pt x="3371" y="37839"/>
                  </a:lnTo>
                  <a:lnTo>
                    <a:pt x="48808" y="22184"/>
                  </a:lnTo>
                  <a:lnTo>
                    <a:pt x="93037" y="8714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2084"/>
            <p:cNvSpPr/>
            <p:nvPr>
              <p:custDataLst>
                <p:tags r:id="rId93"/>
              </p:custDataLst>
            </p:nvPr>
          </p:nvSpPr>
          <p:spPr>
            <a:xfrm>
              <a:off x="793750" y="762000"/>
              <a:ext cx="120651" cy="50278"/>
            </a:xfrm>
            <a:custGeom>
              <a:avLst/>
              <a:gdLst/>
              <a:ahLst/>
              <a:cxnLst/>
              <a:rect l="0" t="0" r="0" b="0"/>
              <a:pathLst>
                <a:path w="120651" h="50278">
                  <a:moveTo>
                    <a:pt x="0" y="38100"/>
                  </a:moveTo>
                  <a:lnTo>
                    <a:pt x="0" y="38100"/>
                  </a:lnTo>
                  <a:lnTo>
                    <a:pt x="0" y="44842"/>
                  </a:lnTo>
                  <a:lnTo>
                    <a:pt x="706" y="46828"/>
                  </a:lnTo>
                  <a:lnTo>
                    <a:pt x="1881" y="48152"/>
                  </a:lnTo>
                  <a:lnTo>
                    <a:pt x="5070" y="49623"/>
                  </a:lnTo>
                  <a:lnTo>
                    <a:pt x="8838" y="50277"/>
                  </a:lnTo>
                  <a:lnTo>
                    <a:pt x="53182" y="30981"/>
                  </a:lnTo>
                  <a:lnTo>
                    <a:pt x="94152" y="12705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2085"/>
            <p:cNvSpPr/>
            <p:nvPr>
              <p:custDataLst>
                <p:tags r:id="rId94"/>
              </p:custDataLst>
            </p:nvPr>
          </p:nvSpPr>
          <p:spPr>
            <a:xfrm>
              <a:off x="1029137" y="505851"/>
              <a:ext cx="69414" cy="351733"/>
            </a:xfrm>
            <a:custGeom>
              <a:avLst/>
              <a:gdLst/>
              <a:ahLst/>
              <a:cxnLst/>
              <a:rect l="0" t="0" r="0" b="0"/>
              <a:pathLst>
                <a:path w="69414" h="351733">
                  <a:moveTo>
                    <a:pt x="5913" y="21199"/>
                  </a:moveTo>
                  <a:lnTo>
                    <a:pt x="5913" y="21199"/>
                  </a:lnTo>
                  <a:lnTo>
                    <a:pt x="5913" y="17828"/>
                  </a:lnTo>
                  <a:lnTo>
                    <a:pt x="7794" y="14292"/>
                  </a:lnTo>
                  <a:lnTo>
                    <a:pt x="10277" y="10368"/>
                  </a:lnTo>
                  <a:lnTo>
                    <a:pt x="12380" y="4192"/>
                  </a:lnTo>
                  <a:lnTo>
                    <a:pt x="15372" y="0"/>
                  </a:lnTo>
                  <a:lnTo>
                    <a:pt x="16453" y="716"/>
                  </a:lnTo>
                  <a:lnTo>
                    <a:pt x="17973" y="13954"/>
                  </a:lnTo>
                  <a:lnTo>
                    <a:pt x="15158" y="60462"/>
                  </a:lnTo>
                  <a:lnTo>
                    <a:pt x="9750" y="100017"/>
                  </a:lnTo>
                  <a:lnTo>
                    <a:pt x="7618" y="133135"/>
                  </a:lnTo>
                  <a:lnTo>
                    <a:pt x="4537" y="178073"/>
                  </a:lnTo>
                  <a:lnTo>
                    <a:pt x="1037" y="214906"/>
                  </a:lnTo>
                  <a:lnTo>
                    <a:pt x="0" y="257099"/>
                  </a:lnTo>
                  <a:lnTo>
                    <a:pt x="3020" y="302119"/>
                  </a:lnTo>
                  <a:lnTo>
                    <a:pt x="11117" y="338712"/>
                  </a:lnTo>
                  <a:lnTo>
                    <a:pt x="17868" y="348818"/>
                  </a:lnTo>
                  <a:lnTo>
                    <a:pt x="22350" y="351089"/>
                  </a:lnTo>
                  <a:lnTo>
                    <a:pt x="32974" y="351732"/>
                  </a:lnTo>
                  <a:lnTo>
                    <a:pt x="50855" y="344756"/>
                  </a:lnTo>
                  <a:lnTo>
                    <a:pt x="69413" y="3196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2086"/>
            <p:cNvSpPr/>
            <p:nvPr>
              <p:custDataLst>
                <p:tags r:id="rId95"/>
              </p:custDataLst>
            </p:nvPr>
          </p:nvSpPr>
          <p:spPr>
            <a:xfrm>
              <a:off x="998356" y="736600"/>
              <a:ext cx="100195" cy="19051"/>
            </a:xfrm>
            <a:custGeom>
              <a:avLst/>
              <a:gdLst/>
              <a:ahLst/>
              <a:cxnLst/>
              <a:rect l="0" t="0" r="0" b="0"/>
              <a:pathLst>
                <a:path w="100195" h="19051">
                  <a:moveTo>
                    <a:pt x="17644" y="19050"/>
                  </a:moveTo>
                  <a:lnTo>
                    <a:pt x="17644" y="19050"/>
                  </a:lnTo>
                  <a:lnTo>
                    <a:pt x="3338" y="19050"/>
                  </a:lnTo>
                  <a:lnTo>
                    <a:pt x="1757" y="18344"/>
                  </a:lnTo>
                  <a:lnTo>
                    <a:pt x="702" y="17169"/>
                  </a:lnTo>
                  <a:lnTo>
                    <a:pt x="0" y="15679"/>
                  </a:lnTo>
                  <a:lnTo>
                    <a:pt x="942" y="14686"/>
                  </a:lnTo>
                  <a:lnTo>
                    <a:pt x="5752" y="13583"/>
                  </a:lnTo>
                  <a:lnTo>
                    <a:pt x="10019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2087"/>
            <p:cNvSpPr/>
            <p:nvPr>
              <p:custDataLst>
                <p:tags r:id="rId96"/>
              </p:custDataLst>
            </p:nvPr>
          </p:nvSpPr>
          <p:spPr>
            <a:xfrm>
              <a:off x="1149350" y="760159"/>
              <a:ext cx="133351" cy="124867"/>
            </a:xfrm>
            <a:custGeom>
              <a:avLst/>
              <a:gdLst/>
              <a:ahLst/>
              <a:cxnLst/>
              <a:rect l="0" t="0" r="0" b="0"/>
              <a:pathLst>
                <a:path w="133351" h="124867">
                  <a:moveTo>
                    <a:pt x="0" y="52641"/>
                  </a:moveTo>
                  <a:lnTo>
                    <a:pt x="0" y="52641"/>
                  </a:lnTo>
                  <a:lnTo>
                    <a:pt x="25321" y="40399"/>
                  </a:lnTo>
                  <a:lnTo>
                    <a:pt x="53962" y="7470"/>
                  </a:lnTo>
                  <a:lnTo>
                    <a:pt x="53613" y="4888"/>
                  </a:lnTo>
                  <a:lnTo>
                    <a:pt x="51970" y="2461"/>
                  </a:lnTo>
                  <a:lnTo>
                    <a:pt x="49463" y="138"/>
                  </a:lnTo>
                  <a:lnTo>
                    <a:pt x="47087" y="0"/>
                  </a:lnTo>
                  <a:lnTo>
                    <a:pt x="44797" y="1319"/>
                  </a:lnTo>
                  <a:lnTo>
                    <a:pt x="17965" y="28929"/>
                  </a:lnTo>
                  <a:lnTo>
                    <a:pt x="7985" y="49158"/>
                  </a:lnTo>
                  <a:lnTo>
                    <a:pt x="3071" y="78969"/>
                  </a:lnTo>
                  <a:lnTo>
                    <a:pt x="4422" y="94681"/>
                  </a:lnTo>
                  <a:lnTo>
                    <a:pt x="13019" y="108720"/>
                  </a:lnTo>
                  <a:lnTo>
                    <a:pt x="19263" y="115427"/>
                  </a:lnTo>
                  <a:lnTo>
                    <a:pt x="33726" y="122879"/>
                  </a:lnTo>
                  <a:lnTo>
                    <a:pt x="41534" y="124866"/>
                  </a:lnTo>
                  <a:lnTo>
                    <a:pt x="59617" y="123311"/>
                  </a:lnTo>
                  <a:lnTo>
                    <a:pt x="77296" y="117917"/>
                  </a:lnTo>
                  <a:lnTo>
                    <a:pt x="121100" y="87442"/>
                  </a:lnTo>
                  <a:lnTo>
                    <a:pt x="133350" y="780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2088"/>
            <p:cNvSpPr/>
            <p:nvPr>
              <p:custDataLst>
                <p:tags r:id="rId97"/>
              </p:custDataLst>
            </p:nvPr>
          </p:nvSpPr>
          <p:spPr>
            <a:xfrm>
              <a:off x="1303357" y="726879"/>
              <a:ext cx="42844" cy="151345"/>
            </a:xfrm>
            <a:custGeom>
              <a:avLst/>
              <a:gdLst/>
              <a:ahLst/>
              <a:cxnLst/>
              <a:rect l="0" t="0" r="0" b="0"/>
              <a:pathLst>
                <a:path w="42844" h="151345">
                  <a:moveTo>
                    <a:pt x="42843" y="3371"/>
                  </a:moveTo>
                  <a:lnTo>
                    <a:pt x="42843" y="3371"/>
                  </a:lnTo>
                  <a:lnTo>
                    <a:pt x="36101" y="0"/>
                  </a:lnTo>
                  <a:lnTo>
                    <a:pt x="29028" y="226"/>
                  </a:lnTo>
                  <a:lnTo>
                    <a:pt x="12989" y="6121"/>
                  </a:lnTo>
                  <a:lnTo>
                    <a:pt x="6526" y="11884"/>
                  </a:lnTo>
                  <a:lnTo>
                    <a:pt x="3815" y="15396"/>
                  </a:lnTo>
                  <a:lnTo>
                    <a:pt x="0" y="33824"/>
                  </a:lnTo>
                  <a:lnTo>
                    <a:pt x="2240" y="53786"/>
                  </a:lnTo>
                  <a:lnTo>
                    <a:pt x="14388" y="83154"/>
                  </a:lnTo>
                  <a:lnTo>
                    <a:pt x="38284" y="127181"/>
                  </a:lnTo>
                  <a:lnTo>
                    <a:pt x="38393" y="131772"/>
                  </a:lnTo>
                  <a:lnTo>
                    <a:pt x="34750" y="140636"/>
                  </a:lnTo>
                  <a:lnTo>
                    <a:pt x="28137" y="150189"/>
                  </a:lnTo>
                  <a:lnTo>
                    <a:pt x="25278" y="151344"/>
                  </a:lnTo>
                  <a:lnTo>
                    <a:pt x="18338" y="150746"/>
                  </a:lnTo>
                  <a:lnTo>
                    <a:pt x="15923" y="148893"/>
                  </a:lnTo>
                  <a:lnTo>
                    <a:pt x="11093" y="1240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2089"/>
            <p:cNvSpPr/>
            <p:nvPr>
              <p:custDataLst>
                <p:tags r:id="rId98"/>
              </p:custDataLst>
            </p:nvPr>
          </p:nvSpPr>
          <p:spPr>
            <a:xfrm>
              <a:off x="1442019" y="572383"/>
              <a:ext cx="62932" cy="299982"/>
            </a:xfrm>
            <a:custGeom>
              <a:avLst/>
              <a:gdLst/>
              <a:ahLst/>
              <a:cxnLst/>
              <a:rect l="0" t="0" r="0" b="0"/>
              <a:pathLst>
                <a:path w="62932" h="299982">
                  <a:moveTo>
                    <a:pt x="62931" y="5467"/>
                  </a:moveTo>
                  <a:lnTo>
                    <a:pt x="62931" y="5467"/>
                  </a:lnTo>
                  <a:lnTo>
                    <a:pt x="62931" y="2096"/>
                  </a:lnTo>
                  <a:lnTo>
                    <a:pt x="61520" y="1103"/>
                  </a:lnTo>
                  <a:lnTo>
                    <a:pt x="56189" y="0"/>
                  </a:lnTo>
                  <a:lnTo>
                    <a:pt x="52792" y="1822"/>
                  </a:lnTo>
                  <a:lnTo>
                    <a:pt x="45254" y="9491"/>
                  </a:lnTo>
                  <a:lnTo>
                    <a:pt x="33281" y="51940"/>
                  </a:lnTo>
                  <a:lnTo>
                    <a:pt x="22788" y="93477"/>
                  </a:lnTo>
                  <a:lnTo>
                    <a:pt x="14897" y="137064"/>
                  </a:lnTo>
                  <a:lnTo>
                    <a:pt x="8090" y="178436"/>
                  </a:lnTo>
                  <a:lnTo>
                    <a:pt x="1350" y="218453"/>
                  </a:lnTo>
                  <a:lnTo>
                    <a:pt x="0" y="254135"/>
                  </a:lnTo>
                  <a:lnTo>
                    <a:pt x="1095" y="276147"/>
                  </a:lnTo>
                  <a:lnTo>
                    <a:pt x="6285" y="290634"/>
                  </a:lnTo>
                  <a:lnTo>
                    <a:pt x="9645" y="295062"/>
                  </a:lnTo>
                  <a:lnTo>
                    <a:pt x="17141" y="299981"/>
                  </a:lnTo>
                  <a:lnTo>
                    <a:pt x="28939" y="298405"/>
                  </a:lnTo>
                  <a:lnTo>
                    <a:pt x="42179" y="292295"/>
                  </a:lnTo>
                  <a:lnTo>
                    <a:pt x="62931" y="2721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2090"/>
            <p:cNvSpPr/>
            <p:nvPr>
              <p:custDataLst>
                <p:tags r:id="rId99"/>
              </p:custDataLst>
            </p:nvPr>
          </p:nvSpPr>
          <p:spPr>
            <a:xfrm>
              <a:off x="1424688" y="742950"/>
              <a:ext cx="124713" cy="44451"/>
            </a:xfrm>
            <a:custGeom>
              <a:avLst/>
              <a:gdLst/>
              <a:ahLst/>
              <a:cxnLst/>
              <a:rect l="0" t="0" r="0" b="0"/>
              <a:pathLst>
                <a:path w="124713" h="44451">
                  <a:moveTo>
                    <a:pt x="23112" y="44450"/>
                  </a:moveTo>
                  <a:lnTo>
                    <a:pt x="23112" y="44450"/>
                  </a:lnTo>
                  <a:lnTo>
                    <a:pt x="5435" y="44450"/>
                  </a:lnTo>
                  <a:lnTo>
                    <a:pt x="2861" y="43744"/>
                  </a:lnTo>
                  <a:lnTo>
                    <a:pt x="1144" y="42569"/>
                  </a:lnTo>
                  <a:lnTo>
                    <a:pt x="0" y="41079"/>
                  </a:lnTo>
                  <a:lnTo>
                    <a:pt x="1354" y="38675"/>
                  </a:lnTo>
                  <a:lnTo>
                    <a:pt x="8503" y="32241"/>
                  </a:lnTo>
                  <a:lnTo>
                    <a:pt x="52093" y="17512"/>
                  </a:lnTo>
                  <a:lnTo>
                    <a:pt x="12471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2091"/>
            <p:cNvSpPr/>
            <p:nvPr>
              <p:custDataLst>
                <p:tags r:id="rId100"/>
              </p:custDataLst>
            </p:nvPr>
          </p:nvSpPr>
          <p:spPr>
            <a:xfrm>
              <a:off x="571500" y="1054100"/>
              <a:ext cx="787401" cy="127001"/>
            </a:xfrm>
            <a:custGeom>
              <a:avLst/>
              <a:gdLst/>
              <a:ahLst/>
              <a:cxnLst/>
              <a:rect l="0" t="0" r="0" b="0"/>
              <a:pathLst>
                <a:path w="787401" h="127001">
                  <a:moveTo>
                    <a:pt x="0" y="127000"/>
                  </a:moveTo>
                  <a:lnTo>
                    <a:pt x="0" y="127000"/>
                  </a:lnTo>
                  <a:lnTo>
                    <a:pt x="3371" y="123629"/>
                  </a:lnTo>
                  <a:lnTo>
                    <a:pt x="48435" y="115463"/>
                  </a:lnTo>
                  <a:lnTo>
                    <a:pt x="86908" y="108702"/>
                  </a:lnTo>
                  <a:lnTo>
                    <a:pt x="122352" y="100994"/>
                  </a:lnTo>
                  <a:lnTo>
                    <a:pt x="155273" y="93569"/>
                  </a:lnTo>
                  <a:lnTo>
                    <a:pt x="188719" y="87918"/>
                  </a:lnTo>
                  <a:lnTo>
                    <a:pt x="224281" y="81173"/>
                  </a:lnTo>
                  <a:lnTo>
                    <a:pt x="261958" y="73471"/>
                  </a:lnTo>
                  <a:lnTo>
                    <a:pt x="302222" y="65345"/>
                  </a:lnTo>
                  <a:lnTo>
                    <a:pt x="343636" y="58910"/>
                  </a:lnTo>
                  <a:lnTo>
                    <a:pt x="386266" y="52994"/>
                  </a:lnTo>
                  <a:lnTo>
                    <a:pt x="431083" y="45660"/>
                  </a:lnTo>
                  <a:lnTo>
                    <a:pt x="474991" y="37697"/>
                  </a:lnTo>
                  <a:lnTo>
                    <a:pt x="517318" y="30160"/>
                  </a:lnTo>
                  <a:lnTo>
                    <a:pt x="557297" y="24458"/>
                  </a:lnTo>
                  <a:lnTo>
                    <a:pt x="596232" y="19572"/>
                  </a:lnTo>
                  <a:lnTo>
                    <a:pt x="633292" y="15049"/>
                  </a:lnTo>
                  <a:lnTo>
                    <a:pt x="666226" y="10686"/>
                  </a:lnTo>
                  <a:lnTo>
                    <a:pt x="709163" y="4264"/>
                  </a:lnTo>
                  <a:lnTo>
                    <a:pt x="787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2092"/>
            <p:cNvSpPr/>
            <p:nvPr>
              <p:custDataLst>
                <p:tags r:id="rId101"/>
              </p:custDataLst>
            </p:nvPr>
          </p:nvSpPr>
          <p:spPr>
            <a:xfrm>
              <a:off x="864185" y="1079500"/>
              <a:ext cx="640766" cy="145965"/>
            </a:xfrm>
            <a:custGeom>
              <a:avLst/>
              <a:gdLst/>
              <a:ahLst/>
              <a:cxnLst/>
              <a:rect l="0" t="0" r="0" b="0"/>
              <a:pathLst>
                <a:path w="640766" h="145965">
                  <a:moveTo>
                    <a:pt x="50215" y="114300"/>
                  </a:moveTo>
                  <a:lnTo>
                    <a:pt x="50215" y="114300"/>
                  </a:lnTo>
                  <a:lnTo>
                    <a:pt x="12765" y="128606"/>
                  </a:lnTo>
                  <a:lnTo>
                    <a:pt x="3467" y="136886"/>
                  </a:lnTo>
                  <a:lnTo>
                    <a:pt x="0" y="142057"/>
                  </a:lnTo>
                  <a:lnTo>
                    <a:pt x="1921" y="144799"/>
                  </a:lnTo>
                  <a:lnTo>
                    <a:pt x="15346" y="145964"/>
                  </a:lnTo>
                  <a:lnTo>
                    <a:pt x="53388" y="136600"/>
                  </a:lnTo>
                  <a:lnTo>
                    <a:pt x="96755" y="127224"/>
                  </a:lnTo>
                  <a:lnTo>
                    <a:pt x="137147" y="118835"/>
                  </a:lnTo>
                  <a:lnTo>
                    <a:pt x="168579" y="112082"/>
                  </a:lnTo>
                  <a:lnTo>
                    <a:pt x="201364" y="106729"/>
                  </a:lnTo>
                  <a:lnTo>
                    <a:pt x="236631" y="100117"/>
                  </a:lnTo>
                  <a:lnTo>
                    <a:pt x="273472" y="92474"/>
                  </a:lnTo>
                  <a:lnTo>
                    <a:pt x="311013" y="84374"/>
                  </a:lnTo>
                  <a:lnTo>
                    <a:pt x="348864" y="76070"/>
                  </a:lnTo>
                  <a:lnTo>
                    <a:pt x="386853" y="68381"/>
                  </a:lnTo>
                  <a:lnTo>
                    <a:pt x="424904" y="62612"/>
                  </a:lnTo>
                  <a:lnTo>
                    <a:pt x="461101" y="53933"/>
                  </a:lnTo>
                  <a:lnTo>
                    <a:pt x="496003" y="44431"/>
                  </a:lnTo>
                  <a:lnTo>
                    <a:pt x="530330" y="37857"/>
                  </a:lnTo>
                  <a:lnTo>
                    <a:pt x="574647" y="23446"/>
                  </a:lnTo>
                  <a:lnTo>
                    <a:pt x="614589" y="9142"/>
                  </a:lnTo>
                  <a:lnTo>
                    <a:pt x="64076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7" name="SMARTInkShape-Group361"/>
          <p:cNvGrpSpPr/>
          <p:nvPr/>
        </p:nvGrpSpPr>
        <p:grpSpPr>
          <a:xfrm>
            <a:off x="4546602" y="2273300"/>
            <a:ext cx="1907041" cy="589666"/>
            <a:chOff x="4546602" y="2273300"/>
            <a:chExt cx="1907041" cy="589666"/>
          </a:xfrm>
        </p:grpSpPr>
        <p:sp>
          <p:nvSpPr>
            <p:cNvPr id="278" name="SMARTInkShape-2093"/>
            <p:cNvSpPr/>
            <p:nvPr>
              <p:custDataLst>
                <p:tags r:id="rId82"/>
              </p:custDataLst>
            </p:nvPr>
          </p:nvSpPr>
          <p:spPr>
            <a:xfrm>
              <a:off x="6236541" y="2410480"/>
              <a:ext cx="217102" cy="97771"/>
            </a:xfrm>
            <a:custGeom>
              <a:avLst/>
              <a:gdLst/>
              <a:ahLst/>
              <a:cxnLst/>
              <a:rect l="0" t="0" r="0" b="0"/>
              <a:pathLst>
                <a:path w="217102" h="97771">
                  <a:moveTo>
                    <a:pt x="69009" y="21570"/>
                  </a:moveTo>
                  <a:lnTo>
                    <a:pt x="69009" y="21570"/>
                  </a:lnTo>
                  <a:lnTo>
                    <a:pt x="65638" y="14828"/>
                  </a:lnTo>
                  <a:lnTo>
                    <a:pt x="60220" y="9637"/>
                  </a:lnTo>
                  <a:lnTo>
                    <a:pt x="47355" y="2747"/>
                  </a:lnTo>
                  <a:lnTo>
                    <a:pt x="41873" y="555"/>
                  </a:lnTo>
                  <a:lnTo>
                    <a:pt x="30137" y="0"/>
                  </a:lnTo>
                  <a:lnTo>
                    <a:pt x="24045" y="840"/>
                  </a:lnTo>
                  <a:lnTo>
                    <a:pt x="18571" y="4222"/>
                  </a:lnTo>
                  <a:lnTo>
                    <a:pt x="8728" y="15506"/>
                  </a:lnTo>
                  <a:lnTo>
                    <a:pt x="3411" y="33692"/>
                  </a:lnTo>
                  <a:lnTo>
                    <a:pt x="0" y="69747"/>
                  </a:lnTo>
                  <a:lnTo>
                    <a:pt x="3296" y="82023"/>
                  </a:lnTo>
                  <a:lnTo>
                    <a:pt x="6150" y="87272"/>
                  </a:lnTo>
                  <a:lnTo>
                    <a:pt x="9464" y="90771"/>
                  </a:lnTo>
                  <a:lnTo>
                    <a:pt x="16909" y="94660"/>
                  </a:lnTo>
                  <a:lnTo>
                    <a:pt x="21575" y="93580"/>
                  </a:lnTo>
                  <a:lnTo>
                    <a:pt x="32405" y="86735"/>
                  </a:lnTo>
                  <a:lnTo>
                    <a:pt x="63712" y="57913"/>
                  </a:lnTo>
                  <a:lnTo>
                    <a:pt x="66183" y="57793"/>
                  </a:lnTo>
                  <a:lnTo>
                    <a:pt x="68536" y="59124"/>
                  </a:lnTo>
                  <a:lnTo>
                    <a:pt x="72326" y="63661"/>
                  </a:lnTo>
                  <a:lnTo>
                    <a:pt x="76641" y="72322"/>
                  </a:lnTo>
                  <a:lnTo>
                    <a:pt x="78331" y="74455"/>
                  </a:lnTo>
                  <a:lnTo>
                    <a:pt x="80162" y="75171"/>
                  </a:lnTo>
                  <a:lnTo>
                    <a:pt x="82089" y="74943"/>
                  </a:lnTo>
                  <a:lnTo>
                    <a:pt x="84079" y="74085"/>
                  </a:lnTo>
                  <a:lnTo>
                    <a:pt x="88172" y="69369"/>
                  </a:lnTo>
                  <a:lnTo>
                    <a:pt x="102883" y="51399"/>
                  </a:lnTo>
                  <a:lnTo>
                    <a:pt x="104291" y="50628"/>
                  </a:lnTo>
                  <a:lnTo>
                    <a:pt x="105231" y="50820"/>
                  </a:lnTo>
                  <a:lnTo>
                    <a:pt x="105856" y="51653"/>
                  </a:lnTo>
                  <a:lnTo>
                    <a:pt x="106738" y="56197"/>
                  </a:lnTo>
                  <a:lnTo>
                    <a:pt x="107741" y="69123"/>
                  </a:lnTo>
                  <a:lnTo>
                    <a:pt x="112566" y="82691"/>
                  </a:lnTo>
                  <a:lnTo>
                    <a:pt x="117646" y="89670"/>
                  </a:lnTo>
                  <a:lnTo>
                    <a:pt x="118848" y="93699"/>
                  </a:lnTo>
                  <a:lnTo>
                    <a:pt x="119874" y="94350"/>
                  </a:lnTo>
                  <a:lnTo>
                    <a:pt x="121263" y="94079"/>
                  </a:lnTo>
                  <a:lnTo>
                    <a:pt x="125394" y="91191"/>
                  </a:lnTo>
                  <a:lnTo>
                    <a:pt x="131934" y="85203"/>
                  </a:lnTo>
                  <a:lnTo>
                    <a:pt x="140178" y="70528"/>
                  </a:lnTo>
                  <a:lnTo>
                    <a:pt x="153335" y="27181"/>
                  </a:lnTo>
                  <a:lnTo>
                    <a:pt x="165472" y="5745"/>
                  </a:lnTo>
                  <a:lnTo>
                    <a:pt x="168595" y="3259"/>
                  </a:lnTo>
                  <a:lnTo>
                    <a:pt x="172089" y="2307"/>
                  </a:lnTo>
                  <a:lnTo>
                    <a:pt x="175829" y="2378"/>
                  </a:lnTo>
                  <a:lnTo>
                    <a:pt x="179028" y="4542"/>
                  </a:lnTo>
                  <a:lnTo>
                    <a:pt x="194862" y="32394"/>
                  </a:lnTo>
                  <a:lnTo>
                    <a:pt x="216006" y="79769"/>
                  </a:lnTo>
                  <a:lnTo>
                    <a:pt x="217101" y="84358"/>
                  </a:lnTo>
                  <a:lnTo>
                    <a:pt x="215059" y="977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2094"/>
            <p:cNvSpPr/>
            <p:nvPr>
              <p:custDataLst>
                <p:tags r:id="rId83"/>
              </p:custDataLst>
            </p:nvPr>
          </p:nvSpPr>
          <p:spPr>
            <a:xfrm>
              <a:off x="6124921" y="2421138"/>
              <a:ext cx="72680" cy="80763"/>
            </a:xfrm>
            <a:custGeom>
              <a:avLst/>
              <a:gdLst/>
              <a:ahLst/>
              <a:cxnLst/>
              <a:rect l="0" t="0" r="0" b="0"/>
              <a:pathLst>
                <a:path w="72680" h="80763">
                  <a:moveTo>
                    <a:pt x="2829" y="36312"/>
                  </a:moveTo>
                  <a:lnTo>
                    <a:pt x="2829" y="36312"/>
                  </a:lnTo>
                  <a:lnTo>
                    <a:pt x="6200" y="39683"/>
                  </a:lnTo>
                  <a:lnTo>
                    <a:pt x="9736" y="41338"/>
                  </a:lnTo>
                  <a:lnTo>
                    <a:pt x="11668" y="41779"/>
                  </a:lnTo>
                  <a:lnTo>
                    <a:pt x="24498" y="35659"/>
                  </a:lnTo>
                  <a:lnTo>
                    <a:pt x="34963" y="28279"/>
                  </a:lnTo>
                  <a:lnTo>
                    <a:pt x="42532" y="14882"/>
                  </a:lnTo>
                  <a:lnTo>
                    <a:pt x="43408" y="10736"/>
                  </a:lnTo>
                  <a:lnTo>
                    <a:pt x="42501" y="4249"/>
                  </a:lnTo>
                  <a:lnTo>
                    <a:pt x="41272" y="2236"/>
                  </a:lnTo>
                  <a:lnTo>
                    <a:pt x="39746" y="895"/>
                  </a:lnTo>
                  <a:lnTo>
                    <a:pt x="38024" y="0"/>
                  </a:lnTo>
                  <a:lnTo>
                    <a:pt x="30466" y="2770"/>
                  </a:lnTo>
                  <a:lnTo>
                    <a:pt x="25487" y="5484"/>
                  </a:lnTo>
                  <a:lnTo>
                    <a:pt x="8365" y="26159"/>
                  </a:lnTo>
                  <a:lnTo>
                    <a:pt x="1762" y="40972"/>
                  </a:lnTo>
                  <a:lnTo>
                    <a:pt x="0" y="47885"/>
                  </a:lnTo>
                  <a:lnTo>
                    <a:pt x="1807" y="61211"/>
                  </a:lnTo>
                  <a:lnTo>
                    <a:pt x="7314" y="72778"/>
                  </a:lnTo>
                  <a:lnTo>
                    <a:pt x="14465" y="80271"/>
                  </a:lnTo>
                  <a:lnTo>
                    <a:pt x="72679" y="807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2095"/>
            <p:cNvSpPr/>
            <p:nvPr>
              <p:custDataLst>
                <p:tags r:id="rId84"/>
              </p:custDataLst>
            </p:nvPr>
          </p:nvSpPr>
          <p:spPr>
            <a:xfrm>
              <a:off x="5905500" y="2423004"/>
              <a:ext cx="139701" cy="107533"/>
            </a:xfrm>
            <a:custGeom>
              <a:avLst/>
              <a:gdLst/>
              <a:ahLst/>
              <a:cxnLst/>
              <a:rect l="0" t="0" r="0" b="0"/>
              <a:pathLst>
                <a:path w="139701" h="107533">
                  <a:moveTo>
                    <a:pt x="0" y="9046"/>
                  </a:moveTo>
                  <a:lnTo>
                    <a:pt x="0" y="9046"/>
                  </a:lnTo>
                  <a:lnTo>
                    <a:pt x="1881" y="21598"/>
                  </a:lnTo>
                  <a:lnTo>
                    <a:pt x="10125" y="66568"/>
                  </a:lnTo>
                  <a:lnTo>
                    <a:pt x="12599" y="107532"/>
                  </a:lnTo>
                  <a:lnTo>
                    <a:pt x="19175" y="72887"/>
                  </a:lnTo>
                  <a:lnTo>
                    <a:pt x="37498" y="32554"/>
                  </a:lnTo>
                  <a:lnTo>
                    <a:pt x="46299" y="19494"/>
                  </a:lnTo>
                  <a:lnTo>
                    <a:pt x="54914" y="13689"/>
                  </a:lnTo>
                  <a:lnTo>
                    <a:pt x="58482" y="13553"/>
                  </a:lnTo>
                  <a:lnTo>
                    <a:pt x="61566" y="14873"/>
                  </a:lnTo>
                  <a:lnTo>
                    <a:pt x="64327" y="17164"/>
                  </a:lnTo>
                  <a:lnTo>
                    <a:pt x="67395" y="25354"/>
                  </a:lnTo>
                  <a:lnTo>
                    <a:pt x="69807" y="52084"/>
                  </a:lnTo>
                  <a:lnTo>
                    <a:pt x="82055" y="26857"/>
                  </a:lnTo>
                  <a:lnTo>
                    <a:pt x="96985" y="8679"/>
                  </a:lnTo>
                  <a:lnTo>
                    <a:pt x="106839" y="1827"/>
                  </a:lnTo>
                  <a:lnTo>
                    <a:pt x="111443" y="0"/>
                  </a:lnTo>
                  <a:lnTo>
                    <a:pt x="116629" y="193"/>
                  </a:lnTo>
                  <a:lnTo>
                    <a:pt x="128034" y="4171"/>
                  </a:lnTo>
                  <a:lnTo>
                    <a:pt x="131923" y="8618"/>
                  </a:lnTo>
                  <a:lnTo>
                    <a:pt x="136244" y="21085"/>
                  </a:lnTo>
                  <a:lnTo>
                    <a:pt x="139700" y="788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2096"/>
            <p:cNvSpPr/>
            <p:nvPr>
              <p:custDataLst>
                <p:tags r:id="rId85"/>
              </p:custDataLst>
            </p:nvPr>
          </p:nvSpPr>
          <p:spPr>
            <a:xfrm>
              <a:off x="5594816" y="2273300"/>
              <a:ext cx="145585" cy="269219"/>
            </a:xfrm>
            <a:custGeom>
              <a:avLst/>
              <a:gdLst/>
              <a:ahLst/>
              <a:cxnLst/>
              <a:rect l="0" t="0" r="0" b="0"/>
              <a:pathLst>
                <a:path w="145585" h="269219">
                  <a:moveTo>
                    <a:pt x="24934" y="0"/>
                  </a:moveTo>
                  <a:lnTo>
                    <a:pt x="24934" y="0"/>
                  </a:lnTo>
                  <a:lnTo>
                    <a:pt x="31676" y="0"/>
                  </a:lnTo>
                  <a:lnTo>
                    <a:pt x="34368" y="3528"/>
                  </a:lnTo>
                  <a:lnTo>
                    <a:pt x="40821" y="25347"/>
                  </a:lnTo>
                  <a:lnTo>
                    <a:pt x="41636" y="54861"/>
                  </a:lnTo>
                  <a:lnTo>
                    <a:pt x="33747" y="96758"/>
                  </a:lnTo>
                  <a:lnTo>
                    <a:pt x="25029" y="139528"/>
                  </a:lnTo>
                  <a:lnTo>
                    <a:pt x="13751" y="177749"/>
                  </a:lnTo>
                  <a:lnTo>
                    <a:pt x="4844" y="215885"/>
                  </a:lnTo>
                  <a:lnTo>
                    <a:pt x="0" y="260116"/>
                  </a:lnTo>
                  <a:lnTo>
                    <a:pt x="550" y="264428"/>
                  </a:lnTo>
                  <a:lnTo>
                    <a:pt x="1622" y="267302"/>
                  </a:lnTo>
                  <a:lnTo>
                    <a:pt x="3043" y="269218"/>
                  </a:lnTo>
                  <a:lnTo>
                    <a:pt x="6106" y="268379"/>
                  </a:lnTo>
                  <a:lnTo>
                    <a:pt x="15155" y="261802"/>
                  </a:lnTo>
                  <a:lnTo>
                    <a:pt x="45123" y="219332"/>
                  </a:lnTo>
                  <a:lnTo>
                    <a:pt x="59469" y="194131"/>
                  </a:lnTo>
                  <a:lnTo>
                    <a:pt x="67939" y="160735"/>
                  </a:lnTo>
                  <a:lnTo>
                    <a:pt x="67715" y="158662"/>
                  </a:lnTo>
                  <a:lnTo>
                    <a:pt x="66861" y="157986"/>
                  </a:lnTo>
                  <a:lnTo>
                    <a:pt x="65585" y="158241"/>
                  </a:lnTo>
                  <a:lnTo>
                    <a:pt x="53399" y="174563"/>
                  </a:lnTo>
                  <a:lnTo>
                    <a:pt x="42226" y="197694"/>
                  </a:lnTo>
                  <a:lnTo>
                    <a:pt x="35545" y="228615"/>
                  </a:lnTo>
                  <a:lnTo>
                    <a:pt x="36235" y="244834"/>
                  </a:lnTo>
                  <a:lnTo>
                    <a:pt x="40230" y="250712"/>
                  </a:lnTo>
                  <a:lnTo>
                    <a:pt x="54074" y="259124"/>
                  </a:lnTo>
                  <a:lnTo>
                    <a:pt x="73868" y="261451"/>
                  </a:lnTo>
                  <a:lnTo>
                    <a:pt x="118266" y="259084"/>
                  </a:lnTo>
                  <a:lnTo>
                    <a:pt x="145584" y="247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2097"/>
            <p:cNvSpPr/>
            <p:nvPr>
              <p:custDataLst>
                <p:tags r:id="rId86"/>
              </p:custDataLst>
            </p:nvPr>
          </p:nvSpPr>
          <p:spPr>
            <a:xfrm>
              <a:off x="5492750" y="2452577"/>
              <a:ext cx="65357" cy="256855"/>
            </a:xfrm>
            <a:custGeom>
              <a:avLst/>
              <a:gdLst/>
              <a:ahLst/>
              <a:cxnLst/>
              <a:rect l="0" t="0" r="0" b="0"/>
              <a:pathLst>
                <a:path w="65357" h="256855">
                  <a:moveTo>
                    <a:pt x="31750" y="36623"/>
                  </a:moveTo>
                  <a:lnTo>
                    <a:pt x="31750" y="36623"/>
                  </a:lnTo>
                  <a:lnTo>
                    <a:pt x="31750" y="39994"/>
                  </a:lnTo>
                  <a:lnTo>
                    <a:pt x="27987" y="43531"/>
                  </a:lnTo>
                  <a:lnTo>
                    <a:pt x="25008" y="45461"/>
                  </a:lnTo>
                  <a:lnTo>
                    <a:pt x="21698" y="57014"/>
                  </a:lnTo>
                  <a:lnTo>
                    <a:pt x="19573" y="99918"/>
                  </a:lnTo>
                  <a:lnTo>
                    <a:pt x="19153" y="146518"/>
                  </a:lnTo>
                  <a:lnTo>
                    <a:pt x="19070" y="190113"/>
                  </a:lnTo>
                  <a:lnTo>
                    <a:pt x="18347" y="231499"/>
                  </a:lnTo>
                  <a:lnTo>
                    <a:pt x="14025" y="255844"/>
                  </a:lnTo>
                  <a:lnTo>
                    <a:pt x="13583" y="256854"/>
                  </a:lnTo>
                  <a:lnTo>
                    <a:pt x="13289" y="256115"/>
                  </a:lnTo>
                  <a:lnTo>
                    <a:pt x="13457" y="218931"/>
                  </a:lnTo>
                  <a:lnTo>
                    <a:pt x="17736" y="178625"/>
                  </a:lnTo>
                  <a:lnTo>
                    <a:pt x="20542" y="138199"/>
                  </a:lnTo>
                  <a:lnTo>
                    <a:pt x="25842" y="98940"/>
                  </a:lnTo>
                  <a:lnTo>
                    <a:pt x="29830" y="66436"/>
                  </a:lnTo>
                  <a:lnTo>
                    <a:pt x="36042" y="23898"/>
                  </a:lnTo>
                  <a:lnTo>
                    <a:pt x="40243" y="7214"/>
                  </a:lnTo>
                  <a:lnTo>
                    <a:pt x="43056" y="2906"/>
                  </a:lnTo>
                  <a:lnTo>
                    <a:pt x="46343" y="739"/>
                  </a:lnTo>
                  <a:lnTo>
                    <a:pt x="49945" y="0"/>
                  </a:lnTo>
                  <a:lnTo>
                    <a:pt x="53053" y="1624"/>
                  </a:lnTo>
                  <a:lnTo>
                    <a:pt x="58386" y="9074"/>
                  </a:lnTo>
                  <a:lnTo>
                    <a:pt x="65356" y="35281"/>
                  </a:lnTo>
                  <a:lnTo>
                    <a:pt x="65147" y="73228"/>
                  </a:lnTo>
                  <a:lnTo>
                    <a:pt x="58588" y="93814"/>
                  </a:lnTo>
                  <a:lnTo>
                    <a:pt x="53875" y="102267"/>
                  </a:lnTo>
                  <a:lnTo>
                    <a:pt x="47912" y="107902"/>
                  </a:lnTo>
                  <a:lnTo>
                    <a:pt x="33758" y="114164"/>
                  </a:lnTo>
                  <a:lnTo>
                    <a:pt x="26739" y="113717"/>
                  </a:lnTo>
                  <a:lnTo>
                    <a:pt x="13295" y="107576"/>
                  </a:lnTo>
                  <a:lnTo>
                    <a:pt x="8863" y="100858"/>
                  </a:lnTo>
                  <a:lnTo>
                    <a:pt x="0" y="620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2098"/>
            <p:cNvSpPr/>
            <p:nvPr>
              <p:custDataLst>
                <p:tags r:id="rId87"/>
              </p:custDataLst>
            </p:nvPr>
          </p:nvSpPr>
          <p:spPr>
            <a:xfrm>
              <a:off x="5256181" y="2484094"/>
              <a:ext cx="217520" cy="90546"/>
            </a:xfrm>
            <a:custGeom>
              <a:avLst/>
              <a:gdLst/>
              <a:ahLst/>
              <a:cxnLst/>
              <a:rect l="0" t="0" r="0" b="0"/>
              <a:pathLst>
                <a:path w="217520" h="90546">
                  <a:moveTo>
                    <a:pt x="65119" y="24156"/>
                  </a:moveTo>
                  <a:lnTo>
                    <a:pt x="65119" y="24156"/>
                  </a:lnTo>
                  <a:lnTo>
                    <a:pt x="65119" y="20785"/>
                  </a:lnTo>
                  <a:lnTo>
                    <a:pt x="63237" y="17248"/>
                  </a:lnTo>
                  <a:lnTo>
                    <a:pt x="56281" y="9229"/>
                  </a:lnTo>
                  <a:lnTo>
                    <a:pt x="43450" y="2957"/>
                  </a:lnTo>
                  <a:lnTo>
                    <a:pt x="29614" y="0"/>
                  </a:lnTo>
                  <a:lnTo>
                    <a:pt x="19000" y="4953"/>
                  </a:lnTo>
                  <a:lnTo>
                    <a:pt x="8638" y="14210"/>
                  </a:lnTo>
                  <a:lnTo>
                    <a:pt x="1681" y="25380"/>
                  </a:lnTo>
                  <a:lnTo>
                    <a:pt x="0" y="39282"/>
                  </a:lnTo>
                  <a:lnTo>
                    <a:pt x="540" y="46940"/>
                  </a:lnTo>
                  <a:lnTo>
                    <a:pt x="6784" y="61093"/>
                  </a:lnTo>
                  <a:lnTo>
                    <a:pt x="15909" y="72323"/>
                  </a:lnTo>
                  <a:lnTo>
                    <a:pt x="24668" y="77313"/>
                  </a:lnTo>
                  <a:lnTo>
                    <a:pt x="28979" y="77233"/>
                  </a:lnTo>
                  <a:lnTo>
                    <a:pt x="37533" y="73381"/>
                  </a:lnTo>
                  <a:lnTo>
                    <a:pt x="50282" y="59908"/>
                  </a:lnTo>
                  <a:lnTo>
                    <a:pt x="54996" y="50394"/>
                  </a:lnTo>
                  <a:lnTo>
                    <a:pt x="57798" y="42167"/>
                  </a:lnTo>
                  <a:lnTo>
                    <a:pt x="61930" y="34980"/>
                  </a:lnTo>
                  <a:lnTo>
                    <a:pt x="61583" y="34900"/>
                  </a:lnTo>
                  <a:lnTo>
                    <a:pt x="60645" y="35552"/>
                  </a:lnTo>
                  <a:lnTo>
                    <a:pt x="59016" y="57407"/>
                  </a:lnTo>
                  <a:lnTo>
                    <a:pt x="59584" y="68567"/>
                  </a:lnTo>
                  <a:lnTo>
                    <a:pt x="62189" y="78231"/>
                  </a:lnTo>
                  <a:lnTo>
                    <a:pt x="64577" y="81373"/>
                  </a:lnTo>
                  <a:lnTo>
                    <a:pt x="70993" y="84863"/>
                  </a:lnTo>
                  <a:lnTo>
                    <a:pt x="74680" y="84383"/>
                  </a:lnTo>
                  <a:lnTo>
                    <a:pt x="82538" y="80087"/>
                  </a:lnTo>
                  <a:lnTo>
                    <a:pt x="103445" y="60055"/>
                  </a:lnTo>
                  <a:lnTo>
                    <a:pt x="116064" y="39105"/>
                  </a:lnTo>
                  <a:lnTo>
                    <a:pt x="121452" y="20889"/>
                  </a:lnTo>
                  <a:lnTo>
                    <a:pt x="121019" y="21272"/>
                  </a:lnTo>
                  <a:lnTo>
                    <a:pt x="118656" y="25462"/>
                  </a:lnTo>
                  <a:lnTo>
                    <a:pt x="116730" y="35753"/>
                  </a:lnTo>
                  <a:lnTo>
                    <a:pt x="122028" y="82325"/>
                  </a:lnTo>
                  <a:lnTo>
                    <a:pt x="122198" y="90545"/>
                  </a:lnTo>
                  <a:lnTo>
                    <a:pt x="122927" y="90287"/>
                  </a:lnTo>
                  <a:lnTo>
                    <a:pt x="125618" y="86239"/>
                  </a:lnTo>
                  <a:lnTo>
                    <a:pt x="132390" y="62708"/>
                  </a:lnTo>
                  <a:lnTo>
                    <a:pt x="138222" y="35064"/>
                  </a:lnTo>
                  <a:lnTo>
                    <a:pt x="145803" y="12748"/>
                  </a:lnTo>
                  <a:lnTo>
                    <a:pt x="147130" y="10906"/>
                  </a:lnTo>
                  <a:lnTo>
                    <a:pt x="148721" y="10384"/>
                  </a:lnTo>
                  <a:lnTo>
                    <a:pt x="150487" y="10741"/>
                  </a:lnTo>
                  <a:lnTo>
                    <a:pt x="151664" y="13096"/>
                  </a:lnTo>
                  <a:lnTo>
                    <a:pt x="155435" y="28321"/>
                  </a:lnTo>
                  <a:lnTo>
                    <a:pt x="164084" y="45166"/>
                  </a:lnTo>
                  <a:lnTo>
                    <a:pt x="166372" y="54352"/>
                  </a:lnTo>
                  <a:lnTo>
                    <a:pt x="168446" y="51452"/>
                  </a:lnTo>
                  <a:lnTo>
                    <a:pt x="171014" y="46166"/>
                  </a:lnTo>
                  <a:lnTo>
                    <a:pt x="172156" y="41464"/>
                  </a:lnTo>
                  <a:lnTo>
                    <a:pt x="184882" y="25530"/>
                  </a:lnTo>
                  <a:lnTo>
                    <a:pt x="196235" y="14459"/>
                  </a:lnTo>
                  <a:lnTo>
                    <a:pt x="200534" y="12791"/>
                  </a:lnTo>
                  <a:lnTo>
                    <a:pt x="201962" y="13051"/>
                  </a:lnTo>
                  <a:lnTo>
                    <a:pt x="202914" y="13930"/>
                  </a:lnTo>
                  <a:lnTo>
                    <a:pt x="209678" y="29399"/>
                  </a:lnTo>
                  <a:lnTo>
                    <a:pt x="217519" y="55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2099"/>
            <p:cNvSpPr/>
            <p:nvPr>
              <p:custDataLst>
                <p:tags r:id="rId88"/>
              </p:custDataLst>
            </p:nvPr>
          </p:nvSpPr>
          <p:spPr>
            <a:xfrm>
              <a:off x="5152116" y="2458672"/>
              <a:ext cx="70152" cy="153208"/>
            </a:xfrm>
            <a:custGeom>
              <a:avLst/>
              <a:gdLst/>
              <a:ahLst/>
              <a:cxnLst/>
              <a:rect l="0" t="0" r="0" b="0"/>
              <a:pathLst>
                <a:path w="70152" h="153208">
                  <a:moveTo>
                    <a:pt x="42184" y="17828"/>
                  </a:moveTo>
                  <a:lnTo>
                    <a:pt x="42184" y="17828"/>
                  </a:lnTo>
                  <a:lnTo>
                    <a:pt x="45555" y="17828"/>
                  </a:lnTo>
                  <a:lnTo>
                    <a:pt x="45842" y="17122"/>
                  </a:lnTo>
                  <a:lnTo>
                    <a:pt x="43116" y="10920"/>
                  </a:lnTo>
                  <a:lnTo>
                    <a:pt x="42805" y="8990"/>
                  </a:lnTo>
                  <a:lnTo>
                    <a:pt x="40579" y="4963"/>
                  </a:lnTo>
                  <a:lnTo>
                    <a:pt x="36771" y="0"/>
                  </a:lnTo>
                  <a:lnTo>
                    <a:pt x="25999" y="2511"/>
                  </a:lnTo>
                  <a:lnTo>
                    <a:pt x="18998" y="7728"/>
                  </a:lnTo>
                  <a:lnTo>
                    <a:pt x="5384" y="29317"/>
                  </a:lnTo>
                  <a:lnTo>
                    <a:pt x="0" y="55961"/>
                  </a:lnTo>
                  <a:lnTo>
                    <a:pt x="2504" y="70289"/>
                  </a:lnTo>
                  <a:lnTo>
                    <a:pt x="5148" y="76085"/>
                  </a:lnTo>
                  <a:lnTo>
                    <a:pt x="15610" y="86289"/>
                  </a:lnTo>
                  <a:lnTo>
                    <a:pt x="61165" y="117230"/>
                  </a:lnTo>
                  <a:lnTo>
                    <a:pt x="68259" y="125742"/>
                  </a:lnTo>
                  <a:lnTo>
                    <a:pt x="70151" y="129987"/>
                  </a:lnTo>
                  <a:lnTo>
                    <a:pt x="70001" y="134228"/>
                  </a:lnTo>
                  <a:lnTo>
                    <a:pt x="66071" y="142704"/>
                  </a:lnTo>
                  <a:lnTo>
                    <a:pt x="57739" y="149293"/>
                  </a:lnTo>
                  <a:lnTo>
                    <a:pt x="52554" y="152038"/>
                  </a:lnTo>
                  <a:lnTo>
                    <a:pt x="41148" y="153207"/>
                  </a:lnTo>
                  <a:lnTo>
                    <a:pt x="31140" y="151374"/>
                  </a:lnTo>
                  <a:lnTo>
                    <a:pt x="28472" y="149898"/>
                  </a:lnTo>
                  <a:lnTo>
                    <a:pt x="26692" y="148208"/>
                  </a:lnTo>
                  <a:lnTo>
                    <a:pt x="26917" y="144964"/>
                  </a:lnTo>
                  <a:lnTo>
                    <a:pt x="33270" y="131698"/>
                  </a:lnTo>
                  <a:lnTo>
                    <a:pt x="42184" y="1194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2100"/>
            <p:cNvSpPr/>
            <p:nvPr>
              <p:custDataLst>
                <p:tags r:id="rId89"/>
              </p:custDataLst>
            </p:nvPr>
          </p:nvSpPr>
          <p:spPr>
            <a:xfrm>
              <a:off x="4835409" y="2516078"/>
              <a:ext cx="108672" cy="169973"/>
            </a:xfrm>
            <a:custGeom>
              <a:avLst/>
              <a:gdLst/>
              <a:ahLst/>
              <a:cxnLst/>
              <a:rect l="0" t="0" r="0" b="0"/>
              <a:pathLst>
                <a:path w="108672" h="169973">
                  <a:moveTo>
                    <a:pt x="22341" y="23922"/>
                  </a:moveTo>
                  <a:lnTo>
                    <a:pt x="22341" y="23922"/>
                  </a:lnTo>
                  <a:lnTo>
                    <a:pt x="22341" y="18455"/>
                  </a:lnTo>
                  <a:lnTo>
                    <a:pt x="4885" y="12677"/>
                  </a:lnTo>
                  <a:lnTo>
                    <a:pt x="471" y="8811"/>
                  </a:lnTo>
                  <a:lnTo>
                    <a:pt x="0" y="7498"/>
                  </a:lnTo>
                  <a:lnTo>
                    <a:pt x="391" y="6623"/>
                  </a:lnTo>
                  <a:lnTo>
                    <a:pt x="1358" y="6039"/>
                  </a:lnTo>
                  <a:lnTo>
                    <a:pt x="30666" y="0"/>
                  </a:lnTo>
                  <a:lnTo>
                    <a:pt x="66319" y="2185"/>
                  </a:lnTo>
                  <a:lnTo>
                    <a:pt x="80927" y="7441"/>
                  </a:lnTo>
                  <a:lnTo>
                    <a:pt x="86798" y="10818"/>
                  </a:lnTo>
                  <a:lnTo>
                    <a:pt x="97085" y="23977"/>
                  </a:lnTo>
                  <a:lnTo>
                    <a:pt x="104950" y="42291"/>
                  </a:lnTo>
                  <a:lnTo>
                    <a:pt x="108671" y="74991"/>
                  </a:lnTo>
                  <a:lnTo>
                    <a:pt x="103965" y="115802"/>
                  </a:lnTo>
                  <a:lnTo>
                    <a:pt x="99961" y="155731"/>
                  </a:lnTo>
                  <a:lnTo>
                    <a:pt x="104891" y="1699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2101"/>
            <p:cNvSpPr/>
            <p:nvPr>
              <p:custDataLst>
                <p:tags r:id="rId90"/>
              </p:custDataLst>
            </p:nvPr>
          </p:nvSpPr>
          <p:spPr>
            <a:xfrm>
              <a:off x="4546602" y="2571750"/>
              <a:ext cx="393608" cy="291216"/>
            </a:xfrm>
            <a:custGeom>
              <a:avLst/>
              <a:gdLst/>
              <a:ahLst/>
              <a:cxnLst/>
              <a:rect l="0" t="0" r="0" b="0"/>
              <a:pathLst>
                <a:path w="393608" h="291216">
                  <a:moveTo>
                    <a:pt x="12698" y="273050"/>
                  </a:moveTo>
                  <a:lnTo>
                    <a:pt x="12698" y="273050"/>
                  </a:lnTo>
                  <a:lnTo>
                    <a:pt x="9327" y="273050"/>
                  </a:lnTo>
                  <a:lnTo>
                    <a:pt x="8334" y="273756"/>
                  </a:lnTo>
                  <a:lnTo>
                    <a:pt x="7672" y="274931"/>
                  </a:lnTo>
                  <a:lnTo>
                    <a:pt x="6426" y="279138"/>
                  </a:lnTo>
                  <a:lnTo>
                    <a:pt x="6355" y="284844"/>
                  </a:lnTo>
                  <a:lnTo>
                    <a:pt x="5647" y="285147"/>
                  </a:lnTo>
                  <a:lnTo>
                    <a:pt x="260" y="285726"/>
                  </a:lnTo>
                  <a:lnTo>
                    <a:pt x="20" y="291215"/>
                  </a:lnTo>
                  <a:lnTo>
                    <a:pt x="0" y="286555"/>
                  </a:lnTo>
                  <a:lnTo>
                    <a:pt x="3369" y="282618"/>
                  </a:lnTo>
                  <a:lnTo>
                    <a:pt x="6906" y="280830"/>
                  </a:lnTo>
                  <a:lnTo>
                    <a:pt x="8837" y="280353"/>
                  </a:lnTo>
                  <a:lnTo>
                    <a:pt x="12863" y="276061"/>
                  </a:lnTo>
                  <a:lnTo>
                    <a:pt x="21197" y="265178"/>
                  </a:lnTo>
                  <a:lnTo>
                    <a:pt x="63829" y="227901"/>
                  </a:lnTo>
                  <a:lnTo>
                    <a:pt x="108534" y="190439"/>
                  </a:lnTo>
                  <a:lnTo>
                    <a:pt x="155428" y="154378"/>
                  </a:lnTo>
                  <a:lnTo>
                    <a:pt x="197028" y="127391"/>
                  </a:lnTo>
                  <a:lnTo>
                    <a:pt x="239217" y="101677"/>
                  </a:lnTo>
                  <a:lnTo>
                    <a:pt x="280111" y="76215"/>
                  </a:lnTo>
                  <a:lnTo>
                    <a:pt x="327717" y="43876"/>
                  </a:lnTo>
                  <a:lnTo>
                    <a:pt x="372063" y="17959"/>
                  </a:lnTo>
                  <a:lnTo>
                    <a:pt x="386942" y="12302"/>
                  </a:lnTo>
                  <a:lnTo>
                    <a:pt x="393607" y="6431"/>
                  </a:lnTo>
                  <a:lnTo>
                    <a:pt x="390300" y="3003"/>
                  </a:lnTo>
                  <a:lnTo>
                    <a:pt x="386778" y="1334"/>
                  </a:lnTo>
                  <a:lnTo>
                    <a:pt x="38099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0" name="SMARTInkShape-Group362"/>
          <p:cNvGrpSpPr/>
          <p:nvPr/>
        </p:nvGrpSpPr>
        <p:grpSpPr>
          <a:xfrm>
            <a:off x="3956050" y="3873500"/>
            <a:ext cx="298451" cy="181787"/>
            <a:chOff x="3956050" y="3873500"/>
            <a:chExt cx="298451" cy="181787"/>
          </a:xfrm>
        </p:grpSpPr>
        <p:sp>
          <p:nvSpPr>
            <p:cNvPr id="288" name="SMARTInkShape-2102"/>
            <p:cNvSpPr/>
            <p:nvPr>
              <p:custDataLst>
                <p:tags r:id="rId80"/>
              </p:custDataLst>
            </p:nvPr>
          </p:nvSpPr>
          <p:spPr>
            <a:xfrm>
              <a:off x="3963028" y="3928517"/>
              <a:ext cx="113673" cy="126770"/>
            </a:xfrm>
            <a:custGeom>
              <a:avLst/>
              <a:gdLst/>
              <a:ahLst/>
              <a:cxnLst/>
              <a:rect l="0" t="0" r="0" b="0"/>
              <a:pathLst>
                <a:path w="113673" h="126770">
                  <a:moveTo>
                    <a:pt x="75572" y="27533"/>
                  </a:moveTo>
                  <a:lnTo>
                    <a:pt x="75572" y="27533"/>
                  </a:lnTo>
                  <a:lnTo>
                    <a:pt x="84361" y="13718"/>
                  </a:lnTo>
                  <a:lnTo>
                    <a:pt x="87781" y="9856"/>
                  </a:lnTo>
                  <a:lnTo>
                    <a:pt x="89356" y="6576"/>
                  </a:lnTo>
                  <a:lnTo>
                    <a:pt x="89700" y="3684"/>
                  </a:lnTo>
                  <a:lnTo>
                    <a:pt x="89224" y="1050"/>
                  </a:lnTo>
                  <a:lnTo>
                    <a:pt x="87496" y="0"/>
                  </a:lnTo>
                  <a:lnTo>
                    <a:pt x="81812" y="715"/>
                  </a:lnTo>
                  <a:lnTo>
                    <a:pt x="37395" y="31894"/>
                  </a:lnTo>
                  <a:lnTo>
                    <a:pt x="13931" y="55714"/>
                  </a:lnTo>
                  <a:lnTo>
                    <a:pt x="315" y="80646"/>
                  </a:lnTo>
                  <a:lnTo>
                    <a:pt x="0" y="89047"/>
                  </a:lnTo>
                  <a:lnTo>
                    <a:pt x="5295" y="105908"/>
                  </a:lnTo>
                  <a:lnTo>
                    <a:pt x="16586" y="117164"/>
                  </a:lnTo>
                  <a:lnTo>
                    <a:pt x="23548" y="121154"/>
                  </a:lnTo>
                  <a:lnTo>
                    <a:pt x="53572" y="126769"/>
                  </a:lnTo>
                  <a:lnTo>
                    <a:pt x="97410" y="124302"/>
                  </a:lnTo>
                  <a:lnTo>
                    <a:pt x="113672" y="1227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2103"/>
            <p:cNvSpPr/>
            <p:nvPr>
              <p:custDataLst>
                <p:tags r:id="rId81"/>
              </p:custDataLst>
            </p:nvPr>
          </p:nvSpPr>
          <p:spPr>
            <a:xfrm>
              <a:off x="3956050" y="3873500"/>
              <a:ext cx="298451" cy="152401"/>
            </a:xfrm>
            <a:custGeom>
              <a:avLst/>
              <a:gdLst/>
              <a:ahLst/>
              <a:cxnLst/>
              <a:rect l="0" t="0" r="0" b="0"/>
              <a:pathLst>
                <a:path w="298451" h="152401">
                  <a:moveTo>
                    <a:pt x="298450" y="0"/>
                  </a:moveTo>
                  <a:lnTo>
                    <a:pt x="298450" y="0"/>
                  </a:lnTo>
                  <a:lnTo>
                    <a:pt x="253016" y="27136"/>
                  </a:lnTo>
                  <a:lnTo>
                    <a:pt x="207199" y="56115"/>
                  </a:lnTo>
                  <a:lnTo>
                    <a:pt x="164404" y="80362"/>
                  </a:lnTo>
                  <a:lnTo>
                    <a:pt x="126088" y="99070"/>
                  </a:lnTo>
                  <a:lnTo>
                    <a:pt x="81115" y="121404"/>
                  </a:lnTo>
                  <a:lnTo>
                    <a:pt x="37702" y="138684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3" name="SMARTInkShape-Group363"/>
          <p:cNvGrpSpPr/>
          <p:nvPr/>
        </p:nvGrpSpPr>
        <p:grpSpPr>
          <a:xfrm>
            <a:off x="2538010" y="3965615"/>
            <a:ext cx="1284691" cy="365470"/>
            <a:chOff x="2538010" y="3965615"/>
            <a:chExt cx="1284691" cy="365470"/>
          </a:xfrm>
        </p:grpSpPr>
        <p:sp>
          <p:nvSpPr>
            <p:cNvPr id="291" name="SMARTInkShape-2104"/>
            <p:cNvSpPr/>
            <p:nvPr>
              <p:custDataLst>
                <p:tags r:id="rId68"/>
              </p:custDataLst>
            </p:nvPr>
          </p:nvSpPr>
          <p:spPr>
            <a:xfrm>
              <a:off x="3449863" y="3965615"/>
              <a:ext cx="73976" cy="183916"/>
            </a:xfrm>
            <a:custGeom>
              <a:avLst/>
              <a:gdLst/>
              <a:ahLst/>
              <a:cxnLst/>
              <a:rect l="0" t="0" r="0" b="0"/>
              <a:pathLst>
                <a:path w="73976" h="183916">
                  <a:moveTo>
                    <a:pt x="17237" y="149185"/>
                  </a:moveTo>
                  <a:lnTo>
                    <a:pt x="17237" y="149185"/>
                  </a:lnTo>
                  <a:lnTo>
                    <a:pt x="20608" y="149185"/>
                  </a:lnTo>
                  <a:lnTo>
                    <a:pt x="24144" y="147303"/>
                  </a:lnTo>
                  <a:lnTo>
                    <a:pt x="32164" y="140347"/>
                  </a:lnTo>
                  <a:lnTo>
                    <a:pt x="34455" y="136320"/>
                  </a:lnTo>
                  <a:lnTo>
                    <a:pt x="35065" y="134258"/>
                  </a:lnTo>
                  <a:lnTo>
                    <a:pt x="34062" y="132884"/>
                  </a:lnTo>
                  <a:lnTo>
                    <a:pt x="29183" y="131357"/>
                  </a:lnTo>
                  <a:lnTo>
                    <a:pt x="20430" y="134441"/>
                  </a:lnTo>
                  <a:lnTo>
                    <a:pt x="10895" y="140515"/>
                  </a:lnTo>
                  <a:lnTo>
                    <a:pt x="4305" y="147918"/>
                  </a:lnTo>
                  <a:lnTo>
                    <a:pt x="906" y="155913"/>
                  </a:lnTo>
                  <a:lnTo>
                    <a:pt x="0" y="160020"/>
                  </a:lnTo>
                  <a:lnTo>
                    <a:pt x="2095" y="175914"/>
                  </a:lnTo>
                  <a:lnTo>
                    <a:pt x="5333" y="182231"/>
                  </a:lnTo>
                  <a:lnTo>
                    <a:pt x="7184" y="183915"/>
                  </a:lnTo>
                  <a:lnTo>
                    <a:pt x="14886" y="183906"/>
                  </a:lnTo>
                  <a:lnTo>
                    <a:pt x="19903" y="182915"/>
                  </a:lnTo>
                  <a:lnTo>
                    <a:pt x="37076" y="171409"/>
                  </a:lnTo>
                  <a:lnTo>
                    <a:pt x="62247" y="128642"/>
                  </a:lnTo>
                  <a:lnTo>
                    <a:pt x="72300" y="81229"/>
                  </a:lnTo>
                  <a:lnTo>
                    <a:pt x="73975" y="42471"/>
                  </a:lnTo>
                  <a:lnTo>
                    <a:pt x="69236" y="5078"/>
                  </a:lnTo>
                  <a:lnTo>
                    <a:pt x="67425" y="1608"/>
                  </a:lnTo>
                  <a:lnTo>
                    <a:pt x="65512" y="0"/>
                  </a:lnTo>
                  <a:lnTo>
                    <a:pt x="62826" y="1750"/>
                  </a:lnTo>
                  <a:lnTo>
                    <a:pt x="56078" y="11221"/>
                  </a:lnTo>
                  <a:lnTo>
                    <a:pt x="51088" y="45904"/>
                  </a:lnTo>
                  <a:lnTo>
                    <a:pt x="49609" y="88558"/>
                  </a:lnTo>
                  <a:lnTo>
                    <a:pt x="52542" y="132476"/>
                  </a:lnTo>
                  <a:lnTo>
                    <a:pt x="61687" y="1809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2105"/>
            <p:cNvSpPr/>
            <p:nvPr>
              <p:custDataLst>
                <p:tags r:id="rId69"/>
              </p:custDataLst>
            </p:nvPr>
          </p:nvSpPr>
          <p:spPr>
            <a:xfrm>
              <a:off x="3379838" y="4109595"/>
              <a:ext cx="36463" cy="11556"/>
            </a:xfrm>
            <a:custGeom>
              <a:avLst/>
              <a:gdLst/>
              <a:ahLst/>
              <a:cxnLst/>
              <a:rect l="0" t="0" r="0" b="0"/>
              <a:pathLst>
                <a:path w="36463" h="11556">
                  <a:moveTo>
                    <a:pt x="36462" y="11555"/>
                  </a:moveTo>
                  <a:lnTo>
                    <a:pt x="36462" y="11555"/>
                  </a:lnTo>
                  <a:lnTo>
                    <a:pt x="3890" y="0"/>
                  </a:lnTo>
                  <a:lnTo>
                    <a:pt x="2047" y="324"/>
                  </a:lnTo>
                  <a:lnTo>
                    <a:pt x="819" y="1245"/>
                  </a:lnTo>
                  <a:lnTo>
                    <a:pt x="0" y="2565"/>
                  </a:lnTo>
                  <a:lnTo>
                    <a:pt x="160" y="3445"/>
                  </a:lnTo>
                  <a:lnTo>
                    <a:pt x="4712" y="52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2106"/>
            <p:cNvSpPr/>
            <p:nvPr>
              <p:custDataLst>
                <p:tags r:id="rId70"/>
              </p:custDataLst>
            </p:nvPr>
          </p:nvSpPr>
          <p:spPr>
            <a:xfrm>
              <a:off x="3387458" y="3982333"/>
              <a:ext cx="41543" cy="194653"/>
            </a:xfrm>
            <a:custGeom>
              <a:avLst/>
              <a:gdLst/>
              <a:ahLst/>
              <a:cxnLst/>
              <a:rect l="0" t="0" r="0" b="0"/>
              <a:pathLst>
                <a:path w="41543" h="194653">
                  <a:moveTo>
                    <a:pt x="3442" y="5467"/>
                  </a:moveTo>
                  <a:lnTo>
                    <a:pt x="3442" y="5467"/>
                  </a:lnTo>
                  <a:lnTo>
                    <a:pt x="14377" y="0"/>
                  </a:lnTo>
                  <a:lnTo>
                    <a:pt x="5913" y="39554"/>
                  </a:lnTo>
                  <a:lnTo>
                    <a:pt x="3469" y="79850"/>
                  </a:lnTo>
                  <a:lnTo>
                    <a:pt x="0" y="118523"/>
                  </a:lnTo>
                  <a:lnTo>
                    <a:pt x="4435" y="163553"/>
                  </a:lnTo>
                  <a:lnTo>
                    <a:pt x="8822" y="182266"/>
                  </a:lnTo>
                  <a:lnTo>
                    <a:pt x="15476" y="192935"/>
                  </a:lnTo>
                  <a:lnTo>
                    <a:pt x="19226" y="194652"/>
                  </a:lnTo>
                  <a:lnTo>
                    <a:pt x="23137" y="194384"/>
                  </a:lnTo>
                  <a:lnTo>
                    <a:pt x="27155" y="192795"/>
                  </a:lnTo>
                  <a:lnTo>
                    <a:pt x="41542" y="1642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2107"/>
            <p:cNvSpPr/>
            <p:nvPr>
              <p:custDataLst>
                <p:tags r:id="rId71"/>
              </p:custDataLst>
            </p:nvPr>
          </p:nvSpPr>
          <p:spPr>
            <a:xfrm>
              <a:off x="3305573" y="4064000"/>
              <a:ext cx="39042" cy="109270"/>
            </a:xfrm>
            <a:custGeom>
              <a:avLst/>
              <a:gdLst/>
              <a:ahLst/>
              <a:cxnLst/>
              <a:rect l="0" t="0" r="0" b="0"/>
              <a:pathLst>
                <a:path w="39042" h="109270">
                  <a:moveTo>
                    <a:pt x="34527" y="0"/>
                  </a:moveTo>
                  <a:lnTo>
                    <a:pt x="34527" y="0"/>
                  </a:lnTo>
                  <a:lnTo>
                    <a:pt x="14133" y="0"/>
                  </a:lnTo>
                  <a:lnTo>
                    <a:pt x="9470" y="1881"/>
                  </a:lnTo>
                  <a:lnTo>
                    <a:pt x="7239" y="3371"/>
                  </a:lnTo>
                  <a:lnTo>
                    <a:pt x="728" y="15580"/>
                  </a:lnTo>
                  <a:lnTo>
                    <a:pt x="0" y="19559"/>
                  </a:lnTo>
                  <a:lnTo>
                    <a:pt x="1072" y="25862"/>
                  </a:lnTo>
                  <a:lnTo>
                    <a:pt x="13285" y="50159"/>
                  </a:lnTo>
                  <a:lnTo>
                    <a:pt x="34682" y="79094"/>
                  </a:lnTo>
                  <a:lnTo>
                    <a:pt x="39041" y="96108"/>
                  </a:lnTo>
                  <a:lnTo>
                    <a:pt x="38242" y="100761"/>
                  </a:lnTo>
                  <a:lnTo>
                    <a:pt x="33591" y="107812"/>
                  </a:lnTo>
                  <a:lnTo>
                    <a:pt x="31081" y="109269"/>
                  </a:lnTo>
                  <a:lnTo>
                    <a:pt x="15477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2108"/>
            <p:cNvSpPr/>
            <p:nvPr>
              <p:custDataLst>
                <p:tags r:id="rId72"/>
              </p:custDataLst>
            </p:nvPr>
          </p:nvSpPr>
          <p:spPr>
            <a:xfrm>
              <a:off x="2997200" y="4106807"/>
              <a:ext cx="120651" cy="74783"/>
            </a:xfrm>
            <a:custGeom>
              <a:avLst/>
              <a:gdLst/>
              <a:ahLst/>
              <a:cxnLst/>
              <a:rect l="0" t="0" r="0" b="0"/>
              <a:pathLst>
                <a:path w="120651" h="74783">
                  <a:moveTo>
                    <a:pt x="0" y="71493"/>
                  </a:moveTo>
                  <a:lnTo>
                    <a:pt x="0" y="71493"/>
                  </a:lnTo>
                  <a:lnTo>
                    <a:pt x="3371" y="68122"/>
                  </a:lnTo>
                  <a:lnTo>
                    <a:pt x="6907" y="66467"/>
                  </a:lnTo>
                  <a:lnTo>
                    <a:pt x="24570" y="61849"/>
                  </a:lnTo>
                  <a:lnTo>
                    <a:pt x="36365" y="52957"/>
                  </a:lnTo>
                  <a:lnTo>
                    <a:pt x="59172" y="24127"/>
                  </a:lnTo>
                  <a:lnTo>
                    <a:pt x="64634" y="13047"/>
                  </a:lnTo>
                  <a:lnTo>
                    <a:pt x="65667" y="8540"/>
                  </a:lnTo>
                  <a:lnTo>
                    <a:pt x="64933" y="1651"/>
                  </a:lnTo>
                  <a:lnTo>
                    <a:pt x="63750" y="237"/>
                  </a:lnTo>
                  <a:lnTo>
                    <a:pt x="62255" y="0"/>
                  </a:lnTo>
                  <a:lnTo>
                    <a:pt x="60554" y="548"/>
                  </a:lnTo>
                  <a:lnTo>
                    <a:pt x="48610" y="30158"/>
                  </a:lnTo>
                  <a:lnTo>
                    <a:pt x="45683" y="50387"/>
                  </a:lnTo>
                  <a:lnTo>
                    <a:pt x="48761" y="62348"/>
                  </a:lnTo>
                  <a:lnTo>
                    <a:pt x="51557" y="67513"/>
                  </a:lnTo>
                  <a:lnTo>
                    <a:pt x="56244" y="70957"/>
                  </a:lnTo>
                  <a:lnTo>
                    <a:pt x="68977" y="74782"/>
                  </a:lnTo>
                  <a:lnTo>
                    <a:pt x="120650" y="714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2109"/>
            <p:cNvSpPr/>
            <p:nvPr>
              <p:custDataLst>
                <p:tags r:id="rId73"/>
              </p:custDataLst>
            </p:nvPr>
          </p:nvSpPr>
          <p:spPr>
            <a:xfrm>
              <a:off x="2959100" y="4000500"/>
              <a:ext cx="24101" cy="209551"/>
            </a:xfrm>
            <a:custGeom>
              <a:avLst/>
              <a:gdLst/>
              <a:ahLst/>
              <a:cxnLst/>
              <a:rect l="0" t="0" r="0" b="0"/>
              <a:pathLst>
                <a:path w="24101" h="209551">
                  <a:moveTo>
                    <a:pt x="0" y="0"/>
                  </a:moveTo>
                  <a:lnTo>
                    <a:pt x="0" y="0"/>
                  </a:lnTo>
                  <a:lnTo>
                    <a:pt x="9433" y="10845"/>
                  </a:lnTo>
                  <a:lnTo>
                    <a:pt x="14305" y="21048"/>
                  </a:lnTo>
                  <a:lnTo>
                    <a:pt x="21015" y="55547"/>
                  </a:lnTo>
                  <a:lnTo>
                    <a:pt x="24100" y="98146"/>
                  </a:lnTo>
                  <a:lnTo>
                    <a:pt x="20779" y="138625"/>
                  </a:lnTo>
                  <a:lnTo>
                    <a:pt x="12700" y="209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2110"/>
            <p:cNvSpPr/>
            <p:nvPr>
              <p:custDataLst>
                <p:tags r:id="rId74"/>
              </p:custDataLst>
            </p:nvPr>
          </p:nvSpPr>
          <p:spPr>
            <a:xfrm>
              <a:off x="2901950" y="4143360"/>
              <a:ext cx="41739" cy="182018"/>
            </a:xfrm>
            <a:custGeom>
              <a:avLst/>
              <a:gdLst/>
              <a:ahLst/>
              <a:cxnLst/>
              <a:rect l="0" t="0" r="0" b="0"/>
              <a:pathLst>
                <a:path w="41739" h="182018">
                  <a:moveTo>
                    <a:pt x="0" y="3190"/>
                  </a:moveTo>
                  <a:lnTo>
                    <a:pt x="0" y="3190"/>
                  </a:lnTo>
                  <a:lnTo>
                    <a:pt x="706" y="14035"/>
                  </a:lnTo>
                  <a:lnTo>
                    <a:pt x="5958" y="61160"/>
                  </a:lnTo>
                  <a:lnTo>
                    <a:pt x="6272" y="107853"/>
                  </a:lnTo>
                  <a:lnTo>
                    <a:pt x="6335" y="151152"/>
                  </a:lnTo>
                  <a:lnTo>
                    <a:pt x="6348" y="182017"/>
                  </a:lnTo>
                  <a:lnTo>
                    <a:pt x="7056" y="134963"/>
                  </a:lnTo>
                  <a:lnTo>
                    <a:pt x="10714" y="97972"/>
                  </a:lnTo>
                  <a:lnTo>
                    <a:pt x="14189" y="55073"/>
                  </a:lnTo>
                  <a:lnTo>
                    <a:pt x="22136" y="7507"/>
                  </a:lnTo>
                  <a:lnTo>
                    <a:pt x="25831" y="1581"/>
                  </a:lnTo>
                  <a:lnTo>
                    <a:pt x="27804" y="0"/>
                  </a:lnTo>
                  <a:lnTo>
                    <a:pt x="29119" y="358"/>
                  </a:lnTo>
                  <a:lnTo>
                    <a:pt x="29996" y="2008"/>
                  </a:lnTo>
                  <a:lnTo>
                    <a:pt x="41648" y="40271"/>
                  </a:lnTo>
                  <a:lnTo>
                    <a:pt x="41738" y="68975"/>
                  </a:lnTo>
                  <a:lnTo>
                    <a:pt x="38306" y="83933"/>
                  </a:lnTo>
                  <a:lnTo>
                    <a:pt x="29146" y="102138"/>
                  </a:lnTo>
                  <a:lnTo>
                    <a:pt x="19050" y="1111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2111"/>
            <p:cNvSpPr/>
            <p:nvPr>
              <p:custDataLst>
                <p:tags r:id="rId75"/>
              </p:custDataLst>
            </p:nvPr>
          </p:nvSpPr>
          <p:spPr>
            <a:xfrm>
              <a:off x="2762512" y="4159250"/>
              <a:ext cx="82289" cy="80864"/>
            </a:xfrm>
            <a:custGeom>
              <a:avLst/>
              <a:gdLst/>
              <a:ahLst/>
              <a:cxnLst/>
              <a:rect l="0" t="0" r="0" b="0"/>
              <a:pathLst>
                <a:path w="82289" h="80864">
                  <a:moveTo>
                    <a:pt x="6088" y="0"/>
                  </a:moveTo>
                  <a:lnTo>
                    <a:pt x="6088" y="0"/>
                  </a:lnTo>
                  <a:lnTo>
                    <a:pt x="2717" y="3371"/>
                  </a:lnTo>
                  <a:lnTo>
                    <a:pt x="1062" y="6907"/>
                  </a:lnTo>
                  <a:lnTo>
                    <a:pt x="0" y="21668"/>
                  </a:lnTo>
                  <a:lnTo>
                    <a:pt x="6680" y="62460"/>
                  </a:lnTo>
                  <a:lnTo>
                    <a:pt x="12385" y="78755"/>
                  </a:lnTo>
                  <a:lnTo>
                    <a:pt x="13814" y="80020"/>
                  </a:lnTo>
                  <a:lnTo>
                    <a:pt x="15472" y="80863"/>
                  </a:lnTo>
                  <a:lnTo>
                    <a:pt x="16577" y="80014"/>
                  </a:lnTo>
                  <a:lnTo>
                    <a:pt x="17806" y="75308"/>
                  </a:lnTo>
                  <a:lnTo>
                    <a:pt x="18730" y="30517"/>
                  </a:lnTo>
                  <a:lnTo>
                    <a:pt x="19477" y="14451"/>
                  </a:lnTo>
                  <a:lnTo>
                    <a:pt x="20658" y="11751"/>
                  </a:lnTo>
                  <a:lnTo>
                    <a:pt x="22151" y="9951"/>
                  </a:lnTo>
                  <a:lnTo>
                    <a:pt x="25692" y="7950"/>
                  </a:lnTo>
                  <a:lnTo>
                    <a:pt x="27624" y="7417"/>
                  </a:lnTo>
                  <a:lnTo>
                    <a:pt x="29618" y="9178"/>
                  </a:lnTo>
                  <a:lnTo>
                    <a:pt x="41387" y="33131"/>
                  </a:lnTo>
                  <a:lnTo>
                    <a:pt x="44079" y="49434"/>
                  </a:lnTo>
                  <a:lnTo>
                    <a:pt x="46065" y="27829"/>
                  </a:lnTo>
                  <a:lnTo>
                    <a:pt x="49213" y="19770"/>
                  </a:lnTo>
                  <a:lnTo>
                    <a:pt x="49654" y="17413"/>
                  </a:lnTo>
                  <a:lnTo>
                    <a:pt x="51360" y="15842"/>
                  </a:lnTo>
                  <a:lnTo>
                    <a:pt x="57018" y="14096"/>
                  </a:lnTo>
                  <a:lnTo>
                    <a:pt x="59797" y="15042"/>
                  </a:lnTo>
                  <a:lnTo>
                    <a:pt x="64766" y="19855"/>
                  </a:lnTo>
                  <a:lnTo>
                    <a:pt x="82288" y="50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2112"/>
            <p:cNvSpPr/>
            <p:nvPr>
              <p:custDataLst>
                <p:tags r:id="rId76"/>
              </p:custDataLst>
            </p:nvPr>
          </p:nvSpPr>
          <p:spPr>
            <a:xfrm>
              <a:off x="2667737" y="4169158"/>
              <a:ext cx="62764" cy="78993"/>
            </a:xfrm>
            <a:custGeom>
              <a:avLst/>
              <a:gdLst/>
              <a:ahLst/>
              <a:cxnLst/>
              <a:rect l="0" t="0" r="0" b="0"/>
              <a:pathLst>
                <a:path w="62764" h="78993">
                  <a:moveTo>
                    <a:pt x="43713" y="28192"/>
                  </a:moveTo>
                  <a:lnTo>
                    <a:pt x="43713" y="28192"/>
                  </a:lnTo>
                  <a:lnTo>
                    <a:pt x="48739" y="16259"/>
                  </a:lnTo>
                  <a:lnTo>
                    <a:pt x="49801" y="7177"/>
                  </a:lnTo>
                  <a:lnTo>
                    <a:pt x="48477" y="5009"/>
                  </a:lnTo>
                  <a:lnTo>
                    <a:pt x="43243" y="720"/>
                  </a:lnTo>
                  <a:lnTo>
                    <a:pt x="39872" y="0"/>
                  </a:lnTo>
                  <a:lnTo>
                    <a:pt x="20203" y="2285"/>
                  </a:lnTo>
                  <a:lnTo>
                    <a:pt x="11862" y="6329"/>
                  </a:lnTo>
                  <a:lnTo>
                    <a:pt x="7662" y="9383"/>
                  </a:lnTo>
                  <a:lnTo>
                    <a:pt x="2996" y="20303"/>
                  </a:lnTo>
                  <a:lnTo>
                    <a:pt x="0" y="50309"/>
                  </a:lnTo>
                  <a:lnTo>
                    <a:pt x="1165" y="56342"/>
                  </a:lnTo>
                  <a:lnTo>
                    <a:pt x="6223" y="64927"/>
                  </a:lnTo>
                  <a:lnTo>
                    <a:pt x="10253" y="67499"/>
                  </a:lnTo>
                  <a:lnTo>
                    <a:pt x="20375" y="70356"/>
                  </a:lnTo>
                  <a:lnTo>
                    <a:pt x="25332" y="69707"/>
                  </a:lnTo>
                  <a:lnTo>
                    <a:pt x="34603" y="65223"/>
                  </a:lnTo>
                  <a:lnTo>
                    <a:pt x="61120" y="42435"/>
                  </a:lnTo>
                  <a:lnTo>
                    <a:pt x="60151" y="45341"/>
                  </a:lnTo>
                  <a:lnTo>
                    <a:pt x="58075" y="51336"/>
                  </a:lnTo>
                  <a:lnTo>
                    <a:pt x="57151" y="58704"/>
                  </a:lnTo>
                  <a:lnTo>
                    <a:pt x="62763" y="789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2113"/>
            <p:cNvSpPr/>
            <p:nvPr>
              <p:custDataLst>
                <p:tags r:id="rId77"/>
              </p:custDataLst>
            </p:nvPr>
          </p:nvSpPr>
          <p:spPr>
            <a:xfrm>
              <a:off x="2538010" y="4141843"/>
              <a:ext cx="84593" cy="151860"/>
            </a:xfrm>
            <a:custGeom>
              <a:avLst/>
              <a:gdLst/>
              <a:ahLst/>
              <a:cxnLst/>
              <a:rect l="0" t="0" r="0" b="0"/>
              <a:pathLst>
                <a:path w="84593" h="151860">
                  <a:moveTo>
                    <a:pt x="78190" y="17407"/>
                  </a:moveTo>
                  <a:lnTo>
                    <a:pt x="78190" y="17407"/>
                  </a:lnTo>
                  <a:lnTo>
                    <a:pt x="69352" y="3102"/>
                  </a:lnTo>
                  <a:lnTo>
                    <a:pt x="61562" y="466"/>
                  </a:lnTo>
                  <a:lnTo>
                    <a:pt x="51044" y="0"/>
                  </a:lnTo>
                  <a:lnTo>
                    <a:pt x="24181" y="3948"/>
                  </a:lnTo>
                  <a:lnTo>
                    <a:pt x="15145" y="10014"/>
                  </a:lnTo>
                  <a:lnTo>
                    <a:pt x="1218" y="27784"/>
                  </a:lnTo>
                  <a:lnTo>
                    <a:pt x="0" y="38247"/>
                  </a:lnTo>
                  <a:lnTo>
                    <a:pt x="664" y="44000"/>
                  </a:lnTo>
                  <a:lnTo>
                    <a:pt x="7045" y="54156"/>
                  </a:lnTo>
                  <a:lnTo>
                    <a:pt x="51590" y="87923"/>
                  </a:lnTo>
                  <a:lnTo>
                    <a:pt x="81011" y="110349"/>
                  </a:lnTo>
                  <a:lnTo>
                    <a:pt x="83598" y="115352"/>
                  </a:lnTo>
                  <a:lnTo>
                    <a:pt x="84592" y="126555"/>
                  </a:lnTo>
                  <a:lnTo>
                    <a:pt x="81184" y="141391"/>
                  </a:lnTo>
                  <a:lnTo>
                    <a:pt x="77364" y="145218"/>
                  </a:lnTo>
                  <a:lnTo>
                    <a:pt x="65593" y="151353"/>
                  </a:lnTo>
                  <a:lnTo>
                    <a:pt x="59209" y="151859"/>
                  </a:lnTo>
                  <a:lnTo>
                    <a:pt x="46471" y="148660"/>
                  </a:lnTo>
                  <a:lnTo>
                    <a:pt x="33740" y="1317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2114"/>
            <p:cNvSpPr/>
            <p:nvPr>
              <p:custDataLst>
                <p:tags r:id="rId78"/>
              </p:custDataLst>
            </p:nvPr>
          </p:nvSpPr>
          <p:spPr>
            <a:xfrm>
              <a:off x="3556776" y="4127535"/>
              <a:ext cx="126225" cy="203550"/>
            </a:xfrm>
            <a:custGeom>
              <a:avLst/>
              <a:gdLst/>
              <a:ahLst/>
              <a:cxnLst/>
              <a:rect l="0" t="0" r="0" b="0"/>
              <a:pathLst>
                <a:path w="126225" h="203550">
                  <a:moveTo>
                    <a:pt x="56374" y="146015"/>
                  </a:moveTo>
                  <a:lnTo>
                    <a:pt x="56374" y="146015"/>
                  </a:lnTo>
                  <a:lnTo>
                    <a:pt x="43822" y="144133"/>
                  </a:lnTo>
                  <a:lnTo>
                    <a:pt x="31745" y="142357"/>
                  </a:lnTo>
                  <a:lnTo>
                    <a:pt x="21674" y="143919"/>
                  </a:lnTo>
                  <a:lnTo>
                    <a:pt x="12495" y="150728"/>
                  </a:lnTo>
                  <a:lnTo>
                    <a:pt x="8071" y="155507"/>
                  </a:lnTo>
                  <a:lnTo>
                    <a:pt x="3156" y="166461"/>
                  </a:lnTo>
                  <a:lnTo>
                    <a:pt x="0" y="187370"/>
                  </a:lnTo>
                  <a:lnTo>
                    <a:pt x="3332" y="196380"/>
                  </a:lnTo>
                  <a:lnTo>
                    <a:pt x="6196" y="200758"/>
                  </a:lnTo>
                  <a:lnTo>
                    <a:pt x="10222" y="202972"/>
                  </a:lnTo>
                  <a:lnTo>
                    <a:pt x="20339" y="203549"/>
                  </a:lnTo>
                  <a:lnTo>
                    <a:pt x="25295" y="201304"/>
                  </a:lnTo>
                  <a:lnTo>
                    <a:pt x="34565" y="193166"/>
                  </a:lnTo>
                  <a:lnTo>
                    <a:pt x="51088" y="163200"/>
                  </a:lnTo>
                  <a:lnTo>
                    <a:pt x="59276" y="126412"/>
                  </a:lnTo>
                  <a:lnTo>
                    <a:pt x="61702" y="85330"/>
                  </a:lnTo>
                  <a:lnTo>
                    <a:pt x="62522" y="46068"/>
                  </a:lnTo>
                  <a:lnTo>
                    <a:pt x="59327" y="2134"/>
                  </a:lnTo>
                  <a:lnTo>
                    <a:pt x="56931" y="0"/>
                  </a:lnTo>
                  <a:lnTo>
                    <a:pt x="53923" y="1399"/>
                  </a:lnTo>
                  <a:lnTo>
                    <a:pt x="50507" y="5155"/>
                  </a:lnTo>
                  <a:lnTo>
                    <a:pt x="42328" y="23923"/>
                  </a:lnTo>
                  <a:lnTo>
                    <a:pt x="38807" y="54100"/>
                  </a:lnTo>
                  <a:lnTo>
                    <a:pt x="44505" y="96596"/>
                  </a:lnTo>
                  <a:lnTo>
                    <a:pt x="51760" y="134822"/>
                  </a:lnTo>
                  <a:lnTo>
                    <a:pt x="67699" y="177554"/>
                  </a:lnTo>
                  <a:lnTo>
                    <a:pt x="70274" y="181858"/>
                  </a:lnTo>
                  <a:lnTo>
                    <a:pt x="74107" y="183316"/>
                  </a:lnTo>
                  <a:lnTo>
                    <a:pt x="84011" y="181173"/>
                  </a:lnTo>
                  <a:lnTo>
                    <a:pt x="93587" y="173635"/>
                  </a:lnTo>
                  <a:lnTo>
                    <a:pt x="101841" y="162524"/>
                  </a:lnTo>
                  <a:lnTo>
                    <a:pt x="109749" y="141107"/>
                  </a:lnTo>
                  <a:lnTo>
                    <a:pt x="113027" y="114847"/>
                  </a:lnTo>
                  <a:lnTo>
                    <a:pt x="112487" y="112536"/>
                  </a:lnTo>
                  <a:lnTo>
                    <a:pt x="111421" y="110996"/>
                  </a:lnTo>
                  <a:lnTo>
                    <a:pt x="110006" y="109969"/>
                  </a:lnTo>
                  <a:lnTo>
                    <a:pt x="107651" y="111401"/>
                  </a:lnTo>
                  <a:lnTo>
                    <a:pt x="101271" y="118636"/>
                  </a:lnTo>
                  <a:lnTo>
                    <a:pt x="97495" y="132670"/>
                  </a:lnTo>
                  <a:lnTo>
                    <a:pt x="97251" y="156642"/>
                  </a:lnTo>
                  <a:lnTo>
                    <a:pt x="100647" y="170494"/>
                  </a:lnTo>
                  <a:lnTo>
                    <a:pt x="110492" y="188781"/>
                  </a:lnTo>
                  <a:lnTo>
                    <a:pt x="126224" y="2031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2115"/>
            <p:cNvSpPr/>
            <p:nvPr>
              <p:custDataLst>
                <p:tags r:id="rId79"/>
              </p:custDataLst>
            </p:nvPr>
          </p:nvSpPr>
          <p:spPr>
            <a:xfrm>
              <a:off x="3733800" y="4203700"/>
              <a:ext cx="88901" cy="104940"/>
            </a:xfrm>
            <a:custGeom>
              <a:avLst/>
              <a:gdLst/>
              <a:ahLst/>
              <a:cxnLst/>
              <a:rect l="0" t="0" r="0" b="0"/>
              <a:pathLst>
                <a:path w="88901" h="104940">
                  <a:moveTo>
                    <a:pt x="0" y="50800"/>
                  </a:moveTo>
                  <a:lnTo>
                    <a:pt x="0" y="50800"/>
                  </a:lnTo>
                  <a:lnTo>
                    <a:pt x="0" y="45333"/>
                  </a:lnTo>
                  <a:lnTo>
                    <a:pt x="705" y="54763"/>
                  </a:lnTo>
                  <a:lnTo>
                    <a:pt x="5026" y="73977"/>
                  </a:lnTo>
                  <a:lnTo>
                    <a:pt x="7839" y="92710"/>
                  </a:lnTo>
                  <a:lnTo>
                    <a:pt x="9460" y="97790"/>
                  </a:lnTo>
                  <a:lnTo>
                    <a:pt x="11950" y="101176"/>
                  </a:lnTo>
                  <a:lnTo>
                    <a:pt x="18482" y="104939"/>
                  </a:lnTo>
                  <a:lnTo>
                    <a:pt x="22199" y="104532"/>
                  </a:lnTo>
                  <a:lnTo>
                    <a:pt x="30092" y="100316"/>
                  </a:lnTo>
                  <a:lnTo>
                    <a:pt x="47363" y="74561"/>
                  </a:lnTo>
                  <a:lnTo>
                    <a:pt x="73212" y="28111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1" name="SMARTInkShape-Group365"/>
          <p:cNvGrpSpPr/>
          <p:nvPr/>
        </p:nvGrpSpPr>
        <p:grpSpPr>
          <a:xfrm>
            <a:off x="1257300" y="5969523"/>
            <a:ext cx="1936490" cy="568286"/>
            <a:chOff x="1257300" y="5969523"/>
            <a:chExt cx="1936490" cy="568286"/>
          </a:xfrm>
        </p:grpSpPr>
        <p:sp>
          <p:nvSpPr>
            <p:cNvPr id="304" name="SMARTInkShape-2116"/>
            <p:cNvSpPr/>
            <p:nvPr>
              <p:custDataLst>
                <p:tags r:id="rId51"/>
              </p:custDataLst>
            </p:nvPr>
          </p:nvSpPr>
          <p:spPr>
            <a:xfrm>
              <a:off x="3155950" y="6369050"/>
              <a:ext cx="12701" cy="19051"/>
            </a:xfrm>
            <a:custGeom>
              <a:avLst/>
              <a:gdLst/>
              <a:ahLst/>
              <a:cxnLst/>
              <a:rect l="0" t="0" r="0" b="0"/>
              <a:pathLst>
                <a:path w="12701" h="19051">
                  <a:moveTo>
                    <a:pt x="12700" y="0"/>
                  </a:moveTo>
                  <a:lnTo>
                    <a:pt x="12700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2117"/>
            <p:cNvSpPr/>
            <p:nvPr>
              <p:custDataLst>
                <p:tags r:id="rId52"/>
              </p:custDataLst>
            </p:nvPr>
          </p:nvSpPr>
          <p:spPr>
            <a:xfrm>
              <a:off x="3187700" y="6223077"/>
              <a:ext cx="6090" cy="18974"/>
            </a:xfrm>
            <a:custGeom>
              <a:avLst/>
              <a:gdLst/>
              <a:ahLst/>
              <a:cxnLst/>
              <a:rect l="0" t="0" r="0" b="0"/>
              <a:pathLst>
                <a:path w="6090" h="18974">
                  <a:moveTo>
                    <a:pt x="0" y="6273"/>
                  </a:moveTo>
                  <a:lnTo>
                    <a:pt x="0" y="6273"/>
                  </a:lnTo>
                  <a:lnTo>
                    <a:pt x="0" y="806"/>
                  </a:lnTo>
                  <a:lnTo>
                    <a:pt x="706" y="511"/>
                  </a:lnTo>
                  <a:lnTo>
                    <a:pt x="5467" y="0"/>
                  </a:lnTo>
                  <a:lnTo>
                    <a:pt x="6089" y="6687"/>
                  </a:lnTo>
                  <a:lnTo>
                    <a:pt x="0" y="189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2118"/>
            <p:cNvSpPr/>
            <p:nvPr>
              <p:custDataLst>
                <p:tags r:id="rId53"/>
              </p:custDataLst>
            </p:nvPr>
          </p:nvSpPr>
          <p:spPr>
            <a:xfrm>
              <a:off x="1257300" y="6496050"/>
              <a:ext cx="1682751" cy="41759"/>
            </a:xfrm>
            <a:custGeom>
              <a:avLst/>
              <a:gdLst/>
              <a:ahLst/>
              <a:cxnLst/>
              <a:rect l="0" t="0" r="0" b="0"/>
              <a:pathLst>
                <a:path w="1682751" h="41759">
                  <a:moveTo>
                    <a:pt x="0" y="19050"/>
                  </a:moveTo>
                  <a:lnTo>
                    <a:pt x="0" y="19050"/>
                  </a:lnTo>
                  <a:lnTo>
                    <a:pt x="16620" y="23413"/>
                  </a:lnTo>
                  <a:lnTo>
                    <a:pt x="58055" y="26889"/>
                  </a:lnTo>
                  <a:lnTo>
                    <a:pt x="96224" y="30309"/>
                  </a:lnTo>
                  <a:lnTo>
                    <a:pt x="141147" y="31466"/>
                  </a:lnTo>
                  <a:lnTo>
                    <a:pt x="178229" y="31666"/>
                  </a:lnTo>
                  <a:lnTo>
                    <a:pt x="216027" y="31725"/>
                  </a:lnTo>
                  <a:lnTo>
                    <a:pt x="260780" y="31742"/>
                  </a:lnTo>
                  <a:lnTo>
                    <a:pt x="293232" y="31747"/>
                  </a:lnTo>
                  <a:lnTo>
                    <a:pt x="327175" y="31748"/>
                  </a:lnTo>
                  <a:lnTo>
                    <a:pt x="363428" y="31749"/>
                  </a:lnTo>
                  <a:lnTo>
                    <a:pt x="400707" y="31749"/>
                  </a:lnTo>
                  <a:lnTo>
                    <a:pt x="439147" y="32455"/>
                  </a:lnTo>
                  <a:lnTo>
                    <a:pt x="479751" y="35120"/>
                  </a:lnTo>
                  <a:lnTo>
                    <a:pt x="523197" y="36776"/>
                  </a:lnTo>
                  <a:lnTo>
                    <a:pt x="568376" y="37512"/>
                  </a:lnTo>
                  <a:lnTo>
                    <a:pt x="614326" y="37838"/>
                  </a:lnTo>
                  <a:lnTo>
                    <a:pt x="638857" y="37926"/>
                  </a:lnTo>
                  <a:lnTo>
                    <a:pt x="664382" y="37984"/>
                  </a:lnTo>
                  <a:lnTo>
                    <a:pt x="690571" y="38022"/>
                  </a:lnTo>
                  <a:lnTo>
                    <a:pt x="715792" y="38049"/>
                  </a:lnTo>
                  <a:lnTo>
                    <a:pt x="740367" y="38065"/>
                  </a:lnTo>
                  <a:lnTo>
                    <a:pt x="764511" y="38077"/>
                  </a:lnTo>
                  <a:lnTo>
                    <a:pt x="789780" y="38084"/>
                  </a:lnTo>
                  <a:lnTo>
                    <a:pt x="815798" y="38090"/>
                  </a:lnTo>
                  <a:lnTo>
                    <a:pt x="842315" y="38093"/>
                  </a:lnTo>
                  <a:lnTo>
                    <a:pt x="869166" y="38095"/>
                  </a:lnTo>
                  <a:lnTo>
                    <a:pt x="896238" y="38097"/>
                  </a:lnTo>
                  <a:lnTo>
                    <a:pt x="923459" y="38098"/>
                  </a:lnTo>
                  <a:lnTo>
                    <a:pt x="950072" y="38804"/>
                  </a:lnTo>
                  <a:lnTo>
                    <a:pt x="976282" y="39981"/>
                  </a:lnTo>
                  <a:lnTo>
                    <a:pt x="1002221" y="41470"/>
                  </a:lnTo>
                  <a:lnTo>
                    <a:pt x="1027981" y="41758"/>
                  </a:lnTo>
                  <a:lnTo>
                    <a:pt x="1053620" y="41244"/>
                  </a:lnTo>
                  <a:lnTo>
                    <a:pt x="1079180" y="40195"/>
                  </a:lnTo>
                  <a:lnTo>
                    <a:pt x="1104687" y="39498"/>
                  </a:lnTo>
                  <a:lnTo>
                    <a:pt x="1130158" y="39032"/>
                  </a:lnTo>
                  <a:lnTo>
                    <a:pt x="1155605" y="38721"/>
                  </a:lnTo>
                  <a:lnTo>
                    <a:pt x="1198932" y="38377"/>
                  </a:lnTo>
                  <a:lnTo>
                    <a:pt x="1238414" y="37517"/>
                  </a:lnTo>
                  <a:lnTo>
                    <a:pt x="1279480" y="34784"/>
                  </a:lnTo>
                  <a:lnTo>
                    <a:pt x="1323132" y="34980"/>
                  </a:lnTo>
                  <a:lnTo>
                    <a:pt x="1367697" y="36008"/>
                  </a:lnTo>
                  <a:lnTo>
                    <a:pt x="1411023" y="34113"/>
                  </a:lnTo>
                  <a:lnTo>
                    <a:pt x="1451916" y="29038"/>
                  </a:lnTo>
                  <a:lnTo>
                    <a:pt x="1495490" y="22078"/>
                  </a:lnTo>
                  <a:lnTo>
                    <a:pt x="1521927" y="18246"/>
                  </a:lnTo>
                  <a:lnTo>
                    <a:pt x="1550134" y="14281"/>
                  </a:lnTo>
                  <a:lnTo>
                    <a:pt x="1577406" y="10931"/>
                  </a:lnTo>
                  <a:lnTo>
                    <a:pt x="1682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2119"/>
            <p:cNvSpPr/>
            <p:nvPr>
              <p:custDataLst>
                <p:tags r:id="rId54"/>
              </p:custDataLst>
            </p:nvPr>
          </p:nvSpPr>
          <p:spPr>
            <a:xfrm>
              <a:off x="2965450" y="6160023"/>
              <a:ext cx="69851" cy="196328"/>
            </a:xfrm>
            <a:custGeom>
              <a:avLst/>
              <a:gdLst/>
              <a:ahLst/>
              <a:cxnLst/>
              <a:rect l="0" t="0" r="0" b="0"/>
              <a:pathLst>
                <a:path w="69851" h="196328">
                  <a:moveTo>
                    <a:pt x="69850" y="12177"/>
                  </a:moveTo>
                  <a:lnTo>
                    <a:pt x="69850" y="12177"/>
                  </a:lnTo>
                  <a:lnTo>
                    <a:pt x="69850" y="5435"/>
                  </a:lnTo>
                  <a:lnTo>
                    <a:pt x="67733" y="3448"/>
                  </a:lnTo>
                  <a:lnTo>
                    <a:pt x="59737" y="1242"/>
                  </a:lnTo>
                  <a:lnTo>
                    <a:pt x="43335" y="0"/>
                  </a:lnTo>
                  <a:lnTo>
                    <a:pt x="38062" y="2648"/>
                  </a:lnTo>
                  <a:lnTo>
                    <a:pt x="28441" y="13115"/>
                  </a:lnTo>
                  <a:lnTo>
                    <a:pt x="23224" y="25294"/>
                  </a:lnTo>
                  <a:lnTo>
                    <a:pt x="21832" y="31505"/>
                  </a:lnTo>
                  <a:lnTo>
                    <a:pt x="26616" y="57101"/>
                  </a:lnTo>
                  <a:lnTo>
                    <a:pt x="41580" y="96650"/>
                  </a:lnTo>
                  <a:lnTo>
                    <a:pt x="63566" y="140989"/>
                  </a:lnTo>
                  <a:lnTo>
                    <a:pt x="63294" y="158091"/>
                  </a:lnTo>
                  <a:lnTo>
                    <a:pt x="57764" y="173689"/>
                  </a:lnTo>
                  <a:lnTo>
                    <a:pt x="48251" y="185325"/>
                  </a:lnTo>
                  <a:lnTo>
                    <a:pt x="0" y="1963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2120"/>
            <p:cNvSpPr/>
            <p:nvPr>
              <p:custDataLst>
                <p:tags r:id="rId55"/>
              </p:custDataLst>
            </p:nvPr>
          </p:nvSpPr>
          <p:spPr>
            <a:xfrm>
              <a:off x="2806700" y="6181673"/>
              <a:ext cx="107951" cy="123878"/>
            </a:xfrm>
            <a:custGeom>
              <a:avLst/>
              <a:gdLst/>
              <a:ahLst/>
              <a:cxnLst/>
              <a:rect l="0" t="0" r="0" b="0"/>
              <a:pathLst>
                <a:path w="107951" h="123878">
                  <a:moveTo>
                    <a:pt x="0" y="3227"/>
                  </a:moveTo>
                  <a:lnTo>
                    <a:pt x="0" y="3227"/>
                  </a:lnTo>
                  <a:lnTo>
                    <a:pt x="3371" y="6598"/>
                  </a:lnTo>
                  <a:lnTo>
                    <a:pt x="5026" y="10134"/>
                  </a:lnTo>
                  <a:lnTo>
                    <a:pt x="12060" y="56922"/>
                  </a:lnTo>
                  <a:lnTo>
                    <a:pt x="12683" y="104475"/>
                  </a:lnTo>
                  <a:lnTo>
                    <a:pt x="13401" y="94610"/>
                  </a:lnTo>
                  <a:lnTo>
                    <a:pt x="24942" y="49192"/>
                  </a:lnTo>
                  <a:lnTo>
                    <a:pt x="40551" y="17318"/>
                  </a:lnTo>
                  <a:lnTo>
                    <a:pt x="54946" y="3374"/>
                  </a:lnTo>
                  <a:lnTo>
                    <a:pt x="61326" y="503"/>
                  </a:lnTo>
                  <a:lnTo>
                    <a:pt x="66989" y="0"/>
                  </a:lnTo>
                  <a:lnTo>
                    <a:pt x="72176" y="1076"/>
                  </a:lnTo>
                  <a:lnTo>
                    <a:pt x="81702" y="9797"/>
                  </a:lnTo>
                  <a:lnTo>
                    <a:pt x="89935" y="23785"/>
                  </a:lnTo>
                  <a:lnTo>
                    <a:pt x="100968" y="63393"/>
                  </a:lnTo>
                  <a:lnTo>
                    <a:pt x="107950" y="1238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2121"/>
            <p:cNvSpPr/>
            <p:nvPr>
              <p:custDataLst>
                <p:tags r:id="rId56"/>
              </p:custDataLst>
            </p:nvPr>
          </p:nvSpPr>
          <p:spPr>
            <a:xfrm>
              <a:off x="2696736" y="6197600"/>
              <a:ext cx="80566" cy="108816"/>
            </a:xfrm>
            <a:custGeom>
              <a:avLst/>
              <a:gdLst/>
              <a:ahLst/>
              <a:cxnLst/>
              <a:rect l="0" t="0" r="0" b="0"/>
              <a:pathLst>
                <a:path w="80566" h="108816">
                  <a:moveTo>
                    <a:pt x="52814" y="19050"/>
                  </a:moveTo>
                  <a:lnTo>
                    <a:pt x="52814" y="19050"/>
                  </a:lnTo>
                  <a:lnTo>
                    <a:pt x="23582" y="19050"/>
                  </a:lnTo>
                  <a:lnTo>
                    <a:pt x="14892" y="22813"/>
                  </a:lnTo>
                  <a:lnTo>
                    <a:pt x="10600" y="25792"/>
                  </a:lnTo>
                  <a:lnTo>
                    <a:pt x="3948" y="34747"/>
                  </a:lnTo>
                  <a:lnTo>
                    <a:pt x="1187" y="40098"/>
                  </a:lnTo>
                  <a:lnTo>
                    <a:pt x="0" y="51688"/>
                  </a:lnTo>
                  <a:lnTo>
                    <a:pt x="3235" y="65306"/>
                  </a:lnTo>
                  <a:lnTo>
                    <a:pt x="11729" y="83118"/>
                  </a:lnTo>
                  <a:lnTo>
                    <a:pt x="22560" y="95267"/>
                  </a:lnTo>
                  <a:lnTo>
                    <a:pt x="35134" y="103018"/>
                  </a:lnTo>
                  <a:lnTo>
                    <a:pt x="50130" y="108815"/>
                  </a:lnTo>
                  <a:lnTo>
                    <a:pt x="64321" y="108100"/>
                  </a:lnTo>
                  <a:lnTo>
                    <a:pt x="71069" y="105933"/>
                  </a:lnTo>
                  <a:lnTo>
                    <a:pt x="75567" y="102372"/>
                  </a:lnTo>
                  <a:lnTo>
                    <a:pt x="80565" y="92771"/>
                  </a:lnTo>
                  <a:lnTo>
                    <a:pt x="79024" y="77685"/>
                  </a:lnTo>
                  <a:lnTo>
                    <a:pt x="67032" y="34768"/>
                  </a:lnTo>
                  <a:lnTo>
                    <a:pt x="4646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2122"/>
            <p:cNvSpPr/>
            <p:nvPr>
              <p:custDataLst>
                <p:tags r:id="rId57"/>
              </p:custDataLst>
            </p:nvPr>
          </p:nvSpPr>
          <p:spPr>
            <a:xfrm>
              <a:off x="2628900" y="6079652"/>
              <a:ext cx="25401" cy="35399"/>
            </a:xfrm>
            <a:custGeom>
              <a:avLst/>
              <a:gdLst/>
              <a:ahLst/>
              <a:cxnLst/>
              <a:rect l="0" t="0" r="0" b="0"/>
              <a:pathLst>
                <a:path w="25401" h="35399">
                  <a:moveTo>
                    <a:pt x="0" y="35398"/>
                  </a:moveTo>
                  <a:lnTo>
                    <a:pt x="0" y="35398"/>
                  </a:lnTo>
                  <a:lnTo>
                    <a:pt x="5467" y="1352"/>
                  </a:lnTo>
                  <a:lnTo>
                    <a:pt x="7173" y="0"/>
                  </a:lnTo>
                  <a:lnTo>
                    <a:pt x="25400" y="36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2123"/>
            <p:cNvSpPr/>
            <p:nvPr>
              <p:custDataLst>
                <p:tags r:id="rId58"/>
              </p:custDataLst>
            </p:nvPr>
          </p:nvSpPr>
          <p:spPr>
            <a:xfrm>
              <a:off x="2616200" y="6197600"/>
              <a:ext cx="19051" cy="114301"/>
            </a:xfrm>
            <a:custGeom>
              <a:avLst/>
              <a:gdLst/>
              <a:ahLst/>
              <a:cxnLst/>
              <a:rect l="0" t="0" r="0" b="0"/>
              <a:pathLst>
                <a:path w="19051" h="114301">
                  <a:moveTo>
                    <a:pt x="19050" y="0"/>
                  </a:moveTo>
                  <a:lnTo>
                    <a:pt x="19050" y="0"/>
                  </a:lnTo>
                  <a:lnTo>
                    <a:pt x="13583" y="40820"/>
                  </a:lnTo>
                  <a:lnTo>
                    <a:pt x="5909" y="83892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2124"/>
            <p:cNvSpPr/>
            <p:nvPr>
              <p:custDataLst>
                <p:tags r:id="rId59"/>
              </p:custDataLst>
            </p:nvPr>
          </p:nvSpPr>
          <p:spPr>
            <a:xfrm>
              <a:off x="2471785" y="6159500"/>
              <a:ext cx="125366" cy="6351"/>
            </a:xfrm>
            <a:custGeom>
              <a:avLst/>
              <a:gdLst/>
              <a:ahLst/>
              <a:cxnLst/>
              <a:rect l="0" t="0" r="0" b="0"/>
              <a:pathLst>
                <a:path w="125366" h="6351">
                  <a:moveTo>
                    <a:pt x="23765" y="6350"/>
                  </a:moveTo>
                  <a:lnTo>
                    <a:pt x="23765" y="6350"/>
                  </a:lnTo>
                  <a:lnTo>
                    <a:pt x="0" y="6349"/>
                  </a:lnTo>
                  <a:lnTo>
                    <a:pt x="43787" y="6349"/>
                  </a:lnTo>
                  <a:lnTo>
                    <a:pt x="86987" y="6349"/>
                  </a:lnTo>
                  <a:lnTo>
                    <a:pt x="12536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2125"/>
            <p:cNvSpPr/>
            <p:nvPr>
              <p:custDataLst>
                <p:tags r:id="rId60"/>
              </p:custDataLst>
            </p:nvPr>
          </p:nvSpPr>
          <p:spPr>
            <a:xfrm>
              <a:off x="2493018" y="5969523"/>
              <a:ext cx="59683" cy="347544"/>
            </a:xfrm>
            <a:custGeom>
              <a:avLst/>
              <a:gdLst/>
              <a:ahLst/>
              <a:cxnLst/>
              <a:rect l="0" t="0" r="0" b="0"/>
              <a:pathLst>
                <a:path w="59683" h="347544">
                  <a:moveTo>
                    <a:pt x="21582" y="12177"/>
                  </a:moveTo>
                  <a:lnTo>
                    <a:pt x="21582" y="12177"/>
                  </a:lnTo>
                  <a:lnTo>
                    <a:pt x="24953" y="5435"/>
                  </a:lnTo>
                  <a:lnTo>
                    <a:pt x="26651" y="3448"/>
                  </a:lnTo>
                  <a:lnTo>
                    <a:pt x="30420" y="1242"/>
                  </a:lnTo>
                  <a:lnTo>
                    <a:pt x="36509" y="0"/>
                  </a:lnTo>
                  <a:lnTo>
                    <a:pt x="37883" y="1942"/>
                  </a:lnTo>
                  <a:lnTo>
                    <a:pt x="40089" y="22150"/>
                  </a:lnTo>
                  <a:lnTo>
                    <a:pt x="40525" y="63222"/>
                  </a:lnTo>
                  <a:lnTo>
                    <a:pt x="35541" y="102850"/>
                  </a:lnTo>
                  <a:lnTo>
                    <a:pt x="29794" y="146288"/>
                  </a:lnTo>
                  <a:lnTo>
                    <a:pt x="23623" y="182128"/>
                  </a:lnTo>
                  <a:lnTo>
                    <a:pt x="19432" y="214005"/>
                  </a:lnTo>
                  <a:lnTo>
                    <a:pt x="9734" y="260910"/>
                  </a:lnTo>
                  <a:lnTo>
                    <a:pt x="3249" y="301434"/>
                  </a:lnTo>
                  <a:lnTo>
                    <a:pt x="0" y="326640"/>
                  </a:lnTo>
                  <a:lnTo>
                    <a:pt x="3994" y="341027"/>
                  </a:lnTo>
                  <a:lnTo>
                    <a:pt x="7035" y="345005"/>
                  </a:lnTo>
                  <a:lnTo>
                    <a:pt x="10472" y="346951"/>
                  </a:lnTo>
                  <a:lnTo>
                    <a:pt x="14176" y="347543"/>
                  </a:lnTo>
                  <a:lnTo>
                    <a:pt x="18055" y="345821"/>
                  </a:lnTo>
                  <a:lnTo>
                    <a:pt x="41979" y="322108"/>
                  </a:lnTo>
                  <a:lnTo>
                    <a:pt x="59682" y="2788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2126"/>
            <p:cNvSpPr/>
            <p:nvPr>
              <p:custDataLst>
                <p:tags r:id="rId61"/>
              </p:custDataLst>
            </p:nvPr>
          </p:nvSpPr>
          <p:spPr>
            <a:xfrm>
              <a:off x="2279650" y="6196804"/>
              <a:ext cx="102700" cy="273597"/>
            </a:xfrm>
            <a:custGeom>
              <a:avLst/>
              <a:gdLst/>
              <a:ahLst/>
              <a:cxnLst/>
              <a:rect l="0" t="0" r="0" b="0"/>
              <a:pathLst>
                <a:path w="102700" h="273597">
                  <a:moveTo>
                    <a:pt x="0" y="51596"/>
                  </a:moveTo>
                  <a:lnTo>
                    <a:pt x="0" y="51596"/>
                  </a:lnTo>
                  <a:lnTo>
                    <a:pt x="0" y="48225"/>
                  </a:lnTo>
                  <a:lnTo>
                    <a:pt x="706" y="47937"/>
                  </a:lnTo>
                  <a:lnTo>
                    <a:pt x="12209" y="54346"/>
                  </a:lnTo>
                  <a:lnTo>
                    <a:pt x="14490" y="57662"/>
                  </a:lnTo>
                  <a:lnTo>
                    <a:pt x="17023" y="66993"/>
                  </a:lnTo>
                  <a:lnTo>
                    <a:pt x="20664" y="110834"/>
                  </a:lnTo>
                  <a:lnTo>
                    <a:pt x="22115" y="150051"/>
                  </a:lnTo>
                  <a:lnTo>
                    <a:pt x="19958" y="185896"/>
                  </a:lnTo>
                  <a:lnTo>
                    <a:pt x="15858" y="225821"/>
                  </a:lnTo>
                  <a:lnTo>
                    <a:pt x="13116" y="270109"/>
                  </a:lnTo>
                  <a:lnTo>
                    <a:pt x="12977" y="273471"/>
                  </a:lnTo>
                  <a:lnTo>
                    <a:pt x="12884" y="273596"/>
                  </a:lnTo>
                  <a:lnTo>
                    <a:pt x="16095" y="236236"/>
                  </a:lnTo>
                  <a:lnTo>
                    <a:pt x="23536" y="190948"/>
                  </a:lnTo>
                  <a:lnTo>
                    <a:pt x="27629" y="157039"/>
                  </a:lnTo>
                  <a:lnTo>
                    <a:pt x="33900" y="118508"/>
                  </a:lnTo>
                  <a:lnTo>
                    <a:pt x="43598" y="79104"/>
                  </a:lnTo>
                  <a:lnTo>
                    <a:pt x="55152" y="32387"/>
                  </a:lnTo>
                  <a:lnTo>
                    <a:pt x="66279" y="6942"/>
                  </a:lnTo>
                  <a:lnTo>
                    <a:pt x="74378" y="0"/>
                  </a:lnTo>
                  <a:lnTo>
                    <a:pt x="79218" y="265"/>
                  </a:lnTo>
                  <a:lnTo>
                    <a:pt x="90241" y="6205"/>
                  </a:lnTo>
                  <a:lnTo>
                    <a:pt x="98433" y="17782"/>
                  </a:lnTo>
                  <a:lnTo>
                    <a:pt x="101605" y="24819"/>
                  </a:lnTo>
                  <a:lnTo>
                    <a:pt x="102699" y="58322"/>
                  </a:lnTo>
                  <a:lnTo>
                    <a:pt x="95184" y="92787"/>
                  </a:lnTo>
                  <a:lnTo>
                    <a:pt x="87930" y="107062"/>
                  </a:lnTo>
                  <a:lnTo>
                    <a:pt x="68404" y="125347"/>
                  </a:lnTo>
                  <a:lnTo>
                    <a:pt x="62536" y="127574"/>
                  </a:lnTo>
                  <a:lnTo>
                    <a:pt x="38100" y="1277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2127"/>
            <p:cNvSpPr/>
            <p:nvPr>
              <p:custDataLst>
                <p:tags r:id="rId62"/>
              </p:custDataLst>
            </p:nvPr>
          </p:nvSpPr>
          <p:spPr>
            <a:xfrm>
              <a:off x="1356418" y="6273800"/>
              <a:ext cx="110433" cy="57151"/>
            </a:xfrm>
            <a:custGeom>
              <a:avLst/>
              <a:gdLst/>
              <a:ahLst/>
              <a:cxnLst/>
              <a:rect l="0" t="0" r="0" b="0"/>
              <a:pathLst>
                <a:path w="110433" h="57151">
                  <a:moveTo>
                    <a:pt x="15182" y="57150"/>
                  </a:moveTo>
                  <a:lnTo>
                    <a:pt x="15182" y="57150"/>
                  </a:lnTo>
                  <a:lnTo>
                    <a:pt x="8440" y="57150"/>
                  </a:lnTo>
                  <a:lnTo>
                    <a:pt x="3248" y="55268"/>
                  </a:lnTo>
                  <a:lnTo>
                    <a:pt x="876" y="53779"/>
                  </a:lnTo>
                  <a:lnTo>
                    <a:pt x="0" y="51375"/>
                  </a:lnTo>
                  <a:lnTo>
                    <a:pt x="909" y="44941"/>
                  </a:lnTo>
                  <a:lnTo>
                    <a:pt x="22242" y="30013"/>
                  </a:lnTo>
                  <a:lnTo>
                    <a:pt x="63013" y="11781"/>
                  </a:lnTo>
                  <a:lnTo>
                    <a:pt x="11043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SMARTInkShape-2128"/>
            <p:cNvSpPr/>
            <p:nvPr>
              <p:custDataLst>
                <p:tags r:id="rId63"/>
              </p:custDataLst>
            </p:nvPr>
          </p:nvSpPr>
          <p:spPr>
            <a:xfrm>
              <a:off x="1285679" y="5986632"/>
              <a:ext cx="212922" cy="464969"/>
            </a:xfrm>
            <a:custGeom>
              <a:avLst/>
              <a:gdLst/>
              <a:ahLst/>
              <a:cxnLst/>
              <a:rect l="0" t="0" r="0" b="0"/>
              <a:pathLst>
                <a:path w="212922" h="464969">
                  <a:moveTo>
                    <a:pt x="3371" y="464968"/>
                  </a:moveTo>
                  <a:lnTo>
                    <a:pt x="3371" y="464968"/>
                  </a:lnTo>
                  <a:lnTo>
                    <a:pt x="0" y="458226"/>
                  </a:lnTo>
                  <a:lnTo>
                    <a:pt x="2679" y="416547"/>
                  </a:lnTo>
                  <a:lnTo>
                    <a:pt x="7321" y="369482"/>
                  </a:lnTo>
                  <a:lnTo>
                    <a:pt x="9715" y="331235"/>
                  </a:lnTo>
                  <a:lnTo>
                    <a:pt x="14580" y="294111"/>
                  </a:lnTo>
                  <a:lnTo>
                    <a:pt x="20663" y="247722"/>
                  </a:lnTo>
                  <a:lnTo>
                    <a:pt x="21900" y="210569"/>
                  </a:lnTo>
                  <a:lnTo>
                    <a:pt x="25689" y="163460"/>
                  </a:lnTo>
                  <a:lnTo>
                    <a:pt x="34600" y="117399"/>
                  </a:lnTo>
                  <a:lnTo>
                    <a:pt x="40299" y="83774"/>
                  </a:lnTo>
                  <a:lnTo>
                    <a:pt x="49706" y="36422"/>
                  </a:lnTo>
                  <a:lnTo>
                    <a:pt x="56219" y="11711"/>
                  </a:lnTo>
                  <a:lnTo>
                    <a:pt x="59770" y="6164"/>
                  </a:lnTo>
                  <a:lnTo>
                    <a:pt x="64253" y="2465"/>
                  </a:lnTo>
                  <a:lnTo>
                    <a:pt x="69359" y="0"/>
                  </a:lnTo>
                  <a:lnTo>
                    <a:pt x="74880" y="2588"/>
                  </a:lnTo>
                  <a:lnTo>
                    <a:pt x="86658" y="16755"/>
                  </a:lnTo>
                  <a:lnTo>
                    <a:pt x="105189" y="55273"/>
                  </a:lnTo>
                  <a:lnTo>
                    <a:pt x="117768" y="88148"/>
                  </a:lnTo>
                  <a:lnTo>
                    <a:pt x="132987" y="134831"/>
                  </a:lnTo>
                  <a:lnTo>
                    <a:pt x="145728" y="178530"/>
                  </a:lnTo>
                  <a:lnTo>
                    <a:pt x="156246" y="212780"/>
                  </a:lnTo>
                  <a:lnTo>
                    <a:pt x="165625" y="246815"/>
                  </a:lnTo>
                  <a:lnTo>
                    <a:pt x="178838" y="294341"/>
                  </a:lnTo>
                  <a:lnTo>
                    <a:pt x="191581" y="335074"/>
                  </a:lnTo>
                  <a:lnTo>
                    <a:pt x="212921" y="3824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2129"/>
            <p:cNvSpPr/>
            <p:nvPr>
              <p:custDataLst>
                <p:tags r:id="rId64"/>
              </p:custDataLst>
            </p:nvPr>
          </p:nvSpPr>
          <p:spPr>
            <a:xfrm>
              <a:off x="1589751" y="6192572"/>
              <a:ext cx="93733" cy="157487"/>
            </a:xfrm>
            <a:custGeom>
              <a:avLst/>
              <a:gdLst/>
              <a:ahLst/>
              <a:cxnLst/>
              <a:rect l="0" t="0" r="0" b="0"/>
              <a:pathLst>
                <a:path w="93733" h="157487">
                  <a:moveTo>
                    <a:pt x="86649" y="30428"/>
                  </a:moveTo>
                  <a:lnTo>
                    <a:pt x="86649" y="30428"/>
                  </a:lnTo>
                  <a:lnTo>
                    <a:pt x="86649" y="27057"/>
                  </a:lnTo>
                  <a:lnTo>
                    <a:pt x="76536" y="18219"/>
                  </a:lnTo>
                  <a:lnTo>
                    <a:pt x="41869" y="3140"/>
                  </a:lnTo>
                  <a:lnTo>
                    <a:pt x="19680" y="0"/>
                  </a:lnTo>
                  <a:lnTo>
                    <a:pt x="13781" y="971"/>
                  </a:lnTo>
                  <a:lnTo>
                    <a:pt x="5345" y="5811"/>
                  </a:lnTo>
                  <a:lnTo>
                    <a:pt x="2813" y="9784"/>
                  </a:lnTo>
                  <a:lnTo>
                    <a:pt x="0" y="19842"/>
                  </a:lnTo>
                  <a:lnTo>
                    <a:pt x="1366" y="24781"/>
                  </a:lnTo>
                  <a:lnTo>
                    <a:pt x="27833" y="53916"/>
                  </a:lnTo>
                  <a:lnTo>
                    <a:pt x="74258" y="94620"/>
                  </a:lnTo>
                  <a:lnTo>
                    <a:pt x="82553" y="104113"/>
                  </a:lnTo>
                  <a:lnTo>
                    <a:pt x="90943" y="117741"/>
                  </a:lnTo>
                  <a:lnTo>
                    <a:pt x="93732" y="131323"/>
                  </a:lnTo>
                  <a:lnTo>
                    <a:pt x="93488" y="137908"/>
                  </a:lnTo>
                  <a:lnTo>
                    <a:pt x="89453" y="148987"/>
                  </a:lnTo>
                  <a:lnTo>
                    <a:pt x="86402" y="153917"/>
                  </a:lnTo>
                  <a:lnTo>
                    <a:pt x="82251" y="156499"/>
                  </a:lnTo>
                  <a:lnTo>
                    <a:pt x="71994" y="157486"/>
                  </a:lnTo>
                  <a:lnTo>
                    <a:pt x="68412" y="156760"/>
                  </a:lnTo>
                  <a:lnTo>
                    <a:pt x="61249" y="1510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2130"/>
            <p:cNvSpPr/>
            <p:nvPr>
              <p:custDataLst>
                <p:tags r:id="rId65"/>
              </p:custDataLst>
            </p:nvPr>
          </p:nvSpPr>
          <p:spPr>
            <a:xfrm>
              <a:off x="1754123" y="6173083"/>
              <a:ext cx="59392" cy="172270"/>
            </a:xfrm>
            <a:custGeom>
              <a:avLst/>
              <a:gdLst/>
              <a:ahLst/>
              <a:cxnLst/>
              <a:rect l="0" t="0" r="0" b="0"/>
              <a:pathLst>
                <a:path w="59392" h="172270">
                  <a:moveTo>
                    <a:pt x="55627" y="5467"/>
                  </a:moveTo>
                  <a:lnTo>
                    <a:pt x="55627" y="5467"/>
                  </a:lnTo>
                  <a:lnTo>
                    <a:pt x="55627" y="2096"/>
                  </a:lnTo>
                  <a:lnTo>
                    <a:pt x="53510" y="1103"/>
                  </a:lnTo>
                  <a:lnTo>
                    <a:pt x="45514" y="0"/>
                  </a:lnTo>
                  <a:lnTo>
                    <a:pt x="20181" y="4361"/>
                  </a:lnTo>
                  <a:lnTo>
                    <a:pt x="8984" y="10000"/>
                  </a:lnTo>
                  <a:lnTo>
                    <a:pt x="3617" y="14066"/>
                  </a:lnTo>
                  <a:lnTo>
                    <a:pt x="761" y="20107"/>
                  </a:lnTo>
                  <a:lnTo>
                    <a:pt x="0" y="23694"/>
                  </a:lnTo>
                  <a:lnTo>
                    <a:pt x="9041" y="45597"/>
                  </a:lnTo>
                  <a:lnTo>
                    <a:pt x="39926" y="91008"/>
                  </a:lnTo>
                  <a:lnTo>
                    <a:pt x="56158" y="124173"/>
                  </a:lnTo>
                  <a:lnTo>
                    <a:pt x="59391" y="141011"/>
                  </a:lnTo>
                  <a:lnTo>
                    <a:pt x="57065" y="154138"/>
                  </a:lnTo>
                  <a:lnTo>
                    <a:pt x="54469" y="159614"/>
                  </a:lnTo>
                  <a:lnTo>
                    <a:pt x="45940" y="167580"/>
                  </a:lnTo>
                  <a:lnTo>
                    <a:pt x="40702" y="170693"/>
                  </a:lnTo>
                  <a:lnTo>
                    <a:pt x="29238" y="172269"/>
                  </a:lnTo>
                  <a:lnTo>
                    <a:pt x="23218" y="171702"/>
                  </a:lnTo>
                  <a:lnTo>
                    <a:pt x="18498" y="169912"/>
                  </a:lnTo>
                  <a:lnTo>
                    <a:pt x="4827" y="1578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2131"/>
            <p:cNvSpPr/>
            <p:nvPr>
              <p:custDataLst>
                <p:tags r:id="rId66"/>
              </p:custDataLst>
            </p:nvPr>
          </p:nvSpPr>
          <p:spPr>
            <a:xfrm>
              <a:off x="1906346" y="6206641"/>
              <a:ext cx="119305" cy="127133"/>
            </a:xfrm>
            <a:custGeom>
              <a:avLst/>
              <a:gdLst/>
              <a:ahLst/>
              <a:cxnLst/>
              <a:rect l="0" t="0" r="0" b="0"/>
              <a:pathLst>
                <a:path w="119305" h="127133">
                  <a:moveTo>
                    <a:pt x="11354" y="3659"/>
                  </a:moveTo>
                  <a:lnTo>
                    <a:pt x="11354" y="3659"/>
                  </a:lnTo>
                  <a:lnTo>
                    <a:pt x="7983" y="288"/>
                  </a:lnTo>
                  <a:lnTo>
                    <a:pt x="6990" y="0"/>
                  </a:lnTo>
                  <a:lnTo>
                    <a:pt x="6328" y="514"/>
                  </a:lnTo>
                  <a:lnTo>
                    <a:pt x="1894" y="16522"/>
                  </a:lnTo>
                  <a:lnTo>
                    <a:pt x="0" y="51225"/>
                  </a:lnTo>
                  <a:lnTo>
                    <a:pt x="10947" y="97900"/>
                  </a:lnTo>
                  <a:lnTo>
                    <a:pt x="22444" y="118757"/>
                  </a:lnTo>
                  <a:lnTo>
                    <a:pt x="30629" y="125370"/>
                  </a:lnTo>
                  <a:lnTo>
                    <a:pt x="34787" y="127132"/>
                  </a:lnTo>
                  <a:lnTo>
                    <a:pt x="38971" y="126191"/>
                  </a:lnTo>
                  <a:lnTo>
                    <a:pt x="47382" y="119501"/>
                  </a:lnTo>
                  <a:lnTo>
                    <a:pt x="56679" y="97093"/>
                  </a:lnTo>
                  <a:lnTo>
                    <a:pt x="61778" y="49893"/>
                  </a:lnTo>
                  <a:lnTo>
                    <a:pt x="67479" y="15819"/>
                  </a:lnTo>
                  <a:lnTo>
                    <a:pt x="68526" y="15999"/>
                  </a:lnTo>
                  <a:lnTo>
                    <a:pt x="86775" y="58311"/>
                  </a:lnTo>
                  <a:lnTo>
                    <a:pt x="98534" y="75748"/>
                  </a:lnTo>
                  <a:lnTo>
                    <a:pt x="119304" y="925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2132"/>
            <p:cNvSpPr/>
            <p:nvPr>
              <p:custDataLst>
                <p:tags r:id="rId67"/>
              </p:custDataLst>
            </p:nvPr>
          </p:nvSpPr>
          <p:spPr>
            <a:xfrm>
              <a:off x="2076450" y="6223007"/>
              <a:ext cx="165101" cy="101594"/>
            </a:xfrm>
            <a:custGeom>
              <a:avLst/>
              <a:gdLst/>
              <a:ahLst/>
              <a:cxnLst/>
              <a:rect l="0" t="0" r="0" b="0"/>
              <a:pathLst>
                <a:path w="165101" h="101594">
                  <a:moveTo>
                    <a:pt x="0" y="6343"/>
                  </a:moveTo>
                  <a:lnTo>
                    <a:pt x="0" y="6343"/>
                  </a:lnTo>
                  <a:lnTo>
                    <a:pt x="0" y="2972"/>
                  </a:lnTo>
                  <a:lnTo>
                    <a:pt x="706" y="2684"/>
                  </a:lnTo>
                  <a:lnTo>
                    <a:pt x="3371" y="4247"/>
                  </a:lnTo>
                  <a:lnTo>
                    <a:pt x="8838" y="15835"/>
                  </a:lnTo>
                  <a:lnTo>
                    <a:pt x="15732" y="57811"/>
                  </a:lnTo>
                  <a:lnTo>
                    <a:pt x="18963" y="99447"/>
                  </a:lnTo>
                  <a:lnTo>
                    <a:pt x="20928" y="53175"/>
                  </a:lnTo>
                  <a:lnTo>
                    <a:pt x="25516" y="10445"/>
                  </a:lnTo>
                  <a:lnTo>
                    <a:pt x="26889" y="6962"/>
                  </a:lnTo>
                  <a:lnTo>
                    <a:pt x="28509" y="4638"/>
                  </a:lnTo>
                  <a:lnTo>
                    <a:pt x="30295" y="4501"/>
                  </a:lnTo>
                  <a:lnTo>
                    <a:pt x="32191" y="5820"/>
                  </a:lnTo>
                  <a:lnTo>
                    <a:pt x="34161" y="8111"/>
                  </a:lnTo>
                  <a:lnTo>
                    <a:pt x="48701" y="53632"/>
                  </a:lnTo>
                  <a:lnTo>
                    <a:pt x="57153" y="68313"/>
                  </a:lnTo>
                  <a:lnTo>
                    <a:pt x="59269" y="70939"/>
                  </a:lnTo>
                  <a:lnTo>
                    <a:pt x="60679" y="71986"/>
                  </a:lnTo>
                  <a:lnTo>
                    <a:pt x="61619" y="71977"/>
                  </a:lnTo>
                  <a:lnTo>
                    <a:pt x="64824" y="66712"/>
                  </a:lnTo>
                  <a:lnTo>
                    <a:pt x="68322" y="57868"/>
                  </a:lnTo>
                  <a:lnTo>
                    <a:pt x="81765" y="20253"/>
                  </a:lnTo>
                  <a:lnTo>
                    <a:pt x="93528" y="3722"/>
                  </a:lnTo>
                  <a:lnTo>
                    <a:pt x="98335" y="1068"/>
                  </a:lnTo>
                  <a:lnTo>
                    <a:pt x="109321" y="0"/>
                  </a:lnTo>
                  <a:lnTo>
                    <a:pt x="119378" y="3759"/>
                  </a:lnTo>
                  <a:lnTo>
                    <a:pt x="124035" y="6737"/>
                  </a:lnTo>
                  <a:lnTo>
                    <a:pt x="140703" y="27782"/>
                  </a:lnTo>
                  <a:lnTo>
                    <a:pt x="160211" y="74962"/>
                  </a:lnTo>
                  <a:lnTo>
                    <a:pt x="165100" y="1015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6" name="SMARTInkShape-Group366"/>
          <p:cNvGrpSpPr/>
          <p:nvPr/>
        </p:nvGrpSpPr>
        <p:grpSpPr>
          <a:xfrm>
            <a:off x="3553224" y="6211783"/>
            <a:ext cx="216671" cy="201718"/>
            <a:chOff x="3553224" y="6211783"/>
            <a:chExt cx="216671" cy="201718"/>
          </a:xfrm>
        </p:grpSpPr>
        <p:sp>
          <p:nvSpPr>
            <p:cNvPr id="322" name="SMARTInkShape-2133"/>
            <p:cNvSpPr/>
            <p:nvPr>
              <p:custDataLst>
                <p:tags r:id="rId47"/>
              </p:custDataLst>
            </p:nvPr>
          </p:nvSpPr>
          <p:spPr>
            <a:xfrm>
              <a:off x="3553224" y="6245556"/>
              <a:ext cx="40877" cy="167945"/>
            </a:xfrm>
            <a:custGeom>
              <a:avLst/>
              <a:gdLst/>
              <a:ahLst/>
              <a:cxnLst/>
              <a:rect l="0" t="0" r="0" b="0"/>
              <a:pathLst>
                <a:path w="40877" h="167945">
                  <a:moveTo>
                    <a:pt x="40876" y="21894"/>
                  </a:moveTo>
                  <a:lnTo>
                    <a:pt x="40876" y="21894"/>
                  </a:lnTo>
                  <a:lnTo>
                    <a:pt x="37505" y="18523"/>
                  </a:lnTo>
                  <a:lnTo>
                    <a:pt x="35850" y="14987"/>
                  </a:lnTo>
                  <a:lnTo>
                    <a:pt x="35409" y="13055"/>
                  </a:lnTo>
                  <a:lnTo>
                    <a:pt x="31416" y="6967"/>
                  </a:lnTo>
                  <a:lnTo>
                    <a:pt x="22394" y="694"/>
                  </a:lnTo>
                  <a:lnTo>
                    <a:pt x="19382" y="0"/>
                  </a:lnTo>
                  <a:lnTo>
                    <a:pt x="16669" y="241"/>
                  </a:lnTo>
                  <a:lnTo>
                    <a:pt x="14154" y="1109"/>
                  </a:lnTo>
                  <a:lnTo>
                    <a:pt x="9479" y="11480"/>
                  </a:lnTo>
                  <a:lnTo>
                    <a:pt x="0" y="57603"/>
                  </a:lnTo>
                  <a:lnTo>
                    <a:pt x="2018" y="99582"/>
                  </a:lnTo>
                  <a:lnTo>
                    <a:pt x="3850" y="116394"/>
                  </a:lnTo>
                  <a:lnTo>
                    <a:pt x="9368" y="135625"/>
                  </a:lnTo>
                  <a:lnTo>
                    <a:pt x="40876" y="1679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2134"/>
            <p:cNvSpPr/>
            <p:nvPr>
              <p:custDataLst>
                <p:tags r:id="rId48"/>
              </p:custDataLst>
            </p:nvPr>
          </p:nvSpPr>
          <p:spPr>
            <a:xfrm>
              <a:off x="3714750" y="6213579"/>
              <a:ext cx="55145" cy="187222"/>
            </a:xfrm>
            <a:custGeom>
              <a:avLst/>
              <a:gdLst/>
              <a:ahLst/>
              <a:cxnLst/>
              <a:rect l="0" t="0" r="0" b="0"/>
              <a:pathLst>
                <a:path w="55145" h="187222">
                  <a:moveTo>
                    <a:pt x="19050" y="9421"/>
                  </a:moveTo>
                  <a:lnTo>
                    <a:pt x="19050" y="9421"/>
                  </a:lnTo>
                  <a:lnTo>
                    <a:pt x="27888" y="582"/>
                  </a:lnTo>
                  <a:lnTo>
                    <a:pt x="30587" y="0"/>
                  </a:lnTo>
                  <a:lnTo>
                    <a:pt x="37348" y="1236"/>
                  </a:lnTo>
                  <a:lnTo>
                    <a:pt x="39715" y="3259"/>
                  </a:lnTo>
                  <a:lnTo>
                    <a:pt x="50568" y="30699"/>
                  </a:lnTo>
                  <a:lnTo>
                    <a:pt x="55144" y="78274"/>
                  </a:lnTo>
                  <a:lnTo>
                    <a:pt x="48104" y="123106"/>
                  </a:lnTo>
                  <a:lnTo>
                    <a:pt x="36705" y="155820"/>
                  </a:lnTo>
                  <a:lnTo>
                    <a:pt x="23106" y="174624"/>
                  </a:lnTo>
                  <a:lnTo>
                    <a:pt x="0" y="1872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2135"/>
            <p:cNvSpPr/>
            <p:nvPr>
              <p:custDataLst>
                <p:tags r:id="rId49"/>
              </p:custDataLst>
            </p:nvPr>
          </p:nvSpPr>
          <p:spPr>
            <a:xfrm>
              <a:off x="3641241" y="6211783"/>
              <a:ext cx="10010" cy="23918"/>
            </a:xfrm>
            <a:custGeom>
              <a:avLst/>
              <a:gdLst/>
              <a:ahLst/>
              <a:cxnLst/>
              <a:rect l="0" t="0" r="0" b="0"/>
              <a:pathLst>
                <a:path w="10010" h="23918">
                  <a:moveTo>
                    <a:pt x="3659" y="23917"/>
                  </a:moveTo>
                  <a:lnTo>
                    <a:pt x="3659" y="23917"/>
                  </a:lnTo>
                  <a:lnTo>
                    <a:pt x="3659" y="11708"/>
                  </a:lnTo>
                  <a:lnTo>
                    <a:pt x="1777" y="6026"/>
                  </a:lnTo>
                  <a:lnTo>
                    <a:pt x="288" y="3523"/>
                  </a:lnTo>
                  <a:lnTo>
                    <a:pt x="0" y="1854"/>
                  </a:lnTo>
                  <a:lnTo>
                    <a:pt x="515" y="742"/>
                  </a:lnTo>
                  <a:lnTo>
                    <a:pt x="1563" y="0"/>
                  </a:lnTo>
                  <a:lnTo>
                    <a:pt x="2967" y="211"/>
                  </a:lnTo>
                  <a:lnTo>
                    <a:pt x="10009" y="48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2136"/>
            <p:cNvSpPr/>
            <p:nvPr>
              <p:custDataLst>
                <p:tags r:id="rId50"/>
              </p:custDataLst>
            </p:nvPr>
          </p:nvSpPr>
          <p:spPr>
            <a:xfrm>
              <a:off x="3644900" y="6270729"/>
              <a:ext cx="18944" cy="104672"/>
            </a:xfrm>
            <a:custGeom>
              <a:avLst/>
              <a:gdLst/>
              <a:ahLst/>
              <a:cxnLst/>
              <a:rect l="0" t="0" r="0" b="0"/>
              <a:pathLst>
                <a:path w="18944" h="104672">
                  <a:moveTo>
                    <a:pt x="0" y="9421"/>
                  </a:moveTo>
                  <a:lnTo>
                    <a:pt x="0" y="9421"/>
                  </a:lnTo>
                  <a:lnTo>
                    <a:pt x="0" y="6050"/>
                  </a:lnTo>
                  <a:lnTo>
                    <a:pt x="1881" y="2514"/>
                  </a:lnTo>
                  <a:lnTo>
                    <a:pt x="3371" y="582"/>
                  </a:lnTo>
                  <a:lnTo>
                    <a:pt x="5069" y="0"/>
                  </a:lnTo>
                  <a:lnTo>
                    <a:pt x="6907" y="318"/>
                  </a:lnTo>
                  <a:lnTo>
                    <a:pt x="8838" y="1236"/>
                  </a:lnTo>
                  <a:lnTo>
                    <a:pt x="14927" y="9269"/>
                  </a:lnTo>
                  <a:lnTo>
                    <a:pt x="17828" y="23958"/>
                  </a:lnTo>
                  <a:lnTo>
                    <a:pt x="18943" y="71317"/>
                  </a:lnTo>
                  <a:lnTo>
                    <a:pt x="12700" y="1046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1" name="SMARTInkShape-Group367"/>
          <p:cNvGrpSpPr/>
          <p:nvPr/>
        </p:nvGrpSpPr>
        <p:grpSpPr>
          <a:xfrm>
            <a:off x="4044965" y="6101836"/>
            <a:ext cx="565136" cy="292272"/>
            <a:chOff x="4044965" y="6101836"/>
            <a:chExt cx="565136" cy="292272"/>
          </a:xfrm>
        </p:grpSpPr>
        <p:sp>
          <p:nvSpPr>
            <p:cNvPr id="327" name="SMARTInkShape-2137"/>
            <p:cNvSpPr/>
            <p:nvPr>
              <p:custDataLst>
                <p:tags r:id="rId43"/>
              </p:custDataLst>
            </p:nvPr>
          </p:nvSpPr>
          <p:spPr>
            <a:xfrm>
              <a:off x="4472223" y="6242050"/>
              <a:ext cx="137878" cy="90305"/>
            </a:xfrm>
            <a:custGeom>
              <a:avLst/>
              <a:gdLst/>
              <a:ahLst/>
              <a:cxnLst/>
              <a:rect l="0" t="0" r="0" b="0"/>
              <a:pathLst>
                <a:path w="137878" h="90305">
                  <a:moveTo>
                    <a:pt x="87077" y="0"/>
                  </a:moveTo>
                  <a:lnTo>
                    <a:pt x="87077" y="0"/>
                  </a:lnTo>
                  <a:lnTo>
                    <a:pt x="56570" y="3371"/>
                  </a:lnTo>
                  <a:lnTo>
                    <a:pt x="33274" y="15580"/>
                  </a:lnTo>
                  <a:lnTo>
                    <a:pt x="15240" y="32603"/>
                  </a:lnTo>
                  <a:lnTo>
                    <a:pt x="4330" y="57795"/>
                  </a:lnTo>
                  <a:lnTo>
                    <a:pt x="0" y="77488"/>
                  </a:lnTo>
                  <a:lnTo>
                    <a:pt x="804" y="81997"/>
                  </a:lnTo>
                  <a:lnTo>
                    <a:pt x="5459" y="88890"/>
                  </a:lnTo>
                  <a:lnTo>
                    <a:pt x="10087" y="90304"/>
                  </a:lnTo>
                  <a:lnTo>
                    <a:pt x="22756" y="89994"/>
                  </a:lnTo>
                  <a:lnTo>
                    <a:pt x="42384" y="82483"/>
                  </a:lnTo>
                  <a:lnTo>
                    <a:pt x="61605" y="61207"/>
                  </a:lnTo>
                  <a:lnTo>
                    <a:pt x="89516" y="18726"/>
                  </a:lnTo>
                  <a:lnTo>
                    <a:pt x="90820" y="18128"/>
                  </a:lnTo>
                  <a:lnTo>
                    <a:pt x="91689" y="18435"/>
                  </a:lnTo>
                  <a:lnTo>
                    <a:pt x="96283" y="25609"/>
                  </a:lnTo>
                  <a:lnTo>
                    <a:pt x="101204" y="50110"/>
                  </a:lnTo>
                  <a:lnTo>
                    <a:pt x="137877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2138"/>
            <p:cNvSpPr/>
            <p:nvPr>
              <p:custDataLst>
                <p:tags r:id="rId44"/>
              </p:custDataLst>
            </p:nvPr>
          </p:nvSpPr>
          <p:spPr>
            <a:xfrm>
              <a:off x="4338194" y="6254750"/>
              <a:ext cx="56007" cy="12701"/>
            </a:xfrm>
            <a:custGeom>
              <a:avLst/>
              <a:gdLst/>
              <a:ahLst/>
              <a:cxnLst/>
              <a:rect l="0" t="0" r="0" b="0"/>
              <a:pathLst>
                <a:path w="56007" h="12701">
                  <a:moveTo>
                    <a:pt x="11556" y="0"/>
                  </a:moveTo>
                  <a:lnTo>
                    <a:pt x="11556" y="0"/>
                  </a:lnTo>
                  <a:lnTo>
                    <a:pt x="8185" y="0"/>
                  </a:lnTo>
                  <a:lnTo>
                    <a:pt x="4648" y="1881"/>
                  </a:lnTo>
                  <a:lnTo>
                    <a:pt x="0" y="5467"/>
                  </a:lnTo>
                  <a:lnTo>
                    <a:pt x="56006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2139"/>
            <p:cNvSpPr/>
            <p:nvPr>
              <p:custDataLst>
                <p:tags r:id="rId45"/>
              </p:custDataLst>
            </p:nvPr>
          </p:nvSpPr>
          <p:spPr>
            <a:xfrm>
              <a:off x="4202314" y="6101836"/>
              <a:ext cx="179187" cy="267244"/>
            </a:xfrm>
            <a:custGeom>
              <a:avLst/>
              <a:gdLst/>
              <a:ahLst/>
              <a:cxnLst/>
              <a:rect l="0" t="0" r="0" b="0"/>
              <a:pathLst>
                <a:path w="179187" h="267244">
                  <a:moveTo>
                    <a:pt x="52186" y="184664"/>
                  </a:moveTo>
                  <a:lnTo>
                    <a:pt x="52186" y="184664"/>
                  </a:lnTo>
                  <a:lnTo>
                    <a:pt x="48815" y="184664"/>
                  </a:lnTo>
                  <a:lnTo>
                    <a:pt x="45279" y="180901"/>
                  </a:lnTo>
                  <a:lnTo>
                    <a:pt x="37259" y="170359"/>
                  </a:lnTo>
                  <a:lnTo>
                    <a:pt x="33087" y="167723"/>
                  </a:lnTo>
                  <a:lnTo>
                    <a:pt x="30987" y="167020"/>
                  </a:lnTo>
                  <a:lnTo>
                    <a:pt x="28175" y="167962"/>
                  </a:lnTo>
                  <a:lnTo>
                    <a:pt x="21288" y="172773"/>
                  </a:lnTo>
                  <a:lnTo>
                    <a:pt x="9478" y="186785"/>
                  </a:lnTo>
                  <a:lnTo>
                    <a:pt x="412" y="207713"/>
                  </a:lnTo>
                  <a:lnTo>
                    <a:pt x="0" y="231789"/>
                  </a:lnTo>
                  <a:lnTo>
                    <a:pt x="4346" y="250054"/>
                  </a:lnTo>
                  <a:lnTo>
                    <a:pt x="8298" y="253657"/>
                  </a:lnTo>
                  <a:lnTo>
                    <a:pt x="20215" y="257661"/>
                  </a:lnTo>
                  <a:lnTo>
                    <a:pt x="26639" y="256612"/>
                  </a:lnTo>
                  <a:lnTo>
                    <a:pt x="39420" y="249803"/>
                  </a:lnTo>
                  <a:lnTo>
                    <a:pt x="48394" y="239720"/>
                  </a:lnTo>
                  <a:lnTo>
                    <a:pt x="64448" y="198704"/>
                  </a:lnTo>
                  <a:lnTo>
                    <a:pt x="64874" y="240083"/>
                  </a:lnTo>
                  <a:lnTo>
                    <a:pt x="66995" y="245599"/>
                  </a:lnTo>
                  <a:lnTo>
                    <a:pt x="74995" y="253609"/>
                  </a:lnTo>
                  <a:lnTo>
                    <a:pt x="78681" y="255322"/>
                  </a:lnTo>
                  <a:lnTo>
                    <a:pt x="81844" y="255758"/>
                  </a:lnTo>
                  <a:lnTo>
                    <a:pt x="84658" y="255343"/>
                  </a:lnTo>
                  <a:lnTo>
                    <a:pt x="98731" y="244646"/>
                  </a:lnTo>
                  <a:lnTo>
                    <a:pt x="109565" y="231443"/>
                  </a:lnTo>
                  <a:lnTo>
                    <a:pt x="128695" y="185606"/>
                  </a:lnTo>
                  <a:lnTo>
                    <a:pt x="142009" y="140792"/>
                  </a:lnTo>
                  <a:lnTo>
                    <a:pt x="149199" y="103383"/>
                  </a:lnTo>
                  <a:lnTo>
                    <a:pt x="157244" y="60293"/>
                  </a:lnTo>
                  <a:lnTo>
                    <a:pt x="161446" y="16242"/>
                  </a:lnTo>
                  <a:lnTo>
                    <a:pt x="163540" y="1860"/>
                  </a:lnTo>
                  <a:lnTo>
                    <a:pt x="163111" y="0"/>
                  </a:lnTo>
                  <a:lnTo>
                    <a:pt x="162120" y="171"/>
                  </a:lnTo>
                  <a:lnTo>
                    <a:pt x="157352" y="10525"/>
                  </a:lnTo>
                  <a:lnTo>
                    <a:pt x="152374" y="54174"/>
                  </a:lnTo>
                  <a:lnTo>
                    <a:pt x="148411" y="95859"/>
                  </a:lnTo>
                  <a:lnTo>
                    <a:pt x="147725" y="137264"/>
                  </a:lnTo>
                  <a:lnTo>
                    <a:pt x="147493" y="177339"/>
                  </a:lnTo>
                  <a:lnTo>
                    <a:pt x="147447" y="218181"/>
                  </a:lnTo>
                  <a:lnTo>
                    <a:pt x="147438" y="247258"/>
                  </a:lnTo>
                  <a:lnTo>
                    <a:pt x="151200" y="258580"/>
                  </a:lnTo>
                  <a:lnTo>
                    <a:pt x="154179" y="263575"/>
                  </a:lnTo>
                  <a:lnTo>
                    <a:pt x="157576" y="266199"/>
                  </a:lnTo>
                  <a:lnTo>
                    <a:pt x="161251" y="267243"/>
                  </a:lnTo>
                  <a:lnTo>
                    <a:pt x="165112" y="267233"/>
                  </a:lnTo>
                  <a:lnTo>
                    <a:pt x="168392" y="265816"/>
                  </a:lnTo>
                  <a:lnTo>
                    <a:pt x="179186" y="2545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2140"/>
            <p:cNvSpPr/>
            <p:nvPr>
              <p:custDataLst>
                <p:tags r:id="rId46"/>
              </p:custDataLst>
            </p:nvPr>
          </p:nvSpPr>
          <p:spPr>
            <a:xfrm>
              <a:off x="4044965" y="6108174"/>
              <a:ext cx="109682" cy="285934"/>
            </a:xfrm>
            <a:custGeom>
              <a:avLst/>
              <a:gdLst/>
              <a:ahLst/>
              <a:cxnLst/>
              <a:rect l="0" t="0" r="0" b="0"/>
              <a:pathLst>
                <a:path w="109682" h="285934">
                  <a:moveTo>
                    <a:pt x="12685" y="57676"/>
                  </a:moveTo>
                  <a:lnTo>
                    <a:pt x="12685" y="57676"/>
                  </a:lnTo>
                  <a:lnTo>
                    <a:pt x="12685" y="102488"/>
                  </a:lnTo>
                  <a:lnTo>
                    <a:pt x="12685" y="142607"/>
                  </a:lnTo>
                  <a:lnTo>
                    <a:pt x="10803" y="173975"/>
                  </a:lnTo>
                  <a:lnTo>
                    <a:pt x="7659" y="215842"/>
                  </a:lnTo>
                  <a:lnTo>
                    <a:pt x="6509" y="261374"/>
                  </a:lnTo>
                  <a:lnTo>
                    <a:pt x="6412" y="268152"/>
                  </a:lnTo>
                  <a:lnTo>
                    <a:pt x="1975" y="224864"/>
                  </a:lnTo>
                  <a:lnTo>
                    <a:pt x="378" y="180489"/>
                  </a:lnTo>
                  <a:lnTo>
                    <a:pt x="63" y="138066"/>
                  </a:lnTo>
                  <a:lnTo>
                    <a:pt x="0" y="91847"/>
                  </a:lnTo>
                  <a:lnTo>
                    <a:pt x="3358" y="49110"/>
                  </a:lnTo>
                  <a:lnTo>
                    <a:pt x="17877" y="7481"/>
                  </a:lnTo>
                  <a:lnTo>
                    <a:pt x="20379" y="3046"/>
                  </a:lnTo>
                  <a:lnTo>
                    <a:pt x="23459" y="795"/>
                  </a:lnTo>
                  <a:lnTo>
                    <a:pt x="26923" y="0"/>
                  </a:lnTo>
                  <a:lnTo>
                    <a:pt x="30643" y="175"/>
                  </a:lnTo>
                  <a:lnTo>
                    <a:pt x="40422" y="6015"/>
                  </a:lnTo>
                  <a:lnTo>
                    <a:pt x="63947" y="30380"/>
                  </a:lnTo>
                  <a:lnTo>
                    <a:pt x="88270" y="76169"/>
                  </a:lnTo>
                  <a:lnTo>
                    <a:pt x="105514" y="122529"/>
                  </a:lnTo>
                  <a:lnTo>
                    <a:pt x="109681" y="148589"/>
                  </a:lnTo>
                  <a:lnTo>
                    <a:pt x="108060" y="192171"/>
                  </a:lnTo>
                  <a:lnTo>
                    <a:pt x="101700" y="225624"/>
                  </a:lnTo>
                  <a:lnTo>
                    <a:pt x="92464" y="249442"/>
                  </a:lnTo>
                  <a:lnTo>
                    <a:pt x="79422" y="266611"/>
                  </a:lnTo>
                  <a:lnTo>
                    <a:pt x="54795" y="285763"/>
                  </a:lnTo>
                  <a:lnTo>
                    <a:pt x="49225" y="285933"/>
                  </a:lnTo>
                  <a:lnTo>
                    <a:pt x="25571" y="275622"/>
                  </a:lnTo>
                  <a:lnTo>
                    <a:pt x="20059" y="270722"/>
                  </a:lnTo>
                  <a:lnTo>
                    <a:pt x="17601" y="267440"/>
                  </a:lnTo>
                  <a:lnTo>
                    <a:pt x="16667" y="263135"/>
                  </a:lnTo>
                  <a:lnTo>
                    <a:pt x="19035" y="2418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4" name="SMARTInkShape-Group368"/>
          <p:cNvGrpSpPr/>
          <p:nvPr/>
        </p:nvGrpSpPr>
        <p:grpSpPr>
          <a:xfrm>
            <a:off x="4852754" y="6104182"/>
            <a:ext cx="1948097" cy="376464"/>
            <a:chOff x="4852754" y="6104182"/>
            <a:chExt cx="1948097" cy="376464"/>
          </a:xfrm>
        </p:grpSpPr>
        <p:sp>
          <p:nvSpPr>
            <p:cNvPr id="332" name="SMARTInkShape-2141"/>
            <p:cNvSpPr/>
            <p:nvPr>
              <p:custDataLst>
                <p:tags r:id="rId31"/>
              </p:custDataLst>
            </p:nvPr>
          </p:nvSpPr>
          <p:spPr>
            <a:xfrm>
              <a:off x="6737350" y="6375400"/>
              <a:ext cx="63501" cy="57151"/>
            </a:xfrm>
            <a:custGeom>
              <a:avLst/>
              <a:gdLst/>
              <a:ahLst/>
              <a:cxnLst/>
              <a:rect l="0" t="0" r="0" b="0"/>
              <a:pathLst>
                <a:path w="63501" h="57151">
                  <a:moveTo>
                    <a:pt x="63500" y="0"/>
                  </a:moveTo>
                  <a:lnTo>
                    <a:pt x="63500" y="0"/>
                  </a:lnTo>
                  <a:lnTo>
                    <a:pt x="54711" y="13815"/>
                  </a:lnTo>
                  <a:lnTo>
                    <a:pt x="21906" y="47866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2142"/>
            <p:cNvSpPr/>
            <p:nvPr>
              <p:custDataLst>
                <p:tags r:id="rId32"/>
              </p:custDataLst>
            </p:nvPr>
          </p:nvSpPr>
          <p:spPr>
            <a:xfrm>
              <a:off x="6522344" y="6104182"/>
              <a:ext cx="168341" cy="244919"/>
            </a:xfrm>
            <a:custGeom>
              <a:avLst/>
              <a:gdLst/>
              <a:ahLst/>
              <a:cxnLst/>
              <a:rect l="0" t="0" r="0" b="0"/>
              <a:pathLst>
                <a:path w="168341" h="244919">
                  <a:moveTo>
                    <a:pt x="62606" y="220418"/>
                  </a:moveTo>
                  <a:lnTo>
                    <a:pt x="62606" y="220418"/>
                  </a:lnTo>
                  <a:lnTo>
                    <a:pt x="65976" y="210305"/>
                  </a:lnTo>
                  <a:lnTo>
                    <a:pt x="66264" y="206620"/>
                  </a:lnTo>
                  <a:lnTo>
                    <a:pt x="64702" y="200644"/>
                  </a:lnTo>
                  <a:lnTo>
                    <a:pt x="59774" y="195637"/>
                  </a:lnTo>
                  <a:lnTo>
                    <a:pt x="52880" y="191765"/>
                  </a:lnTo>
                  <a:lnTo>
                    <a:pt x="45113" y="190045"/>
                  </a:lnTo>
                  <a:lnTo>
                    <a:pt x="26064" y="192446"/>
                  </a:lnTo>
                  <a:lnTo>
                    <a:pt x="14380" y="197638"/>
                  </a:lnTo>
                  <a:lnTo>
                    <a:pt x="9288" y="200998"/>
                  </a:lnTo>
                  <a:lnTo>
                    <a:pt x="3631" y="208495"/>
                  </a:lnTo>
                  <a:lnTo>
                    <a:pt x="0" y="221433"/>
                  </a:lnTo>
                  <a:lnTo>
                    <a:pt x="3265" y="228160"/>
                  </a:lnTo>
                  <a:lnTo>
                    <a:pt x="6113" y="231929"/>
                  </a:lnTo>
                  <a:lnTo>
                    <a:pt x="13038" y="236117"/>
                  </a:lnTo>
                  <a:lnTo>
                    <a:pt x="28770" y="239026"/>
                  </a:lnTo>
                  <a:lnTo>
                    <a:pt x="36044" y="239272"/>
                  </a:lnTo>
                  <a:lnTo>
                    <a:pt x="38548" y="240043"/>
                  </a:lnTo>
                  <a:lnTo>
                    <a:pt x="40217" y="241262"/>
                  </a:lnTo>
                  <a:lnTo>
                    <a:pt x="41330" y="242781"/>
                  </a:lnTo>
                  <a:lnTo>
                    <a:pt x="42778" y="243794"/>
                  </a:lnTo>
                  <a:lnTo>
                    <a:pt x="46267" y="244918"/>
                  </a:lnTo>
                  <a:lnTo>
                    <a:pt x="55569" y="242180"/>
                  </a:lnTo>
                  <a:lnTo>
                    <a:pt x="67263" y="233530"/>
                  </a:lnTo>
                  <a:lnTo>
                    <a:pt x="101115" y="186541"/>
                  </a:lnTo>
                  <a:lnTo>
                    <a:pt x="122457" y="145480"/>
                  </a:lnTo>
                  <a:lnTo>
                    <a:pt x="142318" y="102134"/>
                  </a:lnTo>
                  <a:lnTo>
                    <a:pt x="159085" y="59053"/>
                  </a:lnTo>
                  <a:lnTo>
                    <a:pt x="167157" y="29144"/>
                  </a:lnTo>
                  <a:lnTo>
                    <a:pt x="168340" y="11229"/>
                  </a:lnTo>
                  <a:lnTo>
                    <a:pt x="166514" y="916"/>
                  </a:lnTo>
                  <a:lnTo>
                    <a:pt x="163628" y="0"/>
                  </a:lnTo>
                  <a:lnTo>
                    <a:pt x="154777" y="4627"/>
                  </a:lnTo>
                  <a:lnTo>
                    <a:pt x="147550" y="15620"/>
                  </a:lnTo>
                  <a:lnTo>
                    <a:pt x="134888" y="62556"/>
                  </a:lnTo>
                  <a:lnTo>
                    <a:pt x="126169" y="102870"/>
                  </a:lnTo>
                  <a:lnTo>
                    <a:pt x="121655" y="138787"/>
                  </a:lnTo>
                  <a:lnTo>
                    <a:pt x="120130" y="178736"/>
                  </a:lnTo>
                  <a:lnTo>
                    <a:pt x="119756" y="2267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2143"/>
            <p:cNvSpPr/>
            <p:nvPr>
              <p:custDataLst>
                <p:tags r:id="rId33"/>
              </p:custDataLst>
            </p:nvPr>
          </p:nvSpPr>
          <p:spPr>
            <a:xfrm>
              <a:off x="6343919" y="6270351"/>
              <a:ext cx="101332" cy="71968"/>
            </a:xfrm>
            <a:custGeom>
              <a:avLst/>
              <a:gdLst/>
              <a:ahLst/>
              <a:cxnLst/>
              <a:rect l="0" t="0" r="0" b="0"/>
              <a:pathLst>
                <a:path w="101332" h="71968">
                  <a:moveTo>
                    <a:pt x="12431" y="3449"/>
                  </a:moveTo>
                  <a:lnTo>
                    <a:pt x="12431" y="3449"/>
                  </a:lnTo>
                  <a:lnTo>
                    <a:pt x="12430" y="8916"/>
                  </a:lnTo>
                  <a:lnTo>
                    <a:pt x="9060" y="12909"/>
                  </a:lnTo>
                  <a:lnTo>
                    <a:pt x="7405" y="18471"/>
                  </a:lnTo>
                  <a:lnTo>
                    <a:pt x="1768" y="63184"/>
                  </a:lnTo>
                  <a:lnTo>
                    <a:pt x="0" y="71967"/>
                  </a:lnTo>
                  <a:lnTo>
                    <a:pt x="18035" y="27209"/>
                  </a:lnTo>
                  <a:lnTo>
                    <a:pt x="35443" y="393"/>
                  </a:lnTo>
                  <a:lnTo>
                    <a:pt x="36239" y="0"/>
                  </a:lnTo>
                  <a:lnTo>
                    <a:pt x="36769" y="444"/>
                  </a:lnTo>
                  <a:lnTo>
                    <a:pt x="37123" y="1445"/>
                  </a:lnTo>
                  <a:lnTo>
                    <a:pt x="37813" y="48799"/>
                  </a:lnTo>
                  <a:lnTo>
                    <a:pt x="37829" y="59563"/>
                  </a:lnTo>
                  <a:lnTo>
                    <a:pt x="47265" y="45186"/>
                  </a:lnTo>
                  <a:lnTo>
                    <a:pt x="55835" y="28751"/>
                  </a:lnTo>
                  <a:lnTo>
                    <a:pt x="79608" y="5832"/>
                  </a:lnTo>
                  <a:lnTo>
                    <a:pt x="83321" y="3627"/>
                  </a:lnTo>
                  <a:lnTo>
                    <a:pt x="86502" y="2861"/>
                  </a:lnTo>
                  <a:lnTo>
                    <a:pt x="89328" y="3057"/>
                  </a:lnTo>
                  <a:lnTo>
                    <a:pt x="91918" y="4599"/>
                  </a:lnTo>
                  <a:lnTo>
                    <a:pt x="96677" y="10074"/>
                  </a:lnTo>
                  <a:lnTo>
                    <a:pt x="101331" y="415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2144"/>
            <p:cNvSpPr/>
            <p:nvPr>
              <p:custDataLst>
                <p:tags r:id="rId34"/>
              </p:custDataLst>
            </p:nvPr>
          </p:nvSpPr>
          <p:spPr>
            <a:xfrm>
              <a:off x="6172200" y="6248400"/>
              <a:ext cx="114301" cy="102081"/>
            </a:xfrm>
            <a:custGeom>
              <a:avLst/>
              <a:gdLst/>
              <a:ahLst/>
              <a:cxnLst/>
              <a:rect l="0" t="0" r="0" b="0"/>
              <a:pathLst>
                <a:path w="114301" h="102081">
                  <a:moveTo>
                    <a:pt x="0" y="25400"/>
                  </a:moveTo>
                  <a:lnTo>
                    <a:pt x="0" y="25400"/>
                  </a:lnTo>
                  <a:lnTo>
                    <a:pt x="44613" y="28771"/>
                  </a:lnTo>
                  <a:lnTo>
                    <a:pt x="59001" y="30867"/>
                  </a:lnTo>
                  <a:lnTo>
                    <a:pt x="63382" y="35121"/>
                  </a:lnTo>
                  <a:lnTo>
                    <a:pt x="81215" y="61208"/>
                  </a:lnTo>
                  <a:lnTo>
                    <a:pt x="87381" y="85077"/>
                  </a:lnTo>
                  <a:lnTo>
                    <a:pt x="86344" y="94492"/>
                  </a:lnTo>
                  <a:lnTo>
                    <a:pt x="85079" y="98978"/>
                  </a:lnTo>
                  <a:lnTo>
                    <a:pt x="83531" y="101263"/>
                  </a:lnTo>
                  <a:lnTo>
                    <a:pt x="81793" y="102080"/>
                  </a:lnTo>
                  <a:lnTo>
                    <a:pt x="79928" y="101921"/>
                  </a:lnTo>
                  <a:lnTo>
                    <a:pt x="75975" y="94216"/>
                  </a:lnTo>
                  <a:lnTo>
                    <a:pt x="73934" y="88211"/>
                  </a:lnTo>
                  <a:lnTo>
                    <a:pt x="74431" y="62903"/>
                  </a:lnTo>
                  <a:lnTo>
                    <a:pt x="81625" y="29228"/>
                  </a:lnTo>
                  <a:lnTo>
                    <a:pt x="88254" y="17458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2145"/>
            <p:cNvSpPr/>
            <p:nvPr>
              <p:custDataLst>
                <p:tags r:id="rId35"/>
              </p:custDataLst>
            </p:nvPr>
          </p:nvSpPr>
          <p:spPr>
            <a:xfrm>
              <a:off x="6142005" y="6280150"/>
              <a:ext cx="45221" cy="73162"/>
            </a:xfrm>
            <a:custGeom>
              <a:avLst/>
              <a:gdLst/>
              <a:ahLst/>
              <a:cxnLst/>
              <a:rect l="0" t="0" r="0" b="0"/>
              <a:pathLst>
                <a:path w="45221" h="73162">
                  <a:moveTo>
                    <a:pt x="36545" y="31750"/>
                  </a:moveTo>
                  <a:lnTo>
                    <a:pt x="36545" y="31750"/>
                  </a:lnTo>
                  <a:lnTo>
                    <a:pt x="36545" y="28379"/>
                  </a:lnTo>
                  <a:lnTo>
                    <a:pt x="33174" y="19541"/>
                  </a:lnTo>
                  <a:lnTo>
                    <a:pt x="27756" y="13859"/>
                  </a:lnTo>
                  <a:lnTo>
                    <a:pt x="16151" y="4462"/>
                  </a:lnTo>
                  <a:lnTo>
                    <a:pt x="13776" y="3681"/>
                  </a:lnTo>
                  <a:lnTo>
                    <a:pt x="11488" y="3865"/>
                  </a:lnTo>
                  <a:lnTo>
                    <a:pt x="9257" y="4694"/>
                  </a:lnTo>
                  <a:lnTo>
                    <a:pt x="4896" y="11259"/>
                  </a:lnTo>
                  <a:lnTo>
                    <a:pt x="357" y="24973"/>
                  </a:lnTo>
                  <a:lnTo>
                    <a:pt x="0" y="35088"/>
                  </a:lnTo>
                  <a:lnTo>
                    <a:pt x="4471" y="55238"/>
                  </a:lnTo>
                  <a:lnTo>
                    <a:pt x="10766" y="65943"/>
                  </a:lnTo>
                  <a:lnTo>
                    <a:pt x="15125" y="69362"/>
                  </a:lnTo>
                  <a:lnTo>
                    <a:pt x="25614" y="73161"/>
                  </a:lnTo>
                  <a:lnTo>
                    <a:pt x="29964" y="72763"/>
                  </a:lnTo>
                  <a:lnTo>
                    <a:pt x="33568" y="71087"/>
                  </a:lnTo>
                  <a:lnTo>
                    <a:pt x="36677" y="68557"/>
                  </a:lnTo>
                  <a:lnTo>
                    <a:pt x="44423" y="54886"/>
                  </a:lnTo>
                  <a:lnTo>
                    <a:pt x="45220" y="45326"/>
                  </a:lnTo>
                  <a:lnTo>
                    <a:pt x="38132" y="19740"/>
                  </a:lnTo>
                  <a:lnTo>
                    <a:pt x="31971" y="7322"/>
                  </a:lnTo>
                  <a:lnTo>
                    <a:pt x="3019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2146"/>
            <p:cNvSpPr/>
            <p:nvPr>
              <p:custDataLst>
                <p:tags r:id="rId36"/>
              </p:custDataLst>
            </p:nvPr>
          </p:nvSpPr>
          <p:spPr>
            <a:xfrm>
              <a:off x="5962650" y="6177015"/>
              <a:ext cx="136698" cy="197511"/>
            </a:xfrm>
            <a:custGeom>
              <a:avLst/>
              <a:gdLst/>
              <a:ahLst/>
              <a:cxnLst/>
              <a:rect l="0" t="0" r="0" b="0"/>
              <a:pathLst>
                <a:path w="136698" h="197511">
                  <a:moveTo>
                    <a:pt x="0" y="77735"/>
                  </a:moveTo>
                  <a:lnTo>
                    <a:pt x="0" y="77735"/>
                  </a:lnTo>
                  <a:lnTo>
                    <a:pt x="3371" y="81106"/>
                  </a:lnTo>
                  <a:lnTo>
                    <a:pt x="5026" y="84642"/>
                  </a:lnTo>
                  <a:lnTo>
                    <a:pt x="6273" y="126723"/>
                  </a:lnTo>
                  <a:lnTo>
                    <a:pt x="4458" y="169324"/>
                  </a:lnTo>
                  <a:lnTo>
                    <a:pt x="587" y="197510"/>
                  </a:lnTo>
                  <a:lnTo>
                    <a:pt x="391" y="197096"/>
                  </a:lnTo>
                  <a:lnTo>
                    <a:pt x="34" y="151034"/>
                  </a:lnTo>
                  <a:lnTo>
                    <a:pt x="1891" y="111213"/>
                  </a:lnTo>
                  <a:lnTo>
                    <a:pt x="6910" y="71191"/>
                  </a:lnTo>
                  <a:lnTo>
                    <a:pt x="14927" y="39127"/>
                  </a:lnTo>
                  <a:lnTo>
                    <a:pt x="17712" y="35767"/>
                  </a:lnTo>
                  <a:lnTo>
                    <a:pt x="20981" y="34235"/>
                  </a:lnTo>
                  <a:lnTo>
                    <a:pt x="24571" y="33918"/>
                  </a:lnTo>
                  <a:lnTo>
                    <a:pt x="28375" y="36530"/>
                  </a:lnTo>
                  <a:lnTo>
                    <a:pt x="48796" y="68694"/>
                  </a:lnTo>
                  <a:lnTo>
                    <a:pt x="70003" y="115120"/>
                  </a:lnTo>
                  <a:lnTo>
                    <a:pt x="90393" y="157844"/>
                  </a:lnTo>
                  <a:lnTo>
                    <a:pt x="107853" y="183556"/>
                  </a:lnTo>
                  <a:lnTo>
                    <a:pt x="111413" y="183561"/>
                  </a:lnTo>
                  <a:lnTo>
                    <a:pt x="115198" y="180741"/>
                  </a:lnTo>
                  <a:lnTo>
                    <a:pt x="119131" y="176038"/>
                  </a:lnTo>
                  <a:lnTo>
                    <a:pt x="128039" y="149195"/>
                  </a:lnTo>
                  <a:lnTo>
                    <a:pt x="133006" y="106562"/>
                  </a:lnTo>
                  <a:lnTo>
                    <a:pt x="136697" y="69813"/>
                  </a:lnTo>
                  <a:lnTo>
                    <a:pt x="134656" y="30782"/>
                  </a:lnTo>
                  <a:lnTo>
                    <a:pt x="133032" y="6672"/>
                  </a:lnTo>
                  <a:lnTo>
                    <a:pt x="131726" y="2843"/>
                  </a:lnTo>
                  <a:lnTo>
                    <a:pt x="130151" y="291"/>
                  </a:lnTo>
                  <a:lnTo>
                    <a:pt x="129101" y="0"/>
                  </a:lnTo>
                  <a:lnTo>
                    <a:pt x="127000" y="7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2147"/>
            <p:cNvSpPr/>
            <p:nvPr>
              <p:custDataLst>
                <p:tags r:id="rId37"/>
              </p:custDataLst>
            </p:nvPr>
          </p:nvSpPr>
          <p:spPr>
            <a:xfrm>
              <a:off x="5623090" y="6273800"/>
              <a:ext cx="187161" cy="76201"/>
            </a:xfrm>
            <a:custGeom>
              <a:avLst/>
              <a:gdLst/>
              <a:ahLst/>
              <a:cxnLst/>
              <a:rect l="0" t="0" r="0" b="0"/>
              <a:pathLst>
                <a:path w="187161" h="76201">
                  <a:moveTo>
                    <a:pt x="22060" y="76200"/>
                  </a:moveTo>
                  <a:lnTo>
                    <a:pt x="22060" y="76200"/>
                  </a:lnTo>
                  <a:lnTo>
                    <a:pt x="7133" y="76200"/>
                  </a:lnTo>
                  <a:lnTo>
                    <a:pt x="5759" y="74788"/>
                  </a:lnTo>
                  <a:lnTo>
                    <a:pt x="0" y="55152"/>
                  </a:lnTo>
                  <a:lnTo>
                    <a:pt x="1908" y="43561"/>
                  </a:lnTo>
                  <a:lnTo>
                    <a:pt x="11259" y="22246"/>
                  </a:lnTo>
                  <a:lnTo>
                    <a:pt x="17495" y="15061"/>
                  </a:lnTo>
                  <a:lnTo>
                    <a:pt x="21133" y="12157"/>
                  </a:lnTo>
                  <a:lnTo>
                    <a:pt x="24970" y="10927"/>
                  </a:lnTo>
                  <a:lnTo>
                    <a:pt x="45448" y="12327"/>
                  </a:lnTo>
                  <a:lnTo>
                    <a:pt x="53857" y="16297"/>
                  </a:lnTo>
                  <a:lnTo>
                    <a:pt x="97752" y="48011"/>
                  </a:lnTo>
                  <a:lnTo>
                    <a:pt x="127218" y="67731"/>
                  </a:lnTo>
                  <a:lnTo>
                    <a:pt x="138412" y="69378"/>
                  </a:lnTo>
                  <a:lnTo>
                    <a:pt x="159389" y="62968"/>
                  </a:lnTo>
                  <a:lnTo>
                    <a:pt x="171525" y="54091"/>
                  </a:lnTo>
                  <a:lnTo>
                    <a:pt x="180210" y="43795"/>
                  </a:lnTo>
                  <a:lnTo>
                    <a:pt x="184072" y="34517"/>
                  </a:lnTo>
                  <a:lnTo>
                    <a:pt x="1871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SMARTInkShape-2148"/>
            <p:cNvSpPr/>
            <p:nvPr>
              <p:custDataLst>
                <p:tags r:id="rId38"/>
              </p:custDataLst>
            </p:nvPr>
          </p:nvSpPr>
          <p:spPr>
            <a:xfrm>
              <a:off x="5315135" y="6134983"/>
              <a:ext cx="132829" cy="234068"/>
            </a:xfrm>
            <a:custGeom>
              <a:avLst/>
              <a:gdLst/>
              <a:ahLst/>
              <a:cxnLst/>
              <a:rect l="0" t="0" r="0" b="0"/>
              <a:pathLst>
                <a:path w="132829" h="234068">
                  <a:moveTo>
                    <a:pt x="12515" y="5467"/>
                  </a:moveTo>
                  <a:lnTo>
                    <a:pt x="12515" y="5467"/>
                  </a:lnTo>
                  <a:lnTo>
                    <a:pt x="23450" y="0"/>
                  </a:lnTo>
                  <a:lnTo>
                    <a:pt x="24430" y="5153"/>
                  </a:lnTo>
                  <a:lnTo>
                    <a:pt x="21688" y="35823"/>
                  </a:lnTo>
                  <a:lnTo>
                    <a:pt x="13648" y="74623"/>
                  </a:lnTo>
                  <a:lnTo>
                    <a:pt x="2966" y="122008"/>
                  </a:lnTo>
                  <a:lnTo>
                    <a:pt x="229" y="167204"/>
                  </a:lnTo>
                  <a:lnTo>
                    <a:pt x="0" y="181771"/>
                  </a:lnTo>
                  <a:lnTo>
                    <a:pt x="1349" y="187209"/>
                  </a:lnTo>
                  <a:lnTo>
                    <a:pt x="6611" y="195132"/>
                  </a:lnTo>
                  <a:lnTo>
                    <a:pt x="9990" y="195410"/>
                  </a:lnTo>
                  <a:lnTo>
                    <a:pt x="13654" y="193480"/>
                  </a:lnTo>
                  <a:lnTo>
                    <a:pt x="37490" y="169403"/>
                  </a:lnTo>
                  <a:lnTo>
                    <a:pt x="55529" y="129833"/>
                  </a:lnTo>
                  <a:lnTo>
                    <a:pt x="54597" y="129301"/>
                  </a:lnTo>
                  <a:lnTo>
                    <a:pt x="49797" y="130590"/>
                  </a:lnTo>
                  <a:lnTo>
                    <a:pt x="47953" y="132627"/>
                  </a:lnTo>
                  <a:lnTo>
                    <a:pt x="41380" y="153350"/>
                  </a:lnTo>
                  <a:lnTo>
                    <a:pt x="41336" y="163150"/>
                  </a:lnTo>
                  <a:lnTo>
                    <a:pt x="42312" y="167739"/>
                  </a:lnTo>
                  <a:lnTo>
                    <a:pt x="44374" y="170798"/>
                  </a:lnTo>
                  <a:lnTo>
                    <a:pt x="47160" y="172838"/>
                  </a:lnTo>
                  <a:lnTo>
                    <a:pt x="54724" y="175104"/>
                  </a:lnTo>
                  <a:lnTo>
                    <a:pt x="65140" y="176112"/>
                  </a:lnTo>
                  <a:lnTo>
                    <a:pt x="78708" y="170915"/>
                  </a:lnTo>
                  <a:lnTo>
                    <a:pt x="109270" y="148740"/>
                  </a:lnTo>
                  <a:lnTo>
                    <a:pt x="127818" y="129331"/>
                  </a:lnTo>
                  <a:lnTo>
                    <a:pt x="129600" y="126143"/>
                  </a:lnTo>
                  <a:lnTo>
                    <a:pt x="130083" y="124018"/>
                  </a:lnTo>
                  <a:lnTo>
                    <a:pt x="129699" y="122600"/>
                  </a:lnTo>
                  <a:lnTo>
                    <a:pt x="128738" y="121656"/>
                  </a:lnTo>
                  <a:lnTo>
                    <a:pt x="127391" y="121732"/>
                  </a:lnTo>
                  <a:lnTo>
                    <a:pt x="124013" y="123698"/>
                  </a:lnTo>
                  <a:lnTo>
                    <a:pt x="122831" y="125210"/>
                  </a:lnTo>
                  <a:lnTo>
                    <a:pt x="121516" y="128771"/>
                  </a:lnTo>
                  <a:lnTo>
                    <a:pt x="120776" y="138114"/>
                  </a:lnTo>
                  <a:lnTo>
                    <a:pt x="131461" y="185368"/>
                  </a:lnTo>
                  <a:lnTo>
                    <a:pt x="132828" y="210807"/>
                  </a:lnTo>
                  <a:lnTo>
                    <a:pt x="130824" y="215738"/>
                  </a:lnTo>
                  <a:lnTo>
                    <a:pt x="114115" y="2340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SMARTInkShape-2149"/>
            <p:cNvSpPr/>
            <p:nvPr>
              <p:custDataLst>
                <p:tags r:id="rId39"/>
              </p:custDataLst>
            </p:nvPr>
          </p:nvSpPr>
          <p:spPr>
            <a:xfrm>
              <a:off x="5207000" y="6253364"/>
              <a:ext cx="75210" cy="227282"/>
            </a:xfrm>
            <a:custGeom>
              <a:avLst/>
              <a:gdLst/>
              <a:ahLst/>
              <a:cxnLst/>
              <a:rect l="0" t="0" r="0" b="0"/>
              <a:pathLst>
                <a:path w="75210" h="227282">
                  <a:moveTo>
                    <a:pt x="0" y="26786"/>
                  </a:moveTo>
                  <a:lnTo>
                    <a:pt x="0" y="26786"/>
                  </a:lnTo>
                  <a:lnTo>
                    <a:pt x="3371" y="23415"/>
                  </a:lnTo>
                  <a:lnTo>
                    <a:pt x="4364" y="23128"/>
                  </a:lnTo>
                  <a:lnTo>
                    <a:pt x="5026" y="23641"/>
                  </a:lnTo>
                  <a:lnTo>
                    <a:pt x="5467" y="24690"/>
                  </a:lnTo>
                  <a:lnTo>
                    <a:pt x="6316" y="66249"/>
                  </a:lnTo>
                  <a:lnTo>
                    <a:pt x="9715" y="102393"/>
                  </a:lnTo>
                  <a:lnTo>
                    <a:pt x="8444" y="139813"/>
                  </a:lnTo>
                  <a:lnTo>
                    <a:pt x="6625" y="180552"/>
                  </a:lnTo>
                  <a:lnTo>
                    <a:pt x="6366" y="220856"/>
                  </a:lnTo>
                  <a:lnTo>
                    <a:pt x="7067" y="223899"/>
                  </a:lnTo>
                  <a:lnTo>
                    <a:pt x="8239" y="225928"/>
                  </a:lnTo>
                  <a:lnTo>
                    <a:pt x="9726" y="227281"/>
                  </a:lnTo>
                  <a:lnTo>
                    <a:pt x="15141" y="219377"/>
                  </a:lnTo>
                  <a:lnTo>
                    <a:pt x="20841" y="204809"/>
                  </a:lnTo>
                  <a:lnTo>
                    <a:pt x="26381" y="166817"/>
                  </a:lnTo>
                  <a:lnTo>
                    <a:pt x="33922" y="124721"/>
                  </a:lnTo>
                  <a:lnTo>
                    <a:pt x="43212" y="78382"/>
                  </a:lnTo>
                  <a:lnTo>
                    <a:pt x="52672" y="35331"/>
                  </a:lnTo>
                  <a:lnTo>
                    <a:pt x="57676" y="9580"/>
                  </a:lnTo>
                  <a:lnTo>
                    <a:pt x="63498" y="1970"/>
                  </a:lnTo>
                  <a:lnTo>
                    <a:pt x="66321" y="364"/>
                  </a:lnTo>
                  <a:lnTo>
                    <a:pt x="68908" y="0"/>
                  </a:lnTo>
                  <a:lnTo>
                    <a:pt x="71339" y="461"/>
                  </a:lnTo>
                  <a:lnTo>
                    <a:pt x="72959" y="2181"/>
                  </a:lnTo>
                  <a:lnTo>
                    <a:pt x="74759" y="7855"/>
                  </a:lnTo>
                  <a:lnTo>
                    <a:pt x="75209" y="36792"/>
                  </a:lnTo>
                  <a:lnTo>
                    <a:pt x="72703" y="50988"/>
                  </a:lnTo>
                  <a:lnTo>
                    <a:pt x="50328" y="86809"/>
                  </a:lnTo>
                  <a:lnTo>
                    <a:pt x="46957" y="89379"/>
                  </a:lnTo>
                  <a:lnTo>
                    <a:pt x="31750" y="775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2150"/>
            <p:cNvSpPr/>
            <p:nvPr>
              <p:custDataLst>
                <p:tags r:id="rId40"/>
              </p:custDataLst>
            </p:nvPr>
          </p:nvSpPr>
          <p:spPr>
            <a:xfrm>
              <a:off x="5061833" y="6269477"/>
              <a:ext cx="107068" cy="91010"/>
            </a:xfrm>
            <a:custGeom>
              <a:avLst/>
              <a:gdLst/>
              <a:ahLst/>
              <a:cxnLst/>
              <a:rect l="0" t="0" r="0" b="0"/>
              <a:pathLst>
                <a:path w="107068" h="91010">
                  <a:moveTo>
                    <a:pt x="5467" y="17023"/>
                  </a:moveTo>
                  <a:lnTo>
                    <a:pt x="5467" y="17023"/>
                  </a:lnTo>
                  <a:lnTo>
                    <a:pt x="5467" y="4814"/>
                  </a:lnTo>
                  <a:lnTo>
                    <a:pt x="4761" y="2533"/>
                  </a:lnTo>
                  <a:lnTo>
                    <a:pt x="3586" y="1013"/>
                  </a:lnTo>
                  <a:lnTo>
                    <a:pt x="2096" y="0"/>
                  </a:lnTo>
                  <a:lnTo>
                    <a:pt x="1103" y="30"/>
                  </a:lnTo>
                  <a:lnTo>
                    <a:pt x="441" y="755"/>
                  </a:lnTo>
                  <a:lnTo>
                    <a:pt x="0" y="1944"/>
                  </a:lnTo>
                  <a:lnTo>
                    <a:pt x="10135" y="45038"/>
                  </a:lnTo>
                  <a:lnTo>
                    <a:pt x="11788" y="91009"/>
                  </a:lnTo>
                  <a:lnTo>
                    <a:pt x="16885" y="51167"/>
                  </a:lnTo>
                  <a:lnTo>
                    <a:pt x="29645" y="7586"/>
                  </a:lnTo>
                  <a:lnTo>
                    <a:pt x="30758" y="8616"/>
                  </a:lnTo>
                  <a:lnTo>
                    <a:pt x="47853" y="56092"/>
                  </a:lnTo>
                  <a:lnTo>
                    <a:pt x="55020" y="71513"/>
                  </a:lnTo>
                  <a:lnTo>
                    <a:pt x="56141" y="71694"/>
                  </a:lnTo>
                  <a:lnTo>
                    <a:pt x="59268" y="70014"/>
                  </a:lnTo>
                  <a:lnTo>
                    <a:pt x="61129" y="63153"/>
                  </a:lnTo>
                  <a:lnTo>
                    <a:pt x="64058" y="49270"/>
                  </a:lnTo>
                  <a:lnTo>
                    <a:pt x="81004" y="14939"/>
                  </a:lnTo>
                  <a:lnTo>
                    <a:pt x="82636" y="13517"/>
                  </a:lnTo>
                  <a:lnTo>
                    <a:pt x="84430" y="12569"/>
                  </a:lnTo>
                  <a:lnTo>
                    <a:pt x="86331" y="13348"/>
                  </a:lnTo>
                  <a:lnTo>
                    <a:pt x="90325" y="17976"/>
                  </a:lnTo>
                  <a:lnTo>
                    <a:pt x="92571" y="22856"/>
                  </a:lnTo>
                  <a:lnTo>
                    <a:pt x="101227" y="66174"/>
                  </a:lnTo>
                  <a:lnTo>
                    <a:pt x="107067" y="868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2151"/>
            <p:cNvSpPr/>
            <p:nvPr>
              <p:custDataLst>
                <p:tags r:id="rId41"/>
              </p:custDataLst>
            </p:nvPr>
          </p:nvSpPr>
          <p:spPr>
            <a:xfrm>
              <a:off x="4941042" y="6255894"/>
              <a:ext cx="75459" cy="109905"/>
            </a:xfrm>
            <a:custGeom>
              <a:avLst/>
              <a:gdLst/>
              <a:ahLst/>
              <a:cxnLst/>
              <a:rect l="0" t="0" r="0" b="0"/>
              <a:pathLst>
                <a:path w="75459" h="109905">
                  <a:moveTo>
                    <a:pt x="62758" y="11556"/>
                  </a:moveTo>
                  <a:lnTo>
                    <a:pt x="62758" y="11556"/>
                  </a:lnTo>
                  <a:lnTo>
                    <a:pt x="66416" y="11556"/>
                  </a:lnTo>
                  <a:lnTo>
                    <a:pt x="64854" y="11556"/>
                  </a:lnTo>
                  <a:lnTo>
                    <a:pt x="32959" y="0"/>
                  </a:lnTo>
                  <a:lnTo>
                    <a:pt x="24584" y="1246"/>
                  </a:lnTo>
                  <a:lnTo>
                    <a:pt x="16159" y="4857"/>
                  </a:lnTo>
                  <a:lnTo>
                    <a:pt x="7710" y="11166"/>
                  </a:lnTo>
                  <a:lnTo>
                    <a:pt x="3014" y="24318"/>
                  </a:lnTo>
                  <a:lnTo>
                    <a:pt x="0" y="58135"/>
                  </a:lnTo>
                  <a:lnTo>
                    <a:pt x="6219" y="83526"/>
                  </a:lnTo>
                  <a:lnTo>
                    <a:pt x="15052" y="96695"/>
                  </a:lnTo>
                  <a:lnTo>
                    <a:pt x="28162" y="108278"/>
                  </a:lnTo>
                  <a:lnTo>
                    <a:pt x="31227" y="109904"/>
                  </a:lnTo>
                  <a:lnTo>
                    <a:pt x="34681" y="109576"/>
                  </a:lnTo>
                  <a:lnTo>
                    <a:pt x="42283" y="105450"/>
                  </a:lnTo>
                  <a:lnTo>
                    <a:pt x="48484" y="93268"/>
                  </a:lnTo>
                  <a:lnTo>
                    <a:pt x="55365" y="61802"/>
                  </a:lnTo>
                  <a:lnTo>
                    <a:pt x="56270" y="46021"/>
                  </a:lnTo>
                  <a:lnTo>
                    <a:pt x="75458" y="877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2152"/>
            <p:cNvSpPr/>
            <p:nvPr>
              <p:custDataLst>
                <p:tags r:id="rId42"/>
              </p:custDataLst>
            </p:nvPr>
          </p:nvSpPr>
          <p:spPr>
            <a:xfrm>
              <a:off x="4852754" y="6226158"/>
              <a:ext cx="55797" cy="155576"/>
            </a:xfrm>
            <a:custGeom>
              <a:avLst/>
              <a:gdLst/>
              <a:ahLst/>
              <a:cxnLst/>
              <a:rect l="0" t="0" r="0" b="0"/>
              <a:pathLst>
                <a:path w="55797" h="155576">
                  <a:moveTo>
                    <a:pt x="55796" y="34942"/>
                  </a:moveTo>
                  <a:lnTo>
                    <a:pt x="55796" y="34942"/>
                  </a:lnTo>
                  <a:lnTo>
                    <a:pt x="55796" y="31571"/>
                  </a:lnTo>
                  <a:lnTo>
                    <a:pt x="46957" y="11176"/>
                  </a:lnTo>
                  <a:lnTo>
                    <a:pt x="42931" y="6741"/>
                  </a:lnTo>
                  <a:lnTo>
                    <a:pt x="31226" y="521"/>
                  </a:lnTo>
                  <a:lnTo>
                    <a:pt x="27421" y="0"/>
                  </a:lnTo>
                  <a:lnTo>
                    <a:pt x="19431" y="1303"/>
                  </a:lnTo>
                  <a:lnTo>
                    <a:pt x="10370" y="6003"/>
                  </a:lnTo>
                  <a:lnTo>
                    <a:pt x="3217" y="18607"/>
                  </a:lnTo>
                  <a:lnTo>
                    <a:pt x="0" y="32375"/>
                  </a:lnTo>
                  <a:lnTo>
                    <a:pt x="3011" y="42974"/>
                  </a:lnTo>
                  <a:lnTo>
                    <a:pt x="9759" y="54034"/>
                  </a:lnTo>
                  <a:lnTo>
                    <a:pt x="37373" y="87115"/>
                  </a:lnTo>
                  <a:lnTo>
                    <a:pt x="44080" y="104461"/>
                  </a:lnTo>
                  <a:lnTo>
                    <a:pt x="46355" y="120872"/>
                  </a:lnTo>
                  <a:lnTo>
                    <a:pt x="45015" y="135222"/>
                  </a:lnTo>
                  <a:lnTo>
                    <a:pt x="40186" y="146774"/>
                  </a:lnTo>
                  <a:lnTo>
                    <a:pt x="36922" y="151830"/>
                  </a:lnTo>
                  <a:lnTo>
                    <a:pt x="32630" y="154495"/>
                  </a:lnTo>
                  <a:lnTo>
                    <a:pt x="22217" y="155575"/>
                  </a:lnTo>
                  <a:lnTo>
                    <a:pt x="18593" y="153463"/>
                  </a:lnTo>
                  <a:lnTo>
                    <a:pt x="11346" y="1365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1" name="SMARTInkShape-Group369"/>
          <p:cNvGrpSpPr/>
          <p:nvPr/>
        </p:nvGrpSpPr>
        <p:grpSpPr>
          <a:xfrm>
            <a:off x="7188781" y="6146800"/>
            <a:ext cx="302577" cy="203201"/>
            <a:chOff x="7188781" y="6146800"/>
            <a:chExt cx="302577" cy="203201"/>
          </a:xfrm>
        </p:grpSpPr>
        <p:sp>
          <p:nvSpPr>
            <p:cNvPr id="345" name="SMARTInkShape-2153"/>
            <p:cNvSpPr/>
            <p:nvPr>
              <p:custDataLst>
                <p:tags r:id="rId25"/>
              </p:custDataLst>
            </p:nvPr>
          </p:nvSpPr>
          <p:spPr>
            <a:xfrm>
              <a:off x="7188781" y="6182884"/>
              <a:ext cx="75620" cy="154417"/>
            </a:xfrm>
            <a:custGeom>
              <a:avLst/>
              <a:gdLst/>
              <a:ahLst/>
              <a:cxnLst/>
              <a:rect l="0" t="0" r="0" b="0"/>
              <a:pathLst>
                <a:path w="75620" h="154417">
                  <a:moveTo>
                    <a:pt x="31169" y="21066"/>
                  </a:moveTo>
                  <a:lnTo>
                    <a:pt x="31169" y="21066"/>
                  </a:lnTo>
                  <a:lnTo>
                    <a:pt x="26143" y="9133"/>
                  </a:lnTo>
                  <a:lnTo>
                    <a:pt x="25702" y="6761"/>
                  </a:lnTo>
                  <a:lnTo>
                    <a:pt x="21448" y="2244"/>
                  </a:lnTo>
                  <a:lnTo>
                    <a:pt x="18337" y="51"/>
                  </a:lnTo>
                  <a:lnTo>
                    <a:pt x="15559" y="0"/>
                  </a:lnTo>
                  <a:lnTo>
                    <a:pt x="13001" y="1378"/>
                  </a:lnTo>
                  <a:lnTo>
                    <a:pt x="6030" y="10058"/>
                  </a:lnTo>
                  <a:lnTo>
                    <a:pt x="3826" y="13728"/>
                  </a:lnTo>
                  <a:lnTo>
                    <a:pt x="0" y="60281"/>
                  </a:lnTo>
                  <a:lnTo>
                    <a:pt x="1794" y="87178"/>
                  </a:lnTo>
                  <a:lnTo>
                    <a:pt x="9647" y="108539"/>
                  </a:lnTo>
                  <a:lnTo>
                    <a:pt x="23955" y="125560"/>
                  </a:lnTo>
                  <a:lnTo>
                    <a:pt x="41368" y="138769"/>
                  </a:lnTo>
                  <a:lnTo>
                    <a:pt x="75619" y="1544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2154"/>
            <p:cNvSpPr/>
            <p:nvPr>
              <p:custDataLst>
                <p:tags r:id="rId26"/>
              </p:custDataLst>
            </p:nvPr>
          </p:nvSpPr>
          <p:spPr>
            <a:xfrm>
              <a:off x="7454900" y="6172200"/>
              <a:ext cx="36458" cy="177801"/>
            </a:xfrm>
            <a:custGeom>
              <a:avLst/>
              <a:gdLst/>
              <a:ahLst/>
              <a:cxnLst/>
              <a:rect l="0" t="0" r="0" b="0"/>
              <a:pathLst>
                <a:path w="36458" h="177801">
                  <a:moveTo>
                    <a:pt x="19050" y="0"/>
                  </a:moveTo>
                  <a:lnTo>
                    <a:pt x="19050" y="0"/>
                  </a:lnTo>
                  <a:lnTo>
                    <a:pt x="19050" y="6742"/>
                  </a:lnTo>
                  <a:lnTo>
                    <a:pt x="22813" y="13815"/>
                  </a:lnTo>
                  <a:lnTo>
                    <a:pt x="25792" y="17676"/>
                  </a:lnTo>
                  <a:lnTo>
                    <a:pt x="33355" y="39965"/>
                  </a:lnTo>
                  <a:lnTo>
                    <a:pt x="36457" y="76150"/>
                  </a:lnTo>
                  <a:lnTo>
                    <a:pt x="31341" y="113972"/>
                  </a:lnTo>
                  <a:lnTo>
                    <a:pt x="0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SMARTInkShape-2155"/>
            <p:cNvSpPr/>
            <p:nvPr>
              <p:custDataLst>
                <p:tags r:id="rId27"/>
              </p:custDataLst>
            </p:nvPr>
          </p:nvSpPr>
          <p:spPr>
            <a:xfrm>
              <a:off x="7381980" y="6146800"/>
              <a:ext cx="9421" cy="19051"/>
            </a:xfrm>
            <a:custGeom>
              <a:avLst/>
              <a:gdLst/>
              <a:ahLst/>
              <a:cxnLst/>
              <a:rect l="0" t="0" r="0" b="0"/>
              <a:pathLst>
                <a:path w="9421" h="19051">
                  <a:moveTo>
                    <a:pt x="9420" y="19050"/>
                  </a:moveTo>
                  <a:lnTo>
                    <a:pt x="9420" y="19050"/>
                  </a:lnTo>
                  <a:lnTo>
                    <a:pt x="9420" y="12308"/>
                  </a:lnTo>
                  <a:lnTo>
                    <a:pt x="7539" y="7117"/>
                  </a:lnTo>
                  <a:lnTo>
                    <a:pt x="6049" y="4745"/>
                  </a:lnTo>
                  <a:lnTo>
                    <a:pt x="4351" y="3163"/>
                  </a:lnTo>
                  <a:lnTo>
                    <a:pt x="0" y="937"/>
                  </a:lnTo>
                  <a:lnTo>
                    <a:pt x="30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SMARTInkShape-2156"/>
            <p:cNvSpPr/>
            <p:nvPr>
              <p:custDataLst>
                <p:tags r:id="rId28"/>
              </p:custDataLst>
            </p:nvPr>
          </p:nvSpPr>
          <p:spPr>
            <a:xfrm>
              <a:off x="7398632" y="6242050"/>
              <a:ext cx="5469" cy="63501"/>
            </a:xfrm>
            <a:custGeom>
              <a:avLst/>
              <a:gdLst/>
              <a:ahLst/>
              <a:cxnLst/>
              <a:rect l="0" t="0" r="0" b="0"/>
              <a:pathLst>
                <a:path w="5469" h="63501">
                  <a:moveTo>
                    <a:pt x="5468" y="0"/>
                  </a:moveTo>
                  <a:lnTo>
                    <a:pt x="5468" y="0"/>
                  </a:lnTo>
                  <a:lnTo>
                    <a:pt x="4763" y="12243"/>
                  </a:lnTo>
                  <a:lnTo>
                    <a:pt x="0" y="35505"/>
                  </a:lnTo>
                  <a:lnTo>
                    <a:pt x="5468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SMARTInkShape-2157"/>
            <p:cNvSpPr/>
            <p:nvPr>
              <p:custDataLst>
                <p:tags r:id="rId29"/>
              </p:custDataLst>
            </p:nvPr>
          </p:nvSpPr>
          <p:spPr>
            <a:xfrm>
              <a:off x="7308850" y="6153150"/>
              <a:ext cx="6351" cy="25401"/>
            </a:xfrm>
            <a:custGeom>
              <a:avLst/>
              <a:gdLst/>
              <a:ahLst/>
              <a:cxnLst/>
              <a:rect l="0" t="0" r="0" b="0"/>
              <a:pathLst>
                <a:path w="6351" h="25401">
                  <a:moveTo>
                    <a:pt x="6350" y="25400"/>
                  </a:moveTo>
                  <a:lnTo>
                    <a:pt x="6350" y="25400"/>
                  </a:lnTo>
                  <a:lnTo>
                    <a:pt x="6350" y="1109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SMARTInkShape-2158"/>
            <p:cNvSpPr/>
            <p:nvPr>
              <p:custDataLst>
                <p:tags r:id="rId30"/>
              </p:custDataLst>
            </p:nvPr>
          </p:nvSpPr>
          <p:spPr>
            <a:xfrm>
              <a:off x="7321550" y="6248400"/>
              <a:ext cx="6351" cy="69851"/>
            </a:xfrm>
            <a:custGeom>
              <a:avLst/>
              <a:gdLst/>
              <a:ahLst/>
              <a:cxnLst/>
              <a:rect l="0" t="0" r="0" b="0"/>
              <a:pathLst>
                <a:path w="6351" h="69851">
                  <a:moveTo>
                    <a:pt x="0" y="0"/>
                  </a:moveTo>
                  <a:lnTo>
                    <a:pt x="0" y="0"/>
                  </a:lnTo>
                  <a:lnTo>
                    <a:pt x="5026" y="11933"/>
                  </a:lnTo>
                  <a:lnTo>
                    <a:pt x="6298" y="55616"/>
                  </a:lnTo>
                  <a:lnTo>
                    <a:pt x="635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1" name="SMARTInkShape-Group370"/>
          <p:cNvGrpSpPr/>
          <p:nvPr/>
        </p:nvGrpSpPr>
        <p:grpSpPr>
          <a:xfrm>
            <a:off x="7769221" y="6045200"/>
            <a:ext cx="1176456" cy="398021"/>
            <a:chOff x="7769221" y="6045200"/>
            <a:chExt cx="1176456" cy="398021"/>
          </a:xfrm>
        </p:grpSpPr>
        <p:sp>
          <p:nvSpPr>
            <p:cNvPr id="352" name="SMARTInkShape-2159"/>
            <p:cNvSpPr/>
            <p:nvPr>
              <p:custDataLst>
                <p:tags r:id="rId16"/>
              </p:custDataLst>
            </p:nvPr>
          </p:nvSpPr>
          <p:spPr>
            <a:xfrm>
              <a:off x="8770890" y="6045200"/>
              <a:ext cx="174787" cy="240317"/>
            </a:xfrm>
            <a:custGeom>
              <a:avLst/>
              <a:gdLst/>
              <a:ahLst/>
              <a:cxnLst/>
              <a:rect l="0" t="0" r="0" b="0"/>
              <a:pathLst>
                <a:path w="174787" h="240317">
                  <a:moveTo>
                    <a:pt x="49260" y="0"/>
                  </a:moveTo>
                  <a:lnTo>
                    <a:pt x="49260" y="0"/>
                  </a:lnTo>
                  <a:lnTo>
                    <a:pt x="56001" y="3371"/>
                  </a:lnTo>
                  <a:lnTo>
                    <a:pt x="57987" y="5069"/>
                  </a:lnTo>
                  <a:lnTo>
                    <a:pt x="60194" y="8839"/>
                  </a:lnTo>
                  <a:lnTo>
                    <a:pt x="55836" y="34332"/>
                  </a:lnTo>
                  <a:lnTo>
                    <a:pt x="46662" y="70301"/>
                  </a:lnTo>
                  <a:lnTo>
                    <a:pt x="38456" y="107378"/>
                  </a:lnTo>
                  <a:lnTo>
                    <a:pt x="25280" y="149987"/>
                  </a:lnTo>
                  <a:lnTo>
                    <a:pt x="12303" y="189161"/>
                  </a:lnTo>
                  <a:lnTo>
                    <a:pt x="771" y="227587"/>
                  </a:lnTo>
                  <a:lnTo>
                    <a:pt x="0" y="234275"/>
                  </a:lnTo>
                  <a:lnTo>
                    <a:pt x="898" y="238027"/>
                  </a:lnTo>
                  <a:lnTo>
                    <a:pt x="2907" y="239823"/>
                  </a:lnTo>
                  <a:lnTo>
                    <a:pt x="5658" y="240316"/>
                  </a:lnTo>
                  <a:lnTo>
                    <a:pt x="23014" y="230896"/>
                  </a:lnTo>
                  <a:lnTo>
                    <a:pt x="47681" y="209454"/>
                  </a:lnTo>
                  <a:lnTo>
                    <a:pt x="78022" y="171010"/>
                  </a:lnTo>
                  <a:lnTo>
                    <a:pt x="85515" y="152706"/>
                  </a:lnTo>
                  <a:lnTo>
                    <a:pt x="84719" y="151193"/>
                  </a:lnTo>
                  <a:lnTo>
                    <a:pt x="82777" y="150889"/>
                  </a:lnTo>
                  <a:lnTo>
                    <a:pt x="77562" y="152434"/>
                  </a:lnTo>
                  <a:lnTo>
                    <a:pt x="72893" y="155473"/>
                  </a:lnTo>
                  <a:lnTo>
                    <a:pt x="66297" y="164521"/>
                  </a:lnTo>
                  <a:lnTo>
                    <a:pt x="58452" y="189654"/>
                  </a:lnTo>
                  <a:lnTo>
                    <a:pt x="57157" y="207888"/>
                  </a:lnTo>
                  <a:lnTo>
                    <a:pt x="59355" y="215397"/>
                  </a:lnTo>
                  <a:lnTo>
                    <a:pt x="62341" y="217681"/>
                  </a:lnTo>
                  <a:lnTo>
                    <a:pt x="71301" y="220219"/>
                  </a:lnTo>
                  <a:lnTo>
                    <a:pt x="88246" y="218277"/>
                  </a:lnTo>
                  <a:lnTo>
                    <a:pt x="106673" y="206491"/>
                  </a:lnTo>
                  <a:lnTo>
                    <a:pt x="151262" y="162706"/>
                  </a:lnTo>
                  <a:lnTo>
                    <a:pt x="161621" y="147808"/>
                  </a:lnTo>
                  <a:lnTo>
                    <a:pt x="166227" y="134131"/>
                  </a:lnTo>
                  <a:lnTo>
                    <a:pt x="166748" y="129637"/>
                  </a:lnTo>
                  <a:lnTo>
                    <a:pt x="166392" y="126642"/>
                  </a:lnTo>
                  <a:lnTo>
                    <a:pt x="165447" y="124645"/>
                  </a:lnTo>
                  <a:lnTo>
                    <a:pt x="164113" y="123313"/>
                  </a:lnTo>
                  <a:lnTo>
                    <a:pt x="160748" y="121833"/>
                  </a:lnTo>
                  <a:lnTo>
                    <a:pt x="158863" y="123556"/>
                  </a:lnTo>
                  <a:lnTo>
                    <a:pt x="154887" y="131113"/>
                  </a:lnTo>
                  <a:lnTo>
                    <a:pt x="152053" y="143897"/>
                  </a:lnTo>
                  <a:lnTo>
                    <a:pt x="154585" y="159994"/>
                  </a:lnTo>
                  <a:lnTo>
                    <a:pt x="174049" y="206785"/>
                  </a:lnTo>
                  <a:lnTo>
                    <a:pt x="174786" y="211940"/>
                  </a:lnTo>
                  <a:lnTo>
                    <a:pt x="171841" y="221430"/>
                  </a:lnTo>
                  <a:lnTo>
                    <a:pt x="169081" y="225937"/>
                  </a:lnTo>
                  <a:lnTo>
                    <a:pt x="165123" y="228942"/>
                  </a:lnTo>
                  <a:lnTo>
                    <a:pt x="150147" y="233169"/>
                  </a:lnTo>
                  <a:lnTo>
                    <a:pt x="131810" y="234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2160"/>
            <p:cNvSpPr/>
            <p:nvPr>
              <p:custDataLst>
                <p:tags r:id="rId17"/>
              </p:custDataLst>
            </p:nvPr>
          </p:nvSpPr>
          <p:spPr>
            <a:xfrm>
              <a:off x="8637175" y="6171562"/>
              <a:ext cx="104554" cy="271659"/>
            </a:xfrm>
            <a:custGeom>
              <a:avLst/>
              <a:gdLst/>
              <a:ahLst/>
              <a:cxnLst/>
              <a:rect l="0" t="0" r="0" b="0"/>
              <a:pathLst>
                <a:path w="104554" h="271659">
                  <a:moveTo>
                    <a:pt x="24225" y="51438"/>
                  </a:moveTo>
                  <a:lnTo>
                    <a:pt x="24225" y="51438"/>
                  </a:lnTo>
                  <a:lnTo>
                    <a:pt x="24224" y="48067"/>
                  </a:lnTo>
                  <a:lnTo>
                    <a:pt x="24930" y="47074"/>
                  </a:lnTo>
                  <a:lnTo>
                    <a:pt x="26106" y="46412"/>
                  </a:lnTo>
                  <a:lnTo>
                    <a:pt x="27595" y="45971"/>
                  </a:lnTo>
                  <a:lnTo>
                    <a:pt x="28589" y="46382"/>
                  </a:lnTo>
                  <a:lnTo>
                    <a:pt x="29251" y="47361"/>
                  </a:lnTo>
                  <a:lnTo>
                    <a:pt x="29987" y="51743"/>
                  </a:lnTo>
                  <a:lnTo>
                    <a:pt x="29818" y="96158"/>
                  </a:lnTo>
                  <a:lnTo>
                    <a:pt x="23657" y="130958"/>
                  </a:lnTo>
                  <a:lnTo>
                    <a:pt x="17706" y="171190"/>
                  </a:lnTo>
                  <a:lnTo>
                    <a:pt x="12746" y="212598"/>
                  </a:lnTo>
                  <a:lnTo>
                    <a:pt x="4778" y="254677"/>
                  </a:lnTo>
                  <a:lnTo>
                    <a:pt x="588" y="270642"/>
                  </a:lnTo>
                  <a:lnTo>
                    <a:pt x="0" y="271658"/>
                  </a:lnTo>
                  <a:lnTo>
                    <a:pt x="10913" y="242027"/>
                  </a:lnTo>
                  <a:lnTo>
                    <a:pt x="19575" y="206451"/>
                  </a:lnTo>
                  <a:lnTo>
                    <a:pt x="31773" y="160296"/>
                  </a:lnTo>
                  <a:lnTo>
                    <a:pt x="42139" y="119283"/>
                  </a:lnTo>
                  <a:lnTo>
                    <a:pt x="53920" y="73724"/>
                  </a:lnTo>
                  <a:lnTo>
                    <a:pt x="67224" y="29186"/>
                  </a:lnTo>
                  <a:lnTo>
                    <a:pt x="72969" y="12620"/>
                  </a:lnTo>
                  <a:lnTo>
                    <a:pt x="80225" y="2906"/>
                  </a:lnTo>
                  <a:lnTo>
                    <a:pt x="83431" y="739"/>
                  </a:lnTo>
                  <a:lnTo>
                    <a:pt x="86274" y="0"/>
                  </a:lnTo>
                  <a:lnTo>
                    <a:pt x="88874" y="212"/>
                  </a:lnTo>
                  <a:lnTo>
                    <a:pt x="95526" y="7975"/>
                  </a:lnTo>
                  <a:lnTo>
                    <a:pt x="99275" y="13995"/>
                  </a:lnTo>
                  <a:lnTo>
                    <a:pt x="104553" y="39325"/>
                  </a:lnTo>
                  <a:lnTo>
                    <a:pt x="99375" y="65801"/>
                  </a:lnTo>
                  <a:lnTo>
                    <a:pt x="85532" y="88149"/>
                  </a:lnTo>
                  <a:lnTo>
                    <a:pt x="71396" y="101435"/>
                  </a:lnTo>
                  <a:lnTo>
                    <a:pt x="58831" y="105409"/>
                  </a:lnTo>
                  <a:lnTo>
                    <a:pt x="51529" y="106469"/>
                  </a:lnTo>
                  <a:lnTo>
                    <a:pt x="45955" y="105058"/>
                  </a:lnTo>
                  <a:lnTo>
                    <a:pt x="41535" y="102002"/>
                  </a:lnTo>
                  <a:lnTo>
                    <a:pt x="35445" y="93666"/>
                  </a:lnTo>
                  <a:lnTo>
                    <a:pt x="30575" y="768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2161"/>
            <p:cNvSpPr/>
            <p:nvPr>
              <p:custDataLst>
                <p:tags r:id="rId18"/>
              </p:custDataLst>
            </p:nvPr>
          </p:nvSpPr>
          <p:spPr>
            <a:xfrm>
              <a:off x="8483600" y="6207578"/>
              <a:ext cx="127001" cy="87079"/>
            </a:xfrm>
            <a:custGeom>
              <a:avLst/>
              <a:gdLst/>
              <a:ahLst/>
              <a:cxnLst/>
              <a:rect l="0" t="0" r="0" b="0"/>
              <a:pathLst>
                <a:path w="127001" h="87079">
                  <a:moveTo>
                    <a:pt x="0" y="21772"/>
                  </a:moveTo>
                  <a:lnTo>
                    <a:pt x="0" y="21772"/>
                  </a:lnTo>
                  <a:lnTo>
                    <a:pt x="5026" y="9839"/>
                  </a:lnTo>
                  <a:lnTo>
                    <a:pt x="5467" y="7467"/>
                  </a:lnTo>
                  <a:lnTo>
                    <a:pt x="5056" y="5179"/>
                  </a:lnTo>
                  <a:lnTo>
                    <a:pt x="2717" y="757"/>
                  </a:lnTo>
                  <a:lnTo>
                    <a:pt x="1812" y="0"/>
                  </a:lnTo>
                  <a:lnTo>
                    <a:pt x="1208" y="202"/>
                  </a:lnTo>
                  <a:lnTo>
                    <a:pt x="805" y="1042"/>
                  </a:lnTo>
                  <a:lnTo>
                    <a:pt x="864" y="19010"/>
                  </a:lnTo>
                  <a:lnTo>
                    <a:pt x="5776" y="64531"/>
                  </a:lnTo>
                  <a:lnTo>
                    <a:pt x="5474" y="79205"/>
                  </a:lnTo>
                  <a:lnTo>
                    <a:pt x="2641" y="86923"/>
                  </a:lnTo>
                  <a:lnTo>
                    <a:pt x="3172" y="87078"/>
                  </a:lnTo>
                  <a:lnTo>
                    <a:pt x="4231" y="86477"/>
                  </a:lnTo>
                  <a:lnTo>
                    <a:pt x="16365" y="44121"/>
                  </a:lnTo>
                  <a:lnTo>
                    <a:pt x="33937" y="16074"/>
                  </a:lnTo>
                  <a:lnTo>
                    <a:pt x="39558" y="9505"/>
                  </a:lnTo>
                  <a:lnTo>
                    <a:pt x="44010" y="6539"/>
                  </a:lnTo>
                  <a:lnTo>
                    <a:pt x="47685" y="5972"/>
                  </a:lnTo>
                  <a:lnTo>
                    <a:pt x="50840" y="7005"/>
                  </a:lnTo>
                  <a:lnTo>
                    <a:pt x="56227" y="11916"/>
                  </a:lnTo>
                  <a:lnTo>
                    <a:pt x="58651" y="15201"/>
                  </a:lnTo>
                  <a:lnTo>
                    <a:pt x="61346" y="24496"/>
                  </a:lnTo>
                  <a:lnTo>
                    <a:pt x="61837" y="34977"/>
                  </a:lnTo>
                  <a:lnTo>
                    <a:pt x="56403" y="53204"/>
                  </a:lnTo>
                  <a:lnTo>
                    <a:pt x="51128" y="70927"/>
                  </a:lnTo>
                  <a:lnTo>
                    <a:pt x="80887" y="26185"/>
                  </a:lnTo>
                  <a:lnTo>
                    <a:pt x="83557" y="22598"/>
                  </a:lnTo>
                  <a:lnTo>
                    <a:pt x="90288" y="18611"/>
                  </a:lnTo>
                  <a:lnTo>
                    <a:pt x="94059" y="17548"/>
                  </a:lnTo>
                  <a:lnTo>
                    <a:pt x="97279" y="17545"/>
                  </a:lnTo>
                  <a:lnTo>
                    <a:pt x="102736" y="19423"/>
                  </a:lnTo>
                  <a:lnTo>
                    <a:pt x="104474" y="21618"/>
                  </a:lnTo>
                  <a:lnTo>
                    <a:pt x="120566" y="68770"/>
                  </a:lnTo>
                  <a:lnTo>
                    <a:pt x="127000" y="725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2162"/>
            <p:cNvSpPr/>
            <p:nvPr>
              <p:custDataLst>
                <p:tags r:id="rId19"/>
              </p:custDataLst>
            </p:nvPr>
          </p:nvSpPr>
          <p:spPr>
            <a:xfrm>
              <a:off x="8360529" y="6208575"/>
              <a:ext cx="78622" cy="77926"/>
            </a:xfrm>
            <a:custGeom>
              <a:avLst/>
              <a:gdLst/>
              <a:ahLst/>
              <a:cxnLst/>
              <a:rect l="0" t="0" r="0" b="0"/>
              <a:pathLst>
                <a:path w="78622" h="77926">
                  <a:moveTo>
                    <a:pt x="78621" y="20775"/>
                  </a:moveTo>
                  <a:lnTo>
                    <a:pt x="78621" y="20775"/>
                  </a:lnTo>
                  <a:lnTo>
                    <a:pt x="75250" y="17404"/>
                  </a:lnTo>
                  <a:lnTo>
                    <a:pt x="71713" y="15749"/>
                  </a:lnTo>
                  <a:lnTo>
                    <a:pt x="69782" y="15308"/>
                  </a:lnTo>
                  <a:lnTo>
                    <a:pt x="43115" y="197"/>
                  </a:lnTo>
                  <a:lnTo>
                    <a:pt x="38723" y="0"/>
                  </a:lnTo>
                  <a:lnTo>
                    <a:pt x="30080" y="3545"/>
                  </a:lnTo>
                  <a:lnTo>
                    <a:pt x="17280" y="13475"/>
                  </a:lnTo>
                  <a:lnTo>
                    <a:pt x="7921" y="28725"/>
                  </a:lnTo>
                  <a:lnTo>
                    <a:pt x="679" y="50020"/>
                  </a:lnTo>
                  <a:lnTo>
                    <a:pt x="0" y="62230"/>
                  </a:lnTo>
                  <a:lnTo>
                    <a:pt x="807" y="67462"/>
                  </a:lnTo>
                  <a:lnTo>
                    <a:pt x="2756" y="70949"/>
                  </a:lnTo>
                  <a:lnTo>
                    <a:pt x="5467" y="73275"/>
                  </a:lnTo>
                  <a:lnTo>
                    <a:pt x="8685" y="74824"/>
                  </a:lnTo>
                  <a:lnTo>
                    <a:pt x="16023" y="74665"/>
                  </a:lnTo>
                  <a:lnTo>
                    <a:pt x="23989" y="71537"/>
                  </a:lnTo>
                  <a:lnTo>
                    <a:pt x="61685" y="38316"/>
                  </a:lnTo>
                  <a:lnTo>
                    <a:pt x="63096" y="38114"/>
                  </a:lnTo>
                  <a:lnTo>
                    <a:pt x="64038" y="38683"/>
                  </a:lnTo>
                  <a:lnTo>
                    <a:pt x="63960" y="40475"/>
                  </a:lnTo>
                  <a:lnTo>
                    <a:pt x="60288" y="54030"/>
                  </a:lnTo>
                  <a:lnTo>
                    <a:pt x="63154" y="64182"/>
                  </a:lnTo>
                  <a:lnTo>
                    <a:pt x="78621" y="77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2163"/>
            <p:cNvSpPr/>
            <p:nvPr>
              <p:custDataLst>
                <p:tags r:id="rId20"/>
              </p:custDataLst>
            </p:nvPr>
          </p:nvSpPr>
          <p:spPr>
            <a:xfrm>
              <a:off x="8257680" y="6195292"/>
              <a:ext cx="61197" cy="123163"/>
            </a:xfrm>
            <a:custGeom>
              <a:avLst/>
              <a:gdLst/>
              <a:ahLst/>
              <a:cxnLst/>
              <a:rect l="0" t="0" r="0" b="0"/>
              <a:pathLst>
                <a:path w="61197" h="123163">
                  <a:moveTo>
                    <a:pt x="54470" y="21358"/>
                  </a:moveTo>
                  <a:lnTo>
                    <a:pt x="54470" y="21358"/>
                  </a:lnTo>
                  <a:lnTo>
                    <a:pt x="34075" y="964"/>
                  </a:lnTo>
                  <a:lnTo>
                    <a:pt x="30290" y="0"/>
                  </a:lnTo>
                  <a:lnTo>
                    <a:pt x="20440" y="812"/>
                  </a:lnTo>
                  <a:lnTo>
                    <a:pt x="10888" y="7288"/>
                  </a:lnTo>
                  <a:lnTo>
                    <a:pt x="1340" y="19071"/>
                  </a:lnTo>
                  <a:lnTo>
                    <a:pt x="0" y="21949"/>
                  </a:lnTo>
                  <a:lnTo>
                    <a:pt x="393" y="30793"/>
                  </a:lnTo>
                  <a:lnTo>
                    <a:pt x="1485" y="36115"/>
                  </a:lnTo>
                  <a:lnTo>
                    <a:pt x="6461" y="43909"/>
                  </a:lnTo>
                  <a:lnTo>
                    <a:pt x="52827" y="80173"/>
                  </a:lnTo>
                  <a:lnTo>
                    <a:pt x="60325" y="88890"/>
                  </a:lnTo>
                  <a:lnTo>
                    <a:pt x="61196" y="93897"/>
                  </a:lnTo>
                  <a:lnTo>
                    <a:pt x="58400" y="105103"/>
                  </a:lnTo>
                  <a:lnTo>
                    <a:pt x="48691" y="115258"/>
                  </a:lnTo>
                  <a:lnTo>
                    <a:pt x="42151" y="119942"/>
                  </a:lnTo>
                  <a:lnTo>
                    <a:pt x="36379" y="122358"/>
                  </a:lnTo>
                  <a:lnTo>
                    <a:pt x="26204" y="123162"/>
                  </a:lnTo>
                  <a:lnTo>
                    <a:pt x="21515" y="120977"/>
                  </a:lnTo>
                  <a:lnTo>
                    <a:pt x="12542" y="112904"/>
                  </a:lnTo>
                  <a:lnTo>
                    <a:pt x="10290" y="108495"/>
                  </a:lnTo>
                  <a:lnTo>
                    <a:pt x="10020" y="912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SMARTInkShape-2164"/>
            <p:cNvSpPr/>
            <p:nvPr>
              <p:custDataLst>
                <p:tags r:id="rId21"/>
              </p:custDataLst>
            </p:nvPr>
          </p:nvSpPr>
          <p:spPr>
            <a:xfrm>
              <a:off x="7769221" y="6242050"/>
              <a:ext cx="276230" cy="67205"/>
            </a:xfrm>
            <a:custGeom>
              <a:avLst/>
              <a:gdLst/>
              <a:ahLst/>
              <a:cxnLst/>
              <a:rect l="0" t="0" r="0" b="0"/>
              <a:pathLst>
                <a:path w="276230" h="67205">
                  <a:moveTo>
                    <a:pt x="28579" y="44450"/>
                  </a:moveTo>
                  <a:lnTo>
                    <a:pt x="28579" y="44450"/>
                  </a:lnTo>
                  <a:lnTo>
                    <a:pt x="17734" y="50930"/>
                  </a:lnTo>
                  <a:lnTo>
                    <a:pt x="0" y="66940"/>
                  </a:lnTo>
                  <a:lnTo>
                    <a:pt x="1059" y="67204"/>
                  </a:lnTo>
                  <a:lnTo>
                    <a:pt x="40477" y="57386"/>
                  </a:lnTo>
                  <a:lnTo>
                    <a:pt x="85883" y="49381"/>
                  </a:lnTo>
                  <a:lnTo>
                    <a:pt x="121601" y="42540"/>
                  </a:lnTo>
                  <a:lnTo>
                    <a:pt x="166913" y="32673"/>
                  </a:lnTo>
                  <a:lnTo>
                    <a:pt x="200362" y="24869"/>
                  </a:lnTo>
                  <a:lnTo>
                    <a:pt x="27622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2165"/>
            <p:cNvSpPr/>
            <p:nvPr>
              <p:custDataLst>
                <p:tags r:id="rId22"/>
              </p:custDataLst>
            </p:nvPr>
          </p:nvSpPr>
          <p:spPr>
            <a:xfrm>
              <a:off x="7796194" y="6203950"/>
              <a:ext cx="204807" cy="25401"/>
            </a:xfrm>
            <a:custGeom>
              <a:avLst/>
              <a:gdLst/>
              <a:ahLst/>
              <a:cxnLst/>
              <a:rect l="0" t="0" r="0" b="0"/>
              <a:pathLst>
                <a:path w="204807" h="25401">
                  <a:moveTo>
                    <a:pt x="14306" y="25400"/>
                  </a:moveTo>
                  <a:lnTo>
                    <a:pt x="14306" y="25400"/>
                  </a:lnTo>
                  <a:lnTo>
                    <a:pt x="7564" y="25400"/>
                  </a:lnTo>
                  <a:lnTo>
                    <a:pt x="2373" y="23519"/>
                  </a:lnTo>
                  <a:lnTo>
                    <a:pt x="0" y="22029"/>
                  </a:lnTo>
                  <a:lnTo>
                    <a:pt x="1241" y="21036"/>
                  </a:lnTo>
                  <a:lnTo>
                    <a:pt x="45338" y="14155"/>
                  </a:lnTo>
                  <a:lnTo>
                    <a:pt x="92742" y="6220"/>
                  </a:lnTo>
                  <a:lnTo>
                    <a:pt x="136652" y="1229"/>
                  </a:lnTo>
                  <a:lnTo>
                    <a:pt x="2048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SMARTInkShape-2166"/>
            <p:cNvSpPr/>
            <p:nvPr>
              <p:custDataLst>
                <p:tags r:id="rId23"/>
              </p:custDataLst>
            </p:nvPr>
          </p:nvSpPr>
          <p:spPr>
            <a:xfrm>
              <a:off x="7928304" y="6121149"/>
              <a:ext cx="21481" cy="209802"/>
            </a:xfrm>
            <a:custGeom>
              <a:avLst/>
              <a:gdLst/>
              <a:ahLst/>
              <a:cxnLst/>
              <a:rect l="0" t="0" r="0" b="0"/>
              <a:pathLst>
                <a:path w="21481" h="209802">
                  <a:moveTo>
                    <a:pt x="2846" y="32001"/>
                  </a:moveTo>
                  <a:lnTo>
                    <a:pt x="2846" y="32001"/>
                  </a:lnTo>
                  <a:lnTo>
                    <a:pt x="18733" y="932"/>
                  </a:lnTo>
                  <a:lnTo>
                    <a:pt x="19787" y="0"/>
                  </a:lnTo>
                  <a:lnTo>
                    <a:pt x="20490" y="84"/>
                  </a:lnTo>
                  <a:lnTo>
                    <a:pt x="21480" y="10314"/>
                  </a:lnTo>
                  <a:lnTo>
                    <a:pt x="16744" y="53013"/>
                  </a:lnTo>
                  <a:lnTo>
                    <a:pt x="11040" y="93887"/>
                  </a:lnTo>
                  <a:lnTo>
                    <a:pt x="4882" y="134533"/>
                  </a:lnTo>
                  <a:lnTo>
                    <a:pt x="0" y="177465"/>
                  </a:lnTo>
                  <a:lnTo>
                    <a:pt x="2846" y="2098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SMARTInkShape-2167"/>
            <p:cNvSpPr/>
            <p:nvPr>
              <p:custDataLst>
                <p:tags r:id="rId24"/>
              </p:custDataLst>
            </p:nvPr>
          </p:nvSpPr>
          <p:spPr>
            <a:xfrm>
              <a:off x="7848600" y="6132498"/>
              <a:ext cx="6351" cy="217503"/>
            </a:xfrm>
            <a:custGeom>
              <a:avLst/>
              <a:gdLst/>
              <a:ahLst/>
              <a:cxnLst/>
              <a:rect l="0" t="0" r="0" b="0"/>
              <a:pathLst>
                <a:path w="6351" h="217503">
                  <a:moveTo>
                    <a:pt x="6350" y="20652"/>
                  </a:moveTo>
                  <a:lnTo>
                    <a:pt x="6350" y="20652"/>
                  </a:lnTo>
                  <a:lnTo>
                    <a:pt x="6350" y="0"/>
                  </a:lnTo>
                  <a:lnTo>
                    <a:pt x="6350" y="41143"/>
                  </a:lnTo>
                  <a:lnTo>
                    <a:pt x="6350" y="85900"/>
                  </a:lnTo>
                  <a:lnTo>
                    <a:pt x="6350" y="125184"/>
                  </a:lnTo>
                  <a:lnTo>
                    <a:pt x="1323" y="171836"/>
                  </a:lnTo>
                  <a:lnTo>
                    <a:pt x="0" y="2175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7" name="SMARTInkShape-Group371"/>
          <p:cNvGrpSpPr/>
          <p:nvPr/>
        </p:nvGrpSpPr>
        <p:grpSpPr>
          <a:xfrm>
            <a:off x="9309100" y="6012183"/>
            <a:ext cx="954198" cy="278103"/>
            <a:chOff x="9309100" y="6012183"/>
            <a:chExt cx="954198" cy="278103"/>
          </a:xfrm>
        </p:grpSpPr>
        <p:sp>
          <p:nvSpPr>
            <p:cNvPr id="362" name="SMARTInkShape-2168"/>
            <p:cNvSpPr/>
            <p:nvPr>
              <p:custDataLst>
                <p:tags r:id="rId11"/>
              </p:custDataLst>
            </p:nvPr>
          </p:nvSpPr>
          <p:spPr>
            <a:xfrm>
              <a:off x="9839258" y="6012183"/>
              <a:ext cx="424040" cy="275650"/>
            </a:xfrm>
            <a:custGeom>
              <a:avLst/>
              <a:gdLst/>
              <a:ahLst/>
              <a:cxnLst/>
              <a:rect l="0" t="0" r="0" b="0"/>
              <a:pathLst>
                <a:path w="424040" h="275650">
                  <a:moveTo>
                    <a:pt x="28642" y="185417"/>
                  </a:moveTo>
                  <a:lnTo>
                    <a:pt x="28642" y="185417"/>
                  </a:lnTo>
                  <a:lnTo>
                    <a:pt x="28642" y="188788"/>
                  </a:lnTo>
                  <a:lnTo>
                    <a:pt x="7977" y="234457"/>
                  </a:lnTo>
                  <a:lnTo>
                    <a:pt x="2295" y="252620"/>
                  </a:lnTo>
                  <a:lnTo>
                    <a:pt x="493" y="255619"/>
                  </a:lnTo>
                  <a:lnTo>
                    <a:pt x="0" y="257619"/>
                  </a:lnTo>
                  <a:lnTo>
                    <a:pt x="374" y="258952"/>
                  </a:lnTo>
                  <a:lnTo>
                    <a:pt x="1330" y="259840"/>
                  </a:lnTo>
                  <a:lnTo>
                    <a:pt x="1967" y="259021"/>
                  </a:lnTo>
                  <a:lnTo>
                    <a:pt x="17497" y="217412"/>
                  </a:lnTo>
                  <a:lnTo>
                    <a:pt x="27613" y="201561"/>
                  </a:lnTo>
                  <a:lnTo>
                    <a:pt x="33595" y="196119"/>
                  </a:lnTo>
                  <a:lnTo>
                    <a:pt x="36177" y="194668"/>
                  </a:lnTo>
                  <a:lnTo>
                    <a:pt x="38604" y="194407"/>
                  </a:lnTo>
                  <a:lnTo>
                    <a:pt x="43181" y="195998"/>
                  </a:lnTo>
                  <a:lnTo>
                    <a:pt x="44686" y="198820"/>
                  </a:lnTo>
                  <a:lnTo>
                    <a:pt x="47515" y="224697"/>
                  </a:lnTo>
                  <a:lnTo>
                    <a:pt x="47667" y="238358"/>
                  </a:lnTo>
                  <a:lnTo>
                    <a:pt x="47676" y="238349"/>
                  </a:lnTo>
                  <a:lnTo>
                    <a:pt x="47681" y="237639"/>
                  </a:lnTo>
                  <a:lnTo>
                    <a:pt x="62617" y="200933"/>
                  </a:lnTo>
                  <a:lnTo>
                    <a:pt x="75633" y="187741"/>
                  </a:lnTo>
                  <a:lnTo>
                    <a:pt x="80430" y="186261"/>
                  </a:lnTo>
                  <a:lnTo>
                    <a:pt x="85039" y="186684"/>
                  </a:lnTo>
                  <a:lnTo>
                    <a:pt x="89523" y="188378"/>
                  </a:lnTo>
                  <a:lnTo>
                    <a:pt x="96387" y="194023"/>
                  </a:lnTo>
                  <a:lnTo>
                    <a:pt x="101789" y="201942"/>
                  </a:lnTo>
                  <a:lnTo>
                    <a:pt x="119622" y="245694"/>
                  </a:lnTo>
                  <a:lnTo>
                    <a:pt x="132355" y="274200"/>
                  </a:lnTo>
                  <a:lnTo>
                    <a:pt x="135884" y="275649"/>
                  </a:lnTo>
                  <a:lnTo>
                    <a:pt x="145450" y="275379"/>
                  </a:lnTo>
                  <a:lnTo>
                    <a:pt x="156757" y="269144"/>
                  </a:lnTo>
                  <a:lnTo>
                    <a:pt x="186833" y="241181"/>
                  </a:lnTo>
                  <a:lnTo>
                    <a:pt x="206952" y="208631"/>
                  </a:lnTo>
                  <a:lnTo>
                    <a:pt x="207487" y="203715"/>
                  </a:lnTo>
                  <a:lnTo>
                    <a:pt x="204320" y="194490"/>
                  </a:lnTo>
                  <a:lnTo>
                    <a:pt x="201499" y="191465"/>
                  </a:lnTo>
                  <a:lnTo>
                    <a:pt x="194602" y="188106"/>
                  </a:lnTo>
                  <a:lnTo>
                    <a:pt x="184952" y="190375"/>
                  </a:lnTo>
                  <a:lnTo>
                    <a:pt x="179415" y="192956"/>
                  </a:lnTo>
                  <a:lnTo>
                    <a:pt x="169501" y="203349"/>
                  </a:lnTo>
                  <a:lnTo>
                    <a:pt x="161801" y="216669"/>
                  </a:lnTo>
                  <a:lnTo>
                    <a:pt x="158379" y="229646"/>
                  </a:lnTo>
                  <a:lnTo>
                    <a:pt x="158739" y="238706"/>
                  </a:lnTo>
                  <a:lnTo>
                    <a:pt x="159823" y="242110"/>
                  </a:lnTo>
                  <a:lnTo>
                    <a:pt x="164790" y="247772"/>
                  </a:lnTo>
                  <a:lnTo>
                    <a:pt x="168092" y="250271"/>
                  </a:lnTo>
                  <a:lnTo>
                    <a:pt x="171703" y="251231"/>
                  </a:lnTo>
                  <a:lnTo>
                    <a:pt x="179478" y="250416"/>
                  </a:lnTo>
                  <a:lnTo>
                    <a:pt x="199363" y="242867"/>
                  </a:lnTo>
                  <a:lnTo>
                    <a:pt x="199606" y="243473"/>
                  </a:lnTo>
                  <a:lnTo>
                    <a:pt x="200785" y="265340"/>
                  </a:lnTo>
                  <a:lnTo>
                    <a:pt x="203457" y="269857"/>
                  </a:lnTo>
                  <a:lnTo>
                    <a:pt x="205158" y="271344"/>
                  </a:lnTo>
                  <a:lnTo>
                    <a:pt x="208929" y="272995"/>
                  </a:lnTo>
                  <a:lnTo>
                    <a:pt x="225131" y="263812"/>
                  </a:lnTo>
                  <a:lnTo>
                    <a:pt x="263560" y="220664"/>
                  </a:lnTo>
                  <a:lnTo>
                    <a:pt x="285285" y="178352"/>
                  </a:lnTo>
                  <a:lnTo>
                    <a:pt x="305193" y="134868"/>
                  </a:lnTo>
                  <a:lnTo>
                    <a:pt x="318408" y="97688"/>
                  </a:lnTo>
                  <a:lnTo>
                    <a:pt x="327890" y="58764"/>
                  </a:lnTo>
                  <a:lnTo>
                    <a:pt x="331796" y="37275"/>
                  </a:lnTo>
                  <a:lnTo>
                    <a:pt x="330829" y="27618"/>
                  </a:lnTo>
                  <a:lnTo>
                    <a:pt x="329583" y="23068"/>
                  </a:lnTo>
                  <a:lnTo>
                    <a:pt x="326636" y="21446"/>
                  </a:lnTo>
                  <a:lnTo>
                    <a:pt x="322554" y="21775"/>
                  </a:lnTo>
                  <a:lnTo>
                    <a:pt x="317717" y="23404"/>
                  </a:lnTo>
                  <a:lnTo>
                    <a:pt x="306697" y="38388"/>
                  </a:lnTo>
                  <a:lnTo>
                    <a:pt x="292357" y="72709"/>
                  </a:lnTo>
                  <a:lnTo>
                    <a:pt x="283639" y="109689"/>
                  </a:lnTo>
                  <a:lnTo>
                    <a:pt x="278469" y="149338"/>
                  </a:lnTo>
                  <a:lnTo>
                    <a:pt x="276722" y="190128"/>
                  </a:lnTo>
                  <a:lnTo>
                    <a:pt x="277787" y="221207"/>
                  </a:lnTo>
                  <a:lnTo>
                    <a:pt x="283071" y="235190"/>
                  </a:lnTo>
                  <a:lnTo>
                    <a:pt x="286456" y="239060"/>
                  </a:lnTo>
                  <a:lnTo>
                    <a:pt x="290124" y="240935"/>
                  </a:lnTo>
                  <a:lnTo>
                    <a:pt x="293979" y="241478"/>
                  </a:lnTo>
                  <a:lnTo>
                    <a:pt x="305791" y="234557"/>
                  </a:lnTo>
                  <a:lnTo>
                    <a:pt x="336368" y="203747"/>
                  </a:lnTo>
                  <a:lnTo>
                    <a:pt x="360857" y="166643"/>
                  </a:lnTo>
                  <a:lnTo>
                    <a:pt x="382644" y="127251"/>
                  </a:lnTo>
                  <a:lnTo>
                    <a:pt x="402112" y="81556"/>
                  </a:lnTo>
                  <a:lnTo>
                    <a:pt x="416426" y="42695"/>
                  </a:lnTo>
                  <a:lnTo>
                    <a:pt x="424039" y="16834"/>
                  </a:lnTo>
                  <a:lnTo>
                    <a:pt x="423567" y="2542"/>
                  </a:lnTo>
                  <a:lnTo>
                    <a:pt x="421747" y="0"/>
                  </a:lnTo>
                  <a:lnTo>
                    <a:pt x="419123" y="422"/>
                  </a:lnTo>
                  <a:lnTo>
                    <a:pt x="415963" y="2821"/>
                  </a:lnTo>
                  <a:lnTo>
                    <a:pt x="404773" y="19680"/>
                  </a:lnTo>
                  <a:lnTo>
                    <a:pt x="387921" y="67061"/>
                  </a:lnTo>
                  <a:lnTo>
                    <a:pt x="381597" y="105828"/>
                  </a:lnTo>
                  <a:lnTo>
                    <a:pt x="378380" y="151679"/>
                  </a:lnTo>
                  <a:lnTo>
                    <a:pt x="374617" y="198977"/>
                  </a:lnTo>
                  <a:lnTo>
                    <a:pt x="377892" y="242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SMARTInkShape-2169"/>
            <p:cNvSpPr/>
            <p:nvPr>
              <p:custDataLst>
                <p:tags r:id="rId12"/>
              </p:custDataLst>
            </p:nvPr>
          </p:nvSpPr>
          <p:spPr>
            <a:xfrm>
              <a:off x="9751068" y="6173343"/>
              <a:ext cx="59683" cy="116943"/>
            </a:xfrm>
            <a:custGeom>
              <a:avLst/>
              <a:gdLst/>
              <a:ahLst/>
              <a:cxnLst/>
              <a:rect l="0" t="0" r="0" b="0"/>
              <a:pathLst>
                <a:path w="59683" h="116943">
                  <a:moveTo>
                    <a:pt x="59682" y="11557"/>
                  </a:moveTo>
                  <a:lnTo>
                    <a:pt x="59682" y="11557"/>
                  </a:lnTo>
                  <a:lnTo>
                    <a:pt x="53906" y="6488"/>
                  </a:lnTo>
                  <a:lnTo>
                    <a:pt x="47472" y="2718"/>
                  </a:lnTo>
                  <a:lnTo>
                    <a:pt x="32545" y="0"/>
                  </a:lnTo>
                  <a:lnTo>
                    <a:pt x="18089" y="2567"/>
                  </a:lnTo>
                  <a:lnTo>
                    <a:pt x="8239" y="7795"/>
                  </a:lnTo>
                  <a:lnTo>
                    <a:pt x="852" y="17184"/>
                  </a:lnTo>
                  <a:lnTo>
                    <a:pt x="0" y="20953"/>
                  </a:lnTo>
                  <a:lnTo>
                    <a:pt x="2174" y="33705"/>
                  </a:lnTo>
                  <a:lnTo>
                    <a:pt x="5429" y="44684"/>
                  </a:lnTo>
                  <a:lnTo>
                    <a:pt x="14873" y="54737"/>
                  </a:lnTo>
                  <a:lnTo>
                    <a:pt x="41160" y="73348"/>
                  </a:lnTo>
                  <a:lnTo>
                    <a:pt x="47451" y="83470"/>
                  </a:lnTo>
                  <a:lnTo>
                    <a:pt x="51589" y="97697"/>
                  </a:lnTo>
                  <a:lnTo>
                    <a:pt x="50055" y="102145"/>
                  </a:lnTo>
                  <a:lnTo>
                    <a:pt x="42702" y="110850"/>
                  </a:lnTo>
                  <a:lnTo>
                    <a:pt x="34261" y="115660"/>
                  </a:lnTo>
                  <a:lnTo>
                    <a:pt x="30035" y="116942"/>
                  </a:lnTo>
                  <a:lnTo>
                    <a:pt x="19695" y="114605"/>
                  </a:lnTo>
                  <a:lnTo>
                    <a:pt x="13974" y="112005"/>
                  </a:lnTo>
                  <a:lnTo>
                    <a:pt x="10159" y="108861"/>
                  </a:lnTo>
                  <a:lnTo>
                    <a:pt x="2532" y="941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SMARTInkShape-2170"/>
            <p:cNvSpPr/>
            <p:nvPr>
              <p:custDataLst>
                <p:tags r:id="rId13"/>
              </p:custDataLst>
            </p:nvPr>
          </p:nvSpPr>
          <p:spPr>
            <a:xfrm>
              <a:off x="9381746" y="6173253"/>
              <a:ext cx="51075" cy="113248"/>
            </a:xfrm>
            <a:custGeom>
              <a:avLst/>
              <a:gdLst/>
              <a:ahLst/>
              <a:cxnLst/>
              <a:rect l="0" t="0" r="0" b="0"/>
              <a:pathLst>
                <a:path w="51075" h="113248">
                  <a:moveTo>
                    <a:pt x="41654" y="11647"/>
                  </a:moveTo>
                  <a:lnTo>
                    <a:pt x="41654" y="11647"/>
                  </a:lnTo>
                  <a:lnTo>
                    <a:pt x="50492" y="11646"/>
                  </a:lnTo>
                  <a:lnTo>
                    <a:pt x="51074" y="10236"/>
                  </a:lnTo>
                  <a:lnTo>
                    <a:pt x="49839" y="4905"/>
                  </a:lnTo>
                  <a:lnTo>
                    <a:pt x="47111" y="2918"/>
                  </a:lnTo>
                  <a:lnTo>
                    <a:pt x="33158" y="124"/>
                  </a:lnTo>
                  <a:lnTo>
                    <a:pt x="16324" y="0"/>
                  </a:lnTo>
                  <a:lnTo>
                    <a:pt x="6641" y="2474"/>
                  </a:lnTo>
                  <a:lnTo>
                    <a:pt x="3496" y="4826"/>
                  </a:lnTo>
                  <a:lnTo>
                    <a:pt x="0" y="11202"/>
                  </a:lnTo>
                  <a:lnTo>
                    <a:pt x="480" y="14878"/>
                  </a:lnTo>
                  <a:lnTo>
                    <a:pt x="4774" y="22726"/>
                  </a:lnTo>
                  <a:lnTo>
                    <a:pt x="19736" y="39262"/>
                  </a:lnTo>
                  <a:lnTo>
                    <a:pt x="34924" y="52598"/>
                  </a:lnTo>
                  <a:lnTo>
                    <a:pt x="49513" y="78500"/>
                  </a:lnTo>
                  <a:lnTo>
                    <a:pt x="50321" y="89338"/>
                  </a:lnTo>
                  <a:lnTo>
                    <a:pt x="49548" y="95191"/>
                  </a:lnTo>
                  <a:lnTo>
                    <a:pt x="46917" y="99798"/>
                  </a:lnTo>
                  <a:lnTo>
                    <a:pt x="16254" y="1132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SMARTInkShape-2171"/>
            <p:cNvSpPr/>
            <p:nvPr>
              <p:custDataLst>
                <p:tags r:id="rId14"/>
              </p:custDataLst>
            </p:nvPr>
          </p:nvSpPr>
          <p:spPr>
            <a:xfrm>
              <a:off x="9321800" y="6159500"/>
              <a:ext cx="25401" cy="12701"/>
            </a:xfrm>
            <a:custGeom>
              <a:avLst/>
              <a:gdLst/>
              <a:ahLst/>
              <a:cxnLst/>
              <a:rect l="0" t="0" r="0" b="0"/>
              <a:pathLst>
                <a:path w="25401" h="12701">
                  <a:moveTo>
                    <a:pt x="0" y="12700"/>
                  </a:moveTo>
                  <a:lnTo>
                    <a:pt x="0" y="12700"/>
                  </a:lnTo>
                  <a:lnTo>
                    <a:pt x="11556" y="1144"/>
                  </a:lnTo>
                  <a:lnTo>
                    <a:pt x="25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SMARTInkShape-2172"/>
            <p:cNvSpPr/>
            <p:nvPr>
              <p:custDataLst>
                <p:tags r:id="rId15"/>
              </p:custDataLst>
            </p:nvPr>
          </p:nvSpPr>
          <p:spPr>
            <a:xfrm>
              <a:off x="9309100" y="6210300"/>
              <a:ext cx="6351" cy="76201"/>
            </a:xfrm>
            <a:custGeom>
              <a:avLst/>
              <a:gdLst/>
              <a:ahLst/>
              <a:cxnLst/>
              <a:rect l="0" t="0" r="0" b="0"/>
              <a:pathLst>
                <a:path w="6351" h="76201">
                  <a:moveTo>
                    <a:pt x="6350" y="0"/>
                  </a:moveTo>
                  <a:lnTo>
                    <a:pt x="6350" y="0"/>
                  </a:lnTo>
                  <a:lnTo>
                    <a:pt x="6350" y="44781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6454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MARTInkShape-Group372"/>
          <p:cNvGrpSpPr/>
          <p:nvPr/>
        </p:nvGrpSpPr>
        <p:grpSpPr>
          <a:xfrm>
            <a:off x="489417" y="568816"/>
            <a:ext cx="704384" cy="418048"/>
            <a:chOff x="489417" y="568816"/>
            <a:chExt cx="704384" cy="418048"/>
          </a:xfrm>
        </p:grpSpPr>
        <p:sp>
          <p:nvSpPr>
            <p:cNvPr id="2" name="SMARTInkShape-2173"/>
            <p:cNvSpPr/>
            <p:nvPr>
              <p:custDataLst>
                <p:tags r:id="rId166"/>
              </p:custDataLst>
            </p:nvPr>
          </p:nvSpPr>
          <p:spPr>
            <a:xfrm>
              <a:off x="489417" y="595629"/>
              <a:ext cx="101295" cy="391235"/>
            </a:xfrm>
            <a:custGeom>
              <a:avLst/>
              <a:gdLst/>
              <a:ahLst/>
              <a:cxnLst/>
              <a:rect l="0" t="0" r="0" b="0"/>
              <a:pathLst>
                <a:path w="101295" h="391235">
                  <a:moveTo>
                    <a:pt x="5883" y="109221"/>
                  </a:moveTo>
                  <a:lnTo>
                    <a:pt x="5883" y="109221"/>
                  </a:lnTo>
                  <a:lnTo>
                    <a:pt x="5883" y="103754"/>
                  </a:lnTo>
                  <a:lnTo>
                    <a:pt x="5883" y="106503"/>
                  </a:lnTo>
                  <a:lnTo>
                    <a:pt x="20189" y="130030"/>
                  </a:lnTo>
                  <a:lnTo>
                    <a:pt x="30269" y="164697"/>
                  </a:lnTo>
                  <a:lnTo>
                    <a:pt x="42193" y="210717"/>
                  </a:lnTo>
                  <a:lnTo>
                    <a:pt x="46715" y="243465"/>
                  </a:lnTo>
                  <a:lnTo>
                    <a:pt x="50136" y="276130"/>
                  </a:lnTo>
                  <a:lnTo>
                    <a:pt x="58585" y="319464"/>
                  </a:lnTo>
                  <a:lnTo>
                    <a:pt x="62154" y="358262"/>
                  </a:lnTo>
                  <a:lnTo>
                    <a:pt x="62917" y="391234"/>
                  </a:lnTo>
                  <a:lnTo>
                    <a:pt x="57953" y="350803"/>
                  </a:lnTo>
                  <a:lnTo>
                    <a:pt x="52199" y="304508"/>
                  </a:lnTo>
                  <a:lnTo>
                    <a:pt x="45320" y="263745"/>
                  </a:lnTo>
                  <a:lnTo>
                    <a:pt x="34474" y="216127"/>
                  </a:lnTo>
                  <a:lnTo>
                    <a:pt x="28465" y="171236"/>
                  </a:lnTo>
                  <a:lnTo>
                    <a:pt x="17748" y="124538"/>
                  </a:lnTo>
                  <a:lnTo>
                    <a:pt x="7517" y="89065"/>
                  </a:lnTo>
                  <a:lnTo>
                    <a:pt x="584" y="43145"/>
                  </a:lnTo>
                  <a:lnTo>
                    <a:pt x="0" y="34463"/>
                  </a:lnTo>
                  <a:lnTo>
                    <a:pt x="9784" y="15496"/>
                  </a:lnTo>
                  <a:lnTo>
                    <a:pt x="20317" y="5712"/>
                  </a:lnTo>
                  <a:lnTo>
                    <a:pt x="26089" y="2115"/>
                  </a:lnTo>
                  <a:lnTo>
                    <a:pt x="40028" y="0"/>
                  </a:lnTo>
                  <a:lnTo>
                    <a:pt x="47696" y="423"/>
                  </a:lnTo>
                  <a:lnTo>
                    <a:pt x="63743" y="10302"/>
                  </a:lnTo>
                  <a:lnTo>
                    <a:pt x="78871" y="26451"/>
                  </a:lnTo>
                  <a:lnTo>
                    <a:pt x="94615" y="56082"/>
                  </a:lnTo>
                  <a:lnTo>
                    <a:pt x="101294" y="79254"/>
                  </a:lnTo>
                  <a:lnTo>
                    <a:pt x="100969" y="101782"/>
                  </a:lnTo>
                  <a:lnTo>
                    <a:pt x="92853" y="130535"/>
                  </a:lnTo>
                  <a:lnTo>
                    <a:pt x="89263" y="138247"/>
                  </a:lnTo>
                  <a:lnTo>
                    <a:pt x="73985" y="152460"/>
                  </a:lnTo>
                  <a:lnTo>
                    <a:pt x="36425" y="172090"/>
                  </a:lnTo>
                  <a:lnTo>
                    <a:pt x="17128" y="177003"/>
                  </a:lnTo>
                  <a:lnTo>
                    <a:pt x="14085" y="175575"/>
                  </a:lnTo>
                  <a:lnTo>
                    <a:pt x="12762" y="172507"/>
                  </a:lnTo>
                  <a:lnTo>
                    <a:pt x="12586" y="168345"/>
                  </a:lnTo>
                  <a:lnTo>
                    <a:pt x="13879" y="165570"/>
                  </a:lnTo>
                  <a:lnTo>
                    <a:pt x="24933" y="1600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2174"/>
            <p:cNvSpPr/>
            <p:nvPr>
              <p:custDataLst>
                <p:tags r:id="rId167"/>
              </p:custDataLst>
            </p:nvPr>
          </p:nvSpPr>
          <p:spPr>
            <a:xfrm>
              <a:off x="613606" y="660880"/>
              <a:ext cx="110295" cy="92806"/>
            </a:xfrm>
            <a:custGeom>
              <a:avLst/>
              <a:gdLst/>
              <a:ahLst/>
              <a:cxnLst/>
              <a:rect l="0" t="0" r="0" b="0"/>
              <a:pathLst>
                <a:path w="110295" h="92806">
                  <a:moveTo>
                    <a:pt x="78544" y="31270"/>
                  </a:moveTo>
                  <a:lnTo>
                    <a:pt x="78544" y="31270"/>
                  </a:lnTo>
                  <a:lnTo>
                    <a:pt x="75173" y="27899"/>
                  </a:lnTo>
                  <a:lnTo>
                    <a:pt x="73518" y="24362"/>
                  </a:lnTo>
                  <a:lnTo>
                    <a:pt x="73077" y="22432"/>
                  </a:lnTo>
                  <a:lnTo>
                    <a:pt x="71371" y="21850"/>
                  </a:lnTo>
                  <a:lnTo>
                    <a:pt x="65714" y="23085"/>
                  </a:lnTo>
                  <a:lnTo>
                    <a:pt x="62935" y="21580"/>
                  </a:lnTo>
                  <a:lnTo>
                    <a:pt x="51202" y="4986"/>
                  </a:lnTo>
                  <a:lnTo>
                    <a:pt x="44990" y="1949"/>
                  </a:lnTo>
                  <a:lnTo>
                    <a:pt x="32875" y="0"/>
                  </a:lnTo>
                  <a:lnTo>
                    <a:pt x="24380" y="7259"/>
                  </a:lnTo>
                  <a:lnTo>
                    <a:pt x="11460" y="25332"/>
                  </a:lnTo>
                  <a:lnTo>
                    <a:pt x="774" y="57143"/>
                  </a:lnTo>
                  <a:lnTo>
                    <a:pt x="0" y="71227"/>
                  </a:lnTo>
                  <a:lnTo>
                    <a:pt x="781" y="76958"/>
                  </a:lnTo>
                  <a:lnTo>
                    <a:pt x="5412" y="85207"/>
                  </a:lnTo>
                  <a:lnTo>
                    <a:pt x="8623" y="88395"/>
                  </a:lnTo>
                  <a:lnTo>
                    <a:pt x="17835" y="91937"/>
                  </a:lnTo>
                  <a:lnTo>
                    <a:pt x="28984" y="92805"/>
                  </a:lnTo>
                  <a:lnTo>
                    <a:pt x="40995" y="90839"/>
                  </a:lnTo>
                  <a:lnTo>
                    <a:pt x="45750" y="87916"/>
                  </a:lnTo>
                  <a:lnTo>
                    <a:pt x="52915" y="79024"/>
                  </a:lnTo>
                  <a:lnTo>
                    <a:pt x="60916" y="62117"/>
                  </a:lnTo>
                  <a:lnTo>
                    <a:pt x="65576" y="39558"/>
                  </a:lnTo>
                  <a:lnTo>
                    <a:pt x="67076" y="36796"/>
                  </a:lnTo>
                  <a:lnTo>
                    <a:pt x="68782" y="34954"/>
                  </a:lnTo>
                  <a:lnTo>
                    <a:pt x="69920" y="35137"/>
                  </a:lnTo>
                  <a:lnTo>
                    <a:pt x="70678" y="36670"/>
                  </a:lnTo>
                  <a:lnTo>
                    <a:pt x="75265" y="49270"/>
                  </a:lnTo>
                  <a:lnTo>
                    <a:pt x="92562" y="79164"/>
                  </a:lnTo>
                  <a:lnTo>
                    <a:pt x="95650" y="82249"/>
                  </a:lnTo>
                  <a:lnTo>
                    <a:pt x="110294" y="884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2175"/>
            <p:cNvSpPr/>
            <p:nvPr>
              <p:custDataLst>
                <p:tags r:id="rId168"/>
              </p:custDataLst>
            </p:nvPr>
          </p:nvSpPr>
          <p:spPr>
            <a:xfrm>
              <a:off x="762000" y="692150"/>
              <a:ext cx="1" cy="69851"/>
            </a:xfrm>
            <a:custGeom>
              <a:avLst/>
              <a:gdLst/>
              <a:ahLst/>
              <a:cxnLst/>
              <a:rect l="0" t="0" r="0" b="0"/>
              <a:pathLst>
                <a:path w="1" h="69851">
                  <a:moveTo>
                    <a:pt x="0" y="0"/>
                  </a:moveTo>
                  <a:lnTo>
                    <a:pt x="0" y="0"/>
                  </a:lnTo>
                  <a:lnTo>
                    <a:pt x="0" y="46037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176"/>
            <p:cNvSpPr/>
            <p:nvPr>
              <p:custDataLst>
                <p:tags r:id="rId169"/>
              </p:custDataLst>
            </p:nvPr>
          </p:nvSpPr>
          <p:spPr>
            <a:xfrm>
              <a:off x="731472" y="622300"/>
              <a:ext cx="17829" cy="31751"/>
            </a:xfrm>
            <a:custGeom>
              <a:avLst/>
              <a:gdLst/>
              <a:ahLst/>
              <a:cxnLst/>
              <a:rect l="0" t="0" r="0" b="0"/>
              <a:pathLst>
                <a:path w="17829" h="31751">
                  <a:moveTo>
                    <a:pt x="17828" y="31750"/>
                  </a:moveTo>
                  <a:lnTo>
                    <a:pt x="17828" y="31750"/>
                  </a:lnTo>
                  <a:lnTo>
                    <a:pt x="14457" y="28379"/>
                  </a:lnTo>
                  <a:lnTo>
                    <a:pt x="6997" y="12896"/>
                  </a:lnTo>
                  <a:lnTo>
                    <a:pt x="0" y="7212"/>
                  </a:lnTo>
                  <a:lnTo>
                    <a:pt x="298" y="6219"/>
                  </a:lnTo>
                  <a:lnTo>
                    <a:pt x="512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177"/>
            <p:cNvSpPr/>
            <p:nvPr>
              <p:custDataLst>
                <p:tags r:id="rId170"/>
              </p:custDataLst>
            </p:nvPr>
          </p:nvSpPr>
          <p:spPr>
            <a:xfrm>
              <a:off x="840892" y="685800"/>
              <a:ext cx="79859" cy="133302"/>
            </a:xfrm>
            <a:custGeom>
              <a:avLst/>
              <a:gdLst/>
              <a:ahLst/>
              <a:cxnLst/>
              <a:rect l="0" t="0" r="0" b="0"/>
              <a:pathLst>
                <a:path w="79859" h="133302">
                  <a:moveTo>
                    <a:pt x="3658" y="50800"/>
                  </a:moveTo>
                  <a:lnTo>
                    <a:pt x="3658" y="50800"/>
                  </a:lnTo>
                  <a:lnTo>
                    <a:pt x="3658" y="47429"/>
                  </a:lnTo>
                  <a:lnTo>
                    <a:pt x="1777" y="43892"/>
                  </a:lnTo>
                  <a:lnTo>
                    <a:pt x="287" y="41962"/>
                  </a:lnTo>
                  <a:lnTo>
                    <a:pt x="0" y="39969"/>
                  </a:lnTo>
                  <a:lnTo>
                    <a:pt x="1562" y="35873"/>
                  </a:lnTo>
                  <a:lnTo>
                    <a:pt x="3672" y="35204"/>
                  </a:lnTo>
                  <a:lnTo>
                    <a:pt x="9779" y="36343"/>
                  </a:lnTo>
                  <a:lnTo>
                    <a:pt x="24522" y="47692"/>
                  </a:lnTo>
                  <a:lnTo>
                    <a:pt x="38924" y="64461"/>
                  </a:lnTo>
                  <a:lnTo>
                    <a:pt x="48758" y="89577"/>
                  </a:lnTo>
                  <a:lnTo>
                    <a:pt x="52769" y="112619"/>
                  </a:lnTo>
                  <a:lnTo>
                    <a:pt x="49944" y="124371"/>
                  </a:lnTo>
                  <a:lnTo>
                    <a:pt x="47216" y="129481"/>
                  </a:lnTo>
                  <a:lnTo>
                    <a:pt x="44691" y="132182"/>
                  </a:lnTo>
                  <a:lnTo>
                    <a:pt x="42302" y="133277"/>
                  </a:lnTo>
                  <a:lnTo>
                    <a:pt x="40004" y="133301"/>
                  </a:lnTo>
                  <a:lnTo>
                    <a:pt x="33688" y="129565"/>
                  </a:lnTo>
                  <a:lnTo>
                    <a:pt x="30028" y="126593"/>
                  </a:lnTo>
                  <a:lnTo>
                    <a:pt x="21506" y="102185"/>
                  </a:lnTo>
                  <a:lnTo>
                    <a:pt x="21254" y="64771"/>
                  </a:lnTo>
                  <a:lnTo>
                    <a:pt x="27706" y="44309"/>
                  </a:lnTo>
                  <a:lnTo>
                    <a:pt x="49095" y="13927"/>
                  </a:lnTo>
                  <a:lnTo>
                    <a:pt x="60709" y="4126"/>
                  </a:lnTo>
                  <a:lnTo>
                    <a:pt x="798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178"/>
            <p:cNvSpPr/>
            <p:nvPr>
              <p:custDataLst>
                <p:tags r:id="rId171"/>
              </p:custDataLst>
            </p:nvPr>
          </p:nvSpPr>
          <p:spPr>
            <a:xfrm>
              <a:off x="957305" y="724525"/>
              <a:ext cx="77746" cy="100976"/>
            </a:xfrm>
            <a:custGeom>
              <a:avLst/>
              <a:gdLst/>
              <a:ahLst/>
              <a:cxnLst/>
              <a:rect l="0" t="0" r="0" b="0"/>
              <a:pathLst>
                <a:path w="77746" h="100976">
                  <a:moveTo>
                    <a:pt x="7895" y="18425"/>
                  </a:moveTo>
                  <a:lnTo>
                    <a:pt x="7895" y="18425"/>
                  </a:lnTo>
                  <a:lnTo>
                    <a:pt x="2428" y="23892"/>
                  </a:lnTo>
                  <a:lnTo>
                    <a:pt x="1807" y="27884"/>
                  </a:lnTo>
                  <a:lnTo>
                    <a:pt x="3130" y="28259"/>
                  </a:lnTo>
                  <a:lnTo>
                    <a:pt x="39221" y="19824"/>
                  </a:lnTo>
                  <a:lnTo>
                    <a:pt x="46042" y="15989"/>
                  </a:lnTo>
                  <a:lnTo>
                    <a:pt x="53848" y="6493"/>
                  </a:lnTo>
                  <a:lnTo>
                    <a:pt x="54758" y="4120"/>
                  </a:lnTo>
                  <a:lnTo>
                    <a:pt x="54659" y="2538"/>
                  </a:lnTo>
                  <a:lnTo>
                    <a:pt x="53888" y="1484"/>
                  </a:lnTo>
                  <a:lnTo>
                    <a:pt x="49268" y="312"/>
                  </a:lnTo>
                  <a:lnTo>
                    <a:pt x="46060" y="0"/>
                  </a:lnTo>
                  <a:lnTo>
                    <a:pt x="31433" y="6302"/>
                  </a:lnTo>
                  <a:lnTo>
                    <a:pt x="13693" y="23848"/>
                  </a:lnTo>
                  <a:lnTo>
                    <a:pt x="1773" y="43550"/>
                  </a:lnTo>
                  <a:lnTo>
                    <a:pt x="0" y="60166"/>
                  </a:lnTo>
                  <a:lnTo>
                    <a:pt x="2269" y="76488"/>
                  </a:lnTo>
                  <a:lnTo>
                    <a:pt x="7982" y="86094"/>
                  </a:lnTo>
                  <a:lnTo>
                    <a:pt x="25873" y="98839"/>
                  </a:lnTo>
                  <a:lnTo>
                    <a:pt x="77745" y="100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179"/>
            <p:cNvSpPr/>
            <p:nvPr>
              <p:custDataLst>
                <p:tags r:id="rId172"/>
              </p:custDataLst>
            </p:nvPr>
          </p:nvSpPr>
          <p:spPr>
            <a:xfrm>
              <a:off x="1069407" y="568816"/>
              <a:ext cx="124394" cy="262045"/>
            </a:xfrm>
            <a:custGeom>
              <a:avLst/>
              <a:gdLst/>
              <a:ahLst/>
              <a:cxnLst/>
              <a:rect l="0" t="0" r="0" b="0"/>
              <a:pathLst>
                <a:path w="124394" h="262045">
                  <a:moveTo>
                    <a:pt x="86293" y="186834"/>
                  </a:moveTo>
                  <a:lnTo>
                    <a:pt x="86293" y="186834"/>
                  </a:lnTo>
                  <a:lnTo>
                    <a:pt x="79551" y="180092"/>
                  </a:lnTo>
                  <a:lnTo>
                    <a:pt x="72478" y="176782"/>
                  </a:lnTo>
                  <a:lnTo>
                    <a:pt x="53068" y="174657"/>
                  </a:lnTo>
                  <a:lnTo>
                    <a:pt x="35056" y="177660"/>
                  </a:lnTo>
                  <a:lnTo>
                    <a:pt x="24480" y="184873"/>
                  </a:lnTo>
                  <a:lnTo>
                    <a:pt x="10593" y="202716"/>
                  </a:lnTo>
                  <a:lnTo>
                    <a:pt x="3260" y="217176"/>
                  </a:lnTo>
                  <a:lnTo>
                    <a:pt x="0" y="230658"/>
                  </a:lnTo>
                  <a:lnTo>
                    <a:pt x="433" y="241824"/>
                  </a:lnTo>
                  <a:lnTo>
                    <a:pt x="1537" y="246778"/>
                  </a:lnTo>
                  <a:lnTo>
                    <a:pt x="8407" y="256044"/>
                  </a:lnTo>
                  <a:lnTo>
                    <a:pt x="13202" y="260491"/>
                  </a:lnTo>
                  <a:lnTo>
                    <a:pt x="19221" y="262044"/>
                  </a:lnTo>
                  <a:lnTo>
                    <a:pt x="33435" y="260007"/>
                  </a:lnTo>
                  <a:lnTo>
                    <a:pt x="45397" y="250635"/>
                  </a:lnTo>
                  <a:lnTo>
                    <a:pt x="72650" y="209896"/>
                  </a:lnTo>
                  <a:lnTo>
                    <a:pt x="82643" y="183789"/>
                  </a:lnTo>
                  <a:lnTo>
                    <a:pt x="90072" y="138424"/>
                  </a:lnTo>
                  <a:lnTo>
                    <a:pt x="96036" y="91744"/>
                  </a:lnTo>
                  <a:lnTo>
                    <a:pt x="98409" y="51137"/>
                  </a:lnTo>
                  <a:lnTo>
                    <a:pt x="95507" y="12412"/>
                  </a:lnTo>
                  <a:lnTo>
                    <a:pt x="93141" y="5641"/>
                  </a:lnTo>
                  <a:lnTo>
                    <a:pt x="90153" y="1833"/>
                  </a:lnTo>
                  <a:lnTo>
                    <a:pt x="86749" y="0"/>
                  </a:lnTo>
                  <a:lnTo>
                    <a:pt x="84481" y="895"/>
                  </a:lnTo>
                  <a:lnTo>
                    <a:pt x="82968" y="3608"/>
                  </a:lnTo>
                  <a:lnTo>
                    <a:pt x="75183" y="50151"/>
                  </a:lnTo>
                  <a:lnTo>
                    <a:pt x="73907" y="95080"/>
                  </a:lnTo>
                  <a:lnTo>
                    <a:pt x="75772" y="136489"/>
                  </a:lnTo>
                  <a:lnTo>
                    <a:pt x="88114" y="177405"/>
                  </a:lnTo>
                  <a:lnTo>
                    <a:pt x="105285" y="218263"/>
                  </a:lnTo>
                  <a:lnTo>
                    <a:pt x="124393" y="2439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373"/>
          <p:cNvGrpSpPr/>
          <p:nvPr/>
        </p:nvGrpSpPr>
        <p:grpSpPr>
          <a:xfrm>
            <a:off x="292100" y="537862"/>
            <a:ext cx="2292351" cy="757539"/>
            <a:chOff x="292100" y="537862"/>
            <a:chExt cx="2292351" cy="757539"/>
          </a:xfrm>
        </p:grpSpPr>
        <p:sp>
          <p:nvSpPr>
            <p:cNvPr id="10" name="SMARTInkShape-2180"/>
            <p:cNvSpPr/>
            <p:nvPr>
              <p:custDataLst>
                <p:tags r:id="rId155"/>
              </p:custDataLst>
            </p:nvPr>
          </p:nvSpPr>
          <p:spPr>
            <a:xfrm>
              <a:off x="1612984" y="537862"/>
              <a:ext cx="63417" cy="326898"/>
            </a:xfrm>
            <a:custGeom>
              <a:avLst/>
              <a:gdLst/>
              <a:ahLst/>
              <a:cxnLst/>
              <a:rect l="0" t="0" r="0" b="0"/>
              <a:pathLst>
                <a:path w="63417" h="326898">
                  <a:moveTo>
                    <a:pt x="25316" y="27288"/>
                  </a:moveTo>
                  <a:lnTo>
                    <a:pt x="25316" y="27288"/>
                  </a:lnTo>
                  <a:lnTo>
                    <a:pt x="25316" y="23917"/>
                  </a:lnTo>
                  <a:lnTo>
                    <a:pt x="18849" y="4520"/>
                  </a:lnTo>
                  <a:lnTo>
                    <a:pt x="15856" y="0"/>
                  </a:lnTo>
                  <a:lnTo>
                    <a:pt x="14776" y="1335"/>
                  </a:lnTo>
                  <a:lnTo>
                    <a:pt x="12900" y="44767"/>
                  </a:lnTo>
                  <a:lnTo>
                    <a:pt x="12700" y="90714"/>
                  </a:lnTo>
                  <a:lnTo>
                    <a:pt x="10772" y="123446"/>
                  </a:lnTo>
                  <a:lnTo>
                    <a:pt x="7601" y="166081"/>
                  </a:lnTo>
                  <a:lnTo>
                    <a:pt x="4780" y="202232"/>
                  </a:lnTo>
                  <a:lnTo>
                    <a:pt x="1357" y="242342"/>
                  </a:lnTo>
                  <a:lnTo>
                    <a:pt x="343" y="279156"/>
                  </a:lnTo>
                  <a:lnTo>
                    <a:pt x="0" y="313087"/>
                  </a:lnTo>
                  <a:lnTo>
                    <a:pt x="1383" y="318010"/>
                  </a:lnTo>
                  <a:lnTo>
                    <a:pt x="6683" y="325361"/>
                  </a:lnTo>
                  <a:lnTo>
                    <a:pt x="10072" y="326897"/>
                  </a:lnTo>
                  <a:lnTo>
                    <a:pt x="17600" y="326724"/>
                  </a:lnTo>
                  <a:lnTo>
                    <a:pt x="33143" y="322659"/>
                  </a:lnTo>
                  <a:lnTo>
                    <a:pt x="43141" y="313316"/>
                  </a:lnTo>
                  <a:lnTo>
                    <a:pt x="63416" y="2876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181"/>
            <p:cNvSpPr/>
            <p:nvPr>
              <p:custDataLst>
                <p:tags r:id="rId156"/>
              </p:custDataLst>
            </p:nvPr>
          </p:nvSpPr>
          <p:spPr>
            <a:xfrm>
              <a:off x="1552881" y="698500"/>
              <a:ext cx="117170" cy="63501"/>
            </a:xfrm>
            <a:custGeom>
              <a:avLst/>
              <a:gdLst/>
              <a:ahLst/>
              <a:cxnLst/>
              <a:rect l="0" t="0" r="0" b="0"/>
              <a:pathLst>
                <a:path w="117170" h="63501">
                  <a:moveTo>
                    <a:pt x="53669" y="63500"/>
                  </a:moveTo>
                  <a:lnTo>
                    <a:pt x="53669" y="63500"/>
                  </a:lnTo>
                  <a:lnTo>
                    <a:pt x="8268" y="54041"/>
                  </a:lnTo>
                  <a:lnTo>
                    <a:pt x="1741" y="50359"/>
                  </a:lnTo>
                  <a:lnTo>
                    <a:pt x="0" y="48389"/>
                  </a:lnTo>
                  <a:lnTo>
                    <a:pt x="251" y="46371"/>
                  </a:lnTo>
                  <a:lnTo>
                    <a:pt x="4292" y="42246"/>
                  </a:lnTo>
                  <a:lnTo>
                    <a:pt x="35005" y="25121"/>
                  </a:lnTo>
                  <a:lnTo>
                    <a:pt x="71814" y="15283"/>
                  </a:lnTo>
                  <a:lnTo>
                    <a:pt x="11716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182"/>
            <p:cNvSpPr/>
            <p:nvPr>
              <p:custDataLst>
                <p:tags r:id="rId157"/>
              </p:custDataLst>
            </p:nvPr>
          </p:nvSpPr>
          <p:spPr>
            <a:xfrm>
              <a:off x="1803400" y="787400"/>
              <a:ext cx="95251" cy="24518"/>
            </a:xfrm>
            <a:custGeom>
              <a:avLst/>
              <a:gdLst/>
              <a:ahLst/>
              <a:cxnLst/>
              <a:rect l="0" t="0" r="0" b="0"/>
              <a:pathLst>
                <a:path w="95251" h="24518">
                  <a:moveTo>
                    <a:pt x="0" y="19050"/>
                  </a:moveTo>
                  <a:lnTo>
                    <a:pt x="0" y="19050"/>
                  </a:lnTo>
                  <a:lnTo>
                    <a:pt x="5467" y="24517"/>
                  </a:lnTo>
                  <a:lnTo>
                    <a:pt x="5761" y="24106"/>
                  </a:lnTo>
                  <a:lnTo>
                    <a:pt x="6088" y="21767"/>
                  </a:lnTo>
                  <a:lnTo>
                    <a:pt x="7587" y="20862"/>
                  </a:lnTo>
                  <a:lnTo>
                    <a:pt x="52793" y="10367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183"/>
            <p:cNvSpPr/>
            <p:nvPr>
              <p:custDataLst>
                <p:tags r:id="rId158"/>
              </p:custDataLst>
            </p:nvPr>
          </p:nvSpPr>
          <p:spPr>
            <a:xfrm>
              <a:off x="1986705" y="605015"/>
              <a:ext cx="96096" cy="250482"/>
            </a:xfrm>
            <a:custGeom>
              <a:avLst/>
              <a:gdLst/>
              <a:ahLst/>
              <a:cxnLst/>
              <a:rect l="0" t="0" r="0" b="0"/>
              <a:pathLst>
                <a:path w="96096" h="250482">
                  <a:moveTo>
                    <a:pt x="51645" y="10935"/>
                  </a:moveTo>
                  <a:lnTo>
                    <a:pt x="51645" y="10935"/>
                  </a:lnTo>
                  <a:lnTo>
                    <a:pt x="48274" y="10935"/>
                  </a:lnTo>
                  <a:lnTo>
                    <a:pt x="47281" y="9524"/>
                  </a:lnTo>
                  <a:lnTo>
                    <a:pt x="45556" y="0"/>
                  </a:lnTo>
                  <a:lnTo>
                    <a:pt x="44605" y="35065"/>
                  </a:lnTo>
                  <a:lnTo>
                    <a:pt x="40230" y="78292"/>
                  </a:lnTo>
                  <a:lnTo>
                    <a:pt x="34465" y="122301"/>
                  </a:lnTo>
                  <a:lnTo>
                    <a:pt x="28994" y="161055"/>
                  </a:lnTo>
                  <a:lnTo>
                    <a:pt x="26788" y="203911"/>
                  </a:lnTo>
                  <a:lnTo>
                    <a:pt x="27897" y="225819"/>
                  </a:lnTo>
                  <a:lnTo>
                    <a:pt x="33094" y="242611"/>
                  </a:lnTo>
                  <a:lnTo>
                    <a:pt x="37161" y="247230"/>
                  </a:lnTo>
                  <a:lnTo>
                    <a:pt x="41989" y="249604"/>
                  </a:lnTo>
                  <a:lnTo>
                    <a:pt x="47324" y="250481"/>
                  </a:lnTo>
                  <a:lnTo>
                    <a:pt x="51587" y="249655"/>
                  </a:lnTo>
                  <a:lnTo>
                    <a:pt x="58204" y="244973"/>
                  </a:lnTo>
                  <a:lnTo>
                    <a:pt x="69267" y="227662"/>
                  </a:lnTo>
                  <a:lnTo>
                    <a:pt x="74740" y="201288"/>
                  </a:lnTo>
                  <a:lnTo>
                    <a:pt x="72258" y="185142"/>
                  </a:lnTo>
                  <a:lnTo>
                    <a:pt x="69620" y="177873"/>
                  </a:lnTo>
                  <a:lnTo>
                    <a:pt x="52424" y="157530"/>
                  </a:lnTo>
                  <a:lnTo>
                    <a:pt x="29455" y="144838"/>
                  </a:lnTo>
                  <a:lnTo>
                    <a:pt x="3707" y="138844"/>
                  </a:lnTo>
                  <a:lnTo>
                    <a:pt x="636" y="138541"/>
                  </a:lnTo>
                  <a:lnTo>
                    <a:pt x="0" y="137633"/>
                  </a:lnTo>
                  <a:lnTo>
                    <a:pt x="987" y="136323"/>
                  </a:lnTo>
                  <a:lnTo>
                    <a:pt x="6553" y="132985"/>
                  </a:lnTo>
                  <a:lnTo>
                    <a:pt x="43459" y="123024"/>
                  </a:lnTo>
                  <a:lnTo>
                    <a:pt x="96095" y="1125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184"/>
            <p:cNvSpPr/>
            <p:nvPr>
              <p:custDataLst>
                <p:tags r:id="rId159"/>
              </p:custDataLst>
            </p:nvPr>
          </p:nvSpPr>
          <p:spPr>
            <a:xfrm>
              <a:off x="2111147" y="725236"/>
              <a:ext cx="92304" cy="117176"/>
            </a:xfrm>
            <a:custGeom>
              <a:avLst/>
              <a:gdLst/>
              <a:ahLst/>
              <a:cxnLst/>
              <a:rect l="0" t="0" r="0" b="0"/>
              <a:pathLst>
                <a:path w="92304" h="117176">
                  <a:moveTo>
                    <a:pt x="16103" y="43114"/>
                  </a:moveTo>
                  <a:lnTo>
                    <a:pt x="16103" y="43114"/>
                  </a:lnTo>
                  <a:lnTo>
                    <a:pt x="24941" y="28808"/>
                  </a:lnTo>
                  <a:lnTo>
                    <a:pt x="43372" y="12755"/>
                  </a:lnTo>
                  <a:lnTo>
                    <a:pt x="50339" y="3172"/>
                  </a:lnTo>
                  <a:lnTo>
                    <a:pt x="50216" y="1669"/>
                  </a:lnTo>
                  <a:lnTo>
                    <a:pt x="48723" y="668"/>
                  </a:lnTo>
                  <a:lnTo>
                    <a:pt x="46316" y="0"/>
                  </a:lnTo>
                  <a:lnTo>
                    <a:pt x="43301" y="966"/>
                  </a:lnTo>
                  <a:lnTo>
                    <a:pt x="36187" y="5802"/>
                  </a:lnTo>
                  <a:lnTo>
                    <a:pt x="19417" y="27591"/>
                  </a:lnTo>
                  <a:lnTo>
                    <a:pt x="4620" y="57329"/>
                  </a:lnTo>
                  <a:lnTo>
                    <a:pt x="0" y="83936"/>
                  </a:lnTo>
                  <a:lnTo>
                    <a:pt x="1420" y="98652"/>
                  </a:lnTo>
                  <a:lnTo>
                    <a:pt x="4198" y="104128"/>
                  </a:lnTo>
                  <a:lnTo>
                    <a:pt x="12929" y="112094"/>
                  </a:lnTo>
                  <a:lnTo>
                    <a:pt x="25746" y="116105"/>
                  </a:lnTo>
                  <a:lnTo>
                    <a:pt x="33115" y="117175"/>
                  </a:lnTo>
                  <a:lnTo>
                    <a:pt x="48829" y="114600"/>
                  </a:lnTo>
                  <a:lnTo>
                    <a:pt x="64514" y="108047"/>
                  </a:lnTo>
                  <a:lnTo>
                    <a:pt x="92303" y="875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185"/>
            <p:cNvSpPr/>
            <p:nvPr>
              <p:custDataLst>
                <p:tags r:id="rId160"/>
              </p:custDataLst>
            </p:nvPr>
          </p:nvSpPr>
          <p:spPr>
            <a:xfrm>
              <a:off x="2232449" y="705112"/>
              <a:ext cx="51809" cy="112666"/>
            </a:xfrm>
            <a:custGeom>
              <a:avLst/>
              <a:gdLst/>
              <a:ahLst/>
              <a:cxnLst/>
              <a:rect l="0" t="0" r="0" b="0"/>
              <a:pathLst>
                <a:path w="51809" h="112666">
                  <a:moveTo>
                    <a:pt x="34501" y="6088"/>
                  </a:moveTo>
                  <a:lnTo>
                    <a:pt x="34501" y="6088"/>
                  </a:lnTo>
                  <a:lnTo>
                    <a:pt x="31130" y="6088"/>
                  </a:lnTo>
                  <a:lnTo>
                    <a:pt x="27593" y="4207"/>
                  </a:lnTo>
                  <a:lnTo>
                    <a:pt x="25663" y="2717"/>
                  </a:lnTo>
                  <a:lnTo>
                    <a:pt x="5738" y="0"/>
                  </a:lnTo>
                  <a:lnTo>
                    <a:pt x="2197" y="5499"/>
                  </a:lnTo>
                  <a:lnTo>
                    <a:pt x="265" y="9928"/>
                  </a:lnTo>
                  <a:lnTo>
                    <a:pt x="0" y="22376"/>
                  </a:lnTo>
                  <a:lnTo>
                    <a:pt x="5578" y="46622"/>
                  </a:lnTo>
                  <a:lnTo>
                    <a:pt x="47669" y="92563"/>
                  </a:lnTo>
                  <a:lnTo>
                    <a:pt x="51808" y="102109"/>
                  </a:lnTo>
                  <a:lnTo>
                    <a:pt x="50978" y="104674"/>
                  </a:lnTo>
                  <a:lnTo>
                    <a:pt x="46293" y="109406"/>
                  </a:lnTo>
                  <a:lnTo>
                    <a:pt x="28979" y="112665"/>
                  </a:lnTo>
                  <a:lnTo>
                    <a:pt x="23764" y="110301"/>
                  </a:lnTo>
                  <a:lnTo>
                    <a:pt x="9101" y="886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186"/>
            <p:cNvSpPr/>
            <p:nvPr>
              <p:custDataLst>
                <p:tags r:id="rId161"/>
              </p:custDataLst>
            </p:nvPr>
          </p:nvSpPr>
          <p:spPr>
            <a:xfrm>
              <a:off x="2357369" y="577850"/>
              <a:ext cx="78340" cy="266129"/>
            </a:xfrm>
            <a:custGeom>
              <a:avLst/>
              <a:gdLst/>
              <a:ahLst/>
              <a:cxnLst/>
              <a:rect l="0" t="0" r="0" b="0"/>
              <a:pathLst>
                <a:path w="78340" h="266129">
                  <a:moveTo>
                    <a:pt x="74681" y="0"/>
                  </a:moveTo>
                  <a:lnTo>
                    <a:pt x="74681" y="0"/>
                  </a:lnTo>
                  <a:lnTo>
                    <a:pt x="78339" y="0"/>
                  </a:lnTo>
                  <a:lnTo>
                    <a:pt x="76777" y="0"/>
                  </a:lnTo>
                  <a:lnTo>
                    <a:pt x="57188" y="26515"/>
                  </a:lnTo>
                  <a:lnTo>
                    <a:pt x="35670" y="71162"/>
                  </a:lnTo>
                  <a:lnTo>
                    <a:pt x="26236" y="112965"/>
                  </a:lnTo>
                  <a:lnTo>
                    <a:pt x="15696" y="152058"/>
                  </a:lnTo>
                  <a:lnTo>
                    <a:pt x="6169" y="192280"/>
                  </a:lnTo>
                  <a:lnTo>
                    <a:pt x="759" y="229833"/>
                  </a:lnTo>
                  <a:lnTo>
                    <a:pt x="0" y="240005"/>
                  </a:lnTo>
                  <a:lnTo>
                    <a:pt x="1610" y="248198"/>
                  </a:lnTo>
                  <a:lnTo>
                    <a:pt x="9044" y="261064"/>
                  </a:lnTo>
                  <a:lnTo>
                    <a:pt x="13284" y="264354"/>
                  </a:lnTo>
                  <a:lnTo>
                    <a:pt x="17522" y="265841"/>
                  </a:lnTo>
                  <a:lnTo>
                    <a:pt x="21758" y="266128"/>
                  </a:lnTo>
                  <a:lnTo>
                    <a:pt x="25993" y="264202"/>
                  </a:lnTo>
                  <a:lnTo>
                    <a:pt x="34462" y="256417"/>
                  </a:lnTo>
                  <a:lnTo>
                    <a:pt x="42931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187"/>
            <p:cNvSpPr/>
            <p:nvPr>
              <p:custDataLst>
                <p:tags r:id="rId162"/>
              </p:custDataLst>
            </p:nvPr>
          </p:nvSpPr>
          <p:spPr>
            <a:xfrm>
              <a:off x="2347011" y="685800"/>
              <a:ext cx="167590" cy="25401"/>
            </a:xfrm>
            <a:custGeom>
              <a:avLst/>
              <a:gdLst/>
              <a:ahLst/>
              <a:cxnLst/>
              <a:rect l="0" t="0" r="0" b="0"/>
              <a:pathLst>
                <a:path w="167590" h="25401">
                  <a:moveTo>
                    <a:pt x="8839" y="25400"/>
                  </a:moveTo>
                  <a:lnTo>
                    <a:pt x="8839" y="25400"/>
                  </a:lnTo>
                  <a:lnTo>
                    <a:pt x="0" y="25400"/>
                  </a:lnTo>
                  <a:lnTo>
                    <a:pt x="124" y="24694"/>
                  </a:lnTo>
                  <a:lnTo>
                    <a:pt x="4025" y="22029"/>
                  </a:lnTo>
                  <a:lnTo>
                    <a:pt x="49650" y="17561"/>
                  </a:lnTo>
                  <a:lnTo>
                    <a:pt x="88161" y="13660"/>
                  </a:lnTo>
                  <a:lnTo>
                    <a:pt x="133607" y="7820"/>
                  </a:lnTo>
                  <a:lnTo>
                    <a:pt x="16758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188"/>
            <p:cNvSpPr/>
            <p:nvPr>
              <p:custDataLst>
                <p:tags r:id="rId163"/>
              </p:custDataLst>
            </p:nvPr>
          </p:nvSpPr>
          <p:spPr>
            <a:xfrm>
              <a:off x="292100" y="1041400"/>
              <a:ext cx="2114551" cy="254001"/>
            </a:xfrm>
            <a:custGeom>
              <a:avLst/>
              <a:gdLst/>
              <a:ahLst/>
              <a:cxnLst/>
              <a:rect l="0" t="0" r="0" b="0"/>
              <a:pathLst>
                <a:path w="2114551" h="254001">
                  <a:moveTo>
                    <a:pt x="0" y="254000"/>
                  </a:moveTo>
                  <a:lnTo>
                    <a:pt x="0" y="254000"/>
                  </a:lnTo>
                  <a:lnTo>
                    <a:pt x="43370" y="238420"/>
                  </a:lnTo>
                  <a:lnTo>
                    <a:pt x="75014" y="231083"/>
                  </a:lnTo>
                  <a:lnTo>
                    <a:pt x="108129" y="226176"/>
                  </a:lnTo>
                  <a:lnTo>
                    <a:pt x="150571" y="223413"/>
                  </a:lnTo>
                  <a:lnTo>
                    <a:pt x="190664" y="221889"/>
                  </a:lnTo>
                  <a:lnTo>
                    <a:pt x="234215" y="217283"/>
                  </a:lnTo>
                  <a:lnTo>
                    <a:pt x="266138" y="213457"/>
                  </a:lnTo>
                  <a:lnTo>
                    <a:pt x="299141" y="209405"/>
                  </a:lnTo>
                  <a:lnTo>
                    <a:pt x="334035" y="205252"/>
                  </a:lnTo>
                  <a:lnTo>
                    <a:pt x="373062" y="201055"/>
                  </a:lnTo>
                  <a:lnTo>
                    <a:pt x="412044" y="198719"/>
                  </a:lnTo>
                  <a:lnTo>
                    <a:pt x="451242" y="196975"/>
                  </a:lnTo>
                  <a:lnTo>
                    <a:pt x="492181" y="193848"/>
                  </a:lnTo>
                  <a:lnTo>
                    <a:pt x="535777" y="190107"/>
                  </a:lnTo>
                  <a:lnTo>
                    <a:pt x="581023" y="186092"/>
                  </a:lnTo>
                  <a:lnTo>
                    <a:pt x="627003" y="181956"/>
                  </a:lnTo>
                  <a:lnTo>
                    <a:pt x="651541" y="179865"/>
                  </a:lnTo>
                  <a:lnTo>
                    <a:pt x="677072" y="177765"/>
                  </a:lnTo>
                  <a:lnTo>
                    <a:pt x="703264" y="175660"/>
                  </a:lnTo>
                  <a:lnTo>
                    <a:pt x="729193" y="172846"/>
                  </a:lnTo>
                  <a:lnTo>
                    <a:pt x="754945" y="169558"/>
                  </a:lnTo>
                  <a:lnTo>
                    <a:pt x="780580" y="165955"/>
                  </a:lnTo>
                  <a:lnTo>
                    <a:pt x="806137" y="163554"/>
                  </a:lnTo>
                  <a:lnTo>
                    <a:pt x="831641" y="161952"/>
                  </a:lnTo>
                  <a:lnTo>
                    <a:pt x="857111" y="160885"/>
                  </a:lnTo>
                  <a:lnTo>
                    <a:pt x="883263" y="158762"/>
                  </a:lnTo>
                  <a:lnTo>
                    <a:pt x="909870" y="155936"/>
                  </a:lnTo>
                  <a:lnTo>
                    <a:pt x="936780" y="152640"/>
                  </a:lnTo>
                  <a:lnTo>
                    <a:pt x="965303" y="149738"/>
                  </a:lnTo>
                  <a:lnTo>
                    <a:pt x="994902" y="147098"/>
                  </a:lnTo>
                  <a:lnTo>
                    <a:pt x="1025218" y="144632"/>
                  </a:lnTo>
                  <a:lnTo>
                    <a:pt x="1054601" y="142282"/>
                  </a:lnTo>
                  <a:lnTo>
                    <a:pt x="1083362" y="140010"/>
                  </a:lnTo>
                  <a:lnTo>
                    <a:pt x="1111708" y="137790"/>
                  </a:lnTo>
                  <a:lnTo>
                    <a:pt x="1140483" y="135605"/>
                  </a:lnTo>
                  <a:lnTo>
                    <a:pt x="1169544" y="133442"/>
                  </a:lnTo>
                  <a:lnTo>
                    <a:pt x="1198796" y="131295"/>
                  </a:lnTo>
                  <a:lnTo>
                    <a:pt x="1227470" y="129158"/>
                  </a:lnTo>
                  <a:lnTo>
                    <a:pt x="1255757" y="127027"/>
                  </a:lnTo>
                  <a:lnTo>
                    <a:pt x="1283788" y="124901"/>
                  </a:lnTo>
                  <a:lnTo>
                    <a:pt x="1311648" y="122779"/>
                  </a:lnTo>
                  <a:lnTo>
                    <a:pt x="1339393" y="120658"/>
                  </a:lnTo>
                  <a:lnTo>
                    <a:pt x="1367062" y="118539"/>
                  </a:lnTo>
                  <a:lnTo>
                    <a:pt x="1394680" y="117126"/>
                  </a:lnTo>
                  <a:lnTo>
                    <a:pt x="1422265" y="116184"/>
                  </a:lnTo>
                  <a:lnTo>
                    <a:pt x="1449826" y="115556"/>
                  </a:lnTo>
                  <a:lnTo>
                    <a:pt x="1476668" y="114432"/>
                  </a:lnTo>
                  <a:lnTo>
                    <a:pt x="1503028" y="112977"/>
                  </a:lnTo>
                  <a:lnTo>
                    <a:pt x="1529069" y="111301"/>
                  </a:lnTo>
                  <a:lnTo>
                    <a:pt x="1554896" y="108773"/>
                  </a:lnTo>
                  <a:lnTo>
                    <a:pt x="1580580" y="105676"/>
                  </a:lnTo>
                  <a:lnTo>
                    <a:pt x="1606170" y="102201"/>
                  </a:lnTo>
                  <a:lnTo>
                    <a:pt x="1653418" y="98339"/>
                  </a:lnTo>
                  <a:lnTo>
                    <a:pt x="1698641" y="95212"/>
                  </a:lnTo>
                  <a:lnTo>
                    <a:pt x="1744611" y="89118"/>
                  </a:lnTo>
                  <a:lnTo>
                    <a:pt x="1787149" y="83588"/>
                  </a:lnTo>
                  <a:lnTo>
                    <a:pt x="1826516" y="78778"/>
                  </a:lnTo>
                  <a:lnTo>
                    <a:pt x="1862828" y="74288"/>
                  </a:lnTo>
                  <a:lnTo>
                    <a:pt x="1897781" y="69941"/>
                  </a:lnTo>
                  <a:lnTo>
                    <a:pt x="1931425" y="65657"/>
                  </a:lnTo>
                  <a:lnTo>
                    <a:pt x="1977427" y="58573"/>
                  </a:lnTo>
                  <a:lnTo>
                    <a:pt x="2019593" y="47851"/>
                  </a:lnTo>
                  <a:lnTo>
                    <a:pt x="2064386" y="34326"/>
                  </a:lnTo>
                  <a:lnTo>
                    <a:pt x="2114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189"/>
            <p:cNvSpPr/>
            <p:nvPr>
              <p:custDataLst>
                <p:tags r:id="rId164"/>
              </p:custDataLst>
            </p:nvPr>
          </p:nvSpPr>
          <p:spPr>
            <a:xfrm>
              <a:off x="2559050" y="781050"/>
              <a:ext cx="11818" cy="38101"/>
            </a:xfrm>
            <a:custGeom>
              <a:avLst/>
              <a:gdLst/>
              <a:ahLst/>
              <a:cxnLst/>
              <a:rect l="0" t="0" r="0" b="0"/>
              <a:pathLst>
                <a:path w="11818" h="38101">
                  <a:moveTo>
                    <a:pt x="6350" y="0"/>
                  </a:moveTo>
                  <a:lnTo>
                    <a:pt x="6350" y="0"/>
                  </a:lnTo>
                  <a:lnTo>
                    <a:pt x="11817" y="0"/>
                  </a:lnTo>
                  <a:lnTo>
                    <a:pt x="5676" y="12552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190"/>
            <p:cNvSpPr/>
            <p:nvPr>
              <p:custDataLst>
                <p:tags r:id="rId165"/>
              </p:custDataLst>
            </p:nvPr>
          </p:nvSpPr>
          <p:spPr>
            <a:xfrm>
              <a:off x="2568092" y="927100"/>
              <a:ext cx="16359" cy="28607"/>
            </a:xfrm>
            <a:custGeom>
              <a:avLst/>
              <a:gdLst/>
              <a:ahLst/>
              <a:cxnLst/>
              <a:rect l="0" t="0" r="0" b="0"/>
              <a:pathLst>
                <a:path w="16359" h="28607">
                  <a:moveTo>
                    <a:pt x="3658" y="0"/>
                  </a:moveTo>
                  <a:lnTo>
                    <a:pt x="3658" y="0"/>
                  </a:lnTo>
                  <a:lnTo>
                    <a:pt x="2952" y="10139"/>
                  </a:lnTo>
                  <a:lnTo>
                    <a:pt x="0" y="20251"/>
                  </a:lnTo>
                  <a:lnTo>
                    <a:pt x="513" y="21967"/>
                  </a:lnTo>
                  <a:lnTo>
                    <a:pt x="6408" y="28093"/>
                  </a:lnTo>
                  <a:lnTo>
                    <a:pt x="8314" y="28606"/>
                  </a:lnTo>
                  <a:lnTo>
                    <a:pt x="16358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SMARTInkShape-Group374"/>
          <p:cNvGrpSpPr/>
          <p:nvPr/>
        </p:nvGrpSpPr>
        <p:grpSpPr>
          <a:xfrm>
            <a:off x="2825750" y="1523503"/>
            <a:ext cx="2425286" cy="1270498"/>
            <a:chOff x="2825750" y="1523503"/>
            <a:chExt cx="2425286" cy="1270498"/>
          </a:xfrm>
        </p:grpSpPr>
        <p:sp>
          <p:nvSpPr>
            <p:cNvPr id="22" name="SMARTInkShape-2191"/>
            <p:cNvSpPr/>
            <p:nvPr>
              <p:custDataLst>
                <p:tags r:id="rId133"/>
              </p:custDataLst>
            </p:nvPr>
          </p:nvSpPr>
          <p:spPr>
            <a:xfrm>
              <a:off x="3416300" y="2711450"/>
              <a:ext cx="6351" cy="63501"/>
            </a:xfrm>
            <a:custGeom>
              <a:avLst/>
              <a:gdLst/>
              <a:ahLst/>
              <a:cxnLst/>
              <a:rect l="0" t="0" r="0" b="0"/>
              <a:pathLst>
                <a:path w="6351" h="63501">
                  <a:moveTo>
                    <a:pt x="6350" y="0"/>
                  </a:moveTo>
                  <a:lnTo>
                    <a:pt x="6350" y="0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192"/>
            <p:cNvSpPr/>
            <p:nvPr>
              <p:custDataLst>
                <p:tags r:id="rId134"/>
              </p:custDataLst>
            </p:nvPr>
          </p:nvSpPr>
          <p:spPr>
            <a:xfrm>
              <a:off x="3429000" y="2609850"/>
              <a:ext cx="6351" cy="57151"/>
            </a:xfrm>
            <a:custGeom>
              <a:avLst/>
              <a:gdLst/>
              <a:ahLst/>
              <a:cxnLst/>
              <a:rect l="0" t="0" r="0" b="0"/>
              <a:pathLst>
                <a:path w="6351" h="57151">
                  <a:moveTo>
                    <a:pt x="0" y="57150"/>
                  </a:moveTo>
                  <a:lnTo>
                    <a:pt x="0" y="57150"/>
                  </a:lnTo>
                  <a:lnTo>
                    <a:pt x="3371" y="50408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193"/>
            <p:cNvSpPr/>
            <p:nvPr>
              <p:custDataLst>
                <p:tags r:id="rId135"/>
              </p:custDataLst>
            </p:nvPr>
          </p:nvSpPr>
          <p:spPr>
            <a:xfrm>
              <a:off x="3502847" y="2673789"/>
              <a:ext cx="72204" cy="120212"/>
            </a:xfrm>
            <a:custGeom>
              <a:avLst/>
              <a:gdLst/>
              <a:ahLst/>
              <a:cxnLst/>
              <a:rect l="0" t="0" r="0" b="0"/>
              <a:pathLst>
                <a:path w="72204" h="120212">
                  <a:moveTo>
                    <a:pt x="72203" y="24961"/>
                  </a:moveTo>
                  <a:lnTo>
                    <a:pt x="72203" y="24961"/>
                  </a:lnTo>
                  <a:lnTo>
                    <a:pt x="72203" y="21590"/>
                  </a:lnTo>
                  <a:lnTo>
                    <a:pt x="68832" y="12752"/>
                  </a:lnTo>
                  <a:lnTo>
                    <a:pt x="63365" y="4567"/>
                  </a:lnTo>
                  <a:lnTo>
                    <a:pt x="59338" y="1786"/>
                  </a:lnTo>
                  <a:lnTo>
                    <a:pt x="53785" y="550"/>
                  </a:lnTo>
                  <a:lnTo>
                    <a:pt x="44262" y="0"/>
                  </a:lnTo>
                  <a:lnTo>
                    <a:pt x="34855" y="3519"/>
                  </a:lnTo>
                  <a:lnTo>
                    <a:pt x="13947" y="20647"/>
                  </a:lnTo>
                  <a:lnTo>
                    <a:pt x="7506" y="30334"/>
                  </a:lnTo>
                  <a:lnTo>
                    <a:pt x="0" y="58164"/>
                  </a:lnTo>
                  <a:lnTo>
                    <a:pt x="558" y="80660"/>
                  </a:lnTo>
                  <a:lnTo>
                    <a:pt x="9081" y="94166"/>
                  </a:lnTo>
                  <a:lnTo>
                    <a:pt x="40453" y="1202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194"/>
            <p:cNvSpPr/>
            <p:nvPr>
              <p:custDataLst>
                <p:tags r:id="rId136"/>
              </p:custDataLst>
            </p:nvPr>
          </p:nvSpPr>
          <p:spPr>
            <a:xfrm>
              <a:off x="3611423" y="2702157"/>
              <a:ext cx="116028" cy="57816"/>
            </a:xfrm>
            <a:custGeom>
              <a:avLst/>
              <a:gdLst/>
              <a:ahLst/>
              <a:cxnLst/>
              <a:rect l="0" t="0" r="0" b="0"/>
              <a:pathLst>
                <a:path w="116028" h="57816">
                  <a:moveTo>
                    <a:pt x="39827" y="34693"/>
                  </a:moveTo>
                  <a:lnTo>
                    <a:pt x="39827" y="34693"/>
                  </a:lnTo>
                  <a:lnTo>
                    <a:pt x="43198" y="24580"/>
                  </a:lnTo>
                  <a:lnTo>
                    <a:pt x="42971" y="13971"/>
                  </a:lnTo>
                  <a:lnTo>
                    <a:pt x="41923" y="8178"/>
                  </a:lnTo>
                  <a:lnTo>
                    <a:pt x="39813" y="4316"/>
                  </a:lnTo>
                  <a:lnTo>
                    <a:pt x="36995" y="1742"/>
                  </a:lnTo>
                  <a:lnTo>
                    <a:pt x="33706" y="26"/>
                  </a:lnTo>
                  <a:lnTo>
                    <a:pt x="24406" y="0"/>
                  </a:lnTo>
                  <a:lnTo>
                    <a:pt x="18964" y="981"/>
                  </a:lnTo>
                  <a:lnTo>
                    <a:pt x="11034" y="5834"/>
                  </a:lnTo>
                  <a:lnTo>
                    <a:pt x="5158" y="13400"/>
                  </a:lnTo>
                  <a:lnTo>
                    <a:pt x="195" y="23818"/>
                  </a:lnTo>
                  <a:lnTo>
                    <a:pt x="0" y="29560"/>
                  </a:lnTo>
                  <a:lnTo>
                    <a:pt x="3546" y="41584"/>
                  </a:lnTo>
                  <a:lnTo>
                    <a:pt x="9826" y="50220"/>
                  </a:lnTo>
                  <a:lnTo>
                    <a:pt x="13476" y="53511"/>
                  </a:lnTo>
                  <a:lnTo>
                    <a:pt x="18026" y="55000"/>
                  </a:lnTo>
                  <a:lnTo>
                    <a:pt x="28727" y="54772"/>
                  </a:lnTo>
                  <a:lnTo>
                    <a:pt x="38657" y="50437"/>
                  </a:lnTo>
                  <a:lnTo>
                    <a:pt x="58375" y="35117"/>
                  </a:lnTo>
                  <a:lnTo>
                    <a:pt x="55357" y="41561"/>
                  </a:lnTo>
                  <a:lnTo>
                    <a:pt x="55666" y="48564"/>
                  </a:lnTo>
                  <a:lnTo>
                    <a:pt x="56737" y="52407"/>
                  </a:lnTo>
                  <a:lnTo>
                    <a:pt x="58861" y="54969"/>
                  </a:lnTo>
                  <a:lnTo>
                    <a:pt x="64985" y="57815"/>
                  </a:lnTo>
                  <a:lnTo>
                    <a:pt x="83107" y="56047"/>
                  </a:lnTo>
                  <a:lnTo>
                    <a:pt x="116027" y="410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195"/>
            <p:cNvSpPr/>
            <p:nvPr>
              <p:custDataLst>
                <p:tags r:id="rId137"/>
              </p:custDataLst>
            </p:nvPr>
          </p:nvSpPr>
          <p:spPr>
            <a:xfrm>
              <a:off x="3773680" y="2553093"/>
              <a:ext cx="47492" cy="209158"/>
            </a:xfrm>
            <a:custGeom>
              <a:avLst/>
              <a:gdLst/>
              <a:ahLst/>
              <a:cxnLst/>
              <a:rect l="0" t="0" r="0" b="0"/>
              <a:pathLst>
                <a:path w="47492" h="209158">
                  <a:moveTo>
                    <a:pt x="10920" y="113907"/>
                  </a:moveTo>
                  <a:lnTo>
                    <a:pt x="10920" y="113907"/>
                  </a:lnTo>
                  <a:lnTo>
                    <a:pt x="28218" y="73536"/>
                  </a:lnTo>
                  <a:lnTo>
                    <a:pt x="41279" y="33417"/>
                  </a:lnTo>
                  <a:lnTo>
                    <a:pt x="47491" y="4639"/>
                  </a:lnTo>
                  <a:lnTo>
                    <a:pt x="47295" y="1551"/>
                  </a:lnTo>
                  <a:lnTo>
                    <a:pt x="46459" y="197"/>
                  </a:lnTo>
                  <a:lnTo>
                    <a:pt x="45196" y="0"/>
                  </a:lnTo>
                  <a:lnTo>
                    <a:pt x="25215" y="43833"/>
                  </a:lnTo>
                  <a:lnTo>
                    <a:pt x="9406" y="87600"/>
                  </a:lnTo>
                  <a:lnTo>
                    <a:pt x="1848" y="115284"/>
                  </a:lnTo>
                  <a:lnTo>
                    <a:pt x="0" y="154140"/>
                  </a:lnTo>
                  <a:lnTo>
                    <a:pt x="4314" y="180626"/>
                  </a:lnTo>
                  <a:lnTo>
                    <a:pt x="10570" y="195065"/>
                  </a:lnTo>
                  <a:lnTo>
                    <a:pt x="14215" y="199763"/>
                  </a:lnTo>
                  <a:lnTo>
                    <a:pt x="29970" y="2091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196"/>
            <p:cNvSpPr/>
            <p:nvPr>
              <p:custDataLst>
                <p:tags r:id="rId138"/>
              </p:custDataLst>
            </p:nvPr>
          </p:nvSpPr>
          <p:spPr>
            <a:xfrm>
              <a:off x="3726267" y="2660650"/>
              <a:ext cx="96434" cy="12701"/>
            </a:xfrm>
            <a:custGeom>
              <a:avLst/>
              <a:gdLst/>
              <a:ahLst/>
              <a:cxnLst/>
              <a:rect l="0" t="0" r="0" b="0"/>
              <a:pathLst>
                <a:path w="96434" h="12701">
                  <a:moveTo>
                    <a:pt x="32933" y="12700"/>
                  </a:moveTo>
                  <a:lnTo>
                    <a:pt x="32933" y="12700"/>
                  </a:lnTo>
                  <a:lnTo>
                    <a:pt x="10407" y="4677"/>
                  </a:lnTo>
                  <a:lnTo>
                    <a:pt x="2225" y="5136"/>
                  </a:lnTo>
                  <a:lnTo>
                    <a:pt x="467" y="5541"/>
                  </a:lnTo>
                  <a:lnTo>
                    <a:pt x="0" y="5810"/>
                  </a:lnTo>
                  <a:lnTo>
                    <a:pt x="394" y="5990"/>
                  </a:lnTo>
                  <a:lnTo>
                    <a:pt x="13283" y="1915"/>
                  </a:lnTo>
                  <a:lnTo>
                    <a:pt x="60902" y="252"/>
                  </a:lnTo>
                  <a:lnTo>
                    <a:pt x="9643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197"/>
            <p:cNvSpPr/>
            <p:nvPr>
              <p:custDataLst>
                <p:tags r:id="rId139"/>
              </p:custDataLst>
            </p:nvPr>
          </p:nvSpPr>
          <p:spPr>
            <a:xfrm>
              <a:off x="3854450" y="2660650"/>
              <a:ext cx="16072" cy="88901"/>
            </a:xfrm>
            <a:custGeom>
              <a:avLst/>
              <a:gdLst/>
              <a:ahLst/>
              <a:cxnLst/>
              <a:rect l="0" t="0" r="0" b="0"/>
              <a:pathLst>
                <a:path w="16072" h="88901">
                  <a:moveTo>
                    <a:pt x="12700" y="0"/>
                  </a:moveTo>
                  <a:lnTo>
                    <a:pt x="12700" y="0"/>
                  </a:lnTo>
                  <a:lnTo>
                    <a:pt x="16071" y="3371"/>
                  </a:lnTo>
                  <a:lnTo>
                    <a:pt x="15844" y="12552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198"/>
            <p:cNvSpPr/>
            <p:nvPr>
              <p:custDataLst>
                <p:tags r:id="rId140"/>
              </p:custDataLst>
            </p:nvPr>
          </p:nvSpPr>
          <p:spPr>
            <a:xfrm>
              <a:off x="3905250" y="2609243"/>
              <a:ext cx="12701" cy="51408"/>
            </a:xfrm>
            <a:custGeom>
              <a:avLst/>
              <a:gdLst/>
              <a:ahLst/>
              <a:cxnLst/>
              <a:rect l="0" t="0" r="0" b="0"/>
              <a:pathLst>
                <a:path w="12701" h="51408">
                  <a:moveTo>
                    <a:pt x="0" y="51407"/>
                  </a:moveTo>
                  <a:lnTo>
                    <a:pt x="0" y="51407"/>
                  </a:lnTo>
                  <a:lnTo>
                    <a:pt x="5958" y="5591"/>
                  </a:lnTo>
                  <a:lnTo>
                    <a:pt x="6088" y="1813"/>
                  </a:lnTo>
                  <a:lnTo>
                    <a:pt x="6881" y="0"/>
                  </a:lnTo>
                  <a:lnTo>
                    <a:pt x="12700" y="6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199"/>
            <p:cNvSpPr/>
            <p:nvPr>
              <p:custDataLst>
                <p:tags r:id="rId141"/>
              </p:custDataLst>
            </p:nvPr>
          </p:nvSpPr>
          <p:spPr>
            <a:xfrm>
              <a:off x="3949296" y="2673350"/>
              <a:ext cx="63905" cy="86917"/>
            </a:xfrm>
            <a:custGeom>
              <a:avLst/>
              <a:gdLst/>
              <a:ahLst/>
              <a:cxnLst/>
              <a:rect l="0" t="0" r="0" b="0"/>
              <a:pathLst>
                <a:path w="63905" h="86917">
                  <a:moveTo>
                    <a:pt x="63904" y="19050"/>
                  </a:moveTo>
                  <a:lnTo>
                    <a:pt x="63904" y="19050"/>
                  </a:lnTo>
                  <a:lnTo>
                    <a:pt x="60533" y="15679"/>
                  </a:lnTo>
                  <a:lnTo>
                    <a:pt x="56997" y="14024"/>
                  </a:lnTo>
                  <a:lnTo>
                    <a:pt x="41122" y="9216"/>
                  </a:lnTo>
                  <a:lnTo>
                    <a:pt x="30496" y="10681"/>
                  </a:lnTo>
                  <a:lnTo>
                    <a:pt x="20598" y="15566"/>
                  </a:lnTo>
                  <a:lnTo>
                    <a:pt x="11496" y="23146"/>
                  </a:lnTo>
                  <a:lnTo>
                    <a:pt x="2746" y="33570"/>
                  </a:lnTo>
                  <a:lnTo>
                    <a:pt x="555" y="39313"/>
                  </a:lnTo>
                  <a:lnTo>
                    <a:pt x="0" y="51339"/>
                  </a:lnTo>
                  <a:lnTo>
                    <a:pt x="7026" y="70010"/>
                  </a:lnTo>
                  <a:lnTo>
                    <a:pt x="16047" y="78858"/>
                  </a:lnTo>
                  <a:lnTo>
                    <a:pt x="26407" y="84437"/>
                  </a:lnTo>
                  <a:lnTo>
                    <a:pt x="35714" y="86916"/>
                  </a:lnTo>
                  <a:lnTo>
                    <a:pt x="40172" y="85461"/>
                  </a:lnTo>
                  <a:lnTo>
                    <a:pt x="48888" y="78199"/>
                  </a:lnTo>
                  <a:lnTo>
                    <a:pt x="53703" y="67916"/>
                  </a:lnTo>
                  <a:lnTo>
                    <a:pt x="55137" y="56291"/>
                  </a:lnTo>
                  <a:lnTo>
                    <a:pt x="5120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200"/>
            <p:cNvSpPr/>
            <p:nvPr>
              <p:custDataLst>
                <p:tags r:id="rId142"/>
              </p:custDataLst>
            </p:nvPr>
          </p:nvSpPr>
          <p:spPr>
            <a:xfrm>
              <a:off x="4070634" y="2673350"/>
              <a:ext cx="115189" cy="114301"/>
            </a:xfrm>
            <a:custGeom>
              <a:avLst/>
              <a:gdLst/>
              <a:ahLst/>
              <a:cxnLst/>
              <a:rect l="0" t="0" r="0" b="0"/>
              <a:pathLst>
                <a:path w="115189" h="114301">
                  <a:moveTo>
                    <a:pt x="12416" y="0"/>
                  </a:moveTo>
                  <a:lnTo>
                    <a:pt x="12416" y="0"/>
                  </a:lnTo>
                  <a:lnTo>
                    <a:pt x="11710" y="16606"/>
                  </a:lnTo>
                  <a:lnTo>
                    <a:pt x="4577" y="61142"/>
                  </a:lnTo>
                  <a:lnTo>
                    <a:pt x="0" y="92743"/>
                  </a:lnTo>
                  <a:lnTo>
                    <a:pt x="611" y="92167"/>
                  </a:lnTo>
                  <a:lnTo>
                    <a:pt x="32326" y="45558"/>
                  </a:lnTo>
                  <a:lnTo>
                    <a:pt x="64174" y="15286"/>
                  </a:lnTo>
                  <a:lnTo>
                    <a:pt x="78223" y="12203"/>
                  </a:lnTo>
                  <a:lnTo>
                    <a:pt x="92463" y="13890"/>
                  </a:lnTo>
                  <a:lnTo>
                    <a:pt x="103496" y="19344"/>
                  </a:lnTo>
                  <a:lnTo>
                    <a:pt x="111222" y="30234"/>
                  </a:lnTo>
                  <a:lnTo>
                    <a:pt x="114270" y="37089"/>
                  </a:lnTo>
                  <a:lnTo>
                    <a:pt x="115188" y="66964"/>
                  </a:lnTo>
                  <a:lnTo>
                    <a:pt x="101316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201"/>
            <p:cNvSpPr/>
            <p:nvPr>
              <p:custDataLst>
                <p:tags r:id="rId143"/>
              </p:custDataLst>
            </p:nvPr>
          </p:nvSpPr>
          <p:spPr>
            <a:xfrm>
              <a:off x="3997116" y="1593850"/>
              <a:ext cx="1231350" cy="75438"/>
            </a:xfrm>
            <a:custGeom>
              <a:avLst/>
              <a:gdLst/>
              <a:ahLst/>
              <a:cxnLst/>
              <a:rect l="0" t="0" r="0" b="0"/>
              <a:pathLst>
                <a:path w="1231350" h="75438">
                  <a:moveTo>
                    <a:pt x="47834" y="63500"/>
                  </a:moveTo>
                  <a:lnTo>
                    <a:pt x="47834" y="63500"/>
                  </a:lnTo>
                  <a:lnTo>
                    <a:pt x="23415" y="66871"/>
                  </a:lnTo>
                  <a:lnTo>
                    <a:pt x="0" y="75056"/>
                  </a:lnTo>
                  <a:lnTo>
                    <a:pt x="1128" y="75437"/>
                  </a:lnTo>
                  <a:lnTo>
                    <a:pt x="37293" y="72729"/>
                  </a:lnTo>
                  <a:lnTo>
                    <a:pt x="73874" y="70703"/>
                  </a:lnTo>
                  <a:lnTo>
                    <a:pt x="114895" y="66732"/>
                  </a:lnTo>
                  <a:lnTo>
                    <a:pt x="161700" y="61087"/>
                  </a:lnTo>
                  <a:lnTo>
                    <a:pt x="198395" y="58900"/>
                  </a:lnTo>
                  <a:lnTo>
                    <a:pt x="239633" y="57222"/>
                  </a:lnTo>
                  <a:lnTo>
                    <a:pt x="286183" y="54124"/>
                  </a:lnTo>
                  <a:lnTo>
                    <a:pt x="311156" y="52311"/>
                  </a:lnTo>
                  <a:lnTo>
                    <a:pt x="336976" y="50396"/>
                  </a:lnTo>
                  <a:lnTo>
                    <a:pt x="363362" y="48414"/>
                  </a:lnTo>
                  <a:lnTo>
                    <a:pt x="390125" y="47092"/>
                  </a:lnTo>
                  <a:lnTo>
                    <a:pt x="417139" y="46212"/>
                  </a:lnTo>
                  <a:lnTo>
                    <a:pt x="444321" y="45624"/>
                  </a:lnTo>
                  <a:lnTo>
                    <a:pt x="472319" y="44527"/>
                  </a:lnTo>
                  <a:lnTo>
                    <a:pt x="500863" y="43090"/>
                  </a:lnTo>
                  <a:lnTo>
                    <a:pt x="529770" y="41427"/>
                  </a:lnTo>
                  <a:lnTo>
                    <a:pt x="558213" y="40318"/>
                  </a:lnTo>
                  <a:lnTo>
                    <a:pt x="586348" y="39579"/>
                  </a:lnTo>
                  <a:lnTo>
                    <a:pt x="614277" y="39086"/>
                  </a:lnTo>
                  <a:lnTo>
                    <a:pt x="643479" y="39463"/>
                  </a:lnTo>
                  <a:lnTo>
                    <a:pt x="673530" y="40419"/>
                  </a:lnTo>
                  <a:lnTo>
                    <a:pt x="704148" y="41763"/>
                  </a:lnTo>
                  <a:lnTo>
                    <a:pt x="733732" y="42659"/>
                  </a:lnTo>
                  <a:lnTo>
                    <a:pt x="762627" y="43256"/>
                  </a:lnTo>
                  <a:lnTo>
                    <a:pt x="791063" y="43654"/>
                  </a:lnTo>
                  <a:lnTo>
                    <a:pt x="817781" y="43919"/>
                  </a:lnTo>
                  <a:lnTo>
                    <a:pt x="843354" y="44096"/>
                  </a:lnTo>
                  <a:lnTo>
                    <a:pt x="868164" y="44214"/>
                  </a:lnTo>
                  <a:lnTo>
                    <a:pt x="892465" y="44293"/>
                  </a:lnTo>
                  <a:lnTo>
                    <a:pt x="916427" y="44345"/>
                  </a:lnTo>
                  <a:lnTo>
                    <a:pt x="962336" y="44403"/>
                  </a:lnTo>
                  <a:lnTo>
                    <a:pt x="1003907" y="44429"/>
                  </a:lnTo>
                  <a:lnTo>
                    <a:pt x="1041668" y="44441"/>
                  </a:lnTo>
                  <a:lnTo>
                    <a:pt x="1075855" y="45151"/>
                  </a:lnTo>
                  <a:lnTo>
                    <a:pt x="1121018" y="48107"/>
                  </a:lnTo>
                  <a:lnTo>
                    <a:pt x="1155571" y="46546"/>
                  </a:lnTo>
                  <a:lnTo>
                    <a:pt x="1188333" y="43500"/>
                  </a:lnTo>
                  <a:lnTo>
                    <a:pt x="1203983" y="41700"/>
                  </a:lnTo>
                  <a:lnTo>
                    <a:pt x="1215122" y="37678"/>
                  </a:lnTo>
                  <a:lnTo>
                    <a:pt x="1229380" y="25683"/>
                  </a:lnTo>
                  <a:lnTo>
                    <a:pt x="1231349" y="19944"/>
                  </a:lnTo>
                  <a:lnTo>
                    <a:pt x="122258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202"/>
            <p:cNvSpPr/>
            <p:nvPr>
              <p:custDataLst>
                <p:tags r:id="rId144"/>
              </p:custDataLst>
            </p:nvPr>
          </p:nvSpPr>
          <p:spPr>
            <a:xfrm>
              <a:off x="5067398" y="1523503"/>
              <a:ext cx="183638" cy="229098"/>
            </a:xfrm>
            <a:custGeom>
              <a:avLst/>
              <a:gdLst/>
              <a:ahLst/>
              <a:cxnLst/>
              <a:rect l="0" t="0" r="0" b="0"/>
              <a:pathLst>
                <a:path w="183638" h="229098">
                  <a:moveTo>
                    <a:pt x="50702" y="13197"/>
                  </a:moveTo>
                  <a:lnTo>
                    <a:pt x="50702" y="13197"/>
                  </a:lnTo>
                  <a:lnTo>
                    <a:pt x="37218" y="13197"/>
                  </a:lnTo>
                  <a:lnTo>
                    <a:pt x="4885" y="0"/>
                  </a:lnTo>
                  <a:lnTo>
                    <a:pt x="0" y="276"/>
                  </a:lnTo>
                  <a:lnTo>
                    <a:pt x="44662" y="11322"/>
                  </a:lnTo>
                  <a:lnTo>
                    <a:pt x="83249" y="27223"/>
                  </a:lnTo>
                  <a:lnTo>
                    <a:pt x="122826" y="44634"/>
                  </a:lnTo>
                  <a:lnTo>
                    <a:pt x="158474" y="67280"/>
                  </a:lnTo>
                  <a:lnTo>
                    <a:pt x="167000" y="74652"/>
                  </a:lnTo>
                  <a:lnTo>
                    <a:pt x="178354" y="94133"/>
                  </a:lnTo>
                  <a:lnTo>
                    <a:pt x="183637" y="115491"/>
                  </a:lnTo>
                  <a:lnTo>
                    <a:pt x="178676" y="143381"/>
                  </a:lnTo>
                  <a:lnTo>
                    <a:pt x="162476" y="178090"/>
                  </a:lnTo>
                  <a:lnTo>
                    <a:pt x="147085" y="197991"/>
                  </a:lnTo>
                  <a:lnTo>
                    <a:pt x="120552" y="2290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203"/>
            <p:cNvSpPr/>
            <p:nvPr>
              <p:custDataLst>
                <p:tags r:id="rId145"/>
              </p:custDataLst>
            </p:nvPr>
          </p:nvSpPr>
          <p:spPr>
            <a:xfrm>
              <a:off x="2954351" y="1930400"/>
              <a:ext cx="385750" cy="26184"/>
            </a:xfrm>
            <a:custGeom>
              <a:avLst/>
              <a:gdLst/>
              <a:ahLst/>
              <a:cxnLst/>
              <a:rect l="0" t="0" r="0" b="0"/>
              <a:pathLst>
                <a:path w="385750" h="26184">
                  <a:moveTo>
                    <a:pt x="0" y="24401"/>
                  </a:moveTo>
                  <a:lnTo>
                    <a:pt x="0" y="24401"/>
                  </a:lnTo>
                  <a:lnTo>
                    <a:pt x="12604" y="26183"/>
                  </a:lnTo>
                  <a:lnTo>
                    <a:pt x="47057" y="21869"/>
                  </a:lnTo>
                  <a:lnTo>
                    <a:pt x="92834" y="11140"/>
                  </a:lnTo>
                  <a:lnTo>
                    <a:pt x="127642" y="8002"/>
                  </a:lnTo>
                  <a:lnTo>
                    <a:pt x="170861" y="15846"/>
                  </a:lnTo>
                  <a:lnTo>
                    <a:pt x="216876" y="18769"/>
                  </a:lnTo>
                  <a:lnTo>
                    <a:pt x="263465" y="18289"/>
                  </a:lnTo>
                  <a:lnTo>
                    <a:pt x="307685" y="12132"/>
                  </a:lnTo>
                  <a:lnTo>
                    <a:pt x="345215" y="8063"/>
                  </a:lnTo>
                  <a:lnTo>
                    <a:pt x="38574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204"/>
            <p:cNvSpPr/>
            <p:nvPr>
              <p:custDataLst>
                <p:tags r:id="rId146"/>
              </p:custDataLst>
            </p:nvPr>
          </p:nvSpPr>
          <p:spPr>
            <a:xfrm>
              <a:off x="2825750" y="2187092"/>
              <a:ext cx="105500" cy="231183"/>
            </a:xfrm>
            <a:custGeom>
              <a:avLst/>
              <a:gdLst/>
              <a:ahLst/>
              <a:cxnLst/>
              <a:rect l="0" t="0" r="0" b="0"/>
              <a:pathLst>
                <a:path w="105500" h="231183">
                  <a:moveTo>
                    <a:pt x="0" y="3658"/>
                  </a:moveTo>
                  <a:lnTo>
                    <a:pt x="0" y="3658"/>
                  </a:lnTo>
                  <a:lnTo>
                    <a:pt x="0" y="0"/>
                  </a:lnTo>
                  <a:lnTo>
                    <a:pt x="5775" y="41125"/>
                  </a:lnTo>
                  <a:lnTo>
                    <a:pt x="14490" y="84217"/>
                  </a:lnTo>
                  <a:lnTo>
                    <a:pt x="18404" y="127873"/>
                  </a:lnTo>
                  <a:lnTo>
                    <a:pt x="23809" y="173382"/>
                  </a:lnTo>
                  <a:lnTo>
                    <a:pt x="25260" y="218083"/>
                  </a:lnTo>
                  <a:lnTo>
                    <a:pt x="26044" y="228780"/>
                  </a:lnTo>
                  <a:lnTo>
                    <a:pt x="27240" y="230645"/>
                  </a:lnTo>
                  <a:lnTo>
                    <a:pt x="28743" y="231182"/>
                  </a:lnTo>
                  <a:lnTo>
                    <a:pt x="29746" y="229424"/>
                  </a:lnTo>
                  <a:lnTo>
                    <a:pt x="36643" y="190268"/>
                  </a:lnTo>
                  <a:lnTo>
                    <a:pt x="43234" y="166038"/>
                  </a:lnTo>
                  <a:lnTo>
                    <a:pt x="50025" y="154379"/>
                  </a:lnTo>
                  <a:lnTo>
                    <a:pt x="65152" y="139881"/>
                  </a:lnTo>
                  <a:lnTo>
                    <a:pt x="69540" y="137512"/>
                  </a:lnTo>
                  <a:lnTo>
                    <a:pt x="73171" y="136639"/>
                  </a:lnTo>
                  <a:lnTo>
                    <a:pt x="76297" y="136762"/>
                  </a:lnTo>
                  <a:lnTo>
                    <a:pt x="83534" y="140661"/>
                  </a:lnTo>
                  <a:lnTo>
                    <a:pt x="91454" y="148510"/>
                  </a:lnTo>
                  <a:lnTo>
                    <a:pt x="102435" y="168089"/>
                  </a:lnTo>
                  <a:lnTo>
                    <a:pt x="105499" y="181161"/>
                  </a:lnTo>
                  <a:lnTo>
                    <a:pt x="101216" y="195907"/>
                  </a:lnTo>
                  <a:lnTo>
                    <a:pt x="84591" y="221628"/>
                  </a:lnTo>
                  <a:lnTo>
                    <a:pt x="72404" y="227534"/>
                  </a:lnTo>
                  <a:lnTo>
                    <a:pt x="58990" y="229453"/>
                  </a:lnTo>
                  <a:lnTo>
                    <a:pt x="48325" y="227954"/>
                  </a:lnTo>
                  <a:lnTo>
                    <a:pt x="44917" y="225861"/>
                  </a:lnTo>
                  <a:lnTo>
                    <a:pt x="38100" y="2068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205"/>
            <p:cNvSpPr/>
            <p:nvPr>
              <p:custDataLst>
                <p:tags r:id="rId147"/>
              </p:custDataLst>
            </p:nvPr>
          </p:nvSpPr>
          <p:spPr>
            <a:xfrm>
              <a:off x="2972683" y="2297570"/>
              <a:ext cx="81668" cy="99669"/>
            </a:xfrm>
            <a:custGeom>
              <a:avLst/>
              <a:gdLst/>
              <a:ahLst/>
              <a:cxnLst/>
              <a:rect l="0" t="0" r="0" b="0"/>
              <a:pathLst>
                <a:path w="81668" h="99669">
                  <a:moveTo>
                    <a:pt x="5467" y="45580"/>
                  </a:moveTo>
                  <a:lnTo>
                    <a:pt x="5467" y="45580"/>
                  </a:lnTo>
                  <a:lnTo>
                    <a:pt x="5467" y="51047"/>
                  </a:lnTo>
                  <a:lnTo>
                    <a:pt x="0" y="57320"/>
                  </a:lnTo>
                  <a:lnTo>
                    <a:pt x="8022" y="51246"/>
                  </a:lnTo>
                  <a:lnTo>
                    <a:pt x="22905" y="39957"/>
                  </a:lnTo>
                  <a:lnTo>
                    <a:pt x="35250" y="24864"/>
                  </a:lnTo>
                  <a:lnTo>
                    <a:pt x="39870" y="14971"/>
                  </a:lnTo>
                  <a:lnTo>
                    <a:pt x="42837" y="493"/>
                  </a:lnTo>
                  <a:lnTo>
                    <a:pt x="40963" y="0"/>
                  </a:lnTo>
                  <a:lnTo>
                    <a:pt x="33238" y="3215"/>
                  </a:lnTo>
                  <a:lnTo>
                    <a:pt x="26511" y="9347"/>
                  </a:lnTo>
                  <a:lnTo>
                    <a:pt x="16876" y="26378"/>
                  </a:lnTo>
                  <a:lnTo>
                    <a:pt x="4350" y="56996"/>
                  </a:lnTo>
                  <a:lnTo>
                    <a:pt x="3324" y="68528"/>
                  </a:lnTo>
                  <a:lnTo>
                    <a:pt x="4039" y="73578"/>
                  </a:lnTo>
                  <a:lnTo>
                    <a:pt x="15157" y="90800"/>
                  </a:lnTo>
                  <a:lnTo>
                    <a:pt x="26001" y="97428"/>
                  </a:lnTo>
                  <a:lnTo>
                    <a:pt x="38582" y="99668"/>
                  </a:lnTo>
                  <a:lnTo>
                    <a:pt x="81667" y="900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206"/>
            <p:cNvSpPr/>
            <p:nvPr>
              <p:custDataLst>
                <p:tags r:id="rId148"/>
              </p:custDataLst>
            </p:nvPr>
          </p:nvSpPr>
          <p:spPr>
            <a:xfrm>
              <a:off x="3137067" y="2135657"/>
              <a:ext cx="69684" cy="270994"/>
            </a:xfrm>
            <a:custGeom>
              <a:avLst/>
              <a:gdLst/>
              <a:ahLst/>
              <a:cxnLst/>
              <a:rect l="0" t="0" r="0" b="0"/>
              <a:pathLst>
                <a:path w="69684" h="270994">
                  <a:moveTo>
                    <a:pt x="69683" y="16993"/>
                  </a:moveTo>
                  <a:lnTo>
                    <a:pt x="69683" y="16993"/>
                  </a:lnTo>
                  <a:lnTo>
                    <a:pt x="69683" y="13622"/>
                  </a:lnTo>
                  <a:lnTo>
                    <a:pt x="62941" y="4783"/>
                  </a:lnTo>
                  <a:lnTo>
                    <a:pt x="53986" y="983"/>
                  </a:lnTo>
                  <a:lnTo>
                    <a:pt x="43657" y="0"/>
                  </a:lnTo>
                  <a:lnTo>
                    <a:pt x="34362" y="1914"/>
                  </a:lnTo>
                  <a:lnTo>
                    <a:pt x="23646" y="12643"/>
                  </a:lnTo>
                  <a:lnTo>
                    <a:pt x="9475" y="36636"/>
                  </a:lnTo>
                  <a:lnTo>
                    <a:pt x="4119" y="54651"/>
                  </a:lnTo>
                  <a:lnTo>
                    <a:pt x="679" y="96947"/>
                  </a:lnTo>
                  <a:lnTo>
                    <a:pt x="0" y="139639"/>
                  </a:lnTo>
                  <a:lnTo>
                    <a:pt x="4881" y="184446"/>
                  </a:lnTo>
                  <a:lnTo>
                    <a:pt x="5926" y="231633"/>
                  </a:lnTo>
                  <a:lnTo>
                    <a:pt x="6183" y="2709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207"/>
            <p:cNvSpPr/>
            <p:nvPr>
              <p:custDataLst>
                <p:tags r:id="rId149"/>
              </p:custDataLst>
            </p:nvPr>
          </p:nvSpPr>
          <p:spPr>
            <a:xfrm>
              <a:off x="3093333" y="2311400"/>
              <a:ext cx="75318" cy="44451"/>
            </a:xfrm>
            <a:custGeom>
              <a:avLst/>
              <a:gdLst/>
              <a:ahLst/>
              <a:cxnLst/>
              <a:rect l="0" t="0" r="0" b="0"/>
              <a:pathLst>
                <a:path w="75318" h="44451">
                  <a:moveTo>
                    <a:pt x="5467" y="44450"/>
                  </a:moveTo>
                  <a:lnTo>
                    <a:pt x="5467" y="44450"/>
                  </a:lnTo>
                  <a:lnTo>
                    <a:pt x="441" y="32517"/>
                  </a:lnTo>
                  <a:lnTo>
                    <a:pt x="0" y="30144"/>
                  </a:lnTo>
                  <a:lnTo>
                    <a:pt x="3272" y="23746"/>
                  </a:lnTo>
                  <a:lnTo>
                    <a:pt x="6120" y="20064"/>
                  </a:lnTo>
                  <a:lnTo>
                    <a:pt x="14930" y="15973"/>
                  </a:lnTo>
                  <a:lnTo>
                    <a:pt x="753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208"/>
            <p:cNvSpPr/>
            <p:nvPr>
              <p:custDataLst>
                <p:tags r:id="rId150"/>
              </p:custDataLst>
            </p:nvPr>
          </p:nvSpPr>
          <p:spPr>
            <a:xfrm>
              <a:off x="3215051" y="2292350"/>
              <a:ext cx="48850" cy="81610"/>
            </a:xfrm>
            <a:custGeom>
              <a:avLst/>
              <a:gdLst/>
              <a:ahLst/>
              <a:cxnLst/>
              <a:rect l="0" t="0" r="0" b="0"/>
              <a:pathLst>
                <a:path w="48850" h="81610">
                  <a:moveTo>
                    <a:pt x="48849" y="0"/>
                  </a:moveTo>
                  <a:lnTo>
                    <a:pt x="48849" y="0"/>
                  </a:lnTo>
                  <a:lnTo>
                    <a:pt x="21237" y="1881"/>
                  </a:lnTo>
                  <a:lnTo>
                    <a:pt x="15624" y="3371"/>
                  </a:lnTo>
                  <a:lnTo>
                    <a:pt x="7507" y="8789"/>
                  </a:lnTo>
                  <a:lnTo>
                    <a:pt x="4354" y="12209"/>
                  </a:lnTo>
                  <a:lnTo>
                    <a:pt x="852" y="23536"/>
                  </a:lnTo>
                  <a:lnTo>
                    <a:pt x="0" y="37977"/>
                  </a:lnTo>
                  <a:lnTo>
                    <a:pt x="4193" y="60563"/>
                  </a:lnTo>
                  <a:lnTo>
                    <a:pt x="10422" y="71837"/>
                  </a:lnTo>
                  <a:lnTo>
                    <a:pt x="16013" y="77789"/>
                  </a:lnTo>
                  <a:lnTo>
                    <a:pt x="18492" y="79376"/>
                  </a:lnTo>
                  <a:lnTo>
                    <a:pt x="28722" y="81609"/>
                  </a:lnTo>
                  <a:lnTo>
                    <a:pt x="31903" y="80512"/>
                  </a:lnTo>
                  <a:lnTo>
                    <a:pt x="37319" y="75529"/>
                  </a:lnTo>
                  <a:lnTo>
                    <a:pt x="40197" y="64848"/>
                  </a:lnTo>
                  <a:lnTo>
                    <a:pt x="40770" y="52105"/>
                  </a:lnTo>
                  <a:lnTo>
                    <a:pt x="38674" y="41737"/>
                  </a:lnTo>
                  <a:lnTo>
                    <a:pt x="23449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209"/>
            <p:cNvSpPr/>
            <p:nvPr>
              <p:custDataLst>
                <p:tags r:id="rId151"/>
              </p:custDataLst>
            </p:nvPr>
          </p:nvSpPr>
          <p:spPr>
            <a:xfrm>
              <a:off x="3282950" y="2279650"/>
              <a:ext cx="82551" cy="108217"/>
            </a:xfrm>
            <a:custGeom>
              <a:avLst/>
              <a:gdLst/>
              <a:ahLst/>
              <a:cxnLst/>
              <a:rect l="0" t="0" r="0" b="0"/>
              <a:pathLst>
                <a:path w="82551" h="108217">
                  <a:moveTo>
                    <a:pt x="0" y="0"/>
                  </a:moveTo>
                  <a:lnTo>
                    <a:pt x="0" y="0"/>
                  </a:lnTo>
                  <a:lnTo>
                    <a:pt x="37266" y="44173"/>
                  </a:lnTo>
                  <a:lnTo>
                    <a:pt x="44785" y="57733"/>
                  </a:lnTo>
                  <a:lnTo>
                    <a:pt x="50007" y="94351"/>
                  </a:lnTo>
                  <a:lnTo>
                    <a:pt x="48861" y="99590"/>
                  </a:lnTo>
                  <a:lnTo>
                    <a:pt x="43823" y="107292"/>
                  </a:lnTo>
                  <a:lnTo>
                    <a:pt x="41210" y="108216"/>
                  </a:lnTo>
                  <a:lnTo>
                    <a:pt x="38762" y="107422"/>
                  </a:lnTo>
                  <a:lnTo>
                    <a:pt x="36425" y="105481"/>
                  </a:lnTo>
                  <a:lnTo>
                    <a:pt x="33827" y="97680"/>
                  </a:lnTo>
                  <a:lnTo>
                    <a:pt x="33379" y="86453"/>
                  </a:lnTo>
                  <a:lnTo>
                    <a:pt x="38504" y="63559"/>
                  </a:lnTo>
                  <a:lnTo>
                    <a:pt x="825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210"/>
            <p:cNvSpPr/>
            <p:nvPr>
              <p:custDataLst>
                <p:tags r:id="rId152"/>
              </p:custDataLst>
            </p:nvPr>
          </p:nvSpPr>
          <p:spPr>
            <a:xfrm>
              <a:off x="3403861" y="2278027"/>
              <a:ext cx="126740" cy="91613"/>
            </a:xfrm>
            <a:custGeom>
              <a:avLst/>
              <a:gdLst/>
              <a:ahLst/>
              <a:cxnLst/>
              <a:rect l="0" t="0" r="0" b="0"/>
              <a:pathLst>
                <a:path w="126740" h="91613">
                  <a:moveTo>
                    <a:pt x="6089" y="33373"/>
                  </a:moveTo>
                  <a:lnTo>
                    <a:pt x="6089" y="33373"/>
                  </a:lnTo>
                  <a:lnTo>
                    <a:pt x="1063" y="45306"/>
                  </a:lnTo>
                  <a:lnTo>
                    <a:pt x="0" y="54388"/>
                  </a:lnTo>
                  <a:lnTo>
                    <a:pt x="619" y="55850"/>
                  </a:lnTo>
                  <a:lnTo>
                    <a:pt x="1737" y="56824"/>
                  </a:lnTo>
                  <a:lnTo>
                    <a:pt x="3187" y="57473"/>
                  </a:lnTo>
                  <a:lnTo>
                    <a:pt x="8562" y="56314"/>
                  </a:lnTo>
                  <a:lnTo>
                    <a:pt x="11971" y="55017"/>
                  </a:lnTo>
                  <a:lnTo>
                    <a:pt x="35867" y="29507"/>
                  </a:lnTo>
                  <a:lnTo>
                    <a:pt x="45094" y="13177"/>
                  </a:lnTo>
                  <a:lnTo>
                    <a:pt x="46204" y="8620"/>
                  </a:lnTo>
                  <a:lnTo>
                    <a:pt x="45554" y="1676"/>
                  </a:lnTo>
                  <a:lnTo>
                    <a:pt x="43688" y="247"/>
                  </a:lnTo>
                  <a:lnTo>
                    <a:pt x="41033" y="0"/>
                  </a:lnTo>
                  <a:lnTo>
                    <a:pt x="37851" y="541"/>
                  </a:lnTo>
                  <a:lnTo>
                    <a:pt x="23261" y="14786"/>
                  </a:lnTo>
                  <a:lnTo>
                    <a:pt x="12275" y="33510"/>
                  </a:lnTo>
                  <a:lnTo>
                    <a:pt x="7921" y="59205"/>
                  </a:lnTo>
                  <a:lnTo>
                    <a:pt x="10667" y="73311"/>
                  </a:lnTo>
                  <a:lnTo>
                    <a:pt x="13374" y="79049"/>
                  </a:lnTo>
                  <a:lnTo>
                    <a:pt x="22026" y="87305"/>
                  </a:lnTo>
                  <a:lnTo>
                    <a:pt x="27297" y="90494"/>
                  </a:lnTo>
                  <a:lnTo>
                    <a:pt x="61683" y="91612"/>
                  </a:lnTo>
                  <a:lnTo>
                    <a:pt x="126739" y="841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211"/>
            <p:cNvSpPr/>
            <p:nvPr>
              <p:custDataLst>
                <p:tags r:id="rId153"/>
              </p:custDataLst>
            </p:nvPr>
          </p:nvSpPr>
          <p:spPr>
            <a:xfrm>
              <a:off x="3129443" y="2681834"/>
              <a:ext cx="66448" cy="93117"/>
            </a:xfrm>
            <a:custGeom>
              <a:avLst/>
              <a:gdLst/>
              <a:ahLst/>
              <a:cxnLst/>
              <a:rect l="0" t="0" r="0" b="0"/>
              <a:pathLst>
                <a:path w="66448" h="93117">
                  <a:moveTo>
                    <a:pt x="13807" y="35966"/>
                  </a:moveTo>
                  <a:lnTo>
                    <a:pt x="13807" y="35966"/>
                  </a:lnTo>
                  <a:lnTo>
                    <a:pt x="17178" y="35966"/>
                  </a:lnTo>
                  <a:lnTo>
                    <a:pt x="59175" y="18959"/>
                  </a:lnTo>
                  <a:lnTo>
                    <a:pt x="65250" y="14767"/>
                  </a:lnTo>
                  <a:lnTo>
                    <a:pt x="66447" y="11955"/>
                  </a:lnTo>
                  <a:lnTo>
                    <a:pt x="65895" y="5068"/>
                  </a:lnTo>
                  <a:lnTo>
                    <a:pt x="64760" y="2667"/>
                  </a:lnTo>
                  <a:lnTo>
                    <a:pt x="63298" y="1067"/>
                  </a:lnTo>
                  <a:lnTo>
                    <a:pt x="61617" y="0"/>
                  </a:lnTo>
                  <a:lnTo>
                    <a:pt x="45769" y="1869"/>
                  </a:lnTo>
                  <a:lnTo>
                    <a:pt x="17246" y="21914"/>
                  </a:lnTo>
                  <a:lnTo>
                    <a:pt x="8750" y="29250"/>
                  </a:lnTo>
                  <a:lnTo>
                    <a:pt x="0" y="47460"/>
                  </a:lnTo>
                  <a:lnTo>
                    <a:pt x="850" y="62711"/>
                  </a:lnTo>
                  <a:lnTo>
                    <a:pt x="3053" y="70730"/>
                  </a:lnTo>
                  <a:lnTo>
                    <a:pt x="7343" y="76781"/>
                  </a:lnTo>
                  <a:lnTo>
                    <a:pt x="19636" y="85385"/>
                  </a:lnTo>
                  <a:lnTo>
                    <a:pt x="58257" y="931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212"/>
            <p:cNvSpPr/>
            <p:nvPr>
              <p:custDataLst>
                <p:tags r:id="rId154"/>
              </p:custDataLst>
            </p:nvPr>
          </p:nvSpPr>
          <p:spPr>
            <a:xfrm>
              <a:off x="3283767" y="2546725"/>
              <a:ext cx="81081" cy="213505"/>
            </a:xfrm>
            <a:custGeom>
              <a:avLst/>
              <a:gdLst/>
              <a:ahLst/>
              <a:cxnLst/>
              <a:rect l="0" t="0" r="0" b="0"/>
              <a:pathLst>
                <a:path w="81081" h="213505">
                  <a:moveTo>
                    <a:pt x="62683" y="171075"/>
                  </a:moveTo>
                  <a:lnTo>
                    <a:pt x="62683" y="171075"/>
                  </a:lnTo>
                  <a:lnTo>
                    <a:pt x="62683" y="167704"/>
                  </a:lnTo>
                  <a:lnTo>
                    <a:pt x="60801" y="164168"/>
                  </a:lnTo>
                  <a:lnTo>
                    <a:pt x="56908" y="160244"/>
                  </a:lnTo>
                  <a:lnTo>
                    <a:pt x="38918" y="149876"/>
                  </a:lnTo>
                  <a:lnTo>
                    <a:pt x="28837" y="149423"/>
                  </a:lnTo>
                  <a:lnTo>
                    <a:pt x="23186" y="150291"/>
                  </a:lnTo>
                  <a:lnTo>
                    <a:pt x="13143" y="156899"/>
                  </a:lnTo>
                  <a:lnTo>
                    <a:pt x="8490" y="161624"/>
                  </a:lnTo>
                  <a:lnTo>
                    <a:pt x="3320" y="172519"/>
                  </a:lnTo>
                  <a:lnTo>
                    <a:pt x="0" y="196760"/>
                  </a:lnTo>
                  <a:lnTo>
                    <a:pt x="1139" y="201604"/>
                  </a:lnTo>
                  <a:lnTo>
                    <a:pt x="6167" y="208867"/>
                  </a:lnTo>
                  <a:lnTo>
                    <a:pt x="14987" y="212566"/>
                  </a:lnTo>
                  <a:lnTo>
                    <a:pt x="25962" y="213504"/>
                  </a:lnTo>
                  <a:lnTo>
                    <a:pt x="37896" y="211569"/>
                  </a:lnTo>
                  <a:lnTo>
                    <a:pt x="50255" y="198950"/>
                  </a:lnTo>
                  <a:lnTo>
                    <a:pt x="61393" y="179231"/>
                  </a:lnTo>
                  <a:lnTo>
                    <a:pt x="74292" y="137722"/>
                  </a:lnTo>
                  <a:lnTo>
                    <a:pt x="79528" y="105924"/>
                  </a:lnTo>
                  <a:lnTo>
                    <a:pt x="81080" y="64517"/>
                  </a:lnTo>
                  <a:lnTo>
                    <a:pt x="79658" y="27319"/>
                  </a:lnTo>
                  <a:lnTo>
                    <a:pt x="74768" y="3362"/>
                  </a:lnTo>
                  <a:lnTo>
                    <a:pt x="72856" y="0"/>
                  </a:lnTo>
                  <a:lnTo>
                    <a:pt x="70171" y="581"/>
                  </a:lnTo>
                  <a:lnTo>
                    <a:pt x="63424" y="8752"/>
                  </a:lnTo>
                  <a:lnTo>
                    <a:pt x="58434" y="32590"/>
                  </a:lnTo>
                  <a:lnTo>
                    <a:pt x="56955" y="72108"/>
                  </a:lnTo>
                  <a:lnTo>
                    <a:pt x="63260" y="112824"/>
                  </a:lnTo>
                  <a:lnTo>
                    <a:pt x="75383" y="171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SMARTInkShape-Group375"/>
          <p:cNvGrpSpPr/>
          <p:nvPr/>
        </p:nvGrpSpPr>
        <p:grpSpPr>
          <a:xfrm>
            <a:off x="2867130" y="2667000"/>
            <a:ext cx="168171" cy="101601"/>
            <a:chOff x="2867130" y="2667000"/>
            <a:chExt cx="168171" cy="101601"/>
          </a:xfrm>
        </p:grpSpPr>
        <p:sp>
          <p:nvSpPr>
            <p:cNvPr id="45" name="SMARTInkShape-2213"/>
            <p:cNvSpPr/>
            <p:nvPr>
              <p:custDataLst>
                <p:tags r:id="rId131"/>
              </p:custDataLst>
            </p:nvPr>
          </p:nvSpPr>
          <p:spPr>
            <a:xfrm>
              <a:off x="2870200" y="2681564"/>
              <a:ext cx="165101" cy="87037"/>
            </a:xfrm>
            <a:custGeom>
              <a:avLst/>
              <a:gdLst/>
              <a:ahLst/>
              <a:cxnLst/>
              <a:rect l="0" t="0" r="0" b="0"/>
              <a:pathLst>
                <a:path w="165101" h="87037">
                  <a:moveTo>
                    <a:pt x="0" y="87036"/>
                  </a:moveTo>
                  <a:lnTo>
                    <a:pt x="0" y="87036"/>
                  </a:lnTo>
                  <a:lnTo>
                    <a:pt x="0" y="83665"/>
                  </a:lnTo>
                  <a:lnTo>
                    <a:pt x="17891" y="38113"/>
                  </a:lnTo>
                  <a:lnTo>
                    <a:pt x="24179" y="24370"/>
                  </a:lnTo>
                  <a:lnTo>
                    <a:pt x="34030" y="11207"/>
                  </a:lnTo>
                  <a:lnTo>
                    <a:pt x="39620" y="7555"/>
                  </a:lnTo>
                  <a:lnTo>
                    <a:pt x="51475" y="5380"/>
                  </a:lnTo>
                  <a:lnTo>
                    <a:pt x="61919" y="8646"/>
                  </a:lnTo>
                  <a:lnTo>
                    <a:pt x="70558" y="14802"/>
                  </a:lnTo>
                  <a:lnTo>
                    <a:pt x="76750" y="22241"/>
                  </a:lnTo>
                  <a:lnTo>
                    <a:pt x="85768" y="47243"/>
                  </a:lnTo>
                  <a:lnTo>
                    <a:pt x="90163" y="65352"/>
                  </a:lnTo>
                  <a:lnTo>
                    <a:pt x="92989" y="69637"/>
                  </a:lnTo>
                  <a:lnTo>
                    <a:pt x="93743" y="69792"/>
                  </a:lnTo>
                  <a:lnTo>
                    <a:pt x="94245" y="69190"/>
                  </a:lnTo>
                  <a:lnTo>
                    <a:pt x="100261" y="27541"/>
                  </a:lnTo>
                  <a:lnTo>
                    <a:pt x="104061" y="15673"/>
                  </a:lnTo>
                  <a:lnTo>
                    <a:pt x="109985" y="7577"/>
                  </a:lnTo>
                  <a:lnTo>
                    <a:pt x="116615" y="2332"/>
                  </a:lnTo>
                  <a:lnTo>
                    <a:pt x="121914" y="0"/>
                  </a:lnTo>
                  <a:lnTo>
                    <a:pt x="124315" y="790"/>
                  </a:lnTo>
                  <a:lnTo>
                    <a:pt x="128864" y="5430"/>
                  </a:lnTo>
                  <a:lnTo>
                    <a:pt x="150386" y="49480"/>
                  </a:lnTo>
                  <a:lnTo>
                    <a:pt x="165100" y="806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214"/>
            <p:cNvSpPr/>
            <p:nvPr>
              <p:custDataLst>
                <p:tags r:id="rId132"/>
              </p:custDataLst>
            </p:nvPr>
          </p:nvSpPr>
          <p:spPr>
            <a:xfrm>
              <a:off x="2867130" y="2667000"/>
              <a:ext cx="15771" cy="95251"/>
            </a:xfrm>
            <a:custGeom>
              <a:avLst/>
              <a:gdLst/>
              <a:ahLst/>
              <a:cxnLst/>
              <a:rect l="0" t="0" r="0" b="0"/>
              <a:pathLst>
                <a:path w="15771" h="95251">
                  <a:moveTo>
                    <a:pt x="9420" y="0"/>
                  </a:moveTo>
                  <a:lnTo>
                    <a:pt x="9420" y="0"/>
                  </a:lnTo>
                  <a:lnTo>
                    <a:pt x="582" y="0"/>
                  </a:lnTo>
                  <a:lnTo>
                    <a:pt x="0" y="1411"/>
                  </a:lnTo>
                  <a:lnTo>
                    <a:pt x="6280" y="45434"/>
                  </a:lnTo>
                  <a:lnTo>
                    <a:pt x="1577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SMARTInkShape-Group376"/>
          <p:cNvGrpSpPr/>
          <p:nvPr/>
        </p:nvGrpSpPr>
        <p:grpSpPr>
          <a:xfrm>
            <a:off x="5664200" y="1915218"/>
            <a:ext cx="1047751" cy="796233"/>
            <a:chOff x="5664200" y="1915218"/>
            <a:chExt cx="1047751" cy="796233"/>
          </a:xfrm>
        </p:grpSpPr>
        <p:sp>
          <p:nvSpPr>
            <p:cNvPr id="48" name="SMARTInkShape-2215"/>
            <p:cNvSpPr/>
            <p:nvPr>
              <p:custDataLst>
                <p:tags r:id="rId112"/>
              </p:custDataLst>
            </p:nvPr>
          </p:nvSpPr>
          <p:spPr>
            <a:xfrm>
              <a:off x="5664200" y="1915218"/>
              <a:ext cx="425451" cy="52845"/>
            </a:xfrm>
            <a:custGeom>
              <a:avLst/>
              <a:gdLst/>
              <a:ahLst/>
              <a:cxnLst/>
              <a:rect l="0" t="0" r="0" b="0"/>
              <a:pathLst>
                <a:path w="425451" h="52845">
                  <a:moveTo>
                    <a:pt x="0" y="15182"/>
                  </a:moveTo>
                  <a:lnTo>
                    <a:pt x="0" y="15182"/>
                  </a:lnTo>
                  <a:lnTo>
                    <a:pt x="0" y="8440"/>
                  </a:lnTo>
                  <a:lnTo>
                    <a:pt x="1881" y="3248"/>
                  </a:lnTo>
                  <a:lnTo>
                    <a:pt x="3371" y="876"/>
                  </a:lnTo>
                  <a:lnTo>
                    <a:pt x="5775" y="0"/>
                  </a:lnTo>
                  <a:lnTo>
                    <a:pt x="12209" y="909"/>
                  </a:lnTo>
                  <a:lnTo>
                    <a:pt x="51706" y="20020"/>
                  </a:lnTo>
                  <a:lnTo>
                    <a:pt x="88661" y="30693"/>
                  </a:lnTo>
                  <a:lnTo>
                    <a:pt x="135681" y="31652"/>
                  </a:lnTo>
                  <a:lnTo>
                    <a:pt x="179514" y="28626"/>
                  </a:lnTo>
                  <a:lnTo>
                    <a:pt x="206295" y="31473"/>
                  </a:lnTo>
                  <a:lnTo>
                    <a:pt x="218922" y="36769"/>
                  </a:lnTo>
                  <a:lnTo>
                    <a:pt x="239320" y="49958"/>
                  </a:lnTo>
                  <a:lnTo>
                    <a:pt x="267275" y="52844"/>
                  </a:lnTo>
                  <a:lnTo>
                    <a:pt x="308128" y="48126"/>
                  </a:lnTo>
                  <a:lnTo>
                    <a:pt x="347335" y="43131"/>
                  </a:lnTo>
                  <a:lnTo>
                    <a:pt x="425450" y="405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2216"/>
            <p:cNvSpPr/>
            <p:nvPr>
              <p:custDataLst>
                <p:tags r:id="rId113"/>
              </p:custDataLst>
            </p:nvPr>
          </p:nvSpPr>
          <p:spPr>
            <a:xfrm>
              <a:off x="5680932" y="2217633"/>
              <a:ext cx="103919" cy="100118"/>
            </a:xfrm>
            <a:custGeom>
              <a:avLst/>
              <a:gdLst/>
              <a:ahLst/>
              <a:cxnLst/>
              <a:rect l="0" t="0" r="0" b="0"/>
              <a:pathLst>
                <a:path w="103919" h="100118">
                  <a:moveTo>
                    <a:pt x="59468" y="23917"/>
                  </a:moveTo>
                  <a:lnTo>
                    <a:pt x="59468" y="23917"/>
                  </a:lnTo>
                  <a:lnTo>
                    <a:pt x="59468" y="11708"/>
                  </a:lnTo>
                  <a:lnTo>
                    <a:pt x="58056" y="8722"/>
                  </a:lnTo>
                  <a:lnTo>
                    <a:pt x="52726" y="3523"/>
                  </a:lnTo>
                  <a:lnTo>
                    <a:pt x="47535" y="741"/>
                  </a:lnTo>
                  <a:lnTo>
                    <a:pt x="45163" y="0"/>
                  </a:lnTo>
                  <a:lnTo>
                    <a:pt x="31710" y="2327"/>
                  </a:lnTo>
                  <a:lnTo>
                    <a:pt x="20320" y="13145"/>
                  </a:lnTo>
                  <a:lnTo>
                    <a:pt x="10319" y="27596"/>
                  </a:lnTo>
                  <a:lnTo>
                    <a:pt x="0" y="63033"/>
                  </a:lnTo>
                  <a:lnTo>
                    <a:pt x="1523" y="76815"/>
                  </a:lnTo>
                  <a:lnTo>
                    <a:pt x="3905" y="82466"/>
                  </a:lnTo>
                  <a:lnTo>
                    <a:pt x="6903" y="85527"/>
                  </a:lnTo>
                  <a:lnTo>
                    <a:pt x="10314" y="86863"/>
                  </a:lnTo>
                  <a:lnTo>
                    <a:pt x="13999" y="87047"/>
                  </a:lnTo>
                  <a:lnTo>
                    <a:pt x="32668" y="80565"/>
                  </a:lnTo>
                  <a:lnTo>
                    <a:pt x="58726" y="61672"/>
                  </a:lnTo>
                  <a:lnTo>
                    <a:pt x="66194" y="55514"/>
                  </a:lnTo>
                  <a:lnTo>
                    <a:pt x="68185" y="54859"/>
                  </a:lnTo>
                  <a:lnTo>
                    <a:pt x="69513" y="55128"/>
                  </a:lnTo>
                  <a:lnTo>
                    <a:pt x="70398" y="56719"/>
                  </a:lnTo>
                  <a:lnTo>
                    <a:pt x="75305" y="76667"/>
                  </a:lnTo>
                  <a:lnTo>
                    <a:pt x="84308" y="90974"/>
                  </a:lnTo>
                  <a:lnTo>
                    <a:pt x="103918" y="1001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2217"/>
            <p:cNvSpPr/>
            <p:nvPr>
              <p:custDataLst>
                <p:tags r:id="rId114"/>
              </p:custDataLst>
            </p:nvPr>
          </p:nvSpPr>
          <p:spPr>
            <a:xfrm>
              <a:off x="5830886" y="2068135"/>
              <a:ext cx="87315" cy="217866"/>
            </a:xfrm>
            <a:custGeom>
              <a:avLst/>
              <a:gdLst/>
              <a:ahLst/>
              <a:cxnLst/>
              <a:rect l="0" t="0" r="0" b="0"/>
              <a:pathLst>
                <a:path w="87315" h="217866">
                  <a:moveTo>
                    <a:pt x="87314" y="21015"/>
                  </a:moveTo>
                  <a:lnTo>
                    <a:pt x="87314" y="21015"/>
                  </a:lnTo>
                  <a:lnTo>
                    <a:pt x="87313" y="6709"/>
                  </a:lnTo>
                  <a:lnTo>
                    <a:pt x="85197" y="4422"/>
                  </a:lnTo>
                  <a:lnTo>
                    <a:pt x="77201" y="0"/>
                  </a:lnTo>
                  <a:lnTo>
                    <a:pt x="64710" y="1327"/>
                  </a:lnTo>
                  <a:lnTo>
                    <a:pt x="57428" y="3656"/>
                  </a:lnTo>
                  <a:lnTo>
                    <a:pt x="43692" y="13770"/>
                  </a:lnTo>
                  <a:lnTo>
                    <a:pt x="24369" y="36517"/>
                  </a:lnTo>
                  <a:lnTo>
                    <a:pt x="3765" y="82996"/>
                  </a:lnTo>
                  <a:lnTo>
                    <a:pt x="0" y="109857"/>
                  </a:lnTo>
                  <a:lnTo>
                    <a:pt x="2254" y="146900"/>
                  </a:lnTo>
                  <a:lnTo>
                    <a:pt x="11114" y="217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218"/>
            <p:cNvSpPr/>
            <p:nvPr>
              <p:custDataLst>
                <p:tags r:id="rId115"/>
              </p:custDataLst>
            </p:nvPr>
          </p:nvSpPr>
          <p:spPr>
            <a:xfrm>
              <a:off x="5781479" y="2190750"/>
              <a:ext cx="92272" cy="76201"/>
            </a:xfrm>
            <a:custGeom>
              <a:avLst/>
              <a:gdLst/>
              <a:ahLst/>
              <a:cxnLst/>
              <a:rect l="0" t="0" r="0" b="0"/>
              <a:pathLst>
                <a:path w="92272" h="76201">
                  <a:moveTo>
                    <a:pt x="3371" y="76200"/>
                  </a:moveTo>
                  <a:lnTo>
                    <a:pt x="3371" y="76200"/>
                  </a:lnTo>
                  <a:lnTo>
                    <a:pt x="0" y="69458"/>
                  </a:lnTo>
                  <a:lnTo>
                    <a:pt x="226" y="62385"/>
                  </a:lnTo>
                  <a:lnTo>
                    <a:pt x="1275" y="58523"/>
                  </a:lnTo>
                  <a:lnTo>
                    <a:pt x="8084" y="50470"/>
                  </a:lnTo>
                  <a:lnTo>
                    <a:pt x="45648" y="20345"/>
                  </a:lnTo>
                  <a:lnTo>
                    <a:pt x="922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219"/>
            <p:cNvSpPr/>
            <p:nvPr>
              <p:custDataLst>
                <p:tags r:id="rId116"/>
              </p:custDataLst>
            </p:nvPr>
          </p:nvSpPr>
          <p:spPr>
            <a:xfrm>
              <a:off x="5976623" y="2074482"/>
              <a:ext cx="35063" cy="224219"/>
            </a:xfrm>
            <a:custGeom>
              <a:avLst/>
              <a:gdLst/>
              <a:ahLst/>
              <a:cxnLst/>
              <a:rect l="0" t="0" r="0" b="0"/>
              <a:pathLst>
                <a:path w="35063" h="224219">
                  <a:moveTo>
                    <a:pt x="24127" y="21018"/>
                  </a:moveTo>
                  <a:lnTo>
                    <a:pt x="24127" y="21018"/>
                  </a:lnTo>
                  <a:lnTo>
                    <a:pt x="34178" y="4058"/>
                  </a:lnTo>
                  <a:lnTo>
                    <a:pt x="35062" y="1245"/>
                  </a:lnTo>
                  <a:lnTo>
                    <a:pt x="34944" y="75"/>
                  </a:lnTo>
                  <a:lnTo>
                    <a:pt x="34161" y="0"/>
                  </a:lnTo>
                  <a:lnTo>
                    <a:pt x="32933" y="656"/>
                  </a:lnTo>
                  <a:lnTo>
                    <a:pt x="24463" y="15063"/>
                  </a:lnTo>
                  <a:lnTo>
                    <a:pt x="11750" y="62166"/>
                  </a:lnTo>
                  <a:lnTo>
                    <a:pt x="5172" y="98121"/>
                  </a:lnTo>
                  <a:lnTo>
                    <a:pt x="0" y="138084"/>
                  </a:lnTo>
                  <a:lnTo>
                    <a:pt x="4754" y="177205"/>
                  </a:lnTo>
                  <a:lnTo>
                    <a:pt x="17777" y="2242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2220"/>
            <p:cNvSpPr/>
            <p:nvPr>
              <p:custDataLst>
                <p:tags r:id="rId117"/>
              </p:custDataLst>
            </p:nvPr>
          </p:nvSpPr>
          <p:spPr>
            <a:xfrm>
              <a:off x="6287164" y="2459974"/>
              <a:ext cx="157155" cy="212369"/>
            </a:xfrm>
            <a:custGeom>
              <a:avLst/>
              <a:gdLst/>
              <a:ahLst/>
              <a:cxnLst/>
              <a:rect l="0" t="0" r="0" b="0"/>
              <a:pathLst>
                <a:path w="157155" h="212369">
                  <a:moveTo>
                    <a:pt x="12036" y="187976"/>
                  </a:moveTo>
                  <a:lnTo>
                    <a:pt x="12036" y="187976"/>
                  </a:lnTo>
                  <a:lnTo>
                    <a:pt x="18778" y="181234"/>
                  </a:lnTo>
                  <a:lnTo>
                    <a:pt x="22087" y="174161"/>
                  </a:lnTo>
                  <a:lnTo>
                    <a:pt x="22971" y="170299"/>
                  </a:lnTo>
                  <a:lnTo>
                    <a:pt x="22148" y="167725"/>
                  </a:lnTo>
                  <a:lnTo>
                    <a:pt x="20189" y="166009"/>
                  </a:lnTo>
                  <a:lnTo>
                    <a:pt x="17471" y="164864"/>
                  </a:lnTo>
                  <a:lnTo>
                    <a:pt x="14248" y="165512"/>
                  </a:lnTo>
                  <a:lnTo>
                    <a:pt x="1578" y="173711"/>
                  </a:lnTo>
                  <a:lnTo>
                    <a:pt x="332" y="178344"/>
                  </a:lnTo>
                  <a:lnTo>
                    <a:pt x="0" y="181554"/>
                  </a:lnTo>
                  <a:lnTo>
                    <a:pt x="1513" y="187003"/>
                  </a:lnTo>
                  <a:lnTo>
                    <a:pt x="2904" y="189444"/>
                  </a:lnTo>
                  <a:lnTo>
                    <a:pt x="4537" y="191071"/>
                  </a:lnTo>
                  <a:lnTo>
                    <a:pt x="18443" y="199161"/>
                  </a:lnTo>
                  <a:lnTo>
                    <a:pt x="35321" y="200617"/>
                  </a:lnTo>
                  <a:lnTo>
                    <a:pt x="39553" y="200650"/>
                  </a:lnTo>
                  <a:lnTo>
                    <a:pt x="49272" y="197297"/>
                  </a:lnTo>
                  <a:lnTo>
                    <a:pt x="61092" y="188464"/>
                  </a:lnTo>
                  <a:lnTo>
                    <a:pt x="77726" y="166357"/>
                  </a:lnTo>
                  <a:lnTo>
                    <a:pt x="99401" y="122154"/>
                  </a:lnTo>
                  <a:lnTo>
                    <a:pt x="119056" y="83200"/>
                  </a:lnTo>
                  <a:lnTo>
                    <a:pt x="137372" y="40619"/>
                  </a:lnTo>
                  <a:lnTo>
                    <a:pt x="153366" y="8376"/>
                  </a:lnTo>
                  <a:lnTo>
                    <a:pt x="155988" y="204"/>
                  </a:lnTo>
                  <a:lnTo>
                    <a:pt x="156687" y="0"/>
                  </a:lnTo>
                  <a:lnTo>
                    <a:pt x="157154" y="1275"/>
                  </a:lnTo>
                  <a:lnTo>
                    <a:pt x="142267" y="38646"/>
                  </a:lnTo>
                  <a:lnTo>
                    <a:pt x="127293" y="79054"/>
                  </a:lnTo>
                  <a:lnTo>
                    <a:pt x="113920" y="117838"/>
                  </a:lnTo>
                  <a:lnTo>
                    <a:pt x="102901" y="156141"/>
                  </a:lnTo>
                  <a:lnTo>
                    <a:pt x="99693" y="179471"/>
                  </a:lnTo>
                  <a:lnTo>
                    <a:pt x="102971" y="196896"/>
                  </a:lnTo>
                  <a:lnTo>
                    <a:pt x="109131" y="207933"/>
                  </a:lnTo>
                  <a:lnTo>
                    <a:pt x="112749" y="211864"/>
                  </a:lnTo>
                  <a:lnTo>
                    <a:pt x="116573" y="212368"/>
                  </a:lnTo>
                  <a:lnTo>
                    <a:pt x="132686" y="2006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2221"/>
            <p:cNvSpPr/>
            <p:nvPr>
              <p:custDataLst>
                <p:tags r:id="rId118"/>
              </p:custDataLst>
            </p:nvPr>
          </p:nvSpPr>
          <p:spPr>
            <a:xfrm>
              <a:off x="6375400" y="2590800"/>
              <a:ext cx="69851" cy="1"/>
            </a:xfrm>
            <a:custGeom>
              <a:avLst/>
              <a:gdLst/>
              <a:ahLst/>
              <a:cxnLst/>
              <a:rect l="0" t="0" r="0" b="0"/>
              <a:pathLst>
                <a:path w="69851" h="1">
                  <a:moveTo>
                    <a:pt x="0" y="0"/>
                  </a:moveTo>
                  <a:lnTo>
                    <a:pt x="0" y="0"/>
                  </a:lnTo>
                  <a:lnTo>
                    <a:pt x="44964" y="0"/>
                  </a:lnTo>
                  <a:lnTo>
                    <a:pt x="69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2222"/>
            <p:cNvSpPr/>
            <p:nvPr>
              <p:custDataLst>
                <p:tags r:id="rId119"/>
              </p:custDataLst>
            </p:nvPr>
          </p:nvSpPr>
          <p:spPr>
            <a:xfrm>
              <a:off x="6445250" y="2628900"/>
              <a:ext cx="19051" cy="31751"/>
            </a:xfrm>
            <a:custGeom>
              <a:avLst/>
              <a:gdLst/>
              <a:ahLst/>
              <a:cxnLst/>
              <a:rect l="0" t="0" r="0" b="0"/>
              <a:pathLst>
                <a:path w="19051" h="31751">
                  <a:moveTo>
                    <a:pt x="19050" y="0"/>
                  </a:moveTo>
                  <a:lnTo>
                    <a:pt x="19050" y="0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223"/>
            <p:cNvSpPr/>
            <p:nvPr>
              <p:custDataLst>
                <p:tags r:id="rId120"/>
              </p:custDataLst>
            </p:nvPr>
          </p:nvSpPr>
          <p:spPr>
            <a:xfrm>
              <a:off x="6464300" y="2571750"/>
              <a:ext cx="31751" cy="88901"/>
            </a:xfrm>
            <a:custGeom>
              <a:avLst/>
              <a:gdLst/>
              <a:ahLst/>
              <a:cxnLst/>
              <a:rect l="0" t="0" r="0" b="0"/>
              <a:pathLst>
                <a:path w="31751" h="88901">
                  <a:moveTo>
                    <a:pt x="0" y="88900"/>
                  </a:moveTo>
                  <a:lnTo>
                    <a:pt x="0" y="88900"/>
                  </a:lnTo>
                  <a:lnTo>
                    <a:pt x="16593" y="44870"/>
                  </a:lnTo>
                  <a:lnTo>
                    <a:pt x="31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224"/>
            <p:cNvSpPr/>
            <p:nvPr>
              <p:custDataLst>
                <p:tags r:id="rId121"/>
              </p:custDataLst>
            </p:nvPr>
          </p:nvSpPr>
          <p:spPr>
            <a:xfrm>
              <a:off x="6525613" y="2601019"/>
              <a:ext cx="52988" cy="73928"/>
            </a:xfrm>
            <a:custGeom>
              <a:avLst/>
              <a:gdLst/>
              <a:ahLst/>
              <a:cxnLst/>
              <a:rect l="0" t="0" r="0" b="0"/>
              <a:pathLst>
                <a:path w="52988" h="73928">
                  <a:moveTo>
                    <a:pt x="21237" y="15181"/>
                  </a:moveTo>
                  <a:lnTo>
                    <a:pt x="21237" y="15181"/>
                  </a:lnTo>
                  <a:lnTo>
                    <a:pt x="26704" y="15181"/>
                  </a:lnTo>
                  <a:lnTo>
                    <a:pt x="30696" y="8439"/>
                  </a:lnTo>
                  <a:lnTo>
                    <a:pt x="30365" y="5747"/>
                  </a:lnTo>
                  <a:lnTo>
                    <a:pt x="28733" y="3248"/>
                  </a:lnTo>
                  <a:lnTo>
                    <a:pt x="26235" y="875"/>
                  </a:lnTo>
                  <a:lnTo>
                    <a:pt x="23863" y="0"/>
                  </a:lnTo>
                  <a:lnTo>
                    <a:pt x="21577" y="121"/>
                  </a:lnTo>
                  <a:lnTo>
                    <a:pt x="19346" y="908"/>
                  </a:lnTo>
                  <a:lnTo>
                    <a:pt x="9466" y="8757"/>
                  </a:lnTo>
                  <a:lnTo>
                    <a:pt x="972" y="23391"/>
                  </a:lnTo>
                  <a:lnTo>
                    <a:pt x="0" y="36939"/>
                  </a:lnTo>
                  <a:lnTo>
                    <a:pt x="5126" y="61891"/>
                  </a:lnTo>
                  <a:lnTo>
                    <a:pt x="10897" y="72609"/>
                  </a:lnTo>
                  <a:lnTo>
                    <a:pt x="13638" y="73927"/>
                  </a:lnTo>
                  <a:lnTo>
                    <a:pt x="20447" y="73511"/>
                  </a:lnTo>
                  <a:lnTo>
                    <a:pt x="35584" y="65939"/>
                  </a:lnTo>
                  <a:lnTo>
                    <a:pt x="39268" y="61719"/>
                  </a:lnTo>
                  <a:lnTo>
                    <a:pt x="49037" y="30299"/>
                  </a:lnTo>
                  <a:lnTo>
                    <a:pt x="52987" y="24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225"/>
            <p:cNvSpPr/>
            <p:nvPr>
              <p:custDataLst>
                <p:tags r:id="rId122"/>
              </p:custDataLst>
            </p:nvPr>
          </p:nvSpPr>
          <p:spPr>
            <a:xfrm>
              <a:off x="6616700" y="2603500"/>
              <a:ext cx="95251" cy="107951"/>
            </a:xfrm>
            <a:custGeom>
              <a:avLst/>
              <a:gdLst/>
              <a:ahLst/>
              <a:cxnLst/>
              <a:rect l="0" t="0" r="0" b="0"/>
              <a:pathLst>
                <a:path w="95251" h="107951">
                  <a:moveTo>
                    <a:pt x="0" y="0"/>
                  </a:moveTo>
                  <a:lnTo>
                    <a:pt x="0" y="0"/>
                  </a:lnTo>
                  <a:lnTo>
                    <a:pt x="5467" y="0"/>
                  </a:lnTo>
                  <a:lnTo>
                    <a:pt x="9459" y="3371"/>
                  </a:lnTo>
                  <a:lnTo>
                    <a:pt x="11259" y="6907"/>
                  </a:lnTo>
                  <a:lnTo>
                    <a:pt x="12416" y="21668"/>
                  </a:lnTo>
                  <a:lnTo>
                    <a:pt x="5755" y="54289"/>
                  </a:lnTo>
                  <a:lnTo>
                    <a:pt x="1136" y="70147"/>
                  </a:lnTo>
                  <a:lnTo>
                    <a:pt x="1463" y="72165"/>
                  </a:lnTo>
                  <a:lnTo>
                    <a:pt x="2387" y="73510"/>
                  </a:lnTo>
                  <a:lnTo>
                    <a:pt x="3708" y="74407"/>
                  </a:lnTo>
                  <a:lnTo>
                    <a:pt x="6000" y="72888"/>
                  </a:lnTo>
                  <a:lnTo>
                    <a:pt x="46398" y="28603"/>
                  </a:lnTo>
                  <a:lnTo>
                    <a:pt x="52099" y="25419"/>
                  </a:lnTo>
                  <a:lnTo>
                    <a:pt x="64077" y="23762"/>
                  </a:lnTo>
                  <a:lnTo>
                    <a:pt x="70235" y="24308"/>
                  </a:lnTo>
                  <a:lnTo>
                    <a:pt x="75045" y="26083"/>
                  </a:lnTo>
                  <a:lnTo>
                    <a:pt x="82272" y="31818"/>
                  </a:lnTo>
                  <a:lnTo>
                    <a:pt x="90307" y="53094"/>
                  </a:lnTo>
                  <a:lnTo>
                    <a:pt x="9525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2226"/>
            <p:cNvSpPr/>
            <p:nvPr>
              <p:custDataLst>
                <p:tags r:id="rId123"/>
              </p:custDataLst>
            </p:nvPr>
          </p:nvSpPr>
          <p:spPr>
            <a:xfrm>
              <a:off x="6205825" y="2599177"/>
              <a:ext cx="55276" cy="67824"/>
            </a:xfrm>
            <a:custGeom>
              <a:avLst/>
              <a:gdLst/>
              <a:ahLst/>
              <a:cxnLst/>
              <a:rect l="0" t="0" r="0" b="0"/>
              <a:pathLst>
                <a:path w="55276" h="67824">
                  <a:moveTo>
                    <a:pt x="55275" y="17023"/>
                  </a:moveTo>
                  <a:lnTo>
                    <a:pt x="55275" y="17023"/>
                  </a:lnTo>
                  <a:lnTo>
                    <a:pt x="43066" y="4814"/>
                  </a:lnTo>
                  <a:lnTo>
                    <a:pt x="35502" y="1013"/>
                  </a:lnTo>
                  <a:lnTo>
                    <a:pt x="31509" y="0"/>
                  </a:lnTo>
                  <a:lnTo>
                    <a:pt x="21429" y="2637"/>
                  </a:lnTo>
                  <a:lnTo>
                    <a:pt x="4453" y="12457"/>
                  </a:lnTo>
                  <a:lnTo>
                    <a:pt x="2344" y="16095"/>
                  </a:lnTo>
                  <a:lnTo>
                    <a:pt x="0" y="25783"/>
                  </a:lnTo>
                  <a:lnTo>
                    <a:pt x="2721" y="37144"/>
                  </a:lnTo>
                  <a:lnTo>
                    <a:pt x="8634" y="47838"/>
                  </a:lnTo>
                  <a:lnTo>
                    <a:pt x="29875" y="678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2227"/>
            <p:cNvSpPr/>
            <p:nvPr>
              <p:custDataLst>
                <p:tags r:id="rId124"/>
              </p:custDataLst>
            </p:nvPr>
          </p:nvSpPr>
          <p:spPr>
            <a:xfrm>
              <a:off x="6140450" y="2559050"/>
              <a:ext cx="6351" cy="38101"/>
            </a:xfrm>
            <a:custGeom>
              <a:avLst/>
              <a:gdLst/>
              <a:ahLst/>
              <a:cxnLst/>
              <a:rect l="0" t="0" r="0" b="0"/>
              <a:pathLst>
                <a:path w="6351" h="38101">
                  <a:moveTo>
                    <a:pt x="0" y="38100"/>
                  </a:moveTo>
                  <a:lnTo>
                    <a:pt x="0" y="38100"/>
                  </a:lnTo>
                  <a:lnTo>
                    <a:pt x="705" y="27961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2228"/>
            <p:cNvSpPr/>
            <p:nvPr>
              <p:custDataLst>
                <p:tags r:id="rId125"/>
              </p:custDataLst>
            </p:nvPr>
          </p:nvSpPr>
          <p:spPr>
            <a:xfrm>
              <a:off x="5886450" y="2465424"/>
              <a:ext cx="205938" cy="229541"/>
            </a:xfrm>
            <a:custGeom>
              <a:avLst/>
              <a:gdLst/>
              <a:ahLst/>
              <a:cxnLst/>
              <a:rect l="0" t="0" r="0" b="0"/>
              <a:pathLst>
                <a:path w="205938" h="229541">
                  <a:moveTo>
                    <a:pt x="0" y="188876"/>
                  </a:moveTo>
                  <a:lnTo>
                    <a:pt x="0" y="188876"/>
                  </a:lnTo>
                  <a:lnTo>
                    <a:pt x="3371" y="188876"/>
                  </a:lnTo>
                  <a:lnTo>
                    <a:pt x="4364" y="188170"/>
                  </a:lnTo>
                  <a:lnTo>
                    <a:pt x="5026" y="186994"/>
                  </a:lnTo>
                  <a:lnTo>
                    <a:pt x="6088" y="180038"/>
                  </a:lnTo>
                  <a:lnTo>
                    <a:pt x="6881" y="178751"/>
                  </a:lnTo>
                  <a:lnTo>
                    <a:pt x="8115" y="177893"/>
                  </a:lnTo>
                  <a:lnTo>
                    <a:pt x="13223" y="176685"/>
                  </a:lnTo>
                  <a:lnTo>
                    <a:pt x="15165" y="176515"/>
                  </a:lnTo>
                  <a:lnTo>
                    <a:pt x="24641" y="169535"/>
                  </a:lnTo>
                  <a:lnTo>
                    <a:pt x="45823" y="142874"/>
                  </a:lnTo>
                  <a:lnTo>
                    <a:pt x="48588" y="137151"/>
                  </a:lnTo>
                  <a:lnTo>
                    <a:pt x="48619" y="135342"/>
                  </a:lnTo>
                  <a:lnTo>
                    <a:pt x="47936" y="134137"/>
                  </a:lnTo>
                  <a:lnTo>
                    <a:pt x="46774" y="133333"/>
                  </a:lnTo>
                  <a:lnTo>
                    <a:pt x="41720" y="134322"/>
                  </a:lnTo>
                  <a:lnTo>
                    <a:pt x="38396" y="135573"/>
                  </a:lnTo>
                  <a:lnTo>
                    <a:pt x="23606" y="150819"/>
                  </a:lnTo>
                  <a:lnTo>
                    <a:pt x="12561" y="169839"/>
                  </a:lnTo>
                  <a:lnTo>
                    <a:pt x="10993" y="186294"/>
                  </a:lnTo>
                  <a:lnTo>
                    <a:pt x="13352" y="203956"/>
                  </a:lnTo>
                  <a:lnTo>
                    <a:pt x="19105" y="218862"/>
                  </a:lnTo>
                  <a:lnTo>
                    <a:pt x="23320" y="223683"/>
                  </a:lnTo>
                  <a:lnTo>
                    <a:pt x="33647" y="229041"/>
                  </a:lnTo>
                  <a:lnTo>
                    <a:pt x="45293" y="229540"/>
                  </a:lnTo>
                  <a:lnTo>
                    <a:pt x="84333" y="217880"/>
                  </a:lnTo>
                  <a:lnTo>
                    <a:pt x="125264" y="198048"/>
                  </a:lnTo>
                  <a:lnTo>
                    <a:pt x="154808" y="172600"/>
                  </a:lnTo>
                  <a:lnTo>
                    <a:pt x="160056" y="164944"/>
                  </a:lnTo>
                  <a:lnTo>
                    <a:pt x="161031" y="160927"/>
                  </a:lnTo>
                  <a:lnTo>
                    <a:pt x="160234" y="152700"/>
                  </a:lnTo>
                  <a:lnTo>
                    <a:pt x="157623" y="149942"/>
                  </a:lnTo>
                  <a:lnTo>
                    <a:pt x="149077" y="146878"/>
                  </a:lnTo>
                  <a:lnTo>
                    <a:pt x="138222" y="149278"/>
                  </a:lnTo>
                  <a:lnTo>
                    <a:pt x="127048" y="155755"/>
                  </a:lnTo>
                  <a:lnTo>
                    <a:pt x="117378" y="165689"/>
                  </a:lnTo>
                  <a:lnTo>
                    <a:pt x="112140" y="175278"/>
                  </a:lnTo>
                  <a:lnTo>
                    <a:pt x="108777" y="192932"/>
                  </a:lnTo>
                  <a:lnTo>
                    <a:pt x="109913" y="196519"/>
                  </a:lnTo>
                  <a:lnTo>
                    <a:pt x="114937" y="202385"/>
                  </a:lnTo>
                  <a:lnTo>
                    <a:pt x="118252" y="203527"/>
                  </a:lnTo>
                  <a:lnTo>
                    <a:pt x="125699" y="202913"/>
                  </a:lnTo>
                  <a:lnTo>
                    <a:pt x="141196" y="191859"/>
                  </a:lnTo>
                  <a:lnTo>
                    <a:pt x="152451" y="178549"/>
                  </a:lnTo>
                  <a:lnTo>
                    <a:pt x="172009" y="136062"/>
                  </a:lnTo>
                  <a:lnTo>
                    <a:pt x="185100" y="95225"/>
                  </a:lnTo>
                  <a:lnTo>
                    <a:pt x="196201" y="48786"/>
                  </a:lnTo>
                  <a:lnTo>
                    <a:pt x="205937" y="8908"/>
                  </a:lnTo>
                  <a:lnTo>
                    <a:pt x="204887" y="0"/>
                  </a:lnTo>
                  <a:lnTo>
                    <a:pt x="202913" y="164"/>
                  </a:lnTo>
                  <a:lnTo>
                    <a:pt x="196957" y="7872"/>
                  </a:lnTo>
                  <a:lnTo>
                    <a:pt x="184443" y="52587"/>
                  </a:lnTo>
                  <a:lnTo>
                    <a:pt x="174311" y="99328"/>
                  </a:lnTo>
                  <a:lnTo>
                    <a:pt x="170134" y="138784"/>
                  </a:lnTo>
                  <a:lnTo>
                    <a:pt x="171450" y="1888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2229"/>
            <p:cNvSpPr/>
            <p:nvPr>
              <p:custDataLst>
                <p:tags r:id="rId126"/>
              </p:custDataLst>
            </p:nvPr>
          </p:nvSpPr>
          <p:spPr>
            <a:xfrm>
              <a:off x="6115050" y="2616200"/>
              <a:ext cx="12701" cy="38101"/>
            </a:xfrm>
            <a:custGeom>
              <a:avLst/>
              <a:gdLst/>
              <a:ahLst/>
              <a:cxnLst/>
              <a:rect l="0" t="0" r="0" b="0"/>
              <a:pathLst>
                <a:path w="12701" h="38101">
                  <a:moveTo>
                    <a:pt x="12700" y="0"/>
                  </a:moveTo>
                  <a:lnTo>
                    <a:pt x="12700" y="0"/>
                  </a:lnTo>
                  <a:lnTo>
                    <a:pt x="11995" y="10844"/>
                  </a:lnTo>
                  <a:lnTo>
                    <a:pt x="7631" y="25320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230"/>
            <p:cNvSpPr/>
            <p:nvPr>
              <p:custDataLst>
                <p:tags r:id="rId127"/>
              </p:custDataLst>
            </p:nvPr>
          </p:nvSpPr>
          <p:spPr>
            <a:xfrm>
              <a:off x="5728765" y="2571750"/>
              <a:ext cx="125936" cy="110428"/>
            </a:xfrm>
            <a:custGeom>
              <a:avLst/>
              <a:gdLst/>
              <a:ahLst/>
              <a:cxnLst/>
              <a:rect l="0" t="0" r="0" b="0"/>
              <a:pathLst>
                <a:path w="125936" h="110428">
                  <a:moveTo>
                    <a:pt x="24335" y="0"/>
                  </a:moveTo>
                  <a:lnTo>
                    <a:pt x="24335" y="0"/>
                  </a:lnTo>
                  <a:lnTo>
                    <a:pt x="27706" y="3371"/>
                  </a:lnTo>
                  <a:lnTo>
                    <a:pt x="27993" y="5775"/>
                  </a:lnTo>
                  <a:lnTo>
                    <a:pt x="15822" y="50805"/>
                  </a:lnTo>
                  <a:lnTo>
                    <a:pt x="8407" y="74320"/>
                  </a:lnTo>
                  <a:lnTo>
                    <a:pt x="0" y="110427"/>
                  </a:lnTo>
                  <a:lnTo>
                    <a:pt x="1056" y="110307"/>
                  </a:lnTo>
                  <a:lnTo>
                    <a:pt x="5992" y="106411"/>
                  </a:lnTo>
                  <a:lnTo>
                    <a:pt x="22826" y="64551"/>
                  </a:lnTo>
                  <a:lnTo>
                    <a:pt x="29308" y="47740"/>
                  </a:lnTo>
                  <a:lnTo>
                    <a:pt x="39246" y="33212"/>
                  </a:lnTo>
                  <a:lnTo>
                    <a:pt x="44153" y="29197"/>
                  </a:lnTo>
                  <a:lnTo>
                    <a:pt x="48836" y="27226"/>
                  </a:lnTo>
                  <a:lnTo>
                    <a:pt x="53368" y="26617"/>
                  </a:lnTo>
                  <a:lnTo>
                    <a:pt x="56391" y="28328"/>
                  </a:lnTo>
                  <a:lnTo>
                    <a:pt x="58406" y="31585"/>
                  </a:lnTo>
                  <a:lnTo>
                    <a:pt x="61242" y="48164"/>
                  </a:lnTo>
                  <a:lnTo>
                    <a:pt x="61572" y="72769"/>
                  </a:lnTo>
                  <a:lnTo>
                    <a:pt x="58729" y="82788"/>
                  </a:lnTo>
                  <a:lnTo>
                    <a:pt x="59259" y="83414"/>
                  </a:lnTo>
                  <a:lnTo>
                    <a:pt x="60318" y="83126"/>
                  </a:lnTo>
                  <a:lnTo>
                    <a:pt x="65178" y="75979"/>
                  </a:lnTo>
                  <a:lnTo>
                    <a:pt x="86146" y="41777"/>
                  </a:lnTo>
                  <a:lnTo>
                    <a:pt x="101916" y="27979"/>
                  </a:lnTo>
                  <a:lnTo>
                    <a:pt x="107100" y="25708"/>
                  </a:lnTo>
                  <a:lnTo>
                    <a:pt x="116624" y="25067"/>
                  </a:lnTo>
                  <a:lnTo>
                    <a:pt x="119727" y="26589"/>
                  </a:lnTo>
                  <a:lnTo>
                    <a:pt x="121797" y="29015"/>
                  </a:lnTo>
                  <a:lnTo>
                    <a:pt x="123176" y="32043"/>
                  </a:lnTo>
                  <a:lnTo>
                    <a:pt x="125935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2231"/>
            <p:cNvSpPr/>
            <p:nvPr>
              <p:custDataLst>
                <p:tags r:id="rId128"/>
              </p:custDataLst>
            </p:nvPr>
          </p:nvSpPr>
          <p:spPr>
            <a:xfrm>
              <a:off x="6140450" y="2197100"/>
              <a:ext cx="95251" cy="114319"/>
            </a:xfrm>
            <a:custGeom>
              <a:avLst/>
              <a:gdLst/>
              <a:ahLst/>
              <a:cxnLst/>
              <a:rect l="0" t="0" r="0" b="0"/>
              <a:pathLst>
                <a:path w="95251" h="114319">
                  <a:moveTo>
                    <a:pt x="0" y="31750"/>
                  </a:moveTo>
                  <a:lnTo>
                    <a:pt x="0" y="31750"/>
                  </a:lnTo>
                  <a:lnTo>
                    <a:pt x="0" y="20815"/>
                  </a:lnTo>
                  <a:lnTo>
                    <a:pt x="705" y="20227"/>
                  </a:lnTo>
                  <a:lnTo>
                    <a:pt x="3371" y="19573"/>
                  </a:lnTo>
                  <a:lnTo>
                    <a:pt x="6907" y="21164"/>
                  </a:lnTo>
                  <a:lnTo>
                    <a:pt x="8839" y="22576"/>
                  </a:lnTo>
                  <a:lnTo>
                    <a:pt x="20981" y="42606"/>
                  </a:lnTo>
                  <a:lnTo>
                    <a:pt x="26963" y="57036"/>
                  </a:lnTo>
                  <a:lnTo>
                    <a:pt x="29626" y="80321"/>
                  </a:lnTo>
                  <a:lnTo>
                    <a:pt x="24562" y="105628"/>
                  </a:lnTo>
                  <a:lnTo>
                    <a:pt x="22725" y="110635"/>
                  </a:lnTo>
                  <a:lnTo>
                    <a:pt x="20794" y="113268"/>
                  </a:lnTo>
                  <a:lnTo>
                    <a:pt x="18802" y="114318"/>
                  </a:lnTo>
                  <a:lnTo>
                    <a:pt x="16767" y="114312"/>
                  </a:lnTo>
                  <a:lnTo>
                    <a:pt x="16118" y="111485"/>
                  </a:lnTo>
                  <a:lnTo>
                    <a:pt x="19279" y="93318"/>
                  </a:lnTo>
                  <a:lnTo>
                    <a:pt x="30955" y="65907"/>
                  </a:lnTo>
                  <a:lnTo>
                    <a:pt x="59789" y="32565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2232"/>
            <p:cNvSpPr/>
            <p:nvPr>
              <p:custDataLst>
                <p:tags r:id="rId129"/>
              </p:custDataLst>
            </p:nvPr>
          </p:nvSpPr>
          <p:spPr>
            <a:xfrm>
              <a:off x="6048179" y="2199382"/>
              <a:ext cx="46848" cy="73919"/>
            </a:xfrm>
            <a:custGeom>
              <a:avLst/>
              <a:gdLst/>
              <a:ahLst/>
              <a:cxnLst/>
              <a:rect l="0" t="0" r="0" b="0"/>
              <a:pathLst>
                <a:path w="46848" h="73919">
                  <a:moveTo>
                    <a:pt x="3371" y="35818"/>
                  </a:moveTo>
                  <a:lnTo>
                    <a:pt x="3371" y="35818"/>
                  </a:lnTo>
                  <a:lnTo>
                    <a:pt x="0" y="39189"/>
                  </a:lnTo>
                  <a:lnTo>
                    <a:pt x="418" y="40182"/>
                  </a:lnTo>
                  <a:lnTo>
                    <a:pt x="4646" y="41285"/>
                  </a:lnTo>
                  <a:lnTo>
                    <a:pt x="11588" y="41906"/>
                  </a:lnTo>
                  <a:lnTo>
                    <a:pt x="21485" y="38719"/>
                  </a:lnTo>
                  <a:lnTo>
                    <a:pt x="36725" y="26565"/>
                  </a:lnTo>
                  <a:lnTo>
                    <a:pt x="42889" y="19240"/>
                  </a:lnTo>
                  <a:lnTo>
                    <a:pt x="45629" y="12928"/>
                  </a:lnTo>
                  <a:lnTo>
                    <a:pt x="46847" y="5418"/>
                  </a:lnTo>
                  <a:lnTo>
                    <a:pt x="45761" y="2852"/>
                  </a:lnTo>
                  <a:lnTo>
                    <a:pt x="43625" y="1140"/>
                  </a:lnTo>
                  <a:lnTo>
                    <a:pt x="40790" y="0"/>
                  </a:lnTo>
                  <a:lnTo>
                    <a:pt x="37489" y="650"/>
                  </a:lnTo>
                  <a:lnTo>
                    <a:pt x="30059" y="5136"/>
                  </a:lnTo>
                  <a:lnTo>
                    <a:pt x="17942" y="18966"/>
                  </a:lnTo>
                  <a:lnTo>
                    <a:pt x="13375" y="30445"/>
                  </a:lnTo>
                  <a:lnTo>
                    <a:pt x="12157" y="36469"/>
                  </a:lnTo>
                  <a:lnTo>
                    <a:pt x="12756" y="41896"/>
                  </a:lnTo>
                  <a:lnTo>
                    <a:pt x="28771" y="739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2233"/>
            <p:cNvSpPr/>
            <p:nvPr>
              <p:custDataLst>
                <p:tags r:id="rId130"/>
              </p:custDataLst>
            </p:nvPr>
          </p:nvSpPr>
          <p:spPr>
            <a:xfrm>
              <a:off x="5941111" y="2216150"/>
              <a:ext cx="53290" cy="6351"/>
            </a:xfrm>
            <a:custGeom>
              <a:avLst/>
              <a:gdLst/>
              <a:ahLst/>
              <a:cxnLst/>
              <a:rect l="0" t="0" r="0" b="0"/>
              <a:pathLst>
                <a:path w="53290" h="6351">
                  <a:moveTo>
                    <a:pt x="8839" y="6350"/>
                  </a:moveTo>
                  <a:lnTo>
                    <a:pt x="8839" y="6350"/>
                  </a:lnTo>
                  <a:lnTo>
                    <a:pt x="0" y="6350"/>
                  </a:lnTo>
                  <a:lnTo>
                    <a:pt x="7747" y="5644"/>
                  </a:lnTo>
                  <a:lnTo>
                    <a:pt x="5328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SMARTInkShape-Group377"/>
          <p:cNvGrpSpPr/>
          <p:nvPr/>
        </p:nvGrpSpPr>
        <p:grpSpPr>
          <a:xfrm>
            <a:off x="6934200" y="1432990"/>
            <a:ext cx="544857" cy="410733"/>
            <a:chOff x="6934200" y="1432990"/>
            <a:chExt cx="544857" cy="410733"/>
          </a:xfrm>
        </p:grpSpPr>
        <p:sp>
          <p:nvSpPr>
            <p:cNvPr id="68" name="SMARTInkShape-2234"/>
            <p:cNvSpPr/>
            <p:nvPr>
              <p:custDataLst>
                <p:tags r:id="rId108"/>
              </p:custDataLst>
            </p:nvPr>
          </p:nvSpPr>
          <p:spPr>
            <a:xfrm>
              <a:off x="6934200" y="1524000"/>
              <a:ext cx="12701" cy="25401"/>
            </a:xfrm>
            <a:custGeom>
              <a:avLst/>
              <a:gdLst/>
              <a:ahLst/>
              <a:cxnLst/>
              <a:rect l="0" t="0" r="0" b="0"/>
              <a:pathLst>
                <a:path w="12701" h="25401">
                  <a:moveTo>
                    <a:pt x="0" y="0"/>
                  </a:moveTo>
                  <a:lnTo>
                    <a:pt x="0" y="0"/>
                  </a:lnTo>
                  <a:lnTo>
                    <a:pt x="3370" y="0"/>
                  </a:lnTo>
                  <a:lnTo>
                    <a:pt x="6907" y="3763"/>
                  </a:lnTo>
                  <a:lnTo>
                    <a:pt x="10125" y="10139"/>
                  </a:lnTo>
                  <a:lnTo>
                    <a:pt x="1270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2235"/>
            <p:cNvSpPr/>
            <p:nvPr>
              <p:custDataLst>
                <p:tags r:id="rId109"/>
              </p:custDataLst>
            </p:nvPr>
          </p:nvSpPr>
          <p:spPr>
            <a:xfrm>
              <a:off x="6985000" y="1676400"/>
              <a:ext cx="1" cy="25401"/>
            </a:xfrm>
            <a:custGeom>
              <a:avLst/>
              <a:gdLst/>
              <a:ahLst/>
              <a:cxnLst/>
              <a:rect l="0" t="0" r="0" b="0"/>
              <a:pathLst>
                <a:path w="1" h="25401">
                  <a:moveTo>
                    <a:pt x="0" y="0"/>
                  </a:moveTo>
                  <a:lnTo>
                    <a:pt x="0" y="0"/>
                  </a:lnTo>
                  <a:lnTo>
                    <a:pt x="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2236"/>
            <p:cNvSpPr/>
            <p:nvPr>
              <p:custDataLst>
                <p:tags r:id="rId110"/>
              </p:custDataLst>
            </p:nvPr>
          </p:nvSpPr>
          <p:spPr>
            <a:xfrm>
              <a:off x="7270750" y="1432990"/>
              <a:ext cx="78458" cy="259179"/>
            </a:xfrm>
            <a:custGeom>
              <a:avLst/>
              <a:gdLst/>
              <a:ahLst/>
              <a:cxnLst/>
              <a:rect l="0" t="0" r="0" b="0"/>
              <a:pathLst>
                <a:path w="78458" h="259179">
                  <a:moveTo>
                    <a:pt x="0" y="129110"/>
                  </a:moveTo>
                  <a:lnTo>
                    <a:pt x="0" y="129110"/>
                  </a:lnTo>
                  <a:lnTo>
                    <a:pt x="3370" y="129110"/>
                  </a:lnTo>
                  <a:lnTo>
                    <a:pt x="6907" y="130992"/>
                  </a:lnTo>
                  <a:lnTo>
                    <a:pt x="8838" y="132481"/>
                  </a:lnTo>
                  <a:lnTo>
                    <a:pt x="10984" y="136017"/>
                  </a:lnTo>
                  <a:lnTo>
                    <a:pt x="11937" y="141352"/>
                  </a:lnTo>
                  <a:lnTo>
                    <a:pt x="16996" y="187875"/>
                  </a:lnTo>
                  <a:lnTo>
                    <a:pt x="22151" y="232482"/>
                  </a:lnTo>
                  <a:lnTo>
                    <a:pt x="25114" y="259178"/>
                  </a:lnTo>
                  <a:lnTo>
                    <a:pt x="16536" y="220077"/>
                  </a:lnTo>
                  <a:lnTo>
                    <a:pt x="13836" y="178249"/>
                  </a:lnTo>
                  <a:lnTo>
                    <a:pt x="12924" y="131003"/>
                  </a:lnTo>
                  <a:lnTo>
                    <a:pt x="12766" y="89846"/>
                  </a:lnTo>
                  <a:lnTo>
                    <a:pt x="14594" y="51426"/>
                  </a:lnTo>
                  <a:lnTo>
                    <a:pt x="19874" y="7690"/>
                  </a:lnTo>
                  <a:lnTo>
                    <a:pt x="22421" y="3713"/>
                  </a:lnTo>
                  <a:lnTo>
                    <a:pt x="25530" y="1062"/>
                  </a:lnTo>
                  <a:lnTo>
                    <a:pt x="29015" y="0"/>
                  </a:lnTo>
                  <a:lnTo>
                    <a:pt x="36648" y="702"/>
                  </a:lnTo>
                  <a:lnTo>
                    <a:pt x="46627" y="10892"/>
                  </a:lnTo>
                  <a:lnTo>
                    <a:pt x="60382" y="34580"/>
                  </a:lnTo>
                  <a:lnTo>
                    <a:pt x="63537" y="42807"/>
                  </a:lnTo>
                  <a:lnTo>
                    <a:pt x="64609" y="77982"/>
                  </a:lnTo>
                  <a:lnTo>
                    <a:pt x="58649" y="116789"/>
                  </a:lnTo>
                  <a:lnTo>
                    <a:pt x="51147" y="140158"/>
                  </a:lnTo>
                  <a:lnTo>
                    <a:pt x="51737" y="140708"/>
                  </a:lnTo>
                  <a:lnTo>
                    <a:pt x="54273" y="141320"/>
                  </a:lnTo>
                  <a:lnTo>
                    <a:pt x="57753" y="145355"/>
                  </a:lnTo>
                  <a:lnTo>
                    <a:pt x="74930" y="176310"/>
                  </a:lnTo>
                  <a:lnTo>
                    <a:pt x="78457" y="191716"/>
                  </a:lnTo>
                  <a:lnTo>
                    <a:pt x="77673" y="207970"/>
                  </a:lnTo>
                  <a:lnTo>
                    <a:pt x="69894" y="229616"/>
                  </a:lnTo>
                  <a:lnTo>
                    <a:pt x="58816" y="239161"/>
                  </a:lnTo>
                  <a:lnTo>
                    <a:pt x="40475" y="246620"/>
                  </a:lnTo>
                  <a:lnTo>
                    <a:pt x="35450" y="247666"/>
                  </a:lnTo>
                  <a:lnTo>
                    <a:pt x="30688" y="246248"/>
                  </a:lnTo>
                  <a:lnTo>
                    <a:pt x="21635" y="239027"/>
                  </a:lnTo>
                  <a:lnTo>
                    <a:pt x="19362" y="233432"/>
                  </a:lnTo>
                  <a:lnTo>
                    <a:pt x="19050" y="2053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2237"/>
            <p:cNvSpPr/>
            <p:nvPr>
              <p:custDataLst>
                <p:tags r:id="rId111"/>
              </p:custDataLst>
            </p:nvPr>
          </p:nvSpPr>
          <p:spPr>
            <a:xfrm>
              <a:off x="7378700" y="1600200"/>
              <a:ext cx="100357" cy="243523"/>
            </a:xfrm>
            <a:custGeom>
              <a:avLst/>
              <a:gdLst/>
              <a:ahLst/>
              <a:cxnLst/>
              <a:rect l="0" t="0" r="0" b="0"/>
              <a:pathLst>
                <a:path w="100357" h="243523">
                  <a:moveTo>
                    <a:pt x="0" y="0"/>
                  </a:moveTo>
                  <a:lnTo>
                    <a:pt x="0" y="0"/>
                  </a:lnTo>
                  <a:lnTo>
                    <a:pt x="3370" y="3371"/>
                  </a:lnTo>
                  <a:lnTo>
                    <a:pt x="5026" y="8789"/>
                  </a:lnTo>
                  <a:lnTo>
                    <a:pt x="6272" y="52528"/>
                  </a:lnTo>
                  <a:lnTo>
                    <a:pt x="7710" y="56891"/>
                  </a:lnTo>
                  <a:lnTo>
                    <a:pt x="13069" y="63620"/>
                  </a:lnTo>
                  <a:lnTo>
                    <a:pt x="17179" y="64991"/>
                  </a:lnTo>
                  <a:lnTo>
                    <a:pt x="27391" y="64633"/>
                  </a:lnTo>
                  <a:lnTo>
                    <a:pt x="37103" y="58359"/>
                  </a:lnTo>
                  <a:lnTo>
                    <a:pt x="75224" y="16887"/>
                  </a:lnTo>
                  <a:lnTo>
                    <a:pt x="77666" y="15491"/>
                  </a:lnTo>
                  <a:lnTo>
                    <a:pt x="78588" y="16678"/>
                  </a:lnTo>
                  <a:lnTo>
                    <a:pt x="77208" y="55495"/>
                  </a:lnTo>
                  <a:lnTo>
                    <a:pt x="83168" y="99522"/>
                  </a:lnTo>
                  <a:lnTo>
                    <a:pt x="91139" y="145248"/>
                  </a:lnTo>
                  <a:lnTo>
                    <a:pt x="97402" y="182815"/>
                  </a:lnTo>
                  <a:lnTo>
                    <a:pt x="100356" y="211741"/>
                  </a:lnTo>
                  <a:lnTo>
                    <a:pt x="95403" y="226752"/>
                  </a:lnTo>
                  <a:lnTo>
                    <a:pt x="91118" y="233718"/>
                  </a:lnTo>
                  <a:lnTo>
                    <a:pt x="86145" y="238362"/>
                  </a:lnTo>
                  <a:lnTo>
                    <a:pt x="74976" y="243522"/>
                  </a:lnTo>
                  <a:lnTo>
                    <a:pt x="67622" y="242076"/>
                  </a:lnTo>
                  <a:lnTo>
                    <a:pt x="31750" y="222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SMARTInkShape-Group378"/>
          <p:cNvGrpSpPr/>
          <p:nvPr/>
        </p:nvGrpSpPr>
        <p:grpSpPr>
          <a:xfrm>
            <a:off x="7740195" y="1305118"/>
            <a:ext cx="444956" cy="367052"/>
            <a:chOff x="7740195" y="1305118"/>
            <a:chExt cx="444956" cy="367052"/>
          </a:xfrm>
        </p:grpSpPr>
        <p:sp>
          <p:nvSpPr>
            <p:cNvPr id="73" name="SMARTInkShape-2238"/>
            <p:cNvSpPr/>
            <p:nvPr>
              <p:custDataLst>
                <p:tags r:id="rId102"/>
              </p:custDataLst>
            </p:nvPr>
          </p:nvSpPr>
          <p:spPr>
            <a:xfrm>
              <a:off x="7740195" y="1408419"/>
              <a:ext cx="87703" cy="263751"/>
            </a:xfrm>
            <a:custGeom>
              <a:avLst/>
              <a:gdLst/>
              <a:ahLst/>
              <a:cxnLst/>
              <a:rect l="0" t="0" r="0" b="0"/>
              <a:pathLst>
                <a:path w="87703" h="263751">
                  <a:moveTo>
                    <a:pt x="76655" y="204481"/>
                  </a:moveTo>
                  <a:lnTo>
                    <a:pt x="76655" y="204481"/>
                  </a:lnTo>
                  <a:lnTo>
                    <a:pt x="67816" y="190175"/>
                  </a:lnTo>
                  <a:lnTo>
                    <a:pt x="60027" y="187540"/>
                  </a:lnTo>
                  <a:lnTo>
                    <a:pt x="54986" y="186837"/>
                  </a:lnTo>
                  <a:lnTo>
                    <a:pt x="34408" y="192590"/>
                  </a:lnTo>
                  <a:lnTo>
                    <a:pt x="22366" y="201313"/>
                  </a:lnTo>
                  <a:lnTo>
                    <a:pt x="12309" y="213656"/>
                  </a:lnTo>
                  <a:lnTo>
                    <a:pt x="3136" y="230901"/>
                  </a:lnTo>
                  <a:lnTo>
                    <a:pt x="0" y="246562"/>
                  </a:lnTo>
                  <a:lnTo>
                    <a:pt x="151" y="253702"/>
                  </a:lnTo>
                  <a:lnTo>
                    <a:pt x="1663" y="258461"/>
                  </a:lnTo>
                  <a:lnTo>
                    <a:pt x="4083" y="261634"/>
                  </a:lnTo>
                  <a:lnTo>
                    <a:pt x="7107" y="263750"/>
                  </a:lnTo>
                  <a:lnTo>
                    <a:pt x="11945" y="262338"/>
                  </a:lnTo>
                  <a:lnTo>
                    <a:pt x="32238" y="246161"/>
                  </a:lnTo>
                  <a:lnTo>
                    <a:pt x="54714" y="217928"/>
                  </a:lnTo>
                  <a:lnTo>
                    <a:pt x="73784" y="170501"/>
                  </a:lnTo>
                  <a:lnTo>
                    <a:pt x="82154" y="132794"/>
                  </a:lnTo>
                  <a:lnTo>
                    <a:pt x="86154" y="100654"/>
                  </a:lnTo>
                  <a:lnTo>
                    <a:pt x="87702" y="54792"/>
                  </a:lnTo>
                  <a:lnTo>
                    <a:pt x="84004" y="14157"/>
                  </a:lnTo>
                  <a:lnTo>
                    <a:pt x="80392" y="419"/>
                  </a:lnTo>
                  <a:lnTo>
                    <a:pt x="77735" y="0"/>
                  </a:lnTo>
                  <a:lnTo>
                    <a:pt x="71020" y="8943"/>
                  </a:lnTo>
                  <a:lnTo>
                    <a:pt x="55918" y="49910"/>
                  </a:lnTo>
                  <a:lnTo>
                    <a:pt x="47776" y="91262"/>
                  </a:lnTo>
                  <a:lnTo>
                    <a:pt x="40585" y="133512"/>
                  </a:lnTo>
                  <a:lnTo>
                    <a:pt x="42326" y="178468"/>
                  </a:lnTo>
                  <a:lnTo>
                    <a:pt x="50883" y="205789"/>
                  </a:lnTo>
                  <a:lnTo>
                    <a:pt x="76655" y="2425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2239"/>
            <p:cNvSpPr/>
            <p:nvPr>
              <p:custDataLst>
                <p:tags r:id="rId103"/>
              </p:custDataLst>
            </p:nvPr>
          </p:nvSpPr>
          <p:spPr>
            <a:xfrm>
              <a:off x="7872915" y="1515876"/>
              <a:ext cx="53556" cy="123555"/>
            </a:xfrm>
            <a:custGeom>
              <a:avLst/>
              <a:gdLst/>
              <a:ahLst/>
              <a:cxnLst/>
              <a:rect l="0" t="0" r="0" b="0"/>
              <a:pathLst>
                <a:path w="53556" h="123555">
                  <a:moveTo>
                    <a:pt x="20135" y="65274"/>
                  </a:moveTo>
                  <a:lnTo>
                    <a:pt x="20135" y="65274"/>
                  </a:lnTo>
                  <a:lnTo>
                    <a:pt x="8578" y="65274"/>
                  </a:lnTo>
                  <a:lnTo>
                    <a:pt x="25211" y="53065"/>
                  </a:lnTo>
                  <a:lnTo>
                    <a:pt x="51938" y="18213"/>
                  </a:lnTo>
                  <a:lnTo>
                    <a:pt x="53331" y="14145"/>
                  </a:lnTo>
                  <a:lnTo>
                    <a:pt x="53555" y="10727"/>
                  </a:lnTo>
                  <a:lnTo>
                    <a:pt x="52998" y="7742"/>
                  </a:lnTo>
                  <a:lnTo>
                    <a:pt x="50511" y="5048"/>
                  </a:lnTo>
                  <a:lnTo>
                    <a:pt x="42102" y="171"/>
                  </a:lnTo>
                  <a:lnTo>
                    <a:pt x="37602" y="0"/>
                  </a:lnTo>
                  <a:lnTo>
                    <a:pt x="28838" y="3573"/>
                  </a:lnTo>
                  <a:lnTo>
                    <a:pt x="12601" y="27001"/>
                  </a:lnTo>
                  <a:lnTo>
                    <a:pt x="1126" y="54012"/>
                  </a:lnTo>
                  <a:lnTo>
                    <a:pt x="0" y="86632"/>
                  </a:lnTo>
                  <a:lnTo>
                    <a:pt x="6247" y="103223"/>
                  </a:lnTo>
                  <a:lnTo>
                    <a:pt x="19782" y="118616"/>
                  </a:lnTo>
                  <a:lnTo>
                    <a:pt x="24133" y="122002"/>
                  </a:lnTo>
                  <a:lnTo>
                    <a:pt x="29151" y="123554"/>
                  </a:lnTo>
                  <a:lnTo>
                    <a:pt x="51885" y="1224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240"/>
            <p:cNvSpPr/>
            <p:nvPr>
              <p:custDataLst>
                <p:tags r:id="rId104"/>
              </p:custDataLst>
            </p:nvPr>
          </p:nvSpPr>
          <p:spPr>
            <a:xfrm>
              <a:off x="7975600" y="1334383"/>
              <a:ext cx="69851" cy="297568"/>
            </a:xfrm>
            <a:custGeom>
              <a:avLst/>
              <a:gdLst/>
              <a:ahLst/>
              <a:cxnLst/>
              <a:rect l="0" t="0" r="0" b="0"/>
              <a:pathLst>
                <a:path w="69851" h="297568">
                  <a:moveTo>
                    <a:pt x="69850" y="5467"/>
                  </a:moveTo>
                  <a:lnTo>
                    <a:pt x="69850" y="5467"/>
                  </a:lnTo>
                  <a:lnTo>
                    <a:pt x="66479" y="2096"/>
                  </a:lnTo>
                  <a:lnTo>
                    <a:pt x="62942" y="441"/>
                  </a:lnTo>
                  <a:lnTo>
                    <a:pt x="61011" y="0"/>
                  </a:lnTo>
                  <a:lnTo>
                    <a:pt x="48181" y="2749"/>
                  </a:lnTo>
                  <a:lnTo>
                    <a:pt x="37716" y="8033"/>
                  </a:lnTo>
                  <a:lnTo>
                    <a:pt x="32520" y="19543"/>
                  </a:lnTo>
                  <a:lnTo>
                    <a:pt x="23435" y="62418"/>
                  </a:lnTo>
                  <a:lnTo>
                    <a:pt x="20349" y="100658"/>
                  </a:lnTo>
                  <a:lnTo>
                    <a:pt x="16063" y="138799"/>
                  </a:lnTo>
                  <a:lnTo>
                    <a:pt x="13696" y="176912"/>
                  </a:lnTo>
                  <a:lnTo>
                    <a:pt x="12831" y="223457"/>
                  </a:lnTo>
                  <a:lnTo>
                    <a:pt x="9355" y="264113"/>
                  </a:lnTo>
                  <a:lnTo>
                    <a:pt x="0" y="297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241"/>
            <p:cNvSpPr/>
            <p:nvPr>
              <p:custDataLst>
                <p:tags r:id="rId105"/>
              </p:custDataLst>
            </p:nvPr>
          </p:nvSpPr>
          <p:spPr>
            <a:xfrm>
              <a:off x="7956549" y="1492250"/>
              <a:ext cx="57152" cy="31751"/>
            </a:xfrm>
            <a:custGeom>
              <a:avLst/>
              <a:gdLst/>
              <a:ahLst/>
              <a:cxnLst/>
              <a:rect l="0" t="0" r="0" b="0"/>
              <a:pathLst>
                <a:path w="57152" h="31751">
                  <a:moveTo>
                    <a:pt x="1" y="31750"/>
                  </a:moveTo>
                  <a:lnTo>
                    <a:pt x="1" y="31750"/>
                  </a:lnTo>
                  <a:lnTo>
                    <a:pt x="0" y="28379"/>
                  </a:lnTo>
                  <a:lnTo>
                    <a:pt x="1882" y="24843"/>
                  </a:lnTo>
                  <a:lnTo>
                    <a:pt x="3371" y="22912"/>
                  </a:lnTo>
                  <a:lnTo>
                    <a:pt x="5715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2242"/>
            <p:cNvSpPr/>
            <p:nvPr>
              <p:custDataLst>
                <p:tags r:id="rId106"/>
              </p:custDataLst>
            </p:nvPr>
          </p:nvSpPr>
          <p:spPr>
            <a:xfrm>
              <a:off x="8089977" y="1305118"/>
              <a:ext cx="64994" cy="85533"/>
            </a:xfrm>
            <a:custGeom>
              <a:avLst/>
              <a:gdLst/>
              <a:ahLst/>
              <a:cxnLst/>
              <a:rect l="0" t="0" r="0" b="0"/>
              <a:pathLst>
                <a:path w="64994" h="85533">
                  <a:moveTo>
                    <a:pt x="6273" y="9332"/>
                  </a:moveTo>
                  <a:lnTo>
                    <a:pt x="6273" y="9332"/>
                  </a:lnTo>
                  <a:lnTo>
                    <a:pt x="6273" y="12703"/>
                  </a:lnTo>
                  <a:lnTo>
                    <a:pt x="511" y="40828"/>
                  </a:lnTo>
                  <a:lnTo>
                    <a:pt x="0" y="51937"/>
                  </a:lnTo>
                  <a:lnTo>
                    <a:pt x="5008" y="43278"/>
                  </a:lnTo>
                  <a:lnTo>
                    <a:pt x="27592" y="4209"/>
                  </a:lnTo>
                  <a:lnTo>
                    <a:pt x="32916" y="0"/>
                  </a:lnTo>
                  <a:lnTo>
                    <a:pt x="36735" y="994"/>
                  </a:lnTo>
                  <a:lnTo>
                    <a:pt x="46622" y="7743"/>
                  </a:lnTo>
                  <a:lnTo>
                    <a:pt x="54310" y="19679"/>
                  </a:lnTo>
                  <a:lnTo>
                    <a:pt x="64993" y="46967"/>
                  </a:lnTo>
                  <a:lnTo>
                    <a:pt x="63423" y="855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2243"/>
            <p:cNvSpPr/>
            <p:nvPr>
              <p:custDataLst>
                <p:tags r:id="rId107"/>
              </p:custDataLst>
            </p:nvPr>
          </p:nvSpPr>
          <p:spPr>
            <a:xfrm>
              <a:off x="8159750" y="1593850"/>
              <a:ext cx="25401" cy="76201"/>
            </a:xfrm>
            <a:custGeom>
              <a:avLst/>
              <a:gdLst/>
              <a:ahLst/>
              <a:cxnLst/>
              <a:rect l="0" t="0" r="0" b="0"/>
              <a:pathLst>
                <a:path w="25401" h="76201">
                  <a:moveTo>
                    <a:pt x="25400" y="0"/>
                  </a:moveTo>
                  <a:lnTo>
                    <a:pt x="25400" y="0"/>
                  </a:lnTo>
                  <a:lnTo>
                    <a:pt x="10653" y="46435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SMARTInkShape-Group380"/>
          <p:cNvGrpSpPr/>
          <p:nvPr/>
        </p:nvGrpSpPr>
        <p:grpSpPr>
          <a:xfrm>
            <a:off x="8962282" y="1240942"/>
            <a:ext cx="613519" cy="750623"/>
            <a:chOff x="8962282" y="1240942"/>
            <a:chExt cx="613519" cy="750623"/>
          </a:xfrm>
        </p:grpSpPr>
        <p:sp>
          <p:nvSpPr>
            <p:cNvPr id="80" name="SMARTInkShape-2244"/>
            <p:cNvSpPr/>
            <p:nvPr>
              <p:custDataLst>
                <p:tags r:id="rId99"/>
              </p:custDataLst>
            </p:nvPr>
          </p:nvSpPr>
          <p:spPr>
            <a:xfrm>
              <a:off x="9245600" y="1390650"/>
              <a:ext cx="27888" cy="273051"/>
            </a:xfrm>
            <a:custGeom>
              <a:avLst/>
              <a:gdLst/>
              <a:ahLst/>
              <a:cxnLst/>
              <a:rect l="0" t="0" r="0" b="0"/>
              <a:pathLst>
                <a:path w="27888" h="273051">
                  <a:moveTo>
                    <a:pt x="19050" y="0"/>
                  </a:moveTo>
                  <a:lnTo>
                    <a:pt x="19050" y="0"/>
                  </a:lnTo>
                  <a:lnTo>
                    <a:pt x="22420" y="3371"/>
                  </a:lnTo>
                  <a:lnTo>
                    <a:pt x="27887" y="22322"/>
                  </a:lnTo>
                  <a:lnTo>
                    <a:pt x="26271" y="40495"/>
                  </a:lnTo>
                  <a:lnTo>
                    <a:pt x="20476" y="84277"/>
                  </a:lnTo>
                  <a:lnTo>
                    <a:pt x="18626" y="125669"/>
                  </a:lnTo>
                  <a:lnTo>
                    <a:pt x="14769" y="164392"/>
                  </a:lnTo>
                  <a:lnTo>
                    <a:pt x="11227" y="210116"/>
                  </a:lnTo>
                  <a:lnTo>
                    <a:pt x="0" y="273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2245"/>
            <p:cNvSpPr/>
            <p:nvPr>
              <p:custDataLst>
                <p:tags r:id="rId100"/>
              </p:custDataLst>
            </p:nvPr>
          </p:nvSpPr>
          <p:spPr>
            <a:xfrm>
              <a:off x="9069544" y="1682750"/>
              <a:ext cx="290357" cy="24172"/>
            </a:xfrm>
            <a:custGeom>
              <a:avLst/>
              <a:gdLst/>
              <a:ahLst/>
              <a:cxnLst/>
              <a:rect l="0" t="0" r="0" b="0"/>
              <a:pathLst>
                <a:path w="290357" h="24172">
                  <a:moveTo>
                    <a:pt x="30006" y="0"/>
                  </a:moveTo>
                  <a:lnTo>
                    <a:pt x="30006" y="0"/>
                  </a:lnTo>
                  <a:lnTo>
                    <a:pt x="23525" y="705"/>
                  </a:lnTo>
                  <a:lnTo>
                    <a:pt x="2181" y="6467"/>
                  </a:lnTo>
                  <a:lnTo>
                    <a:pt x="872" y="7839"/>
                  </a:lnTo>
                  <a:lnTo>
                    <a:pt x="0" y="9460"/>
                  </a:lnTo>
                  <a:lnTo>
                    <a:pt x="2241" y="11245"/>
                  </a:lnTo>
                  <a:lnTo>
                    <a:pt x="40505" y="21254"/>
                  </a:lnTo>
                  <a:lnTo>
                    <a:pt x="79056" y="24171"/>
                  </a:lnTo>
                  <a:lnTo>
                    <a:pt x="115016" y="21665"/>
                  </a:lnTo>
                  <a:lnTo>
                    <a:pt x="161498" y="19825"/>
                  </a:lnTo>
                  <a:lnTo>
                    <a:pt x="208745" y="15909"/>
                  </a:lnTo>
                  <a:lnTo>
                    <a:pt x="249384" y="13334"/>
                  </a:lnTo>
                  <a:lnTo>
                    <a:pt x="290356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2246"/>
            <p:cNvSpPr/>
            <p:nvPr>
              <p:custDataLst>
                <p:tags r:id="rId101"/>
              </p:custDataLst>
            </p:nvPr>
          </p:nvSpPr>
          <p:spPr>
            <a:xfrm>
              <a:off x="8962282" y="1240942"/>
              <a:ext cx="613519" cy="750623"/>
            </a:xfrm>
            <a:custGeom>
              <a:avLst/>
              <a:gdLst/>
              <a:ahLst/>
              <a:cxnLst/>
              <a:rect l="0" t="0" r="0" b="0"/>
              <a:pathLst>
                <a:path w="613519" h="750623">
                  <a:moveTo>
                    <a:pt x="613518" y="3658"/>
                  </a:moveTo>
                  <a:lnTo>
                    <a:pt x="613518" y="3658"/>
                  </a:lnTo>
                  <a:lnTo>
                    <a:pt x="613517" y="287"/>
                  </a:lnTo>
                  <a:lnTo>
                    <a:pt x="612106" y="0"/>
                  </a:lnTo>
                  <a:lnTo>
                    <a:pt x="606776" y="1562"/>
                  </a:lnTo>
                  <a:lnTo>
                    <a:pt x="581011" y="25639"/>
                  </a:lnTo>
                  <a:lnTo>
                    <a:pt x="542682" y="71996"/>
                  </a:lnTo>
                  <a:lnTo>
                    <a:pt x="507882" y="118914"/>
                  </a:lnTo>
                  <a:lnTo>
                    <a:pt x="483832" y="156341"/>
                  </a:lnTo>
                  <a:lnTo>
                    <a:pt x="455462" y="197613"/>
                  </a:lnTo>
                  <a:lnTo>
                    <a:pt x="424712" y="244492"/>
                  </a:lnTo>
                  <a:lnTo>
                    <a:pt x="389888" y="290759"/>
                  </a:lnTo>
                  <a:lnTo>
                    <a:pt x="367136" y="322699"/>
                  </a:lnTo>
                  <a:lnTo>
                    <a:pt x="345265" y="355004"/>
                  </a:lnTo>
                  <a:lnTo>
                    <a:pt x="313824" y="400958"/>
                  </a:lnTo>
                  <a:lnTo>
                    <a:pt x="284909" y="445854"/>
                  </a:lnTo>
                  <a:lnTo>
                    <a:pt x="251569" y="489730"/>
                  </a:lnTo>
                  <a:lnTo>
                    <a:pt x="223190" y="529855"/>
                  </a:lnTo>
                  <a:lnTo>
                    <a:pt x="196905" y="567850"/>
                  </a:lnTo>
                  <a:lnTo>
                    <a:pt x="162741" y="610769"/>
                  </a:lnTo>
                  <a:lnTo>
                    <a:pt x="120343" y="655264"/>
                  </a:lnTo>
                  <a:lnTo>
                    <a:pt x="82707" y="691275"/>
                  </a:lnTo>
                  <a:lnTo>
                    <a:pt x="38296" y="722037"/>
                  </a:lnTo>
                  <a:lnTo>
                    <a:pt x="159" y="750622"/>
                  </a:lnTo>
                  <a:lnTo>
                    <a:pt x="0" y="749990"/>
                  </a:lnTo>
                  <a:lnTo>
                    <a:pt x="1707" y="745524"/>
                  </a:lnTo>
                  <a:lnTo>
                    <a:pt x="29318" y="7148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SMARTInkShape-Group382"/>
          <p:cNvGrpSpPr/>
          <p:nvPr/>
        </p:nvGrpSpPr>
        <p:grpSpPr>
          <a:xfrm>
            <a:off x="2794000" y="3385771"/>
            <a:ext cx="262155" cy="310426"/>
            <a:chOff x="2794000" y="3385771"/>
            <a:chExt cx="262155" cy="310426"/>
          </a:xfrm>
        </p:grpSpPr>
        <p:sp>
          <p:nvSpPr>
            <p:cNvPr id="84" name="SMARTInkShape-2247"/>
            <p:cNvSpPr/>
            <p:nvPr>
              <p:custDataLst>
                <p:tags r:id="rId97"/>
              </p:custDataLst>
            </p:nvPr>
          </p:nvSpPr>
          <p:spPr>
            <a:xfrm>
              <a:off x="2794000" y="3429000"/>
              <a:ext cx="38101" cy="260795"/>
            </a:xfrm>
            <a:custGeom>
              <a:avLst/>
              <a:gdLst/>
              <a:ahLst/>
              <a:cxnLst/>
              <a:rect l="0" t="0" r="0" b="0"/>
              <a:pathLst>
                <a:path w="38101" h="260795">
                  <a:moveTo>
                    <a:pt x="0" y="0"/>
                  </a:moveTo>
                  <a:lnTo>
                    <a:pt x="0" y="0"/>
                  </a:lnTo>
                  <a:lnTo>
                    <a:pt x="12670" y="0"/>
                  </a:lnTo>
                  <a:lnTo>
                    <a:pt x="12700" y="45150"/>
                  </a:lnTo>
                  <a:lnTo>
                    <a:pt x="12700" y="92415"/>
                  </a:lnTo>
                  <a:lnTo>
                    <a:pt x="17064" y="139662"/>
                  </a:lnTo>
                  <a:lnTo>
                    <a:pt x="18658" y="184848"/>
                  </a:lnTo>
                  <a:lnTo>
                    <a:pt x="22343" y="224896"/>
                  </a:lnTo>
                  <a:lnTo>
                    <a:pt x="29866" y="252589"/>
                  </a:lnTo>
                  <a:lnTo>
                    <a:pt x="33970" y="259958"/>
                  </a:lnTo>
                  <a:lnTo>
                    <a:pt x="35347" y="260794"/>
                  </a:lnTo>
                  <a:lnTo>
                    <a:pt x="36264" y="259940"/>
                  </a:lnTo>
                  <a:lnTo>
                    <a:pt x="38100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2248"/>
            <p:cNvSpPr/>
            <p:nvPr>
              <p:custDataLst>
                <p:tags r:id="rId98"/>
              </p:custDataLst>
            </p:nvPr>
          </p:nvSpPr>
          <p:spPr>
            <a:xfrm>
              <a:off x="2807301" y="3385771"/>
              <a:ext cx="248854" cy="310426"/>
            </a:xfrm>
            <a:custGeom>
              <a:avLst/>
              <a:gdLst/>
              <a:ahLst/>
              <a:cxnLst/>
              <a:rect l="0" t="0" r="0" b="0"/>
              <a:pathLst>
                <a:path w="248854" h="310426">
                  <a:moveTo>
                    <a:pt x="18449" y="81329"/>
                  </a:moveTo>
                  <a:lnTo>
                    <a:pt x="18449" y="81329"/>
                  </a:lnTo>
                  <a:lnTo>
                    <a:pt x="1426" y="36548"/>
                  </a:lnTo>
                  <a:lnTo>
                    <a:pt x="0" y="21102"/>
                  </a:lnTo>
                  <a:lnTo>
                    <a:pt x="3327" y="16483"/>
                  </a:lnTo>
                  <a:lnTo>
                    <a:pt x="16432" y="7588"/>
                  </a:lnTo>
                  <a:lnTo>
                    <a:pt x="47014" y="1389"/>
                  </a:lnTo>
                  <a:lnTo>
                    <a:pt x="93863" y="0"/>
                  </a:lnTo>
                  <a:lnTo>
                    <a:pt x="137402" y="7670"/>
                  </a:lnTo>
                  <a:lnTo>
                    <a:pt x="174815" y="20463"/>
                  </a:lnTo>
                  <a:lnTo>
                    <a:pt x="219061" y="47121"/>
                  </a:lnTo>
                  <a:lnTo>
                    <a:pt x="232963" y="61186"/>
                  </a:lnTo>
                  <a:lnTo>
                    <a:pt x="241494" y="76610"/>
                  </a:lnTo>
                  <a:lnTo>
                    <a:pt x="248853" y="109799"/>
                  </a:lnTo>
                  <a:lnTo>
                    <a:pt x="245733" y="157378"/>
                  </a:lnTo>
                  <a:lnTo>
                    <a:pt x="234951" y="201479"/>
                  </a:lnTo>
                  <a:lnTo>
                    <a:pt x="226688" y="226447"/>
                  </a:lnTo>
                  <a:lnTo>
                    <a:pt x="189656" y="270940"/>
                  </a:lnTo>
                  <a:lnTo>
                    <a:pt x="166308" y="291321"/>
                  </a:lnTo>
                  <a:lnTo>
                    <a:pt x="132715" y="307900"/>
                  </a:lnTo>
                  <a:lnTo>
                    <a:pt x="95736" y="310425"/>
                  </a:lnTo>
                  <a:lnTo>
                    <a:pt x="66984" y="303334"/>
                  </a:lnTo>
                  <a:lnTo>
                    <a:pt x="61389" y="299888"/>
                  </a:lnTo>
                  <a:lnTo>
                    <a:pt x="50199" y="2845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SMARTInkShape-Group383"/>
          <p:cNvGrpSpPr/>
          <p:nvPr/>
        </p:nvGrpSpPr>
        <p:grpSpPr>
          <a:xfrm>
            <a:off x="3346450" y="3524250"/>
            <a:ext cx="165101" cy="104353"/>
            <a:chOff x="3346450" y="3524250"/>
            <a:chExt cx="165101" cy="104353"/>
          </a:xfrm>
        </p:grpSpPr>
        <p:sp>
          <p:nvSpPr>
            <p:cNvPr id="87" name="SMARTInkShape-2249"/>
            <p:cNvSpPr/>
            <p:nvPr>
              <p:custDataLst>
                <p:tags r:id="rId95"/>
              </p:custDataLst>
            </p:nvPr>
          </p:nvSpPr>
          <p:spPr>
            <a:xfrm>
              <a:off x="3346450" y="3524250"/>
              <a:ext cx="127001" cy="11232"/>
            </a:xfrm>
            <a:custGeom>
              <a:avLst/>
              <a:gdLst/>
              <a:ahLst/>
              <a:cxnLst/>
              <a:rect l="0" t="0" r="0" b="0"/>
              <a:pathLst>
                <a:path w="127001" h="11232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882" y="6907"/>
                  </a:lnTo>
                  <a:lnTo>
                    <a:pt x="3371" y="8838"/>
                  </a:lnTo>
                  <a:lnTo>
                    <a:pt x="8789" y="10983"/>
                  </a:lnTo>
                  <a:lnTo>
                    <a:pt x="18017" y="11231"/>
                  </a:lnTo>
                  <a:lnTo>
                    <a:pt x="58331" y="7524"/>
                  </a:lnTo>
                  <a:lnTo>
                    <a:pt x="12700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2250"/>
            <p:cNvSpPr/>
            <p:nvPr>
              <p:custDataLst>
                <p:tags r:id="rId96"/>
              </p:custDataLst>
            </p:nvPr>
          </p:nvSpPr>
          <p:spPr>
            <a:xfrm>
              <a:off x="3355779" y="3613150"/>
              <a:ext cx="155772" cy="15453"/>
            </a:xfrm>
            <a:custGeom>
              <a:avLst/>
              <a:gdLst/>
              <a:ahLst/>
              <a:cxnLst/>
              <a:rect l="0" t="0" r="0" b="0"/>
              <a:pathLst>
                <a:path w="155772" h="15453">
                  <a:moveTo>
                    <a:pt x="3371" y="6350"/>
                  </a:moveTo>
                  <a:lnTo>
                    <a:pt x="3371" y="6350"/>
                  </a:lnTo>
                  <a:lnTo>
                    <a:pt x="0" y="9721"/>
                  </a:lnTo>
                  <a:lnTo>
                    <a:pt x="418" y="11419"/>
                  </a:lnTo>
                  <a:lnTo>
                    <a:pt x="4646" y="15188"/>
                  </a:lnTo>
                  <a:lnTo>
                    <a:pt x="13110" y="15452"/>
                  </a:lnTo>
                  <a:lnTo>
                    <a:pt x="53468" y="8698"/>
                  </a:lnTo>
                  <a:lnTo>
                    <a:pt x="97097" y="4933"/>
                  </a:lnTo>
                  <a:lnTo>
                    <a:pt x="1557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SMARTInkShape-Group384"/>
          <p:cNvGrpSpPr/>
          <p:nvPr/>
        </p:nvGrpSpPr>
        <p:grpSpPr>
          <a:xfrm>
            <a:off x="3958656" y="3344317"/>
            <a:ext cx="1261895" cy="421234"/>
            <a:chOff x="3958656" y="3344317"/>
            <a:chExt cx="1261895" cy="421234"/>
          </a:xfrm>
        </p:grpSpPr>
        <p:sp>
          <p:nvSpPr>
            <p:cNvPr id="90" name="SMARTInkShape-2251"/>
            <p:cNvSpPr/>
            <p:nvPr>
              <p:custDataLst>
                <p:tags r:id="rId93"/>
              </p:custDataLst>
            </p:nvPr>
          </p:nvSpPr>
          <p:spPr>
            <a:xfrm>
              <a:off x="3958656" y="3354544"/>
              <a:ext cx="118045" cy="363304"/>
            </a:xfrm>
            <a:custGeom>
              <a:avLst/>
              <a:gdLst/>
              <a:ahLst/>
              <a:cxnLst/>
              <a:rect l="0" t="0" r="0" b="0"/>
              <a:pathLst>
                <a:path w="118045" h="363304">
                  <a:moveTo>
                    <a:pt x="86294" y="30006"/>
                  </a:moveTo>
                  <a:lnTo>
                    <a:pt x="86294" y="30006"/>
                  </a:lnTo>
                  <a:lnTo>
                    <a:pt x="85588" y="23525"/>
                  </a:lnTo>
                  <a:lnTo>
                    <a:pt x="82923" y="14426"/>
                  </a:lnTo>
                  <a:lnTo>
                    <a:pt x="79813" y="10447"/>
                  </a:lnTo>
                  <a:lnTo>
                    <a:pt x="70714" y="4144"/>
                  </a:lnTo>
                  <a:lnTo>
                    <a:pt x="57062" y="0"/>
                  </a:lnTo>
                  <a:lnTo>
                    <a:pt x="46491" y="2794"/>
                  </a:lnTo>
                  <a:lnTo>
                    <a:pt x="28639" y="14182"/>
                  </a:lnTo>
                  <a:lnTo>
                    <a:pt x="7016" y="33622"/>
                  </a:lnTo>
                  <a:lnTo>
                    <a:pt x="1670" y="48076"/>
                  </a:lnTo>
                  <a:lnTo>
                    <a:pt x="0" y="64848"/>
                  </a:lnTo>
                  <a:lnTo>
                    <a:pt x="1610" y="79358"/>
                  </a:lnTo>
                  <a:lnTo>
                    <a:pt x="8440" y="92863"/>
                  </a:lnTo>
                  <a:lnTo>
                    <a:pt x="45338" y="136843"/>
                  </a:lnTo>
                  <a:lnTo>
                    <a:pt x="73778" y="179733"/>
                  </a:lnTo>
                  <a:lnTo>
                    <a:pt x="75322" y="192036"/>
                  </a:lnTo>
                  <a:lnTo>
                    <a:pt x="74746" y="197293"/>
                  </a:lnTo>
                  <a:lnTo>
                    <a:pt x="66580" y="208778"/>
                  </a:lnTo>
                  <a:lnTo>
                    <a:pt x="54954" y="218821"/>
                  </a:lnTo>
                  <a:lnTo>
                    <a:pt x="45083" y="223285"/>
                  </a:lnTo>
                  <a:lnTo>
                    <a:pt x="28222" y="225798"/>
                  </a:lnTo>
                  <a:lnTo>
                    <a:pt x="19797" y="224504"/>
                  </a:lnTo>
                  <a:lnTo>
                    <a:pt x="12011" y="221295"/>
                  </a:lnTo>
                  <a:lnTo>
                    <a:pt x="12783" y="221032"/>
                  </a:lnTo>
                  <a:lnTo>
                    <a:pt x="17404" y="220740"/>
                  </a:lnTo>
                  <a:lnTo>
                    <a:pt x="24161" y="224373"/>
                  </a:lnTo>
                  <a:lnTo>
                    <a:pt x="39997" y="238203"/>
                  </a:lnTo>
                  <a:lnTo>
                    <a:pt x="49137" y="260478"/>
                  </a:lnTo>
                  <a:lnTo>
                    <a:pt x="52942" y="286050"/>
                  </a:lnTo>
                  <a:lnTo>
                    <a:pt x="44281" y="328446"/>
                  </a:lnTo>
                  <a:lnTo>
                    <a:pt x="42325" y="355579"/>
                  </a:lnTo>
                  <a:lnTo>
                    <a:pt x="44987" y="359238"/>
                  </a:lnTo>
                  <a:lnTo>
                    <a:pt x="55471" y="363303"/>
                  </a:lnTo>
                  <a:lnTo>
                    <a:pt x="77240" y="362221"/>
                  </a:lnTo>
                  <a:lnTo>
                    <a:pt x="118044" y="3538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2252"/>
            <p:cNvSpPr/>
            <p:nvPr>
              <p:custDataLst>
                <p:tags r:id="rId94"/>
              </p:custDataLst>
            </p:nvPr>
          </p:nvSpPr>
          <p:spPr>
            <a:xfrm>
              <a:off x="5137150" y="3344317"/>
              <a:ext cx="83401" cy="421234"/>
            </a:xfrm>
            <a:custGeom>
              <a:avLst/>
              <a:gdLst/>
              <a:ahLst/>
              <a:cxnLst/>
              <a:rect l="0" t="0" r="0" b="0"/>
              <a:pathLst>
                <a:path w="83401" h="421234">
                  <a:moveTo>
                    <a:pt x="19050" y="27533"/>
                  </a:moveTo>
                  <a:lnTo>
                    <a:pt x="19050" y="27533"/>
                  </a:lnTo>
                  <a:lnTo>
                    <a:pt x="15679" y="20791"/>
                  </a:lnTo>
                  <a:lnTo>
                    <a:pt x="15905" y="13718"/>
                  </a:lnTo>
                  <a:lnTo>
                    <a:pt x="18358" y="6576"/>
                  </a:lnTo>
                  <a:lnTo>
                    <a:pt x="21799" y="1051"/>
                  </a:lnTo>
                  <a:lnTo>
                    <a:pt x="25116" y="0"/>
                  </a:lnTo>
                  <a:lnTo>
                    <a:pt x="34446" y="715"/>
                  </a:lnTo>
                  <a:lnTo>
                    <a:pt x="43767" y="5266"/>
                  </a:lnTo>
                  <a:lnTo>
                    <a:pt x="52613" y="12697"/>
                  </a:lnTo>
                  <a:lnTo>
                    <a:pt x="65527" y="30898"/>
                  </a:lnTo>
                  <a:lnTo>
                    <a:pt x="80651" y="70139"/>
                  </a:lnTo>
                  <a:lnTo>
                    <a:pt x="83400" y="79221"/>
                  </a:lnTo>
                  <a:lnTo>
                    <a:pt x="82692" y="98718"/>
                  </a:lnTo>
                  <a:lnTo>
                    <a:pt x="77675" y="117026"/>
                  </a:lnTo>
                  <a:lnTo>
                    <a:pt x="54790" y="162700"/>
                  </a:lnTo>
                  <a:lnTo>
                    <a:pt x="28907" y="205716"/>
                  </a:lnTo>
                  <a:lnTo>
                    <a:pt x="11433" y="247350"/>
                  </a:lnTo>
                  <a:lnTo>
                    <a:pt x="10020" y="266341"/>
                  </a:lnTo>
                  <a:lnTo>
                    <a:pt x="20953" y="311004"/>
                  </a:lnTo>
                  <a:lnTo>
                    <a:pt x="42686" y="357924"/>
                  </a:lnTo>
                  <a:lnTo>
                    <a:pt x="48396" y="384679"/>
                  </a:lnTo>
                  <a:lnTo>
                    <a:pt x="45969" y="398166"/>
                  </a:lnTo>
                  <a:lnTo>
                    <a:pt x="43346" y="403739"/>
                  </a:lnTo>
                  <a:lnTo>
                    <a:pt x="32905" y="413693"/>
                  </a:lnTo>
                  <a:lnTo>
                    <a:pt x="20269" y="420704"/>
                  </a:lnTo>
                  <a:lnTo>
                    <a:pt x="0" y="4212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SMARTInkShape-Group385"/>
          <p:cNvGrpSpPr/>
          <p:nvPr/>
        </p:nvGrpSpPr>
        <p:grpSpPr>
          <a:xfrm>
            <a:off x="2681484" y="3911600"/>
            <a:ext cx="1104546" cy="450883"/>
            <a:chOff x="2681484" y="3911600"/>
            <a:chExt cx="1104546" cy="450883"/>
          </a:xfrm>
        </p:grpSpPr>
        <p:sp>
          <p:nvSpPr>
            <p:cNvPr id="93" name="SMARTInkShape-2253"/>
            <p:cNvSpPr/>
            <p:nvPr>
              <p:custDataLst>
                <p:tags r:id="rId83"/>
              </p:custDataLst>
            </p:nvPr>
          </p:nvSpPr>
          <p:spPr>
            <a:xfrm>
              <a:off x="2711450" y="3911600"/>
              <a:ext cx="355601" cy="38101"/>
            </a:xfrm>
            <a:custGeom>
              <a:avLst/>
              <a:gdLst/>
              <a:ahLst/>
              <a:cxnLst/>
              <a:rect l="0" t="0" r="0" b="0"/>
              <a:pathLst>
                <a:path w="355601" h="38101">
                  <a:moveTo>
                    <a:pt x="0" y="0"/>
                  </a:moveTo>
                  <a:lnTo>
                    <a:pt x="0" y="0"/>
                  </a:lnTo>
                  <a:lnTo>
                    <a:pt x="8789" y="13815"/>
                  </a:lnTo>
                  <a:lnTo>
                    <a:pt x="12209" y="17676"/>
                  </a:lnTo>
                  <a:lnTo>
                    <a:pt x="33878" y="29854"/>
                  </a:lnTo>
                  <a:lnTo>
                    <a:pt x="62641" y="35657"/>
                  </a:lnTo>
                  <a:lnTo>
                    <a:pt x="100306" y="32548"/>
                  </a:lnTo>
                  <a:lnTo>
                    <a:pt x="145932" y="23110"/>
                  </a:lnTo>
                  <a:lnTo>
                    <a:pt x="193082" y="8225"/>
                  </a:lnTo>
                  <a:lnTo>
                    <a:pt x="240601" y="4518"/>
                  </a:lnTo>
                  <a:lnTo>
                    <a:pt x="286755" y="595"/>
                  </a:lnTo>
                  <a:lnTo>
                    <a:pt x="314427" y="1588"/>
                  </a:lnTo>
                  <a:lnTo>
                    <a:pt x="331892" y="6821"/>
                  </a:lnTo>
                  <a:lnTo>
                    <a:pt x="343416" y="15731"/>
                  </a:lnTo>
                  <a:lnTo>
                    <a:pt x="35560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2254"/>
            <p:cNvSpPr/>
            <p:nvPr>
              <p:custDataLst>
                <p:tags r:id="rId84"/>
              </p:custDataLst>
            </p:nvPr>
          </p:nvSpPr>
          <p:spPr>
            <a:xfrm>
              <a:off x="2681484" y="4136625"/>
              <a:ext cx="68067" cy="223246"/>
            </a:xfrm>
            <a:custGeom>
              <a:avLst/>
              <a:gdLst/>
              <a:ahLst/>
              <a:cxnLst/>
              <a:rect l="0" t="0" r="0" b="0"/>
              <a:pathLst>
                <a:path w="68067" h="223246">
                  <a:moveTo>
                    <a:pt x="68066" y="136925"/>
                  </a:moveTo>
                  <a:lnTo>
                    <a:pt x="68066" y="136925"/>
                  </a:lnTo>
                  <a:lnTo>
                    <a:pt x="64695" y="130183"/>
                  </a:lnTo>
                  <a:lnTo>
                    <a:pt x="59277" y="124992"/>
                  </a:lnTo>
                  <a:lnTo>
                    <a:pt x="44592" y="114448"/>
                  </a:lnTo>
                  <a:lnTo>
                    <a:pt x="37407" y="112825"/>
                  </a:lnTo>
                  <a:lnTo>
                    <a:pt x="33516" y="114508"/>
                  </a:lnTo>
                  <a:lnTo>
                    <a:pt x="25429" y="122023"/>
                  </a:lnTo>
                  <a:lnTo>
                    <a:pt x="6407" y="165249"/>
                  </a:lnTo>
                  <a:lnTo>
                    <a:pt x="643" y="190473"/>
                  </a:lnTo>
                  <a:lnTo>
                    <a:pt x="0" y="207291"/>
                  </a:lnTo>
                  <a:lnTo>
                    <a:pt x="2066" y="217117"/>
                  </a:lnTo>
                  <a:lnTo>
                    <a:pt x="5016" y="220020"/>
                  </a:lnTo>
                  <a:lnTo>
                    <a:pt x="13938" y="223245"/>
                  </a:lnTo>
                  <a:lnTo>
                    <a:pt x="17869" y="222694"/>
                  </a:lnTo>
                  <a:lnTo>
                    <a:pt x="21196" y="220916"/>
                  </a:lnTo>
                  <a:lnTo>
                    <a:pt x="24119" y="218318"/>
                  </a:lnTo>
                  <a:lnTo>
                    <a:pt x="42608" y="179369"/>
                  </a:lnTo>
                  <a:lnTo>
                    <a:pt x="52637" y="135823"/>
                  </a:lnTo>
                  <a:lnTo>
                    <a:pt x="51456" y="92728"/>
                  </a:lnTo>
                  <a:lnTo>
                    <a:pt x="47381" y="46794"/>
                  </a:lnTo>
                  <a:lnTo>
                    <a:pt x="32678" y="6592"/>
                  </a:lnTo>
                  <a:lnTo>
                    <a:pt x="30363" y="3470"/>
                  </a:lnTo>
                  <a:lnTo>
                    <a:pt x="27408" y="1388"/>
                  </a:lnTo>
                  <a:lnTo>
                    <a:pt x="24028" y="0"/>
                  </a:lnTo>
                  <a:lnTo>
                    <a:pt x="21774" y="1192"/>
                  </a:lnTo>
                  <a:lnTo>
                    <a:pt x="20271" y="4102"/>
                  </a:lnTo>
                  <a:lnTo>
                    <a:pt x="17860" y="30726"/>
                  </a:lnTo>
                  <a:lnTo>
                    <a:pt x="26111" y="72203"/>
                  </a:lnTo>
                  <a:lnTo>
                    <a:pt x="30941" y="93837"/>
                  </a:lnTo>
                  <a:lnTo>
                    <a:pt x="55366" y="149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2255"/>
            <p:cNvSpPr/>
            <p:nvPr>
              <p:custDataLst>
                <p:tags r:id="rId85"/>
              </p:custDataLst>
            </p:nvPr>
          </p:nvSpPr>
          <p:spPr>
            <a:xfrm>
              <a:off x="2806700" y="4292600"/>
              <a:ext cx="12701" cy="38733"/>
            </a:xfrm>
            <a:custGeom>
              <a:avLst/>
              <a:gdLst/>
              <a:ahLst/>
              <a:cxnLst/>
              <a:rect l="0" t="0" r="0" b="0"/>
              <a:pathLst>
                <a:path w="12701" h="38733">
                  <a:moveTo>
                    <a:pt x="0" y="0"/>
                  </a:moveTo>
                  <a:lnTo>
                    <a:pt x="0" y="0"/>
                  </a:lnTo>
                  <a:lnTo>
                    <a:pt x="0" y="36931"/>
                  </a:lnTo>
                  <a:lnTo>
                    <a:pt x="1411" y="38732"/>
                  </a:lnTo>
                  <a:lnTo>
                    <a:pt x="1270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2256"/>
            <p:cNvSpPr/>
            <p:nvPr>
              <p:custDataLst>
                <p:tags r:id="rId86"/>
              </p:custDataLst>
            </p:nvPr>
          </p:nvSpPr>
          <p:spPr>
            <a:xfrm>
              <a:off x="2813050" y="4210050"/>
              <a:ext cx="19051" cy="76201"/>
            </a:xfrm>
            <a:custGeom>
              <a:avLst/>
              <a:gdLst/>
              <a:ahLst/>
              <a:cxnLst/>
              <a:rect l="0" t="0" r="0" b="0"/>
              <a:pathLst>
                <a:path w="19051" h="76201">
                  <a:moveTo>
                    <a:pt x="19050" y="76200"/>
                  </a:moveTo>
                  <a:lnTo>
                    <a:pt x="19050" y="76200"/>
                  </a:lnTo>
                  <a:lnTo>
                    <a:pt x="15679" y="4631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2257"/>
            <p:cNvSpPr/>
            <p:nvPr>
              <p:custDataLst>
                <p:tags r:id="rId87"/>
              </p:custDataLst>
            </p:nvPr>
          </p:nvSpPr>
          <p:spPr>
            <a:xfrm>
              <a:off x="2867197" y="4100914"/>
              <a:ext cx="72854" cy="261569"/>
            </a:xfrm>
            <a:custGeom>
              <a:avLst/>
              <a:gdLst/>
              <a:ahLst/>
              <a:cxnLst/>
              <a:rect l="0" t="0" r="0" b="0"/>
              <a:pathLst>
                <a:path w="72854" h="261569">
                  <a:moveTo>
                    <a:pt x="66503" y="45636"/>
                  </a:moveTo>
                  <a:lnTo>
                    <a:pt x="66503" y="45636"/>
                  </a:lnTo>
                  <a:lnTo>
                    <a:pt x="66503" y="36798"/>
                  </a:lnTo>
                  <a:lnTo>
                    <a:pt x="59761" y="23967"/>
                  </a:lnTo>
                  <a:lnTo>
                    <a:pt x="44841" y="6443"/>
                  </a:lnTo>
                  <a:lnTo>
                    <a:pt x="36649" y="465"/>
                  </a:lnTo>
                  <a:lnTo>
                    <a:pt x="32489" y="0"/>
                  </a:lnTo>
                  <a:lnTo>
                    <a:pt x="24104" y="3246"/>
                  </a:lnTo>
                  <a:lnTo>
                    <a:pt x="17555" y="11273"/>
                  </a:lnTo>
                  <a:lnTo>
                    <a:pt x="14821" y="16378"/>
                  </a:lnTo>
                  <a:lnTo>
                    <a:pt x="14344" y="47158"/>
                  </a:lnTo>
                  <a:lnTo>
                    <a:pt x="24868" y="92372"/>
                  </a:lnTo>
                  <a:lnTo>
                    <a:pt x="34473" y="135693"/>
                  </a:lnTo>
                  <a:lnTo>
                    <a:pt x="39793" y="175373"/>
                  </a:lnTo>
                  <a:lnTo>
                    <a:pt x="46455" y="220465"/>
                  </a:lnTo>
                  <a:lnTo>
                    <a:pt x="43786" y="241606"/>
                  </a:lnTo>
                  <a:lnTo>
                    <a:pt x="38533" y="252913"/>
                  </a:lnTo>
                  <a:lnTo>
                    <a:pt x="35156" y="257904"/>
                  </a:lnTo>
                  <a:lnTo>
                    <a:pt x="31494" y="260526"/>
                  </a:lnTo>
                  <a:lnTo>
                    <a:pt x="27641" y="261568"/>
                  </a:lnTo>
                  <a:lnTo>
                    <a:pt x="23661" y="261557"/>
                  </a:lnTo>
                  <a:lnTo>
                    <a:pt x="13596" y="255901"/>
                  </a:lnTo>
                  <a:lnTo>
                    <a:pt x="4183" y="247037"/>
                  </a:lnTo>
                  <a:lnTo>
                    <a:pt x="0" y="238394"/>
                  </a:lnTo>
                  <a:lnTo>
                    <a:pt x="1015" y="218853"/>
                  </a:lnTo>
                  <a:lnTo>
                    <a:pt x="7764" y="207053"/>
                  </a:lnTo>
                  <a:lnTo>
                    <a:pt x="51103" y="171538"/>
                  </a:lnTo>
                  <a:lnTo>
                    <a:pt x="72853" y="1535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2258"/>
            <p:cNvSpPr/>
            <p:nvPr>
              <p:custDataLst>
                <p:tags r:id="rId88"/>
              </p:custDataLst>
            </p:nvPr>
          </p:nvSpPr>
          <p:spPr>
            <a:xfrm>
              <a:off x="2975146" y="4142202"/>
              <a:ext cx="70934" cy="209559"/>
            </a:xfrm>
            <a:custGeom>
              <a:avLst/>
              <a:gdLst/>
              <a:ahLst/>
              <a:cxnLst/>
              <a:rect l="0" t="0" r="0" b="0"/>
              <a:pathLst>
                <a:path w="70934" h="209559">
                  <a:moveTo>
                    <a:pt x="34754" y="74198"/>
                  </a:moveTo>
                  <a:lnTo>
                    <a:pt x="34754" y="74198"/>
                  </a:lnTo>
                  <a:lnTo>
                    <a:pt x="45599" y="67717"/>
                  </a:lnTo>
                  <a:lnTo>
                    <a:pt x="66704" y="48336"/>
                  </a:lnTo>
                  <a:lnTo>
                    <a:pt x="70120" y="39421"/>
                  </a:lnTo>
                  <a:lnTo>
                    <a:pt x="70933" y="28402"/>
                  </a:lnTo>
                  <a:lnTo>
                    <a:pt x="68943" y="16450"/>
                  </a:lnTo>
                  <a:lnTo>
                    <a:pt x="63825" y="7845"/>
                  </a:lnTo>
                  <a:lnTo>
                    <a:pt x="60485" y="4563"/>
                  </a:lnTo>
                  <a:lnTo>
                    <a:pt x="51129" y="916"/>
                  </a:lnTo>
                  <a:lnTo>
                    <a:pt x="41326" y="0"/>
                  </a:lnTo>
                  <a:lnTo>
                    <a:pt x="34618" y="1945"/>
                  </a:lnTo>
                  <a:lnTo>
                    <a:pt x="29284" y="10806"/>
                  </a:lnTo>
                  <a:lnTo>
                    <a:pt x="26874" y="17120"/>
                  </a:lnTo>
                  <a:lnTo>
                    <a:pt x="26853" y="46232"/>
                  </a:lnTo>
                  <a:lnTo>
                    <a:pt x="33167" y="84562"/>
                  </a:lnTo>
                  <a:lnTo>
                    <a:pt x="41208" y="129136"/>
                  </a:lnTo>
                  <a:lnTo>
                    <a:pt x="46220" y="174969"/>
                  </a:lnTo>
                  <a:lnTo>
                    <a:pt x="43717" y="199071"/>
                  </a:lnTo>
                  <a:lnTo>
                    <a:pt x="41435" y="204013"/>
                  </a:lnTo>
                  <a:lnTo>
                    <a:pt x="38503" y="207308"/>
                  </a:lnTo>
                  <a:lnTo>
                    <a:pt x="35136" y="209504"/>
                  </a:lnTo>
                  <a:lnTo>
                    <a:pt x="31481" y="209558"/>
                  </a:lnTo>
                  <a:lnTo>
                    <a:pt x="23657" y="205854"/>
                  </a:lnTo>
                  <a:lnTo>
                    <a:pt x="4183" y="188320"/>
                  </a:lnTo>
                  <a:lnTo>
                    <a:pt x="0" y="181834"/>
                  </a:lnTo>
                  <a:lnTo>
                    <a:pt x="22" y="172836"/>
                  </a:lnTo>
                  <a:lnTo>
                    <a:pt x="2385" y="163193"/>
                  </a:lnTo>
                  <a:lnTo>
                    <a:pt x="5786" y="156555"/>
                  </a:lnTo>
                  <a:lnTo>
                    <a:pt x="15294" y="151253"/>
                  </a:lnTo>
                  <a:lnTo>
                    <a:pt x="60154" y="1376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2259"/>
            <p:cNvSpPr/>
            <p:nvPr>
              <p:custDataLst>
                <p:tags r:id="rId89"/>
              </p:custDataLst>
            </p:nvPr>
          </p:nvSpPr>
          <p:spPr>
            <a:xfrm>
              <a:off x="3073400" y="4250515"/>
              <a:ext cx="63501" cy="96269"/>
            </a:xfrm>
            <a:custGeom>
              <a:avLst/>
              <a:gdLst/>
              <a:ahLst/>
              <a:cxnLst/>
              <a:rect l="0" t="0" r="0" b="0"/>
              <a:pathLst>
                <a:path w="63501" h="96269">
                  <a:moveTo>
                    <a:pt x="0" y="48435"/>
                  </a:moveTo>
                  <a:lnTo>
                    <a:pt x="0" y="48435"/>
                  </a:lnTo>
                  <a:lnTo>
                    <a:pt x="3371" y="48435"/>
                  </a:lnTo>
                  <a:lnTo>
                    <a:pt x="12209" y="41693"/>
                  </a:lnTo>
                  <a:lnTo>
                    <a:pt x="25057" y="22704"/>
                  </a:lnTo>
                  <a:lnTo>
                    <a:pt x="36825" y="124"/>
                  </a:lnTo>
                  <a:lnTo>
                    <a:pt x="35839" y="0"/>
                  </a:lnTo>
                  <a:lnTo>
                    <a:pt x="30980" y="1744"/>
                  </a:lnTo>
                  <a:lnTo>
                    <a:pt x="25999" y="6752"/>
                  </a:lnTo>
                  <a:lnTo>
                    <a:pt x="13681" y="28206"/>
                  </a:lnTo>
                  <a:lnTo>
                    <a:pt x="8522" y="51457"/>
                  </a:lnTo>
                  <a:lnTo>
                    <a:pt x="10364" y="72849"/>
                  </a:lnTo>
                  <a:lnTo>
                    <a:pt x="15425" y="84215"/>
                  </a:lnTo>
                  <a:lnTo>
                    <a:pt x="18750" y="89222"/>
                  </a:lnTo>
                  <a:lnTo>
                    <a:pt x="23789" y="92559"/>
                  </a:lnTo>
                  <a:lnTo>
                    <a:pt x="36913" y="96268"/>
                  </a:lnTo>
                  <a:lnTo>
                    <a:pt x="42953" y="95846"/>
                  </a:lnTo>
                  <a:lnTo>
                    <a:pt x="63500" y="865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2260"/>
            <p:cNvSpPr/>
            <p:nvPr>
              <p:custDataLst>
                <p:tags r:id="rId90"/>
              </p:custDataLst>
            </p:nvPr>
          </p:nvSpPr>
          <p:spPr>
            <a:xfrm>
              <a:off x="3168650" y="4229100"/>
              <a:ext cx="69851" cy="103118"/>
            </a:xfrm>
            <a:custGeom>
              <a:avLst/>
              <a:gdLst/>
              <a:ahLst/>
              <a:cxnLst/>
              <a:rect l="0" t="0" r="0" b="0"/>
              <a:pathLst>
                <a:path w="69851" h="103118">
                  <a:moveTo>
                    <a:pt x="0" y="44450"/>
                  </a:moveTo>
                  <a:lnTo>
                    <a:pt x="0" y="44450"/>
                  </a:lnTo>
                  <a:lnTo>
                    <a:pt x="0" y="29523"/>
                  </a:lnTo>
                  <a:lnTo>
                    <a:pt x="1411" y="28149"/>
                  </a:lnTo>
                  <a:lnTo>
                    <a:pt x="6742" y="26622"/>
                  </a:lnTo>
                  <a:lnTo>
                    <a:pt x="13815" y="27824"/>
                  </a:lnTo>
                  <a:lnTo>
                    <a:pt x="17677" y="29133"/>
                  </a:lnTo>
                  <a:lnTo>
                    <a:pt x="33225" y="41087"/>
                  </a:lnTo>
                  <a:lnTo>
                    <a:pt x="44495" y="54664"/>
                  </a:lnTo>
                  <a:lnTo>
                    <a:pt x="52303" y="70995"/>
                  </a:lnTo>
                  <a:lnTo>
                    <a:pt x="53114" y="83059"/>
                  </a:lnTo>
                  <a:lnTo>
                    <a:pt x="51123" y="94065"/>
                  </a:lnTo>
                  <a:lnTo>
                    <a:pt x="47886" y="101309"/>
                  </a:lnTo>
                  <a:lnTo>
                    <a:pt x="46035" y="102817"/>
                  </a:lnTo>
                  <a:lnTo>
                    <a:pt x="44096" y="103117"/>
                  </a:lnTo>
                  <a:lnTo>
                    <a:pt x="42097" y="102611"/>
                  </a:lnTo>
                  <a:lnTo>
                    <a:pt x="40764" y="100863"/>
                  </a:lnTo>
                  <a:lnTo>
                    <a:pt x="39284" y="95157"/>
                  </a:lnTo>
                  <a:lnTo>
                    <a:pt x="47045" y="53305"/>
                  </a:lnTo>
                  <a:lnTo>
                    <a:pt x="69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2261"/>
            <p:cNvSpPr/>
            <p:nvPr>
              <p:custDataLst>
                <p:tags r:id="rId91"/>
              </p:custDataLst>
            </p:nvPr>
          </p:nvSpPr>
          <p:spPr>
            <a:xfrm>
              <a:off x="3282950" y="4215948"/>
              <a:ext cx="189437" cy="109245"/>
            </a:xfrm>
            <a:custGeom>
              <a:avLst/>
              <a:gdLst/>
              <a:ahLst/>
              <a:cxnLst/>
              <a:rect l="0" t="0" r="0" b="0"/>
              <a:pathLst>
                <a:path w="189437" h="109245">
                  <a:moveTo>
                    <a:pt x="0" y="44902"/>
                  </a:moveTo>
                  <a:lnTo>
                    <a:pt x="0" y="44902"/>
                  </a:lnTo>
                  <a:lnTo>
                    <a:pt x="0" y="51644"/>
                  </a:lnTo>
                  <a:lnTo>
                    <a:pt x="705" y="53630"/>
                  </a:lnTo>
                  <a:lnTo>
                    <a:pt x="1881" y="54954"/>
                  </a:lnTo>
                  <a:lnTo>
                    <a:pt x="3371" y="55837"/>
                  </a:lnTo>
                  <a:lnTo>
                    <a:pt x="21654" y="57369"/>
                  </a:lnTo>
                  <a:lnTo>
                    <a:pt x="27136" y="57447"/>
                  </a:lnTo>
                  <a:lnTo>
                    <a:pt x="38872" y="51888"/>
                  </a:lnTo>
                  <a:lnTo>
                    <a:pt x="60282" y="34444"/>
                  </a:lnTo>
                  <a:lnTo>
                    <a:pt x="70386" y="18285"/>
                  </a:lnTo>
                  <a:lnTo>
                    <a:pt x="71618" y="13752"/>
                  </a:lnTo>
                  <a:lnTo>
                    <a:pt x="71735" y="10024"/>
                  </a:lnTo>
                  <a:lnTo>
                    <a:pt x="71106" y="6834"/>
                  </a:lnTo>
                  <a:lnTo>
                    <a:pt x="69276" y="5412"/>
                  </a:lnTo>
                  <a:lnTo>
                    <a:pt x="66646" y="5170"/>
                  </a:lnTo>
                  <a:lnTo>
                    <a:pt x="60665" y="6782"/>
                  </a:lnTo>
                  <a:lnTo>
                    <a:pt x="55655" y="9850"/>
                  </a:lnTo>
                  <a:lnTo>
                    <a:pt x="45496" y="29028"/>
                  </a:lnTo>
                  <a:lnTo>
                    <a:pt x="40291" y="46941"/>
                  </a:lnTo>
                  <a:lnTo>
                    <a:pt x="42120" y="71298"/>
                  </a:lnTo>
                  <a:lnTo>
                    <a:pt x="50502" y="94116"/>
                  </a:lnTo>
                  <a:lnTo>
                    <a:pt x="57958" y="103934"/>
                  </a:lnTo>
                  <a:lnTo>
                    <a:pt x="61922" y="107540"/>
                  </a:lnTo>
                  <a:lnTo>
                    <a:pt x="67387" y="109238"/>
                  </a:lnTo>
                  <a:lnTo>
                    <a:pt x="80985" y="109244"/>
                  </a:lnTo>
                  <a:lnTo>
                    <a:pt x="92673" y="103131"/>
                  </a:lnTo>
                  <a:lnTo>
                    <a:pt x="111674" y="81961"/>
                  </a:lnTo>
                  <a:lnTo>
                    <a:pt x="123241" y="54444"/>
                  </a:lnTo>
                  <a:lnTo>
                    <a:pt x="126670" y="37087"/>
                  </a:lnTo>
                  <a:lnTo>
                    <a:pt x="126853" y="40488"/>
                  </a:lnTo>
                  <a:lnTo>
                    <a:pt x="121519" y="65562"/>
                  </a:lnTo>
                  <a:lnTo>
                    <a:pt x="124278" y="80108"/>
                  </a:lnTo>
                  <a:lnTo>
                    <a:pt x="132228" y="94008"/>
                  </a:lnTo>
                  <a:lnTo>
                    <a:pt x="139760" y="85087"/>
                  </a:lnTo>
                  <a:lnTo>
                    <a:pt x="152129" y="41962"/>
                  </a:lnTo>
                  <a:lnTo>
                    <a:pt x="157218" y="28073"/>
                  </a:lnTo>
                  <a:lnTo>
                    <a:pt x="176039" y="3140"/>
                  </a:lnTo>
                  <a:lnTo>
                    <a:pt x="179448" y="833"/>
                  </a:lnTo>
                  <a:lnTo>
                    <a:pt x="182426" y="0"/>
                  </a:lnTo>
                  <a:lnTo>
                    <a:pt x="185117" y="150"/>
                  </a:lnTo>
                  <a:lnTo>
                    <a:pt x="186911" y="2368"/>
                  </a:lnTo>
                  <a:lnTo>
                    <a:pt x="189436" y="14896"/>
                  </a:lnTo>
                  <a:lnTo>
                    <a:pt x="188408" y="37773"/>
                  </a:lnTo>
                  <a:lnTo>
                    <a:pt x="184150" y="957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2262"/>
            <p:cNvSpPr/>
            <p:nvPr>
              <p:custDataLst>
                <p:tags r:id="rId92"/>
              </p:custDataLst>
            </p:nvPr>
          </p:nvSpPr>
          <p:spPr>
            <a:xfrm>
              <a:off x="3534613" y="4206419"/>
              <a:ext cx="251417" cy="136982"/>
            </a:xfrm>
            <a:custGeom>
              <a:avLst/>
              <a:gdLst/>
              <a:ahLst/>
              <a:cxnLst/>
              <a:rect l="0" t="0" r="0" b="0"/>
              <a:pathLst>
                <a:path w="251417" h="136982">
                  <a:moveTo>
                    <a:pt x="53137" y="16331"/>
                  </a:moveTo>
                  <a:lnTo>
                    <a:pt x="53137" y="16331"/>
                  </a:lnTo>
                  <a:lnTo>
                    <a:pt x="56508" y="12960"/>
                  </a:lnTo>
                  <a:lnTo>
                    <a:pt x="56795" y="11262"/>
                  </a:lnTo>
                  <a:lnTo>
                    <a:pt x="56281" y="9424"/>
                  </a:lnTo>
                  <a:lnTo>
                    <a:pt x="55233" y="7493"/>
                  </a:lnTo>
                  <a:lnTo>
                    <a:pt x="52418" y="6911"/>
                  </a:lnTo>
                  <a:lnTo>
                    <a:pt x="43645" y="8146"/>
                  </a:lnTo>
                  <a:lnTo>
                    <a:pt x="36454" y="12928"/>
                  </a:lnTo>
                  <a:lnTo>
                    <a:pt x="11543" y="42547"/>
                  </a:lnTo>
                  <a:lnTo>
                    <a:pt x="784" y="67292"/>
                  </a:lnTo>
                  <a:lnTo>
                    <a:pt x="0" y="79902"/>
                  </a:lnTo>
                  <a:lnTo>
                    <a:pt x="2709" y="91857"/>
                  </a:lnTo>
                  <a:lnTo>
                    <a:pt x="8617" y="101874"/>
                  </a:lnTo>
                  <a:lnTo>
                    <a:pt x="12874" y="105110"/>
                  </a:lnTo>
                  <a:lnTo>
                    <a:pt x="23248" y="108705"/>
                  </a:lnTo>
                  <a:lnTo>
                    <a:pt x="44359" y="107358"/>
                  </a:lnTo>
                  <a:lnTo>
                    <a:pt x="65117" y="99119"/>
                  </a:lnTo>
                  <a:lnTo>
                    <a:pt x="105970" y="69965"/>
                  </a:lnTo>
                  <a:lnTo>
                    <a:pt x="116847" y="53389"/>
                  </a:lnTo>
                  <a:lnTo>
                    <a:pt x="117483" y="48798"/>
                  </a:lnTo>
                  <a:lnTo>
                    <a:pt x="116496" y="45031"/>
                  </a:lnTo>
                  <a:lnTo>
                    <a:pt x="112341" y="39669"/>
                  </a:lnTo>
                  <a:lnTo>
                    <a:pt x="108143" y="37287"/>
                  </a:lnTo>
                  <a:lnTo>
                    <a:pt x="102043" y="38109"/>
                  </a:lnTo>
                  <a:lnTo>
                    <a:pt x="98441" y="39316"/>
                  </a:lnTo>
                  <a:lnTo>
                    <a:pt x="92557" y="46302"/>
                  </a:lnTo>
                  <a:lnTo>
                    <a:pt x="88296" y="56463"/>
                  </a:lnTo>
                  <a:lnTo>
                    <a:pt x="86402" y="68034"/>
                  </a:lnTo>
                  <a:lnTo>
                    <a:pt x="89323" y="78351"/>
                  </a:lnTo>
                  <a:lnTo>
                    <a:pt x="95325" y="86934"/>
                  </a:lnTo>
                  <a:lnTo>
                    <a:pt x="102696" y="93101"/>
                  </a:lnTo>
                  <a:lnTo>
                    <a:pt x="116321" y="94430"/>
                  </a:lnTo>
                  <a:lnTo>
                    <a:pt x="157183" y="86164"/>
                  </a:lnTo>
                  <a:lnTo>
                    <a:pt x="183448" y="71594"/>
                  </a:lnTo>
                  <a:lnTo>
                    <a:pt x="204636" y="47130"/>
                  </a:lnTo>
                  <a:lnTo>
                    <a:pt x="217578" y="24281"/>
                  </a:lnTo>
                  <a:lnTo>
                    <a:pt x="218503" y="18103"/>
                  </a:lnTo>
                  <a:lnTo>
                    <a:pt x="215768" y="7476"/>
                  </a:lnTo>
                  <a:lnTo>
                    <a:pt x="213063" y="4077"/>
                  </a:lnTo>
                  <a:lnTo>
                    <a:pt x="206295" y="301"/>
                  </a:lnTo>
                  <a:lnTo>
                    <a:pt x="203220" y="0"/>
                  </a:lnTo>
                  <a:lnTo>
                    <a:pt x="197922" y="1547"/>
                  </a:lnTo>
                  <a:lnTo>
                    <a:pt x="196227" y="3653"/>
                  </a:lnTo>
                  <a:lnTo>
                    <a:pt x="194344" y="9755"/>
                  </a:lnTo>
                  <a:lnTo>
                    <a:pt x="200025" y="27866"/>
                  </a:lnTo>
                  <a:lnTo>
                    <a:pt x="231568" y="70399"/>
                  </a:lnTo>
                  <a:lnTo>
                    <a:pt x="248955" y="99799"/>
                  </a:lnTo>
                  <a:lnTo>
                    <a:pt x="251416" y="105843"/>
                  </a:lnTo>
                  <a:lnTo>
                    <a:pt x="250939" y="111283"/>
                  </a:lnTo>
                  <a:lnTo>
                    <a:pt x="244766" y="121091"/>
                  </a:lnTo>
                  <a:lnTo>
                    <a:pt x="199187" y="1369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SMARTInkShape-Group386"/>
          <p:cNvGrpSpPr/>
          <p:nvPr/>
        </p:nvGrpSpPr>
        <p:grpSpPr>
          <a:xfrm>
            <a:off x="5816600" y="3625850"/>
            <a:ext cx="88901" cy="228601"/>
            <a:chOff x="5816600" y="3625850"/>
            <a:chExt cx="88901" cy="228601"/>
          </a:xfrm>
        </p:grpSpPr>
        <p:sp>
          <p:nvSpPr>
            <p:cNvPr id="104" name="SMARTInkShape-2263"/>
            <p:cNvSpPr/>
            <p:nvPr>
              <p:custDataLst>
                <p:tags r:id="rId81"/>
              </p:custDataLst>
            </p:nvPr>
          </p:nvSpPr>
          <p:spPr>
            <a:xfrm>
              <a:off x="5899150" y="3625850"/>
              <a:ext cx="6351" cy="12701"/>
            </a:xfrm>
            <a:custGeom>
              <a:avLst/>
              <a:gdLst/>
              <a:ahLst/>
              <a:cxnLst/>
              <a:rect l="0" t="0" r="0" b="0"/>
              <a:pathLst>
                <a:path w="6351" h="12701">
                  <a:moveTo>
                    <a:pt x="6350" y="0"/>
                  </a:moveTo>
                  <a:lnTo>
                    <a:pt x="6350" y="0"/>
                  </a:lnTo>
                  <a:lnTo>
                    <a:pt x="262" y="0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2264"/>
            <p:cNvSpPr/>
            <p:nvPr>
              <p:custDataLst>
                <p:tags r:id="rId82"/>
              </p:custDataLst>
            </p:nvPr>
          </p:nvSpPr>
          <p:spPr>
            <a:xfrm>
              <a:off x="5816600" y="3765550"/>
              <a:ext cx="76201" cy="88901"/>
            </a:xfrm>
            <a:custGeom>
              <a:avLst/>
              <a:gdLst/>
              <a:ahLst/>
              <a:cxnLst/>
              <a:rect l="0" t="0" r="0" b="0"/>
              <a:pathLst>
                <a:path w="76201" h="88901">
                  <a:moveTo>
                    <a:pt x="76200" y="0"/>
                  </a:moveTo>
                  <a:lnTo>
                    <a:pt x="76200" y="0"/>
                  </a:lnTo>
                  <a:lnTo>
                    <a:pt x="61453" y="33569"/>
                  </a:lnTo>
                  <a:lnTo>
                    <a:pt x="46163" y="54138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SMARTInkShape-Group387"/>
          <p:cNvGrpSpPr/>
          <p:nvPr/>
        </p:nvGrpSpPr>
        <p:grpSpPr>
          <a:xfrm>
            <a:off x="6642100" y="3533291"/>
            <a:ext cx="330201" cy="275073"/>
            <a:chOff x="6642100" y="3533291"/>
            <a:chExt cx="330201" cy="275073"/>
          </a:xfrm>
        </p:grpSpPr>
        <p:sp>
          <p:nvSpPr>
            <p:cNvPr id="107" name="SMARTInkShape-2265"/>
            <p:cNvSpPr/>
            <p:nvPr>
              <p:custDataLst>
                <p:tags r:id="rId76"/>
              </p:custDataLst>
            </p:nvPr>
          </p:nvSpPr>
          <p:spPr>
            <a:xfrm>
              <a:off x="6654800" y="3533291"/>
              <a:ext cx="21895" cy="244960"/>
            </a:xfrm>
            <a:custGeom>
              <a:avLst/>
              <a:gdLst/>
              <a:ahLst/>
              <a:cxnLst/>
              <a:rect l="0" t="0" r="0" b="0"/>
              <a:pathLst>
                <a:path w="21895" h="244960">
                  <a:moveTo>
                    <a:pt x="0" y="3659"/>
                  </a:moveTo>
                  <a:lnTo>
                    <a:pt x="0" y="3659"/>
                  </a:lnTo>
                  <a:lnTo>
                    <a:pt x="3370" y="288"/>
                  </a:lnTo>
                  <a:lnTo>
                    <a:pt x="5069" y="0"/>
                  </a:lnTo>
                  <a:lnTo>
                    <a:pt x="6907" y="515"/>
                  </a:lnTo>
                  <a:lnTo>
                    <a:pt x="8838" y="1563"/>
                  </a:lnTo>
                  <a:lnTo>
                    <a:pt x="14927" y="16522"/>
                  </a:lnTo>
                  <a:lnTo>
                    <a:pt x="21894" y="62069"/>
                  </a:lnTo>
                  <a:lnTo>
                    <a:pt x="20207" y="104143"/>
                  </a:lnTo>
                  <a:lnTo>
                    <a:pt x="18686" y="145066"/>
                  </a:lnTo>
                  <a:lnTo>
                    <a:pt x="14091" y="184932"/>
                  </a:lnTo>
                  <a:lnTo>
                    <a:pt x="6350" y="2449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2266"/>
            <p:cNvSpPr/>
            <p:nvPr>
              <p:custDataLst>
                <p:tags r:id="rId77"/>
              </p:custDataLst>
            </p:nvPr>
          </p:nvSpPr>
          <p:spPr>
            <a:xfrm>
              <a:off x="6642100" y="3539970"/>
              <a:ext cx="148613" cy="219231"/>
            </a:xfrm>
            <a:custGeom>
              <a:avLst/>
              <a:gdLst/>
              <a:ahLst/>
              <a:cxnLst/>
              <a:rect l="0" t="0" r="0" b="0"/>
              <a:pathLst>
                <a:path w="148613" h="219231">
                  <a:moveTo>
                    <a:pt x="0" y="219230"/>
                  </a:moveTo>
                  <a:lnTo>
                    <a:pt x="0" y="219230"/>
                  </a:lnTo>
                  <a:lnTo>
                    <a:pt x="7878" y="191806"/>
                  </a:lnTo>
                  <a:lnTo>
                    <a:pt x="50888" y="148546"/>
                  </a:lnTo>
                  <a:lnTo>
                    <a:pt x="88801" y="101918"/>
                  </a:lnTo>
                  <a:lnTo>
                    <a:pt x="113241" y="55824"/>
                  </a:lnTo>
                  <a:lnTo>
                    <a:pt x="137726" y="12268"/>
                  </a:lnTo>
                  <a:lnTo>
                    <a:pt x="143056" y="3775"/>
                  </a:lnTo>
                  <a:lnTo>
                    <a:pt x="147776" y="0"/>
                  </a:lnTo>
                  <a:lnTo>
                    <a:pt x="148612" y="1815"/>
                  </a:lnTo>
                  <a:lnTo>
                    <a:pt x="146527" y="46082"/>
                  </a:lnTo>
                  <a:lnTo>
                    <a:pt x="146191" y="82006"/>
                  </a:lnTo>
                  <a:lnTo>
                    <a:pt x="146091" y="121734"/>
                  </a:lnTo>
                  <a:lnTo>
                    <a:pt x="146050" y="1938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2267"/>
            <p:cNvSpPr/>
            <p:nvPr>
              <p:custDataLst>
                <p:tags r:id="rId78"/>
              </p:custDataLst>
            </p:nvPr>
          </p:nvSpPr>
          <p:spPr>
            <a:xfrm>
              <a:off x="6826690" y="3714750"/>
              <a:ext cx="43334" cy="93614"/>
            </a:xfrm>
            <a:custGeom>
              <a:avLst/>
              <a:gdLst/>
              <a:ahLst/>
              <a:cxnLst/>
              <a:rect l="0" t="0" r="0" b="0"/>
              <a:pathLst>
                <a:path w="43334" h="93614">
                  <a:moveTo>
                    <a:pt x="24960" y="38100"/>
                  </a:moveTo>
                  <a:lnTo>
                    <a:pt x="24960" y="38100"/>
                  </a:lnTo>
                  <a:lnTo>
                    <a:pt x="12751" y="38100"/>
                  </a:lnTo>
                  <a:lnTo>
                    <a:pt x="7068" y="39981"/>
                  </a:lnTo>
                  <a:lnTo>
                    <a:pt x="4565" y="41471"/>
                  </a:lnTo>
                  <a:lnTo>
                    <a:pt x="2897" y="44581"/>
                  </a:lnTo>
                  <a:lnTo>
                    <a:pt x="0" y="67332"/>
                  </a:lnTo>
                  <a:lnTo>
                    <a:pt x="3061" y="80314"/>
                  </a:lnTo>
                  <a:lnTo>
                    <a:pt x="10288" y="86966"/>
                  </a:lnTo>
                  <a:lnTo>
                    <a:pt x="22494" y="92795"/>
                  </a:lnTo>
                  <a:lnTo>
                    <a:pt x="25432" y="93613"/>
                  </a:lnTo>
                  <a:lnTo>
                    <a:pt x="32461" y="92641"/>
                  </a:lnTo>
                  <a:lnTo>
                    <a:pt x="36310" y="91394"/>
                  </a:lnTo>
                  <a:lnTo>
                    <a:pt x="38877" y="87740"/>
                  </a:lnTo>
                  <a:lnTo>
                    <a:pt x="42995" y="65362"/>
                  </a:lnTo>
                  <a:lnTo>
                    <a:pt x="43333" y="60508"/>
                  </a:lnTo>
                  <a:lnTo>
                    <a:pt x="31987" y="28211"/>
                  </a:lnTo>
                  <a:lnTo>
                    <a:pt x="22227" y="6015"/>
                  </a:lnTo>
                  <a:lnTo>
                    <a:pt x="249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2268"/>
            <p:cNvSpPr/>
            <p:nvPr>
              <p:custDataLst>
                <p:tags r:id="rId79"/>
              </p:custDataLst>
            </p:nvPr>
          </p:nvSpPr>
          <p:spPr>
            <a:xfrm>
              <a:off x="6957118" y="3568700"/>
              <a:ext cx="15183" cy="38101"/>
            </a:xfrm>
            <a:custGeom>
              <a:avLst/>
              <a:gdLst/>
              <a:ahLst/>
              <a:cxnLst/>
              <a:rect l="0" t="0" r="0" b="0"/>
              <a:pathLst>
                <a:path w="15183" h="38101">
                  <a:moveTo>
                    <a:pt x="15182" y="0"/>
                  </a:moveTo>
                  <a:lnTo>
                    <a:pt x="15182" y="0"/>
                  </a:lnTo>
                  <a:lnTo>
                    <a:pt x="5748" y="10844"/>
                  </a:lnTo>
                  <a:lnTo>
                    <a:pt x="876" y="21047"/>
                  </a:lnTo>
                  <a:lnTo>
                    <a:pt x="0" y="25320"/>
                  </a:lnTo>
                  <a:lnTo>
                    <a:pt x="2482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2269"/>
            <p:cNvSpPr/>
            <p:nvPr>
              <p:custDataLst>
                <p:tags r:id="rId80"/>
              </p:custDataLst>
            </p:nvPr>
          </p:nvSpPr>
          <p:spPr>
            <a:xfrm>
              <a:off x="6954132" y="3727450"/>
              <a:ext cx="11819" cy="10936"/>
            </a:xfrm>
            <a:custGeom>
              <a:avLst/>
              <a:gdLst/>
              <a:ahLst/>
              <a:cxnLst/>
              <a:rect l="0" t="0" r="0" b="0"/>
              <a:pathLst>
                <a:path w="11819" h="10936">
                  <a:moveTo>
                    <a:pt x="5468" y="0"/>
                  </a:moveTo>
                  <a:lnTo>
                    <a:pt x="5468" y="0"/>
                  </a:lnTo>
                  <a:lnTo>
                    <a:pt x="0" y="10935"/>
                  </a:lnTo>
                  <a:lnTo>
                    <a:pt x="412" y="10817"/>
                  </a:lnTo>
                  <a:lnTo>
                    <a:pt x="118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SMARTInkShape-Group388"/>
          <p:cNvGrpSpPr/>
          <p:nvPr/>
        </p:nvGrpSpPr>
        <p:grpSpPr>
          <a:xfrm>
            <a:off x="7337116" y="3480864"/>
            <a:ext cx="594808" cy="257731"/>
            <a:chOff x="7337116" y="3480864"/>
            <a:chExt cx="594808" cy="257731"/>
          </a:xfrm>
        </p:grpSpPr>
        <p:sp>
          <p:nvSpPr>
            <p:cNvPr id="113" name="SMARTInkShape-2270"/>
            <p:cNvSpPr/>
            <p:nvPr>
              <p:custDataLst>
                <p:tags r:id="rId72"/>
              </p:custDataLst>
            </p:nvPr>
          </p:nvSpPr>
          <p:spPr>
            <a:xfrm>
              <a:off x="7337116" y="3480864"/>
              <a:ext cx="168585" cy="250015"/>
            </a:xfrm>
            <a:custGeom>
              <a:avLst/>
              <a:gdLst/>
              <a:ahLst/>
              <a:cxnLst/>
              <a:rect l="0" t="0" r="0" b="0"/>
              <a:pathLst>
                <a:path w="168585" h="250015">
                  <a:moveTo>
                    <a:pt x="73334" y="176736"/>
                  </a:moveTo>
                  <a:lnTo>
                    <a:pt x="73334" y="176736"/>
                  </a:lnTo>
                  <a:lnTo>
                    <a:pt x="73334" y="173365"/>
                  </a:lnTo>
                  <a:lnTo>
                    <a:pt x="74039" y="172372"/>
                  </a:lnTo>
                  <a:lnTo>
                    <a:pt x="75215" y="171710"/>
                  </a:lnTo>
                  <a:lnTo>
                    <a:pt x="85694" y="170408"/>
                  </a:lnTo>
                  <a:lnTo>
                    <a:pt x="82562" y="167021"/>
                  </a:lnTo>
                  <a:lnTo>
                    <a:pt x="77200" y="165363"/>
                  </a:lnTo>
                  <a:lnTo>
                    <a:pt x="69408" y="165331"/>
                  </a:lnTo>
                  <a:lnTo>
                    <a:pt x="53121" y="169986"/>
                  </a:lnTo>
                  <a:lnTo>
                    <a:pt x="22381" y="187824"/>
                  </a:lnTo>
                  <a:lnTo>
                    <a:pt x="6809" y="206911"/>
                  </a:lnTo>
                  <a:lnTo>
                    <a:pt x="1434" y="220486"/>
                  </a:lnTo>
                  <a:lnTo>
                    <a:pt x="0" y="227069"/>
                  </a:lnTo>
                  <a:lnTo>
                    <a:pt x="1162" y="232869"/>
                  </a:lnTo>
                  <a:lnTo>
                    <a:pt x="8096" y="243077"/>
                  </a:lnTo>
                  <a:lnTo>
                    <a:pt x="20116" y="248554"/>
                  </a:lnTo>
                  <a:lnTo>
                    <a:pt x="27272" y="250014"/>
                  </a:lnTo>
                  <a:lnTo>
                    <a:pt x="33453" y="249577"/>
                  </a:lnTo>
                  <a:lnTo>
                    <a:pt x="44085" y="245328"/>
                  </a:lnTo>
                  <a:lnTo>
                    <a:pt x="61375" y="224890"/>
                  </a:lnTo>
                  <a:lnTo>
                    <a:pt x="73162" y="196491"/>
                  </a:lnTo>
                  <a:lnTo>
                    <a:pt x="77690" y="149516"/>
                  </a:lnTo>
                  <a:lnTo>
                    <a:pt x="74232" y="110658"/>
                  </a:lnTo>
                  <a:lnTo>
                    <a:pt x="61335" y="63377"/>
                  </a:lnTo>
                  <a:lnTo>
                    <a:pt x="36104" y="24103"/>
                  </a:lnTo>
                  <a:lnTo>
                    <a:pt x="17147" y="7020"/>
                  </a:lnTo>
                  <a:lnTo>
                    <a:pt x="5101" y="1332"/>
                  </a:lnTo>
                  <a:lnTo>
                    <a:pt x="5268" y="533"/>
                  </a:lnTo>
                  <a:lnTo>
                    <a:pt x="6789" y="0"/>
                  </a:lnTo>
                  <a:lnTo>
                    <a:pt x="52936" y="11239"/>
                  </a:lnTo>
                  <a:lnTo>
                    <a:pt x="98727" y="15987"/>
                  </a:lnTo>
                  <a:lnTo>
                    <a:pt x="168584" y="243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2271"/>
            <p:cNvSpPr/>
            <p:nvPr>
              <p:custDataLst>
                <p:tags r:id="rId73"/>
              </p:custDataLst>
            </p:nvPr>
          </p:nvSpPr>
          <p:spPr>
            <a:xfrm>
              <a:off x="7658100" y="3663950"/>
              <a:ext cx="101601" cy="10009"/>
            </a:xfrm>
            <a:custGeom>
              <a:avLst/>
              <a:gdLst/>
              <a:ahLst/>
              <a:cxnLst/>
              <a:rect l="0" t="0" r="0" b="0"/>
              <a:pathLst>
                <a:path w="101601" h="10009">
                  <a:moveTo>
                    <a:pt x="0" y="6350"/>
                  </a:moveTo>
                  <a:lnTo>
                    <a:pt x="0" y="6350"/>
                  </a:lnTo>
                  <a:lnTo>
                    <a:pt x="0" y="9721"/>
                  </a:lnTo>
                  <a:lnTo>
                    <a:pt x="705" y="10008"/>
                  </a:lnTo>
                  <a:lnTo>
                    <a:pt x="6480" y="7747"/>
                  </a:lnTo>
                  <a:lnTo>
                    <a:pt x="49513" y="2108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2272"/>
            <p:cNvSpPr/>
            <p:nvPr>
              <p:custDataLst>
                <p:tags r:id="rId74"/>
              </p:custDataLst>
            </p:nvPr>
          </p:nvSpPr>
          <p:spPr>
            <a:xfrm>
              <a:off x="7687368" y="3721100"/>
              <a:ext cx="59633" cy="17495"/>
            </a:xfrm>
            <a:custGeom>
              <a:avLst/>
              <a:gdLst/>
              <a:ahLst/>
              <a:cxnLst/>
              <a:rect l="0" t="0" r="0" b="0"/>
              <a:pathLst>
                <a:path w="59633" h="17495">
                  <a:moveTo>
                    <a:pt x="15182" y="0"/>
                  </a:moveTo>
                  <a:lnTo>
                    <a:pt x="15182" y="0"/>
                  </a:lnTo>
                  <a:lnTo>
                    <a:pt x="5748" y="8728"/>
                  </a:lnTo>
                  <a:lnTo>
                    <a:pt x="877" y="10935"/>
                  </a:lnTo>
                  <a:lnTo>
                    <a:pt x="0" y="12229"/>
                  </a:lnTo>
                  <a:lnTo>
                    <a:pt x="122" y="13796"/>
                  </a:lnTo>
                  <a:lnTo>
                    <a:pt x="908" y="15548"/>
                  </a:lnTo>
                  <a:lnTo>
                    <a:pt x="7427" y="17494"/>
                  </a:lnTo>
                  <a:lnTo>
                    <a:pt x="59632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2273"/>
            <p:cNvSpPr/>
            <p:nvPr>
              <p:custDataLst>
                <p:tags r:id="rId75"/>
              </p:custDataLst>
            </p:nvPr>
          </p:nvSpPr>
          <p:spPr>
            <a:xfrm>
              <a:off x="7863236" y="3661102"/>
              <a:ext cx="68688" cy="66304"/>
            </a:xfrm>
            <a:custGeom>
              <a:avLst/>
              <a:gdLst/>
              <a:ahLst/>
              <a:cxnLst/>
              <a:rect l="0" t="0" r="0" b="0"/>
              <a:pathLst>
                <a:path w="68688" h="66304">
                  <a:moveTo>
                    <a:pt x="61564" y="15548"/>
                  </a:moveTo>
                  <a:lnTo>
                    <a:pt x="61564" y="15548"/>
                  </a:lnTo>
                  <a:lnTo>
                    <a:pt x="52130" y="6820"/>
                  </a:lnTo>
                  <a:lnTo>
                    <a:pt x="33807" y="0"/>
                  </a:lnTo>
                  <a:lnTo>
                    <a:pt x="22416" y="1817"/>
                  </a:lnTo>
                  <a:lnTo>
                    <a:pt x="11709" y="7329"/>
                  </a:lnTo>
                  <a:lnTo>
                    <a:pt x="4598" y="14482"/>
                  </a:lnTo>
                  <a:lnTo>
                    <a:pt x="968" y="22365"/>
                  </a:lnTo>
                  <a:lnTo>
                    <a:pt x="0" y="26443"/>
                  </a:lnTo>
                  <a:lnTo>
                    <a:pt x="5380" y="45666"/>
                  </a:lnTo>
                  <a:lnTo>
                    <a:pt x="15911" y="62494"/>
                  </a:lnTo>
                  <a:lnTo>
                    <a:pt x="21956" y="65189"/>
                  </a:lnTo>
                  <a:lnTo>
                    <a:pt x="38081" y="66303"/>
                  </a:lnTo>
                  <a:lnTo>
                    <a:pt x="56879" y="62964"/>
                  </a:lnTo>
                  <a:lnTo>
                    <a:pt x="61262" y="59858"/>
                  </a:lnTo>
                  <a:lnTo>
                    <a:pt x="68015" y="50764"/>
                  </a:lnTo>
                  <a:lnTo>
                    <a:pt x="68687" y="45375"/>
                  </a:lnTo>
                  <a:lnTo>
                    <a:pt x="65671" y="33743"/>
                  </a:lnTo>
                  <a:lnTo>
                    <a:pt x="36164" y="28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8" name="SMARTInkShape-2274"/>
          <p:cNvSpPr/>
          <p:nvPr>
            <p:custDataLst>
              <p:tags r:id="rId1"/>
            </p:custDataLst>
          </p:nvPr>
        </p:nvSpPr>
        <p:spPr>
          <a:xfrm>
            <a:off x="7448911" y="3752850"/>
            <a:ext cx="36341" cy="52280"/>
          </a:xfrm>
          <a:custGeom>
            <a:avLst/>
            <a:gdLst/>
            <a:ahLst/>
            <a:cxnLst/>
            <a:rect l="0" t="0" r="0" b="0"/>
            <a:pathLst>
              <a:path w="36341" h="52280">
                <a:moveTo>
                  <a:pt x="18689" y="25400"/>
                </a:moveTo>
                <a:lnTo>
                  <a:pt x="18689" y="25400"/>
                </a:lnTo>
                <a:lnTo>
                  <a:pt x="15318" y="25400"/>
                </a:lnTo>
                <a:lnTo>
                  <a:pt x="15030" y="24694"/>
                </a:lnTo>
                <a:lnTo>
                  <a:pt x="18274" y="18933"/>
                </a:lnTo>
                <a:lnTo>
                  <a:pt x="18633" y="10289"/>
                </a:lnTo>
                <a:lnTo>
                  <a:pt x="17946" y="8976"/>
                </a:lnTo>
                <a:lnTo>
                  <a:pt x="16783" y="8101"/>
                </a:lnTo>
                <a:lnTo>
                  <a:pt x="15302" y="7517"/>
                </a:lnTo>
                <a:lnTo>
                  <a:pt x="13608" y="7834"/>
                </a:lnTo>
                <a:lnTo>
                  <a:pt x="7855" y="11650"/>
                </a:lnTo>
                <a:lnTo>
                  <a:pt x="3760" y="15291"/>
                </a:lnTo>
                <a:lnTo>
                  <a:pt x="1471" y="21142"/>
                </a:lnTo>
                <a:lnTo>
                  <a:pt x="0" y="39767"/>
                </a:lnTo>
                <a:lnTo>
                  <a:pt x="1681" y="47778"/>
                </a:lnTo>
                <a:lnTo>
                  <a:pt x="3117" y="50902"/>
                </a:lnTo>
                <a:lnTo>
                  <a:pt x="6191" y="52279"/>
                </a:lnTo>
                <a:lnTo>
                  <a:pt x="15250" y="51928"/>
                </a:lnTo>
                <a:lnTo>
                  <a:pt x="22570" y="49419"/>
                </a:lnTo>
                <a:lnTo>
                  <a:pt x="25510" y="47763"/>
                </a:lnTo>
                <a:lnTo>
                  <a:pt x="33018" y="38689"/>
                </a:lnTo>
                <a:lnTo>
                  <a:pt x="35641" y="31071"/>
                </a:lnTo>
                <a:lnTo>
                  <a:pt x="36340" y="27064"/>
                </a:lnTo>
                <a:lnTo>
                  <a:pt x="35395" y="22982"/>
                </a:lnTo>
                <a:lnTo>
                  <a:pt x="12339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3" name="SMARTInkShape-Group390"/>
          <p:cNvGrpSpPr/>
          <p:nvPr/>
        </p:nvGrpSpPr>
        <p:grpSpPr>
          <a:xfrm>
            <a:off x="2432265" y="4832350"/>
            <a:ext cx="571286" cy="313284"/>
            <a:chOff x="2432265" y="4832350"/>
            <a:chExt cx="571286" cy="313284"/>
          </a:xfrm>
        </p:grpSpPr>
        <p:sp>
          <p:nvSpPr>
            <p:cNvPr id="119" name="SMARTInkShape-2275"/>
            <p:cNvSpPr/>
            <p:nvPr>
              <p:custDataLst>
                <p:tags r:id="rId68"/>
              </p:custDataLst>
            </p:nvPr>
          </p:nvSpPr>
          <p:spPr>
            <a:xfrm>
              <a:off x="2578100" y="4861873"/>
              <a:ext cx="24105" cy="280478"/>
            </a:xfrm>
            <a:custGeom>
              <a:avLst/>
              <a:gdLst/>
              <a:ahLst/>
              <a:cxnLst/>
              <a:rect l="0" t="0" r="0" b="0"/>
              <a:pathLst>
                <a:path w="24105" h="280478">
                  <a:moveTo>
                    <a:pt x="0" y="14927"/>
                  </a:moveTo>
                  <a:lnTo>
                    <a:pt x="0" y="14927"/>
                  </a:lnTo>
                  <a:lnTo>
                    <a:pt x="3371" y="11556"/>
                  </a:lnTo>
                  <a:lnTo>
                    <a:pt x="5026" y="8019"/>
                  </a:lnTo>
                  <a:lnTo>
                    <a:pt x="6088" y="0"/>
                  </a:lnTo>
                  <a:lnTo>
                    <a:pt x="6176" y="37"/>
                  </a:lnTo>
                  <a:lnTo>
                    <a:pt x="9714" y="46064"/>
                  </a:lnTo>
                  <a:lnTo>
                    <a:pt x="15186" y="84595"/>
                  </a:lnTo>
                  <a:lnTo>
                    <a:pt x="17905" y="129565"/>
                  </a:lnTo>
                  <a:lnTo>
                    <a:pt x="18824" y="172803"/>
                  </a:lnTo>
                  <a:lnTo>
                    <a:pt x="19005" y="218451"/>
                  </a:lnTo>
                  <a:lnTo>
                    <a:pt x="23408" y="259797"/>
                  </a:lnTo>
                  <a:lnTo>
                    <a:pt x="24104" y="277981"/>
                  </a:lnTo>
                  <a:lnTo>
                    <a:pt x="23125" y="279903"/>
                  </a:lnTo>
                  <a:lnTo>
                    <a:pt x="21767" y="280477"/>
                  </a:lnTo>
                  <a:lnTo>
                    <a:pt x="20861" y="279450"/>
                  </a:lnTo>
                  <a:lnTo>
                    <a:pt x="19050" y="2562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2276"/>
            <p:cNvSpPr/>
            <p:nvPr>
              <p:custDataLst>
                <p:tags r:id="rId69"/>
              </p:custDataLst>
            </p:nvPr>
          </p:nvSpPr>
          <p:spPr>
            <a:xfrm>
              <a:off x="2432265" y="4832350"/>
              <a:ext cx="323636" cy="101601"/>
            </a:xfrm>
            <a:custGeom>
              <a:avLst/>
              <a:gdLst/>
              <a:ahLst/>
              <a:cxnLst/>
              <a:rect l="0" t="0" r="0" b="0"/>
              <a:pathLst>
                <a:path w="323636" h="101601">
                  <a:moveTo>
                    <a:pt x="44235" y="101600"/>
                  </a:moveTo>
                  <a:lnTo>
                    <a:pt x="44235" y="101600"/>
                  </a:lnTo>
                  <a:lnTo>
                    <a:pt x="7391" y="90768"/>
                  </a:lnTo>
                  <a:lnTo>
                    <a:pt x="108" y="86673"/>
                  </a:lnTo>
                  <a:lnTo>
                    <a:pt x="0" y="83888"/>
                  </a:lnTo>
                  <a:lnTo>
                    <a:pt x="5525" y="77029"/>
                  </a:lnTo>
                  <a:lnTo>
                    <a:pt x="27278" y="65235"/>
                  </a:lnTo>
                  <a:lnTo>
                    <a:pt x="69549" y="52803"/>
                  </a:lnTo>
                  <a:lnTo>
                    <a:pt x="106051" y="42518"/>
                  </a:lnTo>
                  <a:lnTo>
                    <a:pt x="145792" y="32302"/>
                  </a:lnTo>
                  <a:lnTo>
                    <a:pt x="186973" y="25410"/>
                  </a:lnTo>
                  <a:lnTo>
                    <a:pt x="226913" y="18113"/>
                  </a:lnTo>
                  <a:lnTo>
                    <a:pt x="263714" y="10873"/>
                  </a:lnTo>
                  <a:lnTo>
                    <a:pt x="3236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2277"/>
            <p:cNvSpPr/>
            <p:nvPr>
              <p:custDataLst>
                <p:tags r:id="rId70"/>
              </p:custDataLst>
            </p:nvPr>
          </p:nvSpPr>
          <p:spPr>
            <a:xfrm>
              <a:off x="2838450" y="5010150"/>
              <a:ext cx="146051" cy="25139"/>
            </a:xfrm>
            <a:custGeom>
              <a:avLst/>
              <a:gdLst/>
              <a:ahLst/>
              <a:cxnLst/>
              <a:rect l="0" t="0" r="0" b="0"/>
              <a:pathLst>
                <a:path w="146051" h="25139">
                  <a:moveTo>
                    <a:pt x="0" y="19050"/>
                  </a:moveTo>
                  <a:lnTo>
                    <a:pt x="0" y="19050"/>
                  </a:lnTo>
                  <a:lnTo>
                    <a:pt x="0" y="24517"/>
                  </a:lnTo>
                  <a:lnTo>
                    <a:pt x="6742" y="25138"/>
                  </a:lnTo>
                  <a:lnTo>
                    <a:pt x="47530" y="16539"/>
                  </a:lnTo>
                  <a:lnTo>
                    <a:pt x="86399" y="8388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2278"/>
            <p:cNvSpPr/>
            <p:nvPr>
              <p:custDataLst>
                <p:tags r:id="rId71"/>
              </p:custDataLst>
            </p:nvPr>
          </p:nvSpPr>
          <p:spPr>
            <a:xfrm>
              <a:off x="2870392" y="5111750"/>
              <a:ext cx="133159" cy="33884"/>
            </a:xfrm>
            <a:custGeom>
              <a:avLst/>
              <a:gdLst/>
              <a:ahLst/>
              <a:cxnLst/>
              <a:rect l="0" t="0" r="0" b="0"/>
              <a:pathLst>
                <a:path w="133159" h="33884">
                  <a:moveTo>
                    <a:pt x="25208" y="6350"/>
                  </a:moveTo>
                  <a:lnTo>
                    <a:pt x="25208" y="6350"/>
                  </a:lnTo>
                  <a:lnTo>
                    <a:pt x="1299" y="27306"/>
                  </a:lnTo>
                  <a:lnTo>
                    <a:pt x="96" y="30199"/>
                  </a:lnTo>
                  <a:lnTo>
                    <a:pt x="0" y="32833"/>
                  </a:lnTo>
                  <a:lnTo>
                    <a:pt x="2053" y="33883"/>
                  </a:lnTo>
                  <a:lnTo>
                    <a:pt x="9978" y="33169"/>
                  </a:lnTo>
                  <a:lnTo>
                    <a:pt x="47521" y="22596"/>
                  </a:lnTo>
                  <a:lnTo>
                    <a:pt x="83325" y="14535"/>
                  </a:lnTo>
                  <a:lnTo>
                    <a:pt x="1331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SMARTInkShape-Group391"/>
          <p:cNvGrpSpPr/>
          <p:nvPr/>
        </p:nvGrpSpPr>
        <p:grpSpPr>
          <a:xfrm>
            <a:off x="3617448" y="4854640"/>
            <a:ext cx="406702" cy="396811"/>
            <a:chOff x="3617448" y="4854640"/>
            <a:chExt cx="406702" cy="396811"/>
          </a:xfrm>
        </p:grpSpPr>
        <p:sp>
          <p:nvSpPr>
            <p:cNvPr id="124" name="SMARTInkShape-2279"/>
            <p:cNvSpPr/>
            <p:nvPr>
              <p:custDataLst>
                <p:tags r:id="rId64"/>
              </p:custDataLst>
            </p:nvPr>
          </p:nvSpPr>
          <p:spPr>
            <a:xfrm>
              <a:off x="3625928" y="4908889"/>
              <a:ext cx="184073" cy="206373"/>
            </a:xfrm>
            <a:custGeom>
              <a:avLst/>
              <a:gdLst/>
              <a:ahLst/>
              <a:cxnLst/>
              <a:rect l="0" t="0" r="0" b="0"/>
              <a:pathLst>
                <a:path w="184073" h="206373">
                  <a:moveTo>
                    <a:pt x="6272" y="12361"/>
                  </a:moveTo>
                  <a:lnTo>
                    <a:pt x="6272" y="12361"/>
                  </a:lnTo>
                  <a:lnTo>
                    <a:pt x="2901" y="8990"/>
                  </a:lnTo>
                  <a:lnTo>
                    <a:pt x="1246" y="5453"/>
                  </a:lnTo>
                  <a:lnTo>
                    <a:pt x="0" y="0"/>
                  </a:lnTo>
                  <a:lnTo>
                    <a:pt x="40934" y="42558"/>
                  </a:lnTo>
                  <a:lnTo>
                    <a:pt x="77472" y="83679"/>
                  </a:lnTo>
                  <a:lnTo>
                    <a:pt x="113098" y="129966"/>
                  </a:lnTo>
                  <a:lnTo>
                    <a:pt x="142790" y="172179"/>
                  </a:lnTo>
                  <a:lnTo>
                    <a:pt x="163044" y="199631"/>
                  </a:lnTo>
                  <a:lnTo>
                    <a:pt x="169552" y="204954"/>
                  </a:lnTo>
                  <a:lnTo>
                    <a:pt x="172275" y="206372"/>
                  </a:lnTo>
                  <a:lnTo>
                    <a:pt x="174796" y="205907"/>
                  </a:lnTo>
                  <a:lnTo>
                    <a:pt x="184072" y="1965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2280"/>
            <p:cNvSpPr/>
            <p:nvPr>
              <p:custDataLst>
                <p:tags r:id="rId65"/>
              </p:custDataLst>
            </p:nvPr>
          </p:nvSpPr>
          <p:spPr>
            <a:xfrm>
              <a:off x="3617448" y="4854640"/>
              <a:ext cx="186203" cy="285840"/>
            </a:xfrm>
            <a:custGeom>
              <a:avLst/>
              <a:gdLst/>
              <a:ahLst/>
              <a:cxnLst/>
              <a:rect l="0" t="0" r="0" b="0"/>
              <a:pathLst>
                <a:path w="186203" h="285840">
                  <a:moveTo>
                    <a:pt x="186202" y="9460"/>
                  </a:moveTo>
                  <a:lnTo>
                    <a:pt x="186202" y="9460"/>
                  </a:lnTo>
                  <a:lnTo>
                    <a:pt x="186202" y="6089"/>
                  </a:lnTo>
                  <a:lnTo>
                    <a:pt x="185496" y="5096"/>
                  </a:lnTo>
                  <a:lnTo>
                    <a:pt x="184320" y="4434"/>
                  </a:lnTo>
                  <a:lnTo>
                    <a:pt x="182831" y="3993"/>
                  </a:lnTo>
                  <a:lnTo>
                    <a:pt x="181838" y="2993"/>
                  </a:lnTo>
                  <a:lnTo>
                    <a:pt x="180735" y="0"/>
                  </a:lnTo>
                  <a:lnTo>
                    <a:pt x="179735" y="331"/>
                  </a:lnTo>
                  <a:lnTo>
                    <a:pt x="152739" y="47745"/>
                  </a:lnTo>
                  <a:lnTo>
                    <a:pt x="134894" y="84617"/>
                  </a:lnTo>
                  <a:lnTo>
                    <a:pt x="114266" y="123868"/>
                  </a:lnTo>
                  <a:lnTo>
                    <a:pt x="90540" y="168727"/>
                  </a:lnTo>
                  <a:lnTo>
                    <a:pt x="62099" y="208921"/>
                  </a:lnTo>
                  <a:lnTo>
                    <a:pt x="26570" y="255720"/>
                  </a:lnTo>
                  <a:lnTo>
                    <a:pt x="3856" y="283651"/>
                  </a:lnTo>
                  <a:lnTo>
                    <a:pt x="31" y="285839"/>
                  </a:lnTo>
                  <a:lnTo>
                    <a:pt x="0" y="285435"/>
                  </a:lnTo>
                  <a:lnTo>
                    <a:pt x="683" y="284459"/>
                  </a:lnTo>
                  <a:lnTo>
                    <a:pt x="1845" y="283810"/>
                  </a:lnTo>
                  <a:lnTo>
                    <a:pt x="8402" y="2825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2281"/>
            <p:cNvSpPr/>
            <p:nvPr>
              <p:custDataLst>
                <p:tags r:id="rId66"/>
              </p:custDataLst>
            </p:nvPr>
          </p:nvSpPr>
          <p:spPr>
            <a:xfrm>
              <a:off x="3943350" y="5099311"/>
              <a:ext cx="6351" cy="133090"/>
            </a:xfrm>
            <a:custGeom>
              <a:avLst/>
              <a:gdLst/>
              <a:ahLst/>
              <a:cxnLst/>
              <a:rect l="0" t="0" r="0" b="0"/>
              <a:pathLst>
                <a:path w="6351" h="133090">
                  <a:moveTo>
                    <a:pt x="0" y="6089"/>
                  </a:moveTo>
                  <a:lnTo>
                    <a:pt x="0" y="6089"/>
                  </a:lnTo>
                  <a:lnTo>
                    <a:pt x="0" y="0"/>
                  </a:lnTo>
                  <a:lnTo>
                    <a:pt x="4364" y="43495"/>
                  </a:lnTo>
                  <a:lnTo>
                    <a:pt x="5958" y="85993"/>
                  </a:lnTo>
                  <a:lnTo>
                    <a:pt x="6350" y="1330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2282"/>
            <p:cNvSpPr/>
            <p:nvPr>
              <p:custDataLst>
                <p:tags r:id="rId67"/>
              </p:custDataLst>
            </p:nvPr>
          </p:nvSpPr>
          <p:spPr>
            <a:xfrm>
              <a:off x="3937000" y="5105855"/>
              <a:ext cx="87150" cy="145596"/>
            </a:xfrm>
            <a:custGeom>
              <a:avLst/>
              <a:gdLst/>
              <a:ahLst/>
              <a:cxnLst/>
              <a:rect l="0" t="0" r="0" b="0"/>
              <a:pathLst>
                <a:path w="87150" h="145596">
                  <a:moveTo>
                    <a:pt x="19050" y="43995"/>
                  </a:moveTo>
                  <a:lnTo>
                    <a:pt x="19050" y="43995"/>
                  </a:lnTo>
                  <a:lnTo>
                    <a:pt x="19050" y="23601"/>
                  </a:lnTo>
                  <a:lnTo>
                    <a:pt x="22421" y="13336"/>
                  </a:lnTo>
                  <a:lnTo>
                    <a:pt x="27888" y="4729"/>
                  </a:lnTo>
                  <a:lnTo>
                    <a:pt x="30587" y="3001"/>
                  </a:lnTo>
                  <a:lnTo>
                    <a:pt x="37347" y="1081"/>
                  </a:lnTo>
                  <a:lnTo>
                    <a:pt x="52458" y="0"/>
                  </a:lnTo>
                  <a:lnTo>
                    <a:pt x="56845" y="1259"/>
                  </a:lnTo>
                  <a:lnTo>
                    <a:pt x="63599" y="6422"/>
                  </a:lnTo>
                  <a:lnTo>
                    <a:pt x="78049" y="26303"/>
                  </a:lnTo>
                  <a:lnTo>
                    <a:pt x="85371" y="44397"/>
                  </a:lnTo>
                  <a:lnTo>
                    <a:pt x="87149" y="64575"/>
                  </a:lnTo>
                  <a:lnTo>
                    <a:pt x="82109" y="91564"/>
                  </a:lnTo>
                  <a:lnTo>
                    <a:pt x="64040" y="122562"/>
                  </a:lnTo>
                  <a:lnTo>
                    <a:pt x="59627" y="128122"/>
                  </a:lnTo>
                  <a:lnTo>
                    <a:pt x="33189" y="142691"/>
                  </a:lnTo>
                  <a:lnTo>
                    <a:pt x="0" y="145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9" name="SMARTInkShape-2283"/>
          <p:cNvSpPr/>
          <p:nvPr>
            <p:custDataLst>
              <p:tags r:id="rId2"/>
            </p:custDataLst>
          </p:nvPr>
        </p:nvSpPr>
        <p:spPr>
          <a:xfrm>
            <a:off x="3529680" y="4756150"/>
            <a:ext cx="451771" cy="54459"/>
          </a:xfrm>
          <a:custGeom>
            <a:avLst/>
            <a:gdLst/>
            <a:ahLst/>
            <a:cxnLst/>
            <a:rect l="0" t="0" r="0" b="0"/>
            <a:pathLst>
              <a:path w="451771" h="54459">
                <a:moveTo>
                  <a:pt x="26320" y="50800"/>
                </a:moveTo>
                <a:lnTo>
                  <a:pt x="26320" y="50800"/>
                </a:lnTo>
                <a:lnTo>
                  <a:pt x="2555" y="50800"/>
                </a:lnTo>
                <a:lnTo>
                  <a:pt x="599" y="51505"/>
                </a:lnTo>
                <a:lnTo>
                  <a:pt x="0" y="52681"/>
                </a:lnTo>
                <a:lnTo>
                  <a:pt x="307" y="54171"/>
                </a:lnTo>
                <a:lnTo>
                  <a:pt x="2628" y="54458"/>
                </a:lnTo>
                <a:lnTo>
                  <a:pt x="44236" y="51421"/>
                </a:lnTo>
                <a:lnTo>
                  <a:pt x="77792" y="47313"/>
                </a:lnTo>
                <a:lnTo>
                  <a:pt x="117635" y="40783"/>
                </a:lnTo>
                <a:lnTo>
                  <a:pt x="163565" y="33178"/>
                </a:lnTo>
                <a:lnTo>
                  <a:pt x="200912" y="26975"/>
                </a:lnTo>
                <a:lnTo>
                  <a:pt x="245738" y="19517"/>
                </a:lnTo>
                <a:lnTo>
                  <a:pt x="285831" y="14720"/>
                </a:lnTo>
                <a:lnTo>
                  <a:pt x="324521" y="13298"/>
                </a:lnTo>
                <a:lnTo>
                  <a:pt x="368441" y="10995"/>
                </a:lnTo>
                <a:lnTo>
                  <a:pt x="45177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Shape-2284"/>
          <p:cNvSpPr/>
          <p:nvPr>
            <p:custDataLst>
              <p:tags r:id="rId3"/>
            </p:custDataLst>
          </p:nvPr>
        </p:nvSpPr>
        <p:spPr>
          <a:xfrm>
            <a:off x="3403973" y="1461340"/>
            <a:ext cx="161371" cy="365637"/>
          </a:xfrm>
          <a:custGeom>
            <a:avLst/>
            <a:gdLst/>
            <a:ahLst/>
            <a:cxnLst/>
            <a:rect l="0" t="0" r="0" b="0"/>
            <a:pathLst>
              <a:path w="161371" h="365637">
                <a:moveTo>
                  <a:pt x="12327" y="94410"/>
                </a:moveTo>
                <a:lnTo>
                  <a:pt x="12327" y="94410"/>
                </a:lnTo>
                <a:lnTo>
                  <a:pt x="12327" y="91039"/>
                </a:lnTo>
                <a:lnTo>
                  <a:pt x="16090" y="87502"/>
                </a:lnTo>
                <a:lnTo>
                  <a:pt x="24872" y="81810"/>
                </a:lnTo>
                <a:lnTo>
                  <a:pt x="21610" y="81740"/>
                </a:lnTo>
                <a:lnTo>
                  <a:pt x="20632" y="83846"/>
                </a:lnTo>
                <a:lnTo>
                  <a:pt x="18934" y="108228"/>
                </a:lnTo>
                <a:lnTo>
                  <a:pt x="23091" y="145692"/>
                </a:lnTo>
                <a:lnTo>
                  <a:pt x="25159" y="191449"/>
                </a:lnTo>
                <a:lnTo>
                  <a:pt x="29927" y="232759"/>
                </a:lnTo>
                <a:lnTo>
                  <a:pt x="35977" y="278999"/>
                </a:lnTo>
                <a:lnTo>
                  <a:pt x="38202" y="326020"/>
                </a:lnTo>
                <a:lnTo>
                  <a:pt x="43164" y="361306"/>
                </a:lnTo>
                <a:lnTo>
                  <a:pt x="42763" y="363357"/>
                </a:lnTo>
                <a:lnTo>
                  <a:pt x="41790" y="364725"/>
                </a:lnTo>
                <a:lnTo>
                  <a:pt x="40435" y="365636"/>
                </a:lnTo>
                <a:lnTo>
                  <a:pt x="31787" y="346694"/>
                </a:lnTo>
                <a:lnTo>
                  <a:pt x="21293" y="303072"/>
                </a:lnTo>
                <a:lnTo>
                  <a:pt x="14592" y="268341"/>
                </a:lnTo>
                <a:lnTo>
                  <a:pt x="8137" y="221831"/>
                </a:lnTo>
                <a:lnTo>
                  <a:pt x="3880" y="183968"/>
                </a:lnTo>
                <a:lnTo>
                  <a:pt x="887" y="143210"/>
                </a:lnTo>
                <a:lnTo>
                  <a:pt x="0" y="103146"/>
                </a:lnTo>
                <a:lnTo>
                  <a:pt x="6479" y="63367"/>
                </a:lnTo>
                <a:lnTo>
                  <a:pt x="20346" y="23120"/>
                </a:lnTo>
                <a:lnTo>
                  <a:pt x="24023" y="15134"/>
                </a:lnTo>
                <a:lnTo>
                  <a:pt x="30708" y="9103"/>
                </a:lnTo>
                <a:lnTo>
                  <a:pt x="49424" y="522"/>
                </a:lnTo>
                <a:lnTo>
                  <a:pt x="73734" y="0"/>
                </a:lnTo>
                <a:lnTo>
                  <a:pt x="109359" y="7793"/>
                </a:lnTo>
                <a:lnTo>
                  <a:pt x="133897" y="24139"/>
                </a:lnTo>
                <a:lnTo>
                  <a:pt x="153397" y="46856"/>
                </a:lnTo>
                <a:lnTo>
                  <a:pt x="159691" y="63162"/>
                </a:lnTo>
                <a:lnTo>
                  <a:pt x="161370" y="71461"/>
                </a:lnTo>
                <a:lnTo>
                  <a:pt x="157590" y="88209"/>
                </a:lnTo>
                <a:lnTo>
                  <a:pt x="134546" y="125327"/>
                </a:lnTo>
                <a:lnTo>
                  <a:pt x="119093" y="138255"/>
                </a:lnTo>
                <a:lnTo>
                  <a:pt x="79434" y="159045"/>
                </a:lnTo>
                <a:lnTo>
                  <a:pt x="12327" y="15791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Shape-2285"/>
          <p:cNvSpPr/>
          <p:nvPr>
            <p:custDataLst>
              <p:tags r:id="rId4"/>
            </p:custDataLst>
          </p:nvPr>
        </p:nvSpPr>
        <p:spPr>
          <a:xfrm>
            <a:off x="5747273" y="1466666"/>
            <a:ext cx="189978" cy="330385"/>
          </a:xfrm>
          <a:custGeom>
            <a:avLst/>
            <a:gdLst/>
            <a:ahLst/>
            <a:cxnLst/>
            <a:rect l="0" t="0" r="0" b="0"/>
            <a:pathLst>
              <a:path w="189978" h="330385">
                <a:moveTo>
                  <a:pt x="12177" y="89084"/>
                </a:moveTo>
                <a:lnTo>
                  <a:pt x="12177" y="89084"/>
                </a:lnTo>
                <a:lnTo>
                  <a:pt x="12177" y="92455"/>
                </a:lnTo>
                <a:lnTo>
                  <a:pt x="1242" y="139364"/>
                </a:lnTo>
                <a:lnTo>
                  <a:pt x="0" y="180103"/>
                </a:lnTo>
                <a:lnTo>
                  <a:pt x="5354" y="202209"/>
                </a:lnTo>
                <a:lnTo>
                  <a:pt x="19296" y="226906"/>
                </a:lnTo>
                <a:lnTo>
                  <a:pt x="40078" y="239438"/>
                </a:lnTo>
                <a:lnTo>
                  <a:pt x="75319" y="241975"/>
                </a:lnTo>
                <a:lnTo>
                  <a:pt x="97155" y="236058"/>
                </a:lnTo>
                <a:lnTo>
                  <a:pt x="125315" y="218945"/>
                </a:lnTo>
                <a:lnTo>
                  <a:pt x="149652" y="194119"/>
                </a:lnTo>
                <a:lnTo>
                  <a:pt x="166504" y="166302"/>
                </a:lnTo>
                <a:lnTo>
                  <a:pt x="172489" y="146686"/>
                </a:lnTo>
                <a:lnTo>
                  <a:pt x="175153" y="107876"/>
                </a:lnTo>
                <a:lnTo>
                  <a:pt x="171787" y="68625"/>
                </a:lnTo>
                <a:lnTo>
                  <a:pt x="164910" y="45079"/>
                </a:lnTo>
                <a:lnTo>
                  <a:pt x="141756" y="10939"/>
                </a:lnTo>
                <a:lnTo>
                  <a:pt x="127389" y="3083"/>
                </a:lnTo>
                <a:lnTo>
                  <a:pt x="118618" y="0"/>
                </a:lnTo>
                <a:lnTo>
                  <a:pt x="95703" y="2219"/>
                </a:lnTo>
                <a:lnTo>
                  <a:pt x="54233" y="17519"/>
                </a:lnTo>
                <a:lnTo>
                  <a:pt x="41216" y="35170"/>
                </a:lnTo>
                <a:lnTo>
                  <a:pt x="35770" y="46791"/>
                </a:lnTo>
                <a:lnTo>
                  <a:pt x="33480" y="69111"/>
                </a:lnTo>
                <a:lnTo>
                  <a:pt x="37873" y="90790"/>
                </a:lnTo>
                <a:lnTo>
                  <a:pt x="60481" y="137321"/>
                </a:lnTo>
                <a:lnTo>
                  <a:pt x="92029" y="181349"/>
                </a:lnTo>
                <a:lnTo>
                  <a:pt x="124972" y="225124"/>
                </a:lnTo>
                <a:lnTo>
                  <a:pt x="151580" y="263992"/>
                </a:lnTo>
                <a:lnTo>
                  <a:pt x="177812" y="308575"/>
                </a:lnTo>
                <a:lnTo>
                  <a:pt x="189977" y="33038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Shape-2286"/>
          <p:cNvSpPr/>
          <p:nvPr>
            <p:custDataLst>
              <p:tags r:id="rId5"/>
            </p:custDataLst>
          </p:nvPr>
        </p:nvSpPr>
        <p:spPr>
          <a:xfrm>
            <a:off x="8801179" y="1320574"/>
            <a:ext cx="157175" cy="401247"/>
          </a:xfrm>
          <a:custGeom>
            <a:avLst/>
            <a:gdLst/>
            <a:ahLst/>
            <a:cxnLst/>
            <a:rect l="0" t="0" r="0" b="0"/>
            <a:pathLst>
              <a:path w="157175" h="401247">
                <a:moveTo>
                  <a:pt x="6271" y="101826"/>
                </a:moveTo>
                <a:lnTo>
                  <a:pt x="6271" y="101826"/>
                </a:lnTo>
                <a:lnTo>
                  <a:pt x="9641" y="108568"/>
                </a:lnTo>
                <a:lnTo>
                  <a:pt x="12033" y="148130"/>
                </a:lnTo>
                <a:lnTo>
                  <a:pt x="11740" y="186336"/>
                </a:lnTo>
                <a:lnTo>
                  <a:pt x="8206" y="229956"/>
                </a:lnTo>
                <a:lnTo>
                  <a:pt x="6844" y="264830"/>
                </a:lnTo>
                <a:lnTo>
                  <a:pt x="5735" y="306835"/>
                </a:lnTo>
                <a:lnTo>
                  <a:pt x="1278" y="349624"/>
                </a:lnTo>
                <a:lnTo>
                  <a:pt x="99" y="394520"/>
                </a:lnTo>
                <a:lnTo>
                  <a:pt x="0" y="401246"/>
                </a:lnTo>
                <a:lnTo>
                  <a:pt x="1813" y="365735"/>
                </a:lnTo>
                <a:lnTo>
                  <a:pt x="4950" y="327012"/>
                </a:lnTo>
                <a:lnTo>
                  <a:pt x="9381" y="282323"/>
                </a:lnTo>
                <a:lnTo>
                  <a:pt x="15032" y="246794"/>
                </a:lnTo>
                <a:lnTo>
                  <a:pt x="17804" y="209455"/>
                </a:lnTo>
                <a:lnTo>
                  <a:pt x="21996" y="174952"/>
                </a:lnTo>
                <a:lnTo>
                  <a:pt x="27607" y="143734"/>
                </a:lnTo>
                <a:lnTo>
                  <a:pt x="38698" y="97780"/>
                </a:lnTo>
                <a:lnTo>
                  <a:pt x="51717" y="53598"/>
                </a:lnTo>
                <a:lnTo>
                  <a:pt x="70517" y="13721"/>
                </a:lnTo>
                <a:lnTo>
                  <a:pt x="79745" y="3167"/>
                </a:lnTo>
                <a:lnTo>
                  <a:pt x="84887" y="775"/>
                </a:lnTo>
                <a:lnTo>
                  <a:pt x="96245" y="0"/>
                </a:lnTo>
                <a:lnTo>
                  <a:pt x="108348" y="5770"/>
                </a:lnTo>
                <a:lnTo>
                  <a:pt x="123300" y="19037"/>
                </a:lnTo>
                <a:lnTo>
                  <a:pt x="141415" y="49646"/>
                </a:lnTo>
                <a:lnTo>
                  <a:pt x="155832" y="90991"/>
                </a:lnTo>
                <a:lnTo>
                  <a:pt x="157174" y="117001"/>
                </a:lnTo>
                <a:lnTo>
                  <a:pt x="152361" y="139615"/>
                </a:lnTo>
                <a:lnTo>
                  <a:pt x="143167" y="159073"/>
                </a:lnTo>
                <a:lnTo>
                  <a:pt x="124498" y="175247"/>
                </a:lnTo>
                <a:lnTo>
                  <a:pt x="85755" y="196135"/>
                </a:lnTo>
                <a:lnTo>
                  <a:pt x="50721" y="20342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Shape-2287"/>
          <p:cNvSpPr/>
          <p:nvPr>
            <p:custDataLst>
              <p:tags r:id="rId6"/>
            </p:custDataLst>
          </p:nvPr>
        </p:nvSpPr>
        <p:spPr>
          <a:xfrm>
            <a:off x="9724613" y="1384869"/>
            <a:ext cx="209945" cy="380432"/>
          </a:xfrm>
          <a:custGeom>
            <a:avLst/>
            <a:gdLst/>
            <a:ahLst/>
            <a:cxnLst/>
            <a:rect l="0" t="0" r="0" b="0"/>
            <a:pathLst>
              <a:path w="209945" h="380432">
                <a:moveTo>
                  <a:pt x="200437" y="113731"/>
                </a:moveTo>
                <a:lnTo>
                  <a:pt x="200437" y="113731"/>
                </a:lnTo>
                <a:lnTo>
                  <a:pt x="200437" y="98151"/>
                </a:lnTo>
                <a:lnTo>
                  <a:pt x="193694" y="81128"/>
                </a:lnTo>
                <a:lnTo>
                  <a:pt x="182860" y="70783"/>
                </a:lnTo>
                <a:lnTo>
                  <a:pt x="176018" y="66049"/>
                </a:lnTo>
                <a:lnTo>
                  <a:pt x="159010" y="62671"/>
                </a:lnTo>
                <a:lnTo>
                  <a:pt x="139690" y="64932"/>
                </a:lnTo>
                <a:lnTo>
                  <a:pt x="104189" y="81749"/>
                </a:lnTo>
                <a:lnTo>
                  <a:pt x="59507" y="119031"/>
                </a:lnTo>
                <a:lnTo>
                  <a:pt x="26993" y="161815"/>
                </a:lnTo>
                <a:lnTo>
                  <a:pt x="6564" y="204603"/>
                </a:lnTo>
                <a:lnTo>
                  <a:pt x="0" y="241315"/>
                </a:lnTo>
                <a:lnTo>
                  <a:pt x="4109" y="262628"/>
                </a:lnTo>
                <a:lnTo>
                  <a:pt x="12991" y="280096"/>
                </a:lnTo>
                <a:lnTo>
                  <a:pt x="23994" y="292564"/>
                </a:lnTo>
                <a:lnTo>
                  <a:pt x="58944" y="304145"/>
                </a:lnTo>
                <a:lnTo>
                  <a:pt x="101676" y="301932"/>
                </a:lnTo>
                <a:lnTo>
                  <a:pt x="127145" y="290274"/>
                </a:lnTo>
                <a:lnTo>
                  <a:pt x="165498" y="260787"/>
                </a:lnTo>
                <a:lnTo>
                  <a:pt x="183420" y="224174"/>
                </a:lnTo>
                <a:lnTo>
                  <a:pt x="193110" y="189863"/>
                </a:lnTo>
                <a:lnTo>
                  <a:pt x="200708" y="155329"/>
                </a:lnTo>
                <a:lnTo>
                  <a:pt x="203575" y="117198"/>
                </a:lnTo>
                <a:lnTo>
                  <a:pt x="196819" y="74228"/>
                </a:lnTo>
                <a:lnTo>
                  <a:pt x="187920" y="42368"/>
                </a:lnTo>
                <a:lnTo>
                  <a:pt x="175588" y="23923"/>
                </a:lnTo>
                <a:lnTo>
                  <a:pt x="149408" y="4415"/>
                </a:lnTo>
                <a:lnTo>
                  <a:pt x="135190" y="0"/>
                </a:lnTo>
                <a:lnTo>
                  <a:pt x="104450" y="2914"/>
                </a:lnTo>
                <a:lnTo>
                  <a:pt x="86749" y="12033"/>
                </a:lnTo>
                <a:lnTo>
                  <a:pt x="70181" y="26904"/>
                </a:lnTo>
                <a:lnTo>
                  <a:pt x="51070" y="56960"/>
                </a:lnTo>
                <a:lnTo>
                  <a:pt x="45858" y="72977"/>
                </a:lnTo>
                <a:lnTo>
                  <a:pt x="46294" y="104008"/>
                </a:lnTo>
                <a:lnTo>
                  <a:pt x="61004" y="143384"/>
                </a:lnTo>
                <a:lnTo>
                  <a:pt x="87497" y="189864"/>
                </a:lnTo>
                <a:lnTo>
                  <a:pt x="107471" y="213429"/>
                </a:lnTo>
                <a:lnTo>
                  <a:pt x="151161" y="253264"/>
                </a:lnTo>
                <a:lnTo>
                  <a:pt x="194687" y="297871"/>
                </a:lnTo>
                <a:lnTo>
                  <a:pt x="209944" y="323670"/>
                </a:lnTo>
                <a:lnTo>
                  <a:pt x="206787" y="38043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1" name="SMARTInkShape-Group397"/>
          <p:cNvGrpSpPr/>
          <p:nvPr/>
        </p:nvGrpSpPr>
        <p:grpSpPr>
          <a:xfrm>
            <a:off x="4248229" y="3350777"/>
            <a:ext cx="780972" cy="414774"/>
            <a:chOff x="4248229" y="3350777"/>
            <a:chExt cx="780972" cy="414774"/>
          </a:xfrm>
        </p:grpSpPr>
        <p:sp>
          <p:nvSpPr>
            <p:cNvPr id="134" name="SMARTInkShape-2288"/>
            <p:cNvSpPr/>
            <p:nvPr>
              <p:custDataLst>
                <p:tags r:id="rId57"/>
              </p:custDataLst>
            </p:nvPr>
          </p:nvSpPr>
          <p:spPr>
            <a:xfrm>
              <a:off x="4984750" y="3689350"/>
              <a:ext cx="12701" cy="76201"/>
            </a:xfrm>
            <a:custGeom>
              <a:avLst/>
              <a:gdLst/>
              <a:ahLst/>
              <a:cxnLst/>
              <a:rect l="0" t="0" r="0" b="0"/>
              <a:pathLst>
                <a:path w="12701" h="76201">
                  <a:moveTo>
                    <a:pt x="12700" y="0"/>
                  </a:moveTo>
                  <a:lnTo>
                    <a:pt x="12700" y="0"/>
                  </a:lnTo>
                  <a:lnTo>
                    <a:pt x="12700" y="3371"/>
                  </a:lnTo>
                  <a:lnTo>
                    <a:pt x="7674" y="27299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2289"/>
            <p:cNvSpPr/>
            <p:nvPr>
              <p:custDataLst>
                <p:tags r:id="rId58"/>
              </p:custDataLst>
            </p:nvPr>
          </p:nvSpPr>
          <p:spPr>
            <a:xfrm>
              <a:off x="5022850" y="3613150"/>
              <a:ext cx="6351" cy="31751"/>
            </a:xfrm>
            <a:custGeom>
              <a:avLst/>
              <a:gdLst/>
              <a:ahLst/>
              <a:cxnLst/>
              <a:rect l="0" t="0" r="0" b="0"/>
              <a:pathLst>
                <a:path w="6351" h="31751">
                  <a:moveTo>
                    <a:pt x="6350" y="31750"/>
                  </a:moveTo>
                  <a:lnTo>
                    <a:pt x="6350" y="31750"/>
                  </a:lnTo>
                  <a:lnTo>
                    <a:pt x="6350" y="8606"/>
                  </a:lnTo>
                  <a:lnTo>
                    <a:pt x="5644" y="573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2290"/>
            <p:cNvSpPr/>
            <p:nvPr>
              <p:custDataLst>
                <p:tags r:id="rId59"/>
              </p:custDataLst>
            </p:nvPr>
          </p:nvSpPr>
          <p:spPr>
            <a:xfrm>
              <a:off x="4830864" y="3448118"/>
              <a:ext cx="116914" cy="253933"/>
            </a:xfrm>
            <a:custGeom>
              <a:avLst/>
              <a:gdLst/>
              <a:ahLst/>
              <a:cxnLst/>
              <a:rect l="0" t="0" r="0" b="0"/>
              <a:pathLst>
                <a:path w="116914" h="253933">
                  <a:moveTo>
                    <a:pt x="96736" y="57082"/>
                  </a:moveTo>
                  <a:lnTo>
                    <a:pt x="96736" y="57082"/>
                  </a:lnTo>
                  <a:lnTo>
                    <a:pt x="87897" y="48244"/>
                  </a:lnTo>
                  <a:lnTo>
                    <a:pt x="81989" y="46098"/>
                  </a:lnTo>
                  <a:lnTo>
                    <a:pt x="78438" y="45527"/>
                  </a:lnTo>
                  <a:lnTo>
                    <a:pt x="63327" y="48092"/>
                  </a:lnTo>
                  <a:lnTo>
                    <a:pt x="42073" y="60062"/>
                  </a:lnTo>
                  <a:lnTo>
                    <a:pt x="21273" y="80386"/>
                  </a:lnTo>
                  <a:lnTo>
                    <a:pt x="8446" y="100911"/>
                  </a:lnTo>
                  <a:lnTo>
                    <a:pt x="177" y="130510"/>
                  </a:lnTo>
                  <a:lnTo>
                    <a:pt x="0" y="169464"/>
                  </a:lnTo>
                  <a:lnTo>
                    <a:pt x="4589" y="188403"/>
                  </a:lnTo>
                  <a:lnTo>
                    <a:pt x="7788" y="195429"/>
                  </a:lnTo>
                  <a:lnTo>
                    <a:pt x="13448" y="200819"/>
                  </a:lnTo>
                  <a:lnTo>
                    <a:pt x="29145" y="208689"/>
                  </a:lnTo>
                  <a:lnTo>
                    <a:pt x="45999" y="210776"/>
                  </a:lnTo>
                  <a:lnTo>
                    <a:pt x="54445" y="210345"/>
                  </a:lnTo>
                  <a:lnTo>
                    <a:pt x="69473" y="204221"/>
                  </a:lnTo>
                  <a:lnTo>
                    <a:pt x="86071" y="190754"/>
                  </a:lnTo>
                  <a:lnTo>
                    <a:pt x="104742" y="160078"/>
                  </a:lnTo>
                  <a:lnTo>
                    <a:pt x="115884" y="122093"/>
                  </a:lnTo>
                  <a:lnTo>
                    <a:pt x="116913" y="93043"/>
                  </a:lnTo>
                  <a:lnTo>
                    <a:pt x="108822" y="49055"/>
                  </a:lnTo>
                  <a:lnTo>
                    <a:pt x="96933" y="24587"/>
                  </a:lnTo>
                  <a:lnTo>
                    <a:pt x="82242" y="9008"/>
                  </a:lnTo>
                  <a:lnTo>
                    <a:pt x="74374" y="3866"/>
                  </a:lnTo>
                  <a:lnTo>
                    <a:pt x="56223" y="34"/>
                  </a:lnTo>
                  <a:lnTo>
                    <a:pt x="46443" y="0"/>
                  </a:lnTo>
                  <a:lnTo>
                    <a:pt x="38513" y="2094"/>
                  </a:lnTo>
                  <a:lnTo>
                    <a:pt x="25939" y="10065"/>
                  </a:lnTo>
                  <a:lnTo>
                    <a:pt x="19409" y="24426"/>
                  </a:lnTo>
                  <a:lnTo>
                    <a:pt x="17918" y="43274"/>
                  </a:lnTo>
                  <a:lnTo>
                    <a:pt x="28459" y="86105"/>
                  </a:lnTo>
                  <a:lnTo>
                    <a:pt x="38168" y="105259"/>
                  </a:lnTo>
                  <a:lnTo>
                    <a:pt x="67502" y="144418"/>
                  </a:lnTo>
                  <a:lnTo>
                    <a:pt x="94517" y="191619"/>
                  </a:lnTo>
                  <a:lnTo>
                    <a:pt x="101393" y="217791"/>
                  </a:lnTo>
                  <a:lnTo>
                    <a:pt x="90386" y="2539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2291"/>
            <p:cNvSpPr/>
            <p:nvPr>
              <p:custDataLst>
                <p:tags r:id="rId60"/>
              </p:custDataLst>
            </p:nvPr>
          </p:nvSpPr>
          <p:spPr>
            <a:xfrm>
              <a:off x="4543229" y="3556000"/>
              <a:ext cx="98622" cy="6351"/>
            </a:xfrm>
            <a:custGeom>
              <a:avLst/>
              <a:gdLst/>
              <a:ahLst/>
              <a:cxnLst/>
              <a:rect l="0" t="0" r="0" b="0"/>
              <a:pathLst>
                <a:path w="98622" h="6351">
                  <a:moveTo>
                    <a:pt x="3371" y="6350"/>
                  </a:moveTo>
                  <a:lnTo>
                    <a:pt x="3371" y="6350"/>
                  </a:lnTo>
                  <a:lnTo>
                    <a:pt x="0" y="6350"/>
                  </a:lnTo>
                  <a:lnTo>
                    <a:pt x="7748" y="5644"/>
                  </a:lnTo>
                  <a:lnTo>
                    <a:pt x="21680" y="1986"/>
                  </a:lnTo>
                  <a:lnTo>
                    <a:pt x="986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2292"/>
            <p:cNvSpPr/>
            <p:nvPr>
              <p:custDataLst>
                <p:tags r:id="rId61"/>
              </p:custDataLst>
            </p:nvPr>
          </p:nvSpPr>
          <p:spPr>
            <a:xfrm>
              <a:off x="4369683" y="3581400"/>
              <a:ext cx="5468" cy="12701"/>
            </a:xfrm>
            <a:custGeom>
              <a:avLst/>
              <a:gdLst/>
              <a:ahLst/>
              <a:cxnLst/>
              <a:rect l="0" t="0" r="0" b="0"/>
              <a:pathLst>
                <a:path w="5468" h="12701">
                  <a:moveTo>
                    <a:pt x="5467" y="12700"/>
                  </a:moveTo>
                  <a:lnTo>
                    <a:pt x="5467" y="12700"/>
                  </a:lnTo>
                  <a:lnTo>
                    <a:pt x="2096" y="9329"/>
                  </a:lnTo>
                  <a:lnTo>
                    <a:pt x="441" y="5793"/>
                  </a:lnTo>
                  <a:lnTo>
                    <a:pt x="0" y="3862"/>
                  </a:lnTo>
                  <a:lnTo>
                    <a:pt x="411" y="2574"/>
                  </a:lnTo>
                  <a:lnTo>
                    <a:pt x="54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2293"/>
            <p:cNvSpPr/>
            <p:nvPr>
              <p:custDataLst>
                <p:tags r:id="rId62"/>
              </p:custDataLst>
            </p:nvPr>
          </p:nvSpPr>
          <p:spPr>
            <a:xfrm>
              <a:off x="4248229" y="3350777"/>
              <a:ext cx="86475" cy="306415"/>
            </a:xfrm>
            <a:custGeom>
              <a:avLst/>
              <a:gdLst/>
              <a:ahLst/>
              <a:cxnLst/>
              <a:rect l="0" t="0" r="0" b="0"/>
              <a:pathLst>
                <a:path w="86475" h="306415">
                  <a:moveTo>
                    <a:pt x="6271" y="116323"/>
                  </a:moveTo>
                  <a:lnTo>
                    <a:pt x="6271" y="116323"/>
                  </a:lnTo>
                  <a:lnTo>
                    <a:pt x="6271" y="161473"/>
                  </a:lnTo>
                  <a:lnTo>
                    <a:pt x="6271" y="206615"/>
                  </a:lnTo>
                  <a:lnTo>
                    <a:pt x="9642" y="252927"/>
                  </a:lnTo>
                  <a:lnTo>
                    <a:pt x="12228" y="296023"/>
                  </a:lnTo>
                  <a:lnTo>
                    <a:pt x="12543" y="306414"/>
                  </a:lnTo>
                  <a:lnTo>
                    <a:pt x="7584" y="268468"/>
                  </a:lnTo>
                  <a:lnTo>
                    <a:pt x="6530" y="227986"/>
                  </a:lnTo>
                  <a:lnTo>
                    <a:pt x="2977" y="186097"/>
                  </a:lnTo>
                  <a:lnTo>
                    <a:pt x="1279" y="153449"/>
                  </a:lnTo>
                  <a:lnTo>
                    <a:pt x="323" y="110860"/>
                  </a:lnTo>
                  <a:lnTo>
                    <a:pt x="0" y="64444"/>
                  </a:lnTo>
                  <a:lnTo>
                    <a:pt x="5711" y="25354"/>
                  </a:lnTo>
                  <a:lnTo>
                    <a:pt x="12137" y="10276"/>
                  </a:lnTo>
                  <a:lnTo>
                    <a:pt x="15826" y="5408"/>
                  </a:lnTo>
                  <a:lnTo>
                    <a:pt x="23688" y="0"/>
                  </a:lnTo>
                  <a:lnTo>
                    <a:pt x="28466" y="674"/>
                  </a:lnTo>
                  <a:lnTo>
                    <a:pt x="45302" y="11736"/>
                  </a:lnTo>
                  <a:lnTo>
                    <a:pt x="66192" y="32556"/>
                  </a:lnTo>
                  <a:lnTo>
                    <a:pt x="80901" y="57208"/>
                  </a:lnTo>
                  <a:lnTo>
                    <a:pt x="86474" y="84383"/>
                  </a:lnTo>
                  <a:lnTo>
                    <a:pt x="84754" y="108035"/>
                  </a:lnTo>
                  <a:lnTo>
                    <a:pt x="81171" y="114325"/>
                  </a:lnTo>
                  <a:lnTo>
                    <a:pt x="69663" y="125078"/>
                  </a:lnTo>
                  <a:lnTo>
                    <a:pt x="50689" y="135693"/>
                  </a:lnTo>
                  <a:lnTo>
                    <a:pt x="38007" y="137162"/>
                  </a:lnTo>
                  <a:lnTo>
                    <a:pt x="22731" y="135726"/>
                  </a:lnTo>
                  <a:lnTo>
                    <a:pt x="21477" y="136314"/>
                  </a:lnTo>
                  <a:lnTo>
                    <a:pt x="18971" y="1417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2294"/>
            <p:cNvSpPr/>
            <p:nvPr>
              <p:custDataLst>
                <p:tags r:id="rId63"/>
              </p:custDataLst>
            </p:nvPr>
          </p:nvSpPr>
          <p:spPr>
            <a:xfrm>
              <a:off x="4368800" y="3676650"/>
              <a:ext cx="6351" cy="38101"/>
            </a:xfrm>
            <a:custGeom>
              <a:avLst/>
              <a:gdLst/>
              <a:ahLst/>
              <a:cxnLst/>
              <a:rect l="0" t="0" r="0" b="0"/>
              <a:pathLst>
                <a:path w="6351" h="38101">
                  <a:moveTo>
                    <a:pt x="6350" y="0"/>
                  </a:moveTo>
                  <a:lnTo>
                    <a:pt x="6350" y="0"/>
                  </a:lnTo>
                  <a:lnTo>
                    <a:pt x="5644" y="25734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SMARTInkShape-Group398"/>
          <p:cNvGrpSpPr/>
          <p:nvPr/>
        </p:nvGrpSpPr>
        <p:grpSpPr>
          <a:xfrm>
            <a:off x="4306183" y="4892970"/>
            <a:ext cx="622589" cy="216673"/>
            <a:chOff x="4306183" y="4892970"/>
            <a:chExt cx="622589" cy="216673"/>
          </a:xfrm>
        </p:grpSpPr>
        <p:sp>
          <p:nvSpPr>
            <p:cNvPr id="142" name="SMARTInkShape-2295"/>
            <p:cNvSpPr/>
            <p:nvPr>
              <p:custDataLst>
                <p:tags r:id="rId55"/>
              </p:custDataLst>
            </p:nvPr>
          </p:nvSpPr>
          <p:spPr>
            <a:xfrm>
              <a:off x="4745820" y="4892970"/>
              <a:ext cx="182952" cy="216673"/>
            </a:xfrm>
            <a:custGeom>
              <a:avLst/>
              <a:gdLst/>
              <a:ahLst/>
              <a:cxnLst/>
              <a:rect l="0" t="0" r="0" b="0"/>
              <a:pathLst>
                <a:path w="182952" h="216673">
                  <a:moveTo>
                    <a:pt x="118280" y="21930"/>
                  </a:moveTo>
                  <a:lnTo>
                    <a:pt x="118280" y="21930"/>
                  </a:lnTo>
                  <a:lnTo>
                    <a:pt x="118280" y="18559"/>
                  </a:lnTo>
                  <a:lnTo>
                    <a:pt x="117574" y="17566"/>
                  </a:lnTo>
                  <a:lnTo>
                    <a:pt x="116398" y="16904"/>
                  </a:lnTo>
                  <a:lnTo>
                    <a:pt x="114909" y="16463"/>
                  </a:lnTo>
                  <a:lnTo>
                    <a:pt x="113916" y="15463"/>
                  </a:lnTo>
                  <a:lnTo>
                    <a:pt x="112813" y="12470"/>
                  </a:lnTo>
                  <a:lnTo>
                    <a:pt x="108559" y="8789"/>
                  </a:lnTo>
                  <a:lnTo>
                    <a:pt x="97702" y="676"/>
                  </a:lnTo>
                  <a:lnTo>
                    <a:pt x="94683" y="0"/>
                  </a:lnTo>
                  <a:lnTo>
                    <a:pt x="87566" y="1129"/>
                  </a:lnTo>
                  <a:lnTo>
                    <a:pt x="54313" y="20403"/>
                  </a:lnTo>
                  <a:lnTo>
                    <a:pt x="30699" y="41227"/>
                  </a:lnTo>
                  <a:lnTo>
                    <a:pt x="19736" y="58065"/>
                  </a:lnTo>
                  <a:lnTo>
                    <a:pt x="5629" y="98369"/>
                  </a:lnTo>
                  <a:lnTo>
                    <a:pt x="0" y="133714"/>
                  </a:lnTo>
                  <a:lnTo>
                    <a:pt x="1469" y="176420"/>
                  </a:lnTo>
                  <a:lnTo>
                    <a:pt x="8508" y="191487"/>
                  </a:lnTo>
                  <a:lnTo>
                    <a:pt x="18693" y="203827"/>
                  </a:lnTo>
                  <a:lnTo>
                    <a:pt x="30275" y="211664"/>
                  </a:lnTo>
                  <a:lnTo>
                    <a:pt x="52066" y="216672"/>
                  </a:lnTo>
                  <a:lnTo>
                    <a:pt x="83139" y="208042"/>
                  </a:lnTo>
                  <a:lnTo>
                    <a:pt x="126492" y="181983"/>
                  </a:lnTo>
                  <a:lnTo>
                    <a:pt x="150398" y="160633"/>
                  </a:lnTo>
                  <a:lnTo>
                    <a:pt x="174091" y="121530"/>
                  </a:lnTo>
                  <a:lnTo>
                    <a:pt x="182951" y="88993"/>
                  </a:lnTo>
                  <a:lnTo>
                    <a:pt x="181029" y="54265"/>
                  </a:lnTo>
                  <a:lnTo>
                    <a:pt x="175331" y="34655"/>
                  </a:lnTo>
                  <a:lnTo>
                    <a:pt x="169014" y="27591"/>
                  </a:lnTo>
                  <a:lnTo>
                    <a:pt x="150706" y="17860"/>
                  </a:lnTo>
                  <a:lnTo>
                    <a:pt x="106486" y="18529"/>
                  </a:lnTo>
                  <a:lnTo>
                    <a:pt x="54780" y="282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2296"/>
            <p:cNvSpPr/>
            <p:nvPr>
              <p:custDataLst>
                <p:tags r:id="rId56"/>
              </p:custDataLst>
            </p:nvPr>
          </p:nvSpPr>
          <p:spPr>
            <a:xfrm>
              <a:off x="4306183" y="5003800"/>
              <a:ext cx="211564" cy="30871"/>
            </a:xfrm>
            <a:custGeom>
              <a:avLst/>
              <a:gdLst/>
              <a:ahLst/>
              <a:cxnLst/>
              <a:rect l="0" t="0" r="0" b="0"/>
              <a:pathLst>
                <a:path w="211564" h="30871">
                  <a:moveTo>
                    <a:pt x="5467" y="25400"/>
                  </a:moveTo>
                  <a:lnTo>
                    <a:pt x="5467" y="25400"/>
                  </a:lnTo>
                  <a:lnTo>
                    <a:pt x="0" y="25400"/>
                  </a:lnTo>
                  <a:lnTo>
                    <a:pt x="2749" y="28771"/>
                  </a:lnTo>
                  <a:lnTo>
                    <a:pt x="18146" y="30867"/>
                  </a:lnTo>
                  <a:lnTo>
                    <a:pt x="63135" y="30870"/>
                  </a:lnTo>
                  <a:lnTo>
                    <a:pt x="100870" y="26629"/>
                  </a:lnTo>
                  <a:lnTo>
                    <a:pt x="145903" y="18875"/>
                  </a:lnTo>
                  <a:lnTo>
                    <a:pt x="186892" y="9149"/>
                  </a:lnTo>
                  <a:lnTo>
                    <a:pt x="205743" y="6474"/>
                  </a:lnTo>
                  <a:lnTo>
                    <a:pt x="208834" y="5021"/>
                  </a:lnTo>
                  <a:lnTo>
                    <a:pt x="210895" y="3348"/>
                  </a:lnTo>
                  <a:lnTo>
                    <a:pt x="211563" y="2232"/>
                  </a:lnTo>
                  <a:lnTo>
                    <a:pt x="2086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SMARTInkShape-Group399"/>
          <p:cNvGrpSpPr/>
          <p:nvPr/>
        </p:nvGrpSpPr>
        <p:grpSpPr>
          <a:xfrm>
            <a:off x="3522635" y="5467350"/>
            <a:ext cx="1411316" cy="644195"/>
            <a:chOff x="3522635" y="5467350"/>
            <a:chExt cx="1411316" cy="644195"/>
          </a:xfrm>
        </p:grpSpPr>
        <p:sp>
          <p:nvSpPr>
            <p:cNvPr id="145" name="SMARTInkShape-2297"/>
            <p:cNvSpPr/>
            <p:nvPr>
              <p:custDataLst>
                <p:tags r:id="rId52"/>
              </p:custDataLst>
            </p:nvPr>
          </p:nvSpPr>
          <p:spPr>
            <a:xfrm>
              <a:off x="3808602" y="5776220"/>
              <a:ext cx="155125" cy="249139"/>
            </a:xfrm>
            <a:custGeom>
              <a:avLst/>
              <a:gdLst/>
              <a:ahLst/>
              <a:cxnLst/>
              <a:rect l="0" t="0" r="0" b="0"/>
              <a:pathLst>
                <a:path w="155125" h="249139">
                  <a:moveTo>
                    <a:pt x="115698" y="40380"/>
                  </a:moveTo>
                  <a:lnTo>
                    <a:pt x="115698" y="40380"/>
                  </a:lnTo>
                  <a:lnTo>
                    <a:pt x="115698" y="37009"/>
                  </a:lnTo>
                  <a:lnTo>
                    <a:pt x="114992" y="36016"/>
                  </a:lnTo>
                  <a:lnTo>
                    <a:pt x="113816" y="35354"/>
                  </a:lnTo>
                  <a:lnTo>
                    <a:pt x="112327" y="34913"/>
                  </a:lnTo>
                  <a:lnTo>
                    <a:pt x="111334" y="33913"/>
                  </a:lnTo>
                  <a:lnTo>
                    <a:pt x="104453" y="19592"/>
                  </a:lnTo>
                  <a:lnTo>
                    <a:pt x="81470" y="3316"/>
                  </a:lnTo>
                  <a:lnTo>
                    <a:pt x="75946" y="854"/>
                  </a:lnTo>
                  <a:lnTo>
                    <a:pt x="64164" y="0"/>
                  </a:lnTo>
                  <a:lnTo>
                    <a:pt x="32611" y="8572"/>
                  </a:lnTo>
                  <a:lnTo>
                    <a:pt x="12841" y="19824"/>
                  </a:lnTo>
                  <a:lnTo>
                    <a:pt x="4602" y="31714"/>
                  </a:lnTo>
                  <a:lnTo>
                    <a:pt x="0" y="45701"/>
                  </a:lnTo>
                  <a:lnTo>
                    <a:pt x="306" y="58973"/>
                  </a:lnTo>
                  <a:lnTo>
                    <a:pt x="11187" y="85086"/>
                  </a:lnTo>
                  <a:lnTo>
                    <a:pt x="31188" y="108425"/>
                  </a:lnTo>
                  <a:lnTo>
                    <a:pt x="76791" y="143051"/>
                  </a:lnTo>
                  <a:lnTo>
                    <a:pt x="121358" y="173871"/>
                  </a:lnTo>
                  <a:lnTo>
                    <a:pt x="141991" y="189451"/>
                  </a:lnTo>
                  <a:lnTo>
                    <a:pt x="150432" y="202354"/>
                  </a:lnTo>
                  <a:lnTo>
                    <a:pt x="155124" y="216086"/>
                  </a:lnTo>
                  <a:lnTo>
                    <a:pt x="154858" y="226892"/>
                  </a:lnTo>
                  <a:lnTo>
                    <a:pt x="148624" y="236398"/>
                  </a:lnTo>
                  <a:lnTo>
                    <a:pt x="143999" y="240909"/>
                  </a:lnTo>
                  <a:lnTo>
                    <a:pt x="129452" y="245921"/>
                  </a:lnTo>
                  <a:lnTo>
                    <a:pt x="98111" y="249138"/>
                  </a:lnTo>
                  <a:lnTo>
                    <a:pt x="54483" y="238926"/>
                  </a:lnTo>
                  <a:lnTo>
                    <a:pt x="51605" y="236949"/>
                  </a:lnTo>
                  <a:lnTo>
                    <a:pt x="49686" y="234220"/>
                  </a:lnTo>
                  <a:lnTo>
                    <a:pt x="48407" y="230990"/>
                  </a:lnTo>
                  <a:lnTo>
                    <a:pt x="48965" y="228131"/>
                  </a:lnTo>
                  <a:lnTo>
                    <a:pt x="53348" y="223073"/>
                  </a:lnTo>
                  <a:lnTo>
                    <a:pt x="71248" y="2181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2298"/>
            <p:cNvSpPr/>
            <p:nvPr>
              <p:custDataLst>
                <p:tags r:id="rId53"/>
              </p:custDataLst>
            </p:nvPr>
          </p:nvSpPr>
          <p:spPr>
            <a:xfrm>
              <a:off x="3522635" y="5467350"/>
              <a:ext cx="1411316" cy="176711"/>
            </a:xfrm>
            <a:custGeom>
              <a:avLst/>
              <a:gdLst/>
              <a:ahLst/>
              <a:cxnLst/>
              <a:rect l="0" t="0" r="0" b="0"/>
              <a:pathLst>
                <a:path w="1411316" h="176711">
                  <a:moveTo>
                    <a:pt x="39715" y="139700"/>
                  </a:moveTo>
                  <a:lnTo>
                    <a:pt x="39715" y="139700"/>
                  </a:lnTo>
                  <a:lnTo>
                    <a:pt x="32529" y="145475"/>
                  </a:lnTo>
                  <a:lnTo>
                    <a:pt x="15792" y="155601"/>
                  </a:lnTo>
                  <a:lnTo>
                    <a:pt x="2743" y="167901"/>
                  </a:lnTo>
                  <a:lnTo>
                    <a:pt x="250" y="169084"/>
                  </a:lnTo>
                  <a:lnTo>
                    <a:pt x="0" y="170578"/>
                  </a:lnTo>
                  <a:lnTo>
                    <a:pt x="1244" y="172280"/>
                  </a:lnTo>
                  <a:lnTo>
                    <a:pt x="3484" y="174120"/>
                  </a:lnTo>
                  <a:lnTo>
                    <a:pt x="20121" y="176710"/>
                  </a:lnTo>
                  <a:lnTo>
                    <a:pt x="64825" y="172515"/>
                  </a:lnTo>
                  <a:lnTo>
                    <a:pt x="110971" y="164892"/>
                  </a:lnTo>
                  <a:lnTo>
                    <a:pt x="149963" y="158688"/>
                  </a:lnTo>
                  <a:lnTo>
                    <a:pt x="196559" y="150500"/>
                  </a:lnTo>
                  <a:lnTo>
                    <a:pt x="232895" y="143089"/>
                  </a:lnTo>
                  <a:lnTo>
                    <a:pt x="272564" y="135092"/>
                  </a:lnTo>
                  <a:lnTo>
                    <a:pt x="317476" y="126833"/>
                  </a:lnTo>
                  <a:lnTo>
                    <a:pt x="341306" y="122656"/>
                  </a:lnTo>
                  <a:lnTo>
                    <a:pt x="367069" y="118459"/>
                  </a:lnTo>
                  <a:lnTo>
                    <a:pt x="394124" y="114251"/>
                  </a:lnTo>
                  <a:lnTo>
                    <a:pt x="422037" y="110034"/>
                  </a:lnTo>
                  <a:lnTo>
                    <a:pt x="451230" y="105811"/>
                  </a:lnTo>
                  <a:lnTo>
                    <a:pt x="481275" y="101586"/>
                  </a:lnTo>
                  <a:lnTo>
                    <a:pt x="511889" y="97357"/>
                  </a:lnTo>
                  <a:lnTo>
                    <a:pt x="542881" y="93127"/>
                  </a:lnTo>
                  <a:lnTo>
                    <a:pt x="574125" y="88896"/>
                  </a:lnTo>
                  <a:lnTo>
                    <a:pt x="605539" y="84664"/>
                  </a:lnTo>
                  <a:lnTo>
                    <a:pt x="637064" y="80432"/>
                  </a:lnTo>
                  <a:lnTo>
                    <a:pt x="668664" y="76199"/>
                  </a:lnTo>
                  <a:lnTo>
                    <a:pt x="700315" y="71966"/>
                  </a:lnTo>
                  <a:lnTo>
                    <a:pt x="732704" y="67733"/>
                  </a:lnTo>
                  <a:lnTo>
                    <a:pt x="765585" y="63500"/>
                  </a:lnTo>
                  <a:lnTo>
                    <a:pt x="798795" y="59267"/>
                  </a:lnTo>
                  <a:lnTo>
                    <a:pt x="831518" y="55739"/>
                  </a:lnTo>
                  <a:lnTo>
                    <a:pt x="863917" y="52682"/>
                  </a:lnTo>
                  <a:lnTo>
                    <a:pt x="896100" y="49938"/>
                  </a:lnTo>
                  <a:lnTo>
                    <a:pt x="927433" y="47403"/>
                  </a:lnTo>
                  <a:lnTo>
                    <a:pt x="958199" y="45008"/>
                  </a:lnTo>
                  <a:lnTo>
                    <a:pt x="988587" y="42705"/>
                  </a:lnTo>
                  <a:lnTo>
                    <a:pt x="1017313" y="40465"/>
                  </a:lnTo>
                  <a:lnTo>
                    <a:pt x="1044930" y="38265"/>
                  </a:lnTo>
                  <a:lnTo>
                    <a:pt x="1071809" y="36094"/>
                  </a:lnTo>
                  <a:lnTo>
                    <a:pt x="1096783" y="33940"/>
                  </a:lnTo>
                  <a:lnTo>
                    <a:pt x="1143347" y="29666"/>
                  </a:lnTo>
                  <a:lnTo>
                    <a:pt x="1185679" y="27296"/>
                  </a:lnTo>
                  <a:lnTo>
                    <a:pt x="1224954" y="26243"/>
                  </a:lnTo>
                  <a:lnTo>
                    <a:pt x="1261225" y="25774"/>
                  </a:lnTo>
                  <a:lnTo>
                    <a:pt x="1306637" y="22140"/>
                  </a:lnTo>
                  <a:lnTo>
                    <a:pt x="1350273" y="19965"/>
                  </a:lnTo>
                  <a:lnTo>
                    <a:pt x="1388282" y="9797"/>
                  </a:lnTo>
                  <a:lnTo>
                    <a:pt x="14113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2299"/>
            <p:cNvSpPr/>
            <p:nvPr>
              <p:custDataLst>
                <p:tags r:id="rId54"/>
              </p:custDataLst>
            </p:nvPr>
          </p:nvSpPr>
          <p:spPr>
            <a:xfrm>
              <a:off x="4058533" y="5955026"/>
              <a:ext cx="85267" cy="156519"/>
            </a:xfrm>
            <a:custGeom>
              <a:avLst/>
              <a:gdLst/>
              <a:ahLst/>
              <a:cxnLst/>
              <a:rect l="0" t="0" r="0" b="0"/>
              <a:pathLst>
                <a:path w="85267" h="156519">
                  <a:moveTo>
                    <a:pt x="5467" y="20324"/>
                  </a:moveTo>
                  <a:lnTo>
                    <a:pt x="5467" y="20324"/>
                  </a:lnTo>
                  <a:lnTo>
                    <a:pt x="2096" y="20323"/>
                  </a:lnTo>
                  <a:lnTo>
                    <a:pt x="1103" y="21029"/>
                  </a:lnTo>
                  <a:lnTo>
                    <a:pt x="441" y="22206"/>
                  </a:lnTo>
                  <a:lnTo>
                    <a:pt x="0" y="23695"/>
                  </a:lnTo>
                  <a:lnTo>
                    <a:pt x="6991" y="66103"/>
                  </a:lnTo>
                  <a:lnTo>
                    <a:pt x="15545" y="107988"/>
                  </a:lnTo>
                  <a:lnTo>
                    <a:pt x="18014" y="154764"/>
                  </a:lnTo>
                  <a:lnTo>
                    <a:pt x="18065" y="156518"/>
                  </a:lnTo>
                  <a:lnTo>
                    <a:pt x="16240" y="152821"/>
                  </a:lnTo>
                  <a:lnTo>
                    <a:pt x="13783" y="143417"/>
                  </a:lnTo>
                  <a:lnTo>
                    <a:pt x="15447" y="96202"/>
                  </a:lnTo>
                  <a:lnTo>
                    <a:pt x="18335" y="55093"/>
                  </a:lnTo>
                  <a:lnTo>
                    <a:pt x="26935" y="13343"/>
                  </a:lnTo>
                  <a:lnTo>
                    <a:pt x="33073" y="1479"/>
                  </a:lnTo>
                  <a:lnTo>
                    <a:pt x="37276" y="0"/>
                  </a:lnTo>
                  <a:lnTo>
                    <a:pt x="49473" y="238"/>
                  </a:lnTo>
                  <a:lnTo>
                    <a:pt x="62420" y="6457"/>
                  </a:lnTo>
                  <a:lnTo>
                    <a:pt x="68835" y="11080"/>
                  </a:lnTo>
                  <a:lnTo>
                    <a:pt x="77846" y="23742"/>
                  </a:lnTo>
                  <a:lnTo>
                    <a:pt x="83496" y="40187"/>
                  </a:lnTo>
                  <a:lnTo>
                    <a:pt x="85266" y="71835"/>
                  </a:lnTo>
                  <a:lnTo>
                    <a:pt x="80679" y="90725"/>
                  </a:lnTo>
                  <a:lnTo>
                    <a:pt x="66793" y="113855"/>
                  </a:lnTo>
                  <a:lnTo>
                    <a:pt x="52644" y="127373"/>
                  </a:lnTo>
                  <a:lnTo>
                    <a:pt x="26493" y="141919"/>
                  </a:lnTo>
                  <a:lnTo>
                    <a:pt x="5467" y="1473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SMARTInkShape-Group400"/>
          <p:cNvGrpSpPr/>
          <p:nvPr/>
        </p:nvGrpSpPr>
        <p:grpSpPr>
          <a:xfrm>
            <a:off x="4251296" y="5779383"/>
            <a:ext cx="612805" cy="399234"/>
            <a:chOff x="4251296" y="5779383"/>
            <a:chExt cx="612805" cy="399234"/>
          </a:xfrm>
        </p:grpSpPr>
        <p:sp>
          <p:nvSpPr>
            <p:cNvPr id="149" name="SMARTInkShape-2300"/>
            <p:cNvSpPr/>
            <p:nvPr>
              <p:custDataLst>
                <p:tags r:id="rId49"/>
              </p:custDataLst>
            </p:nvPr>
          </p:nvSpPr>
          <p:spPr>
            <a:xfrm>
              <a:off x="4251296" y="5779383"/>
              <a:ext cx="174393" cy="363659"/>
            </a:xfrm>
            <a:custGeom>
              <a:avLst/>
              <a:gdLst/>
              <a:ahLst/>
              <a:cxnLst/>
              <a:rect l="0" t="0" r="0" b="0"/>
              <a:pathLst>
                <a:path w="174393" h="363659">
                  <a:moveTo>
                    <a:pt x="168304" y="5467"/>
                  </a:moveTo>
                  <a:lnTo>
                    <a:pt x="168304" y="5467"/>
                  </a:lnTo>
                  <a:lnTo>
                    <a:pt x="173771" y="0"/>
                  </a:lnTo>
                  <a:lnTo>
                    <a:pt x="174065" y="411"/>
                  </a:lnTo>
                  <a:lnTo>
                    <a:pt x="174392" y="2749"/>
                  </a:lnTo>
                  <a:lnTo>
                    <a:pt x="162422" y="43953"/>
                  </a:lnTo>
                  <a:lnTo>
                    <a:pt x="145831" y="90289"/>
                  </a:lnTo>
                  <a:lnTo>
                    <a:pt x="129189" y="133140"/>
                  </a:lnTo>
                  <a:lnTo>
                    <a:pt x="112735" y="171472"/>
                  </a:lnTo>
                  <a:lnTo>
                    <a:pt x="95160" y="208230"/>
                  </a:lnTo>
                  <a:lnTo>
                    <a:pt x="73959" y="247342"/>
                  </a:lnTo>
                  <a:lnTo>
                    <a:pt x="47833" y="292585"/>
                  </a:lnTo>
                  <a:lnTo>
                    <a:pt x="18631" y="335806"/>
                  </a:lnTo>
                  <a:lnTo>
                    <a:pt x="0" y="362836"/>
                  </a:lnTo>
                  <a:lnTo>
                    <a:pt x="362" y="363658"/>
                  </a:lnTo>
                  <a:lnTo>
                    <a:pt x="9554" y="3610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2301"/>
            <p:cNvSpPr/>
            <p:nvPr>
              <p:custDataLst>
                <p:tags r:id="rId50"/>
              </p:custDataLst>
            </p:nvPr>
          </p:nvSpPr>
          <p:spPr>
            <a:xfrm>
              <a:off x="4489450" y="5780008"/>
              <a:ext cx="374651" cy="398609"/>
            </a:xfrm>
            <a:custGeom>
              <a:avLst/>
              <a:gdLst/>
              <a:ahLst/>
              <a:cxnLst/>
              <a:rect l="0" t="0" r="0" b="0"/>
              <a:pathLst>
                <a:path w="374651" h="398609">
                  <a:moveTo>
                    <a:pt x="0" y="252492"/>
                  </a:moveTo>
                  <a:lnTo>
                    <a:pt x="0" y="252492"/>
                  </a:lnTo>
                  <a:lnTo>
                    <a:pt x="3371" y="276911"/>
                  </a:lnTo>
                  <a:lnTo>
                    <a:pt x="20394" y="323469"/>
                  </a:lnTo>
                  <a:lnTo>
                    <a:pt x="30186" y="362468"/>
                  </a:lnTo>
                  <a:lnTo>
                    <a:pt x="40302" y="390754"/>
                  </a:lnTo>
                  <a:lnTo>
                    <a:pt x="45664" y="398608"/>
                  </a:lnTo>
                  <a:lnTo>
                    <a:pt x="48081" y="398586"/>
                  </a:lnTo>
                  <a:lnTo>
                    <a:pt x="50399" y="396454"/>
                  </a:lnTo>
                  <a:lnTo>
                    <a:pt x="52649" y="392917"/>
                  </a:lnTo>
                  <a:lnTo>
                    <a:pt x="55816" y="374454"/>
                  </a:lnTo>
                  <a:lnTo>
                    <a:pt x="56886" y="334203"/>
                  </a:lnTo>
                  <a:lnTo>
                    <a:pt x="57098" y="291968"/>
                  </a:lnTo>
                  <a:lnTo>
                    <a:pt x="53768" y="246806"/>
                  </a:lnTo>
                  <a:lnTo>
                    <a:pt x="51679" y="209336"/>
                  </a:lnTo>
                  <a:lnTo>
                    <a:pt x="47689" y="170325"/>
                  </a:lnTo>
                  <a:lnTo>
                    <a:pt x="42995" y="130359"/>
                  </a:lnTo>
                  <a:lnTo>
                    <a:pt x="39067" y="101054"/>
                  </a:lnTo>
                  <a:lnTo>
                    <a:pt x="48500" y="74585"/>
                  </a:lnTo>
                  <a:lnTo>
                    <a:pt x="62713" y="60298"/>
                  </a:lnTo>
                  <a:lnTo>
                    <a:pt x="94311" y="44321"/>
                  </a:lnTo>
                  <a:lnTo>
                    <a:pt x="139123" y="29651"/>
                  </a:lnTo>
                  <a:lnTo>
                    <a:pt x="186644" y="18857"/>
                  </a:lnTo>
                  <a:lnTo>
                    <a:pt x="225184" y="13463"/>
                  </a:lnTo>
                  <a:lnTo>
                    <a:pt x="271332" y="8494"/>
                  </a:lnTo>
                  <a:lnTo>
                    <a:pt x="315109" y="2553"/>
                  </a:lnTo>
                  <a:lnTo>
                    <a:pt x="348255" y="0"/>
                  </a:lnTo>
                  <a:lnTo>
                    <a:pt x="374650" y="48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2302"/>
            <p:cNvSpPr/>
            <p:nvPr>
              <p:custDataLst>
                <p:tags r:id="rId51"/>
              </p:custDataLst>
            </p:nvPr>
          </p:nvSpPr>
          <p:spPr>
            <a:xfrm>
              <a:off x="4705350" y="5974732"/>
              <a:ext cx="115477" cy="136417"/>
            </a:xfrm>
            <a:custGeom>
              <a:avLst/>
              <a:gdLst/>
              <a:ahLst/>
              <a:cxnLst/>
              <a:rect l="0" t="0" r="0" b="0"/>
              <a:pathLst>
                <a:path w="115477" h="136417">
                  <a:moveTo>
                    <a:pt x="0" y="38718"/>
                  </a:moveTo>
                  <a:lnTo>
                    <a:pt x="0" y="38718"/>
                  </a:lnTo>
                  <a:lnTo>
                    <a:pt x="3371" y="38717"/>
                  </a:lnTo>
                  <a:lnTo>
                    <a:pt x="4364" y="40129"/>
                  </a:lnTo>
                  <a:lnTo>
                    <a:pt x="5761" y="49562"/>
                  </a:lnTo>
                  <a:lnTo>
                    <a:pt x="6298" y="92291"/>
                  </a:lnTo>
                  <a:lnTo>
                    <a:pt x="6348" y="136416"/>
                  </a:lnTo>
                  <a:lnTo>
                    <a:pt x="13257" y="93713"/>
                  </a:lnTo>
                  <a:lnTo>
                    <a:pt x="24648" y="46367"/>
                  </a:lnTo>
                  <a:lnTo>
                    <a:pt x="36387" y="17465"/>
                  </a:lnTo>
                  <a:lnTo>
                    <a:pt x="44629" y="6225"/>
                  </a:lnTo>
                  <a:lnTo>
                    <a:pt x="48803" y="2238"/>
                  </a:lnTo>
                  <a:lnTo>
                    <a:pt x="53702" y="287"/>
                  </a:lnTo>
                  <a:lnTo>
                    <a:pt x="64790" y="0"/>
                  </a:lnTo>
                  <a:lnTo>
                    <a:pt x="78655" y="7869"/>
                  </a:lnTo>
                  <a:lnTo>
                    <a:pt x="103810" y="32546"/>
                  </a:lnTo>
                  <a:lnTo>
                    <a:pt x="114563" y="61584"/>
                  </a:lnTo>
                  <a:lnTo>
                    <a:pt x="115476" y="93627"/>
                  </a:lnTo>
                  <a:lnTo>
                    <a:pt x="107950" y="1339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SMARTInkShape-Group401"/>
          <p:cNvGrpSpPr/>
          <p:nvPr/>
        </p:nvGrpSpPr>
        <p:grpSpPr>
          <a:xfrm>
            <a:off x="6807653" y="4932665"/>
            <a:ext cx="1193348" cy="505725"/>
            <a:chOff x="6807653" y="4932665"/>
            <a:chExt cx="1193348" cy="505725"/>
          </a:xfrm>
        </p:grpSpPr>
        <p:sp>
          <p:nvSpPr>
            <p:cNvPr id="153" name="SMARTInkShape-2303"/>
            <p:cNvSpPr/>
            <p:nvPr>
              <p:custDataLst>
                <p:tags r:id="rId38"/>
              </p:custDataLst>
            </p:nvPr>
          </p:nvSpPr>
          <p:spPr>
            <a:xfrm>
              <a:off x="6887456" y="4932665"/>
              <a:ext cx="173745" cy="400926"/>
            </a:xfrm>
            <a:custGeom>
              <a:avLst/>
              <a:gdLst/>
              <a:ahLst/>
              <a:cxnLst/>
              <a:rect l="0" t="0" r="0" b="0"/>
              <a:pathLst>
                <a:path w="173745" h="400926">
                  <a:moveTo>
                    <a:pt x="2294" y="325135"/>
                  </a:moveTo>
                  <a:lnTo>
                    <a:pt x="2294" y="325135"/>
                  </a:lnTo>
                  <a:lnTo>
                    <a:pt x="5664" y="318393"/>
                  </a:lnTo>
                  <a:lnTo>
                    <a:pt x="8760" y="276715"/>
                  </a:lnTo>
                  <a:lnTo>
                    <a:pt x="11753" y="244348"/>
                  </a:lnTo>
                  <a:lnTo>
                    <a:pt x="17404" y="197168"/>
                  </a:lnTo>
                  <a:lnTo>
                    <a:pt x="23548" y="155279"/>
                  </a:lnTo>
                  <a:lnTo>
                    <a:pt x="29837" y="116057"/>
                  </a:lnTo>
                  <a:lnTo>
                    <a:pt x="38989" y="68537"/>
                  </a:lnTo>
                  <a:lnTo>
                    <a:pt x="48287" y="30227"/>
                  </a:lnTo>
                  <a:lnTo>
                    <a:pt x="52375" y="6332"/>
                  </a:lnTo>
                  <a:lnTo>
                    <a:pt x="55832" y="0"/>
                  </a:lnTo>
                  <a:lnTo>
                    <a:pt x="57741" y="428"/>
                  </a:lnTo>
                  <a:lnTo>
                    <a:pt x="61745" y="6549"/>
                  </a:lnTo>
                  <a:lnTo>
                    <a:pt x="77194" y="48806"/>
                  </a:lnTo>
                  <a:lnTo>
                    <a:pt x="88221" y="83334"/>
                  </a:lnTo>
                  <a:lnTo>
                    <a:pt x="98339" y="118891"/>
                  </a:lnTo>
                  <a:lnTo>
                    <a:pt x="107540" y="158211"/>
                  </a:lnTo>
                  <a:lnTo>
                    <a:pt x="117282" y="203160"/>
                  </a:lnTo>
                  <a:lnTo>
                    <a:pt x="124637" y="242192"/>
                  </a:lnTo>
                  <a:lnTo>
                    <a:pt x="129106" y="273455"/>
                  </a:lnTo>
                  <a:lnTo>
                    <a:pt x="134149" y="307105"/>
                  </a:lnTo>
                  <a:lnTo>
                    <a:pt x="144216" y="353110"/>
                  </a:lnTo>
                  <a:lnTo>
                    <a:pt x="153175" y="399662"/>
                  </a:lnTo>
                  <a:lnTo>
                    <a:pt x="152976" y="400925"/>
                  </a:lnTo>
                  <a:lnTo>
                    <a:pt x="152138" y="400356"/>
                  </a:lnTo>
                  <a:lnTo>
                    <a:pt x="150873" y="398566"/>
                  </a:lnTo>
                  <a:lnTo>
                    <a:pt x="132981" y="352748"/>
                  </a:lnTo>
                  <a:lnTo>
                    <a:pt x="113924" y="327672"/>
                  </a:lnTo>
                  <a:lnTo>
                    <a:pt x="88941" y="303607"/>
                  </a:lnTo>
                  <a:lnTo>
                    <a:pt x="47893" y="290335"/>
                  </a:lnTo>
                  <a:lnTo>
                    <a:pt x="9632" y="278724"/>
                  </a:lnTo>
                  <a:lnTo>
                    <a:pt x="5069" y="275850"/>
                  </a:lnTo>
                  <a:lnTo>
                    <a:pt x="2027" y="272522"/>
                  </a:lnTo>
                  <a:lnTo>
                    <a:pt x="0" y="268893"/>
                  </a:lnTo>
                  <a:lnTo>
                    <a:pt x="2175" y="264357"/>
                  </a:lnTo>
                  <a:lnTo>
                    <a:pt x="14000" y="253672"/>
                  </a:lnTo>
                  <a:lnTo>
                    <a:pt x="50604" y="235757"/>
                  </a:lnTo>
                  <a:lnTo>
                    <a:pt x="96085" y="225244"/>
                  </a:lnTo>
                  <a:lnTo>
                    <a:pt x="136936" y="219886"/>
                  </a:lnTo>
                  <a:lnTo>
                    <a:pt x="173744" y="2171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2304"/>
            <p:cNvSpPr/>
            <p:nvPr>
              <p:custDataLst>
                <p:tags r:id="rId39"/>
              </p:custDataLst>
            </p:nvPr>
          </p:nvSpPr>
          <p:spPr>
            <a:xfrm>
              <a:off x="7126242" y="5115464"/>
              <a:ext cx="93709" cy="168407"/>
            </a:xfrm>
            <a:custGeom>
              <a:avLst/>
              <a:gdLst/>
              <a:ahLst/>
              <a:cxnLst/>
              <a:rect l="0" t="0" r="0" b="0"/>
              <a:pathLst>
                <a:path w="93709" h="168407">
                  <a:moveTo>
                    <a:pt x="93708" y="15336"/>
                  </a:moveTo>
                  <a:lnTo>
                    <a:pt x="93708" y="15336"/>
                  </a:lnTo>
                  <a:lnTo>
                    <a:pt x="90337" y="11965"/>
                  </a:lnTo>
                  <a:lnTo>
                    <a:pt x="55637" y="409"/>
                  </a:lnTo>
                  <a:lnTo>
                    <a:pt x="42920" y="0"/>
                  </a:lnTo>
                  <a:lnTo>
                    <a:pt x="6690" y="9312"/>
                  </a:lnTo>
                  <a:lnTo>
                    <a:pt x="1830" y="11320"/>
                  </a:lnTo>
                  <a:lnTo>
                    <a:pt x="0" y="14776"/>
                  </a:lnTo>
                  <a:lnTo>
                    <a:pt x="191" y="19196"/>
                  </a:lnTo>
                  <a:lnTo>
                    <a:pt x="4873" y="30457"/>
                  </a:lnTo>
                  <a:lnTo>
                    <a:pt x="20114" y="51252"/>
                  </a:lnTo>
                  <a:lnTo>
                    <a:pt x="66145" y="96868"/>
                  </a:lnTo>
                  <a:lnTo>
                    <a:pt x="78486" y="118517"/>
                  </a:lnTo>
                  <a:lnTo>
                    <a:pt x="82709" y="133160"/>
                  </a:lnTo>
                  <a:lnTo>
                    <a:pt x="82234" y="144372"/>
                  </a:lnTo>
                  <a:lnTo>
                    <a:pt x="75908" y="154060"/>
                  </a:lnTo>
                  <a:lnTo>
                    <a:pt x="66041" y="162363"/>
                  </a:lnTo>
                  <a:lnTo>
                    <a:pt x="54600" y="168406"/>
                  </a:lnTo>
                  <a:lnTo>
                    <a:pt x="49997" y="168182"/>
                  </a:lnTo>
                  <a:lnTo>
                    <a:pt x="46223" y="165917"/>
                  </a:lnTo>
                  <a:lnTo>
                    <a:pt x="43002" y="162290"/>
                  </a:lnTo>
                  <a:lnTo>
                    <a:pt x="42265" y="157049"/>
                  </a:lnTo>
                  <a:lnTo>
                    <a:pt x="49258" y="1296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2305"/>
            <p:cNvSpPr/>
            <p:nvPr>
              <p:custDataLst>
                <p:tags r:id="rId40"/>
              </p:custDataLst>
            </p:nvPr>
          </p:nvSpPr>
          <p:spPr>
            <a:xfrm>
              <a:off x="7260870" y="5135262"/>
              <a:ext cx="77039" cy="157935"/>
            </a:xfrm>
            <a:custGeom>
              <a:avLst/>
              <a:gdLst/>
              <a:ahLst/>
              <a:cxnLst/>
              <a:rect l="0" t="0" r="0" b="0"/>
              <a:pathLst>
                <a:path w="77039" h="157935">
                  <a:moveTo>
                    <a:pt x="73380" y="27288"/>
                  </a:moveTo>
                  <a:lnTo>
                    <a:pt x="73380" y="27288"/>
                  </a:lnTo>
                  <a:lnTo>
                    <a:pt x="76750" y="23917"/>
                  </a:lnTo>
                  <a:lnTo>
                    <a:pt x="77038" y="21513"/>
                  </a:lnTo>
                  <a:lnTo>
                    <a:pt x="75475" y="15079"/>
                  </a:lnTo>
                  <a:lnTo>
                    <a:pt x="70548" y="9396"/>
                  </a:lnTo>
                  <a:lnTo>
                    <a:pt x="62243" y="4520"/>
                  </a:lnTo>
                  <a:lnTo>
                    <a:pt x="49146" y="0"/>
                  </a:lnTo>
                  <a:lnTo>
                    <a:pt x="7886" y="1397"/>
                  </a:lnTo>
                  <a:lnTo>
                    <a:pt x="4317" y="2972"/>
                  </a:lnTo>
                  <a:lnTo>
                    <a:pt x="1938" y="5433"/>
                  </a:lnTo>
                  <a:lnTo>
                    <a:pt x="352" y="8484"/>
                  </a:lnTo>
                  <a:lnTo>
                    <a:pt x="0" y="11930"/>
                  </a:lnTo>
                  <a:lnTo>
                    <a:pt x="1491" y="19521"/>
                  </a:lnTo>
                  <a:lnTo>
                    <a:pt x="37322" y="66399"/>
                  </a:lnTo>
                  <a:lnTo>
                    <a:pt x="48193" y="77996"/>
                  </a:lnTo>
                  <a:lnTo>
                    <a:pt x="55883" y="96013"/>
                  </a:lnTo>
                  <a:lnTo>
                    <a:pt x="55887" y="119226"/>
                  </a:lnTo>
                  <a:lnTo>
                    <a:pt x="51420" y="137235"/>
                  </a:lnTo>
                  <a:lnTo>
                    <a:pt x="42256" y="151509"/>
                  </a:lnTo>
                  <a:lnTo>
                    <a:pt x="34617" y="156580"/>
                  </a:lnTo>
                  <a:lnTo>
                    <a:pt x="30606" y="157934"/>
                  </a:lnTo>
                  <a:lnTo>
                    <a:pt x="27930" y="157423"/>
                  </a:lnTo>
                  <a:lnTo>
                    <a:pt x="22580" y="1352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2306"/>
            <p:cNvSpPr/>
            <p:nvPr>
              <p:custDataLst>
                <p:tags r:id="rId41"/>
              </p:custDataLst>
            </p:nvPr>
          </p:nvSpPr>
          <p:spPr>
            <a:xfrm>
              <a:off x="7354592" y="5162550"/>
              <a:ext cx="119359" cy="107951"/>
            </a:xfrm>
            <a:custGeom>
              <a:avLst/>
              <a:gdLst/>
              <a:ahLst/>
              <a:cxnLst/>
              <a:rect l="0" t="0" r="0" b="0"/>
              <a:pathLst>
                <a:path w="119359" h="107951">
                  <a:moveTo>
                    <a:pt x="17758" y="0"/>
                  </a:moveTo>
                  <a:lnTo>
                    <a:pt x="17758" y="0"/>
                  </a:lnTo>
                  <a:lnTo>
                    <a:pt x="23225" y="0"/>
                  </a:lnTo>
                  <a:lnTo>
                    <a:pt x="14500" y="5774"/>
                  </a:lnTo>
                  <a:lnTo>
                    <a:pt x="9725" y="12209"/>
                  </a:lnTo>
                  <a:lnTo>
                    <a:pt x="646" y="47042"/>
                  </a:lnTo>
                  <a:lnTo>
                    <a:pt x="0" y="52528"/>
                  </a:lnTo>
                  <a:lnTo>
                    <a:pt x="5832" y="73733"/>
                  </a:lnTo>
                  <a:lnTo>
                    <a:pt x="9102" y="78789"/>
                  </a:lnTo>
                  <a:lnTo>
                    <a:pt x="16498" y="84406"/>
                  </a:lnTo>
                  <a:lnTo>
                    <a:pt x="28595" y="87568"/>
                  </a:lnTo>
                  <a:lnTo>
                    <a:pt x="40684" y="82664"/>
                  </a:lnTo>
                  <a:lnTo>
                    <a:pt x="54053" y="73428"/>
                  </a:lnTo>
                  <a:lnTo>
                    <a:pt x="72252" y="52134"/>
                  </a:lnTo>
                  <a:lnTo>
                    <a:pt x="79479" y="40872"/>
                  </a:lnTo>
                  <a:lnTo>
                    <a:pt x="80072" y="42065"/>
                  </a:lnTo>
                  <a:lnTo>
                    <a:pt x="83070" y="78067"/>
                  </a:lnTo>
                  <a:lnTo>
                    <a:pt x="87003" y="85496"/>
                  </a:lnTo>
                  <a:lnTo>
                    <a:pt x="93453" y="93502"/>
                  </a:lnTo>
                  <a:lnTo>
                    <a:pt x="119358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2307"/>
            <p:cNvSpPr/>
            <p:nvPr>
              <p:custDataLst>
                <p:tags r:id="rId42"/>
              </p:custDataLst>
            </p:nvPr>
          </p:nvSpPr>
          <p:spPr>
            <a:xfrm>
              <a:off x="7505700" y="5156511"/>
              <a:ext cx="114301" cy="117189"/>
            </a:xfrm>
            <a:custGeom>
              <a:avLst/>
              <a:gdLst/>
              <a:ahLst/>
              <a:cxnLst/>
              <a:rect l="0" t="0" r="0" b="0"/>
              <a:pathLst>
                <a:path w="114301" h="117189">
                  <a:moveTo>
                    <a:pt x="0" y="31439"/>
                  </a:moveTo>
                  <a:lnTo>
                    <a:pt x="0" y="31439"/>
                  </a:lnTo>
                  <a:lnTo>
                    <a:pt x="0" y="18242"/>
                  </a:lnTo>
                  <a:lnTo>
                    <a:pt x="0" y="22012"/>
                  </a:lnTo>
                  <a:lnTo>
                    <a:pt x="5467" y="49238"/>
                  </a:lnTo>
                  <a:lnTo>
                    <a:pt x="6272" y="91850"/>
                  </a:lnTo>
                  <a:lnTo>
                    <a:pt x="6343" y="117188"/>
                  </a:lnTo>
                  <a:lnTo>
                    <a:pt x="15187" y="79242"/>
                  </a:lnTo>
                  <a:lnTo>
                    <a:pt x="28426" y="33695"/>
                  </a:lnTo>
                  <a:lnTo>
                    <a:pt x="40486" y="10000"/>
                  </a:lnTo>
                  <a:lnTo>
                    <a:pt x="48803" y="1214"/>
                  </a:lnTo>
                  <a:lnTo>
                    <a:pt x="51585" y="0"/>
                  </a:lnTo>
                  <a:lnTo>
                    <a:pt x="53440" y="602"/>
                  </a:lnTo>
                  <a:lnTo>
                    <a:pt x="59787" y="11707"/>
                  </a:lnTo>
                  <a:lnTo>
                    <a:pt x="62767" y="32559"/>
                  </a:lnTo>
                  <a:lnTo>
                    <a:pt x="63988" y="49410"/>
                  </a:lnTo>
                  <a:lnTo>
                    <a:pt x="68939" y="61235"/>
                  </a:lnTo>
                  <a:lnTo>
                    <a:pt x="69242" y="61181"/>
                  </a:lnTo>
                  <a:lnTo>
                    <a:pt x="74865" y="43516"/>
                  </a:lnTo>
                  <a:lnTo>
                    <a:pt x="78664" y="37277"/>
                  </a:lnTo>
                  <a:lnTo>
                    <a:pt x="91511" y="26427"/>
                  </a:lnTo>
                  <a:lnTo>
                    <a:pt x="96285" y="24570"/>
                  </a:lnTo>
                  <a:lnTo>
                    <a:pt x="105352" y="24388"/>
                  </a:lnTo>
                  <a:lnTo>
                    <a:pt x="108334" y="26032"/>
                  </a:lnTo>
                  <a:lnTo>
                    <a:pt x="110323" y="28540"/>
                  </a:lnTo>
                  <a:lnTo>
                    <a:pt x="112533" y="35090"/>
                  </a:lnTo>
                  <a:lnTo>
                    <a:pt x="114230" y="81788"/>
                  </a:lnTo>
                  <a:lnTo>
                    <a:pt x="114300" y="1139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2308"/>
            <p:cNvSpPr/>
            <p:nvPr>
              <p:custDataLst>
                <p:tags r:id="rId43"/>
              </p:custDataLst>
            </p:nvPr>
          </p:nvSpPr>
          <p:spPr>
            <a:xfrm>
              <a:off x="7640017" y="5072055"/>
              <a:ext cx="126443" cy="366335"/>
            </a:xfrm>
            <a:custGeom>
              <a:avLst/>
              <a:gdLst/>
              <a:ahLst/>
              <a:cxnLst/>
              <a:rect l="0" t="0" r="0" b="0"/>
              <a:pathLst>
                <a:path w="126443" h="366335">
                  <a:moveTo>
                    <a:pt x="11733" y="160345"/>
                  </a:moveTo>
                  <a:lnTo>
                    <a:pt x="11733" y="160345"/>
                  </a:lnTo>
                  <a:lnTo>
                    <a:pt x="15103" y="153603"/>
                  </a:lnTo>
                  <a:lnTo>
                    <a:pt x="16802" y="152323"/>
                  </a:lnTo>
                  <a:lnTo>
                    <a:pt x="18640" y="152175"/>
                  </a:lnTo>
                  <a:lnTo>
                    <a:pt x="20571" y="152782"/>
                  </a:lnTo>
                  <a:lnTo>
                    <a:pt x="21859" y="154597"/>
                  </a:lnTo>
                  <a:lnTo>
                    <a:pt x="23289" y="160378"/>
                  </a:lnTo>
                  <a:lnTo>
                    <a:pt x="22043" y="167651"/>
                  </a:lnTo>
                  <a:lnTo>
                    <a:pt x="19843" y="177703"/>
                  </a:lnTo>
                  <a:lnTo>
                    <a:pt x="14944" y="222899"/>
                  </a:lnTo>
                  <a:lnTo>
                    <a:pt x="12683" y="260567"/>
                  </a:lnTo>
                  <a:lnTo>
                    <a:pt x="8643" y="303008"/>
                  </a:lnTo>
                  <a:lnTo>
                    <a:pt x="5321" y="344975"/>
                  </a:lnTo>
                  <a:lnTo>
                    <a:pt x="0" y="366334"/>
                  </a:lnTo>
                  <a:lnTo>
                    <a:pt x="12975" y="324218"/>
                  </a:lnTo>
                  <a:lnTo>
                    <a:pt x="21039" y="286276"/>
                  </a:lnTo>
                  <a:lnTo>
                    <a:pt x="27134" y="244801"/>
                  </a:lnTo>
                  <a:lnTo>
                    <a:pt x="34805" y="212462"/>
                  </a:lnTo>
                  <a:lnTo>
                    <a:pt x="45270" y="172925"/>
                  </a:lnTo>
                  <a:lnTo>
                    <a:pt x="56978" y="131834"/>
                  </a:lnTo>
                  <a:lnTo>
                    <a:pt x="67354" y="93816"/>
                  </a:lnTo>
                  <a:lnTo>
                    <a:pt x="81130" y="46323"/>
                  </a:lnTo>
                  <a:lnTo>
                    <a:pt x="96029" y="13672"/>
                  </a:lnTo>
                  <a:lnTo>
                    <a:pt x="101797" y="5413"/>
                  </a:lnTo>
                  <a:lnTo>
                    <a:pt x="106347" y="1318"/>
                  </a:lnTo>
                  <a:lnTo>
                    <a:pt x="110087" y="0"/>
                  </a:lnTo>
                  <a:lnTo>
                    <a:pt x="113286" y="531"/>
                  </a:lnTo>
                  <a:lnTo>
                    <a:pt x="120602" y="14293"/>
                  </a:lnTo>
                  <a:lnTo>
                    <a:pt x="126442" y="38283"/>
                  </a:lnTo>
                  <a:lnTo>
                    <a:pt x="125056" y="83962"/>
                  </a:lnTo>
                  <a:lnTo>
                    <a:pt x="115317" y="116938"/>
                  </a:lnTo>
                  <a:lnTo>
                    <a:pt x="90729" y="155300"/>
                  </a:lnTo>
                  <a:lnTo>
                    <a:pt x="77551" y="166690"/>
                  </a:lnTo>
                  <a:lnTo>
                    <a:pt x="73250" y="168102"/>
                  </a:lnTo>
                  <a:lnTo>
                    <a:pt x="64708" y="167791"/>
                  </a:lnTo>
                  <a:lnTo>
                    <a:pt x="62573" y="161781"/>
                  </a:lnTo>
                  <a:lnTo>
                    <a:pt x="68883" y="968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2309"/>
            <p:cNvSpPr/>
            <p:nvPr>
              <p:custDataLst>
                <p:tags r:id="rId44"/>
              </p:custDataLst>
            </p:nvPr>
          </p:nvSpPr>
          <p:spPr>
            <a:xfrm>
              <a:off x="7807923" y="4935094"/>
              <a:ext cx="94024" cy="318291"/>
            </a:xfrm>
            <a:custGeom>
              <a:avLst/>
              <a:gdLst/>
              <a:ahLst/>
              <a:cxnLst/>
              <a:rect l="0" t="0" r="0" b="0"/>
              <a:pathLst>
                <a:path w="94024" h="318291">
                  <a:moveTo>
                    <a:pt x="66077" y="11556"/>
                  </a:moveTo>
                  <a:lnTo>
                    <a:pt x="66077" y="11556"/>
                  </a:lnTo>
                  <a:lnTo>
                    <a:pt x="83036" y="4649"/>
                  </a:lnTo>
                  <a:lnTo>
                    <a:pt x="88431" y="1430"/>
                  </a:lnTo>
                  <a:lnTo>
                    <a:pt x="93181" y="0"/>
                  </a:lnTo>
                  <a:lnTo>
                    <a:pt x="94023" y="1030"/>
                  </a:lnTo>
                  <a:lnTo>
                    <a:pt x="93079" y="5937"/>
                  </a:lnTo>
                  <a:lnTo>
                    <a:pt x="73941" y="53158"/>
                  </a:lnTo>
                  <a:lnTo>
                    <a:pt x="58324" y="98539"/>
                  </a:lnTo>
                  <a:lnTo>
                    <a:pt x="42516" y="139040"/>
                  </a:lnTo>
                  <a:lnTo>
                    <a:pt x="30012" y="179073"/>
                  </a:lnTo>
                  <a:lnTo>
                    <a:pt x="17369" y="223311"/>
                  </a:lnTo>
                  <a:lnTo>
                    <a:pt x="5525" y="263640"/>
                  </a:lnTo>
                  <a:lnTo>
                    <a:pt x="0" y="292348"/>
                  </a:lnTo>
                  <a:lnTo>
                    <a:pt x="2098" y="318290"/>
                  </a:lnTo>
                  <a:lnTo>
                    <a:pt x="5080" y="316940"/>
                  </a:lnTo>
                  <a:lnTo>
                    <a:pt x="15919" y="307914"/>
                  </a:lnTo>
                  <a:lnTo>
                    <a:pt x="34327" y="27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2310"/>
            <p:cNvSpPr/>
            <p:nvPr>
              <p:custDataLst>
                <p:tags r:id="rId45"/>
              </p:custDataLst>
            </p:nvPr>
          </p:nvSpPr>
          <p:spPr>
            <a:xfrm>
              <a:off x="7794141" y="5124450"/>
              <a:ext cx="111610" cy="19051"/>
            </a:xfrm>
            <a:custGeom>
              <a:avLst/>
              <a:gdLst/>
              <a:ahLst/>
              <a:cxnLst/>
              <a:rect l="0" t="0" r="0" b="0"/>
              <a:pathLst>
                <a:path w="111610" h="19051">
                  <a:moveTo>
                    <a:pt x="3659" y="19050"/>
                  </a:moveTo>
                  <a:lnTo>
                    <a:pt x="3659" y="19050"/>
                  </a:lnTo>
                  <a:lnTo>
                    <a:pt x="288" y="15679"/>
                  </a:lnTo>
                  <a:lnTo>
                    <a:pt x="0" y="13981"/>
                  </a:lnTo>
                  <a:lnTo>
                    <a:pt x="514" y="12142"/>
                  </a:lnTo>
                  <a:lnTo>
                    <a:pt x="1562" y="10211"/>
                  </a:lnTo>
                  <a:lnTo>
                    <a:pt x="35779" y="6407"/>
                  </a:lnTo>
                  <a:lnTo>
                    <a:pt x="78793" y="2212"/>
                  </a:lnTo>
                  <a:lnTo>
                    <a:pt x="1116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2311"/>
            <p:cNvSpPr/>
            <p:nvPr>
              <p:custDataLst>
                <p:tags r:id="rId46"/>
              </p:custDataLst>
            </p:nvPr>
          </p:nvSpPr>
          <p:spPr>
            <a:xfrm>
              <a:off x="6807653" y="5257800"/>
              <a:ext cx="1091748" cy="144757"/>
            </a:xfrm>
            <a:custGeom>
              <a:avLst/>
              <a:gdLst/>
              <a:ahLst/>
              <a:cxnLst/>
              <a:rect l="0" t="0" r="0" b="0"/>
              <a:pathLst>
                <a:path w="1091748" h="144757">
                  <a:moveTo>
                    <a:pt x="31297" y="139700"/>
                  </a:moveTo>
                  <a:lnTo>
                    <a:pt x="31297" y="139700"/>
                  </a:lnTo>
                  <a:lnTo>
                    <a:pt x="10574" y="144726"/>
                  </a:lnTo>
                  <a:lnTo>
                    <a:pt x="1626" y="144756"/>
                  </a:lnTo>
                  <a:lnTo>
                    <a:pt x="227" y="143776"/>
                  </a:lnTo>
                  <a:lnTo>
                    <a:pt x="0" y="142418"/>
                  </a:lnTo>
                  <a:lnTo>
                    <a:pt x="37945" y="138825"/>
                  </a:lnTo>
                  <a:lnTo>
                    <a:pt x="74939" y="133197"/>
                  </a:lnTo>
                  <a:lnTo>
                    <a:pt x="111606" y="127872"/>
                  </a:lnTo>
                  <a:lnTo>
                    <a:pt x="147423" y="123154"/>
                  </a:lnTo>
                  <a:lnTo>
                    <a:pt x="184509" y="118706"/>
                  </a:lnTo>
                  <a:lnTo>
                    <a:pt x="225920" y="114377"/>
                  </a:lnTo>
                  <a:lnTo>
                    <a:pt x="270196" y="110101"/>
                  </a:lnTo>
                  <a:lnTo>
                    <a:pt x="315745" y="105849"/>
                  </a:lnTo>
                  <a:lnTo>
                    <a:pt x="339462" y="103727"/>
                  </a:lnTo>
                  <a:lnTo>
                    <a:pt x="363739" y="101607"/>
                  </a:lnTo>
                  <a:lnTo>
                    <a:pt x="388391" y="99487"/>
                  </a:lnTo>
                  <a:lnTo>
                    <a:pt x="413999" y="97370"/>
                  </a:lnTo>
                  <a:lnTo>
                    <a:pt x="440243" y="95252"/>
                  </a:lnTo>
                  <a:lnTo>
                    <a:pt x="466911" y="93134"/>
                  </a:lnTo>
                  <a:lnTo>
                    <a:pt x="493156" y="91018"/>
                  </a:lnTo>
                  <a:lnTo>
                    <a:pt x="519120" y="88900"/>
                  </a:lnTo>
                  <a:lnTo>
                    <a:pt x="544896" y="86783"/>
                  </a:lnTo>
                  <a:lnTo>
                    <a:pt x="570545" y="85372"/>
                  </a:lnTo>
                  <a:lnTo>
                    <a:pt x="596113" y="84431"/>
                  </a:lnTo>
                  <a:lnTo>
                    <a:pt x="621624" y="83804"/>
                  </a:lnTo>
                  <a:lnTo>
                    <a:pt x="647098" y="82680"/>
                  </a:lnTo>
                  <a:lnTo>
                    <a:pt x="672548" y="81226"/>
                  </a:lnTo>
                  <a:lnTo>
                    <a:pt x="697980" y="79551"/>
                  </a:lnTo>
                  <a:lnTo>
                    <a:pt x="745054" y="75807"/>
                  </a:lnTo>
                  <a:lnTo>
                    <a:pt x="788789" y="72498"/>
                  </a:lnTo>
                  <a:lnTo>
                    <a:pt x="829392" y="71027"/>
                  </a:lnTo>
                  <a:lnTo>
                    <a:pt x="866725" y="68491"/>
                  </a:lnTo>
                  <a:lnTo>
                    <a:pt x="901425" y="65013"/>
                  </a:lnTo>
                  <a:lnTo>
                    <a:pt x="933312" y="61115"/>
                  </a:lnTo>
                  <a:lnTo>
                    <a:pt x="967709" y="53268"/>
                  </a:lnTo>
                  <a:lnTo>
                    <a:pt x="1002047" y="43430"/>
                  </a:lnTo>
                  <a:lnTo>
                    <a:pt x="1043062" y="29959"/>
                  </a:lnTo>
                  <a:lnTo>
                    <a:pt x="109174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2312"/>
            <p:cNvSpPr/>
            <p:nvPr>
              <p:custDataLst>
                <p:tags r:id="rId47"/>
              </p:custDataLst>
            </p:nvPr>
          </p:nvSpPr>
          <p:spPr>
            <a:xfrm>
              <a:off x="7981950" y="514350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19050" y="0"/>
                  </a:moveTo>
                  <a:lnTo>
                    <a:pt x="19050" y="0"/>
                  </a:lnTo>
                  <a:lnTo>
                    <a:pt x="15679" y="0"/>
                  </a:lnTo>
                  <a:lnTo>
                    <a:pt x="12142" y="1881"/>
                  </a:lnTo>
                  <a:lnTo>
                    <a:pt x="8218" y="5774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2313"/>
            <p:cNvSpPr/>
            <p:nvPr>
              <p:custDataLst>
                <p:tags r:id="rId48"/>
              </p:custDataLst>
            </p:nvPr>
          </p:nvSpPr>
          <p:spPr>
            <a:xfrm>
              <a:off x="7975600" y="523875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6350" y="0"/>
                  </a:moveTo>
                  <a:lnTo>
                    <a:pt x="6350" y="0"/>
                  </a:lnTo>
                  <a:lnTo>
                    <a:pt x="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SMARTInkShape-Group402"/>
          <p:cNvGrpSpPr/>
          <p:nvPr/>
        </p:nvGrpSpPr>
        <p:grpSpPr>
          <a:xfrm>
            <a:off x="8270344" y="5024797"/>
            <a:ext cx="528183" cy="283416"/>
            <a:chOff x="8270344" y="5024797"/>
            <a:chExt cx="528183" cy="283416"/>
          </a:xfrm>
        </p:grpSpPr>
        <p:sp>
          <p:nvSpPr>
            <p:cNvPr id="165" name="SMARTInkShape-2314"/>
            <p:cNvSpPr/>
            <p:nvPr>
              <p:custDataLst>
                <p:tags r:id="rId33"/>
              </p:custDataLst>
            </p:nvPr>
          </p:nvSpPr>
          <p:spPr>
            <a:xfrm>
              <a:off x="8382392" y="5168900"/>
              <a:ext cx="5959" cy="76201"/>
            </a:xfrm>
            <a:custGeom>
              <a:avLst/>
              <a:gdLst/>
              <a:ahLst/>
              <a:cxnLst/>
              <a:rect l="0" t="0" r="0" b="0"/>
              <a:pathLst>
                <a:path w="5959" h="76201">
                  <a:moveTo>
                    <a:pt x="5958" y="0"/>
                  </a:moveTo>
                  <a:lnTo>
                    <a:pt x="5958" y="0"/>
                  </a:lnTo>
                  <a:lnTo>
                    <a:pt x="5958" y="8839"/>
                  </a:lnTo>
                  <a:lnTo>
                    <a:pt x="0" y="45188"/>
                  </a:lnTo>
                  <a:lnTo>
                    <a:pt x="488" y="56772"/>
                  </a:lnTo>
                  <a:lnTo>
                    <a:pt x="5958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2315"/>
            <p:cNvSpPr/>
            <p:nvPr>
              <p:custDataLst>
                <p:tags r:id="rId34"/>
              </p:custDataLst>
            </p:nvPr>
          </p:nvSpPr>
          <p:spPr>
            <a:xfrm>
              <a:off x="8382000" y="5080000"/>
              <a:ext cx="1" cy="25401"/>
            </a:xfrm>
            <a:custGeom>
              <a:avLst/>
              <a:gdLst/>
              <a:ahLst/>
              <a:cxnLst/>
              <a:rect l="0" t="0" r="0" b="0"/>
              <a:pathLst>
                <a:path w="1" h="25401">
                  <a:moveTo>
                    <a:pt x="0" y="25400"/>
                  </a:moveTo>
                  <a:lnTo>
                    <a:pt x="0" y="254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2316"/>
            <p:cNvSpPr/>
            <p:nvPr>
              <p:custDataLst>
                <p:tags r:id="rId35"/>
              </p:custDataLst>
            </p:nvPr>
          </p:nvSpPr>
          <p:spPr>
            <a:xfrm>
              <a:off x="8270344" y="5099050"/>
              <a:ext cx="73557" cy="158751"/>
            </a:xfrm>
            <a:custGeom>
              <a:avLst/>
              <a:gdLst/>
              <a:ahLst/>
              <a:cxnLst/>
              <a:rect l="0" t="0" r="0" b="0"/>
              <a:pathLst>
                <a:path w="73557" h="158751">
                  <a:moveTo>
                    <a:pt x="60856" y="0"/>
                  </a:moveTo>
                  <a:lnTo>
                    <a:pt x="60856" y="0"/>
                  </a:lnTo>
                  <a:lnTo>
                    <a:pt x="36437" y="3371"/>
                  </a:lnTo>
                  <a:lnTo>
                    <a:pt x="25073" y="10670"/>
                  </a:lnTo>
                  <a:lnTo>
                    <a:pt x="15319" y="22381"/>
                  </a:lnTo>
                  <a:lnTo>
                    <a:pt x="3305" y="48102"/>
                  </a:lnTo>
                  <a:lnTo>
                    <a:pt x="0" y="65358"/>
                  </a:lnTo>
                  <a:lnTo>
                    <a:pt x="4881" y="97682"/>
                  </a:lnTo>
                  <a:lnTo>
                    <a:pt x="18635" y="127329"/>
                  </a:lnTo>
                  <a:lnTo>
                    <a:pt x="33859" y="141492"/>
                  </a:lnTo>
                  <a:lnTo>
                    <a:pt x="73556" y="158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2317"/>
            <p:cNvSpPr/>
            <p:nvPr>
              <p:custDataLst>
                <p:tags r:id="rId36"/>
              </p:custDataLst>
            </p:nvPr>
          </p:nvSpPr>
          <p:spPr>
            <a:xfrm>
              <a:off x="8448479" y="5132467"/>
              <a:ext cx="45063" cy="163434"/>
            </a:xfrm>
            <a:custGeom>
              <a:avLst/>
              <a:gdLst/>
              <a:ahLst/>
              <a:cxnLst/>
              <a:rect l="0" t="0" r="0" b="0"/>
              <a:pathLst>
                <a:path w="45063" h="163434">
                  <a:moveTo>
                    <a:pt x="3371" y="23733"/>
                  </a:moveTo>
                  <a:lnTo>
                    <a:pt x="3371" y="23733"/>
                  </a:lnTo>
                  <a:lnTo>
                    <a:pt x="3370" y="3959"/>
                  </a:lnTo>
                  <a:lnTo>
                    <a:pt x="2666" y="2084"/>
                  </a:lnTo>
                  <a:lnTo>
                    <a:pt x="1489" y="834"/>
                  </a:lnTo>
                  <a:lnTo>
                    <a:pt x="0" y="0"/>
                  </a:lnTo>
                  <a:lnTo>
                    <a:pt x="28983" y="41063"/>
                  </a:lnTo>
                  <a:lnTo>
                    <a:pt x="41612" y="72456"/>
                  </a:lnTo>
                  <a:lnTo>
                    <a:pt x="45062" y="98539"/>
                  </a:lnTo>
                  <a:lnTo>
                    <a:pt x="40950" y="120951"/>
                  </a:lnTo>
                  <a:lnTo>
                    <a:pt x="16071" y="1634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2318"/>
            <p:cNvSpPr/>
            <p:nvPr>
              <p:custDataLst>
                <p:tags r:id="rId37"/>
              </p:custDataLst>
            </p:nvPr>
          </p:nvSpPr>
          <p:spPr>
            <a:xfrm>
              <a:off x="8667750" y="5024797"/>
              <a:ext cx="130777" cy="283416"/>
            </a:xfrm>
            <a:custGeom>
              <a:avLst/>
              <a:gdLst/>
              <a:ahLst/>
              <a:cxnLst/>
              <a:rect l="0" t="0" r="0" b="0"/>
              <a:pathLst>
                <a:path w="130777" h="283416">
                  <a:moveTo>
                    <a:pt x="0" y="93303"/>
                  </a:moveTo>
                  <a:lnTo>
                    <a:pt x="0" y="93303"/>
                  </a:lnTo>
                  <a:lnTo>
                    <a:pt x="10125" y="138744"/>
                  </a:lnTo>
                  <a:lnTo>
                    <a:pt x="10310" y="184776"/>
                  </a:lnTo>
                  <a:lnTo>
                    <a:pt x="4816" y="228350"/>
                  </a:lnTo>
                  <a:lnTo>
                    <a:pt x="3211" y="232018"/>
                  </a:lnTo>
                  <a:lnTo>
                    <a:pt x="2140" y="233052"/>
                  </a:lnTo>
                  <a:lnTo>
                    <a:pt x="1426" y="232330"/>
                  </a:lnTo>
                  <a:lnTo>
                    <a:pt x="422" y="215165"/>
                  </a:lnTo>
                  <a:lnTo>
                    <a:pt x="2007" y="178799"/>
                  </a:lnTo>
                  <a:lnTo>
                    <a:pt x="5492" y="132377"/>
                  </a:lnTo>
                  <a:lnTo>
                    <a:pt x="12837" y="91318"/>
                  </a:lnTo>
                  <a:lnTo>
                    <a:pt x="23950" y="46775"/>
                  </a:lnTo>
                  <a:lnTo>
                    <a:pt x="39903" y="2031"/>
                  </a:lnTo>
                  <a:lnTo>
                    <a:pt x="42829" y="0"/>
                  </a:lnTo>
                  <a:lnTo>
                    <a:pt x="46191" y="57"/>
                  </a:lnTo>
                  <a:lnTo>
                    <a:pt x="49843" y="1506"/>
                  </a:lnTo>
                  <a:lnTo>
                    <a:pt x="68469" y="20399"/>
                  </a:lnTo>
                  <a:lnTo>
                    <a:pt x="90613" y="59800"/>
                  </a:lnTo>
                  <a:lnTo>
                    <a:pt x="107752" y="99525"/>
                  </a:lnTo>
                  <a:lnTo>
                    <a:pt x="121376" y="139753"/>
                  </a:lnTo>
                  <a:lnTo>
                    <a:pt x="130776" y="181265"/>
                  </a:lnTo>
                  <a:lnTo>
                    <a:pt x="130088" y="206480"/>
                  </a:lnTo>
                  <a:lnTo>
                    <a:pt x="113426" y="252096"/>
                  </a:lnTo>
                  <a:lnTo>
                    <a:pt x="96088" y="271116"/>
                  </a:lnTo>
                  <a:lnTo>
                    <a:pt x="62964" y="283415"/>
                  </a:lnTo>
                  <a:lnTo>
                    <a:pt x="51149" y="282839"/>
                  </a:lnTo>
                  <a:lnTo>
                    <a:pt x="6350" y="2647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SMARTInkShape-Group403"/>
          <p:cNvGrpSpPr/>
          <p:nvPr/>
        </p:nvGrpSpPr>
        <p:grpSpPr>
          <a:xfrm>
            <a:off x="9144000" y="5130800"/>
            <a:ext cx="126530" cy="152401"/>
            <a:chOff x="9144000" y="5130800"/>
            <a:chExt cx="126530" cy="152401"/>
          </a:xfrm>
        </p:grpSpPr>
        <p:sp>
          <p:nvSpPr>
            <p:cNvPr id="171" name="SMARTInkShape-2319"/>
            <p:cNvSpPr/>
            <p:nvPr>
              <p:custDataLst>
                <p:tags r:id="rId30"/>
              </p:custDataLst>
            </p:nvPr>
          </p:nvSpPr>
          <p:spPr>
            <a:xfrm>
              <a:off x="9144000" y="5181600"/>
              <a:ext cx="11377" cy="95251"/>
            </a:xfrm>
            <a:custGeom>
              <a:avLst/>
              <a:gdLst/>
              <a:ahLst/>
              <a:cxnLst/>
              <a:rect l="0" t="0" r="0" b="0"/>
              <a:pathLst>
                <a:path w="11377" h="95251">
                  <a:moveTo>
                    <a:pt x="6350" y="0"/>
                  </a:moveTo>
                  <a:lnTo>
                    <a:pt x="6350" y="0"/>
                  </a:lnTo>
                  <a:lnTo>
                    <a:pt x="9720" y="0"/>
                  </a:lnTo>
                  <a:lnTo>
                    <a:pt x="11376" y="7526"/>
                  </a:lnTo>
                  <a:lnTo>
                    <a:pt x="10426" y="27630"/>
                  </a:lnTo>
                  <a:lnTo>
                    <a:pt x="2522" y="70980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2320"/>
            <p:cNvSpPr/>
            <p:nvPr>
              <p:custDataLst>
                <p:tags r:id="rId31"/>
              </p:custDataLst>
            </p:nvPr>
          </p:nvSpPr>
          <p:spPr>
            <a:xfrm>
              <a:off x="9144000" y="5130800"/>
              <a:ext cx="6351" cy="57151"/>
            </a:xfrm>
            <a:custGeom>
              <a:avLst/>
              <a:gdLst/>
              <a:ahLst/>
              <a:cxnLst/>
              <a:rect l="0" t="0" r="0" b="0"/>
              <a:pathLst>
                <a:path w="6351" h="57151">
                  <a:moveTo>
                    <a:pt x="0" y="57150"/>
                  </a:moveTo>
                  <a:lnTo>
                    <a:pt x="0" y="5715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2321"/>
            <p:cNvSpPr/>
            <p:nvPr>
              <p:custDataLst>
                <p:tags r:id="rId32"/>
              </p:custDataLst>
            </p:nvPr>
          </p:nvSpPr>
          <p:spPr>
            <a:xfrm>
              <a:off x="9213091" y="5150111"/>
              <a:ext cx="57439" cy="133090"/>
            </a:xfrm>
            <a:custGeom>
              <a:avLst/>
              <a:gdLst/>
              <a:ahLst/>
              <a:cxnLst/>
              <a:rect l="0" t="0" r="0" b="0"/>
              <a:pathLst>
                <a:path w="57439" h="133090">
                  <a:moveTo>
                    <a:pt x="45209" y="6089"/>
                  </a:moveTo>
                  <a:lnTo>
                    <a:pt x="45209" y="6089"/>
                  </a:lnTo>
                  <a:lnTo>
                    <a:pt x="41838" y="2718"/>
                  </a:lnTo>
                  <a:lnTo>
                    <a:pt x="38302" y="1063"/>
                  </a:lnTo>
                  <a:lnTo>
                    <a:pt x="26911" y="0"/>
                  </a:lnTo>
                  <a:lnTo>
                    <a:pt x="15171" y="3188"/>
                  </a:lnTo>
                  <a:lnTo>
                    <a:pt x="2756" y="8600"/>
                  </a:lnTo>
                  <a:lnTo>
                    <a:pt x="679" y="11291"/>
                  </a:lnTo>
                  <a:lnTo>
                    <a:pt x="0" y="14496"/>
                  </a:lnTo>
                  <a:lnTo>
                    <a:pt x="253" y="18043"/>
                  </a:lnTo>
                  <a:lnTo>
                    <a:pt x="7351" y="33149"/>
                  </a:lnTo>
                  <a:lnTo>
                    <a:pt x="46790" y="79209"/>
                  </a:lnTo>
                  <a:lnTo>
                    <a:pt x="52613" y="86586"/>
                  </a:lnTo>
                  <a:lnTo>
                    <a:pt x="57201" y="100427"/>
                  </a:lnTo>
                  <a:lnTo>
                    <a:pt x="57438" y="107080"/>
                  </a:lnTo>
                  <a:lnTo>
                    <a:pt x="56184" y="112222"/>
                  </a:lnTo>
                  <a:lnTo>
                    <a:pt x="51027" y="119816"/>
                  </a:lnTo>
                  <a:lnTo>
                    <a:pt x="13459" y="1330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" name="SMARTInkShape-Group404"/>
          <p:cNvGrpSpPr/>
          <p:nvPr/>
        </p:nvGrpSpPr>
        <p:grpSpPr>
          <a:xfrm>
            <a:off x="9627382" y="5001311"/>
            <a:ext cx="766838" cy="319990"/>
            <a:chOff x="9627382" y="5001311"/>
            <a:chExt cx="766838" cy="319990"/>
          </a:xfrm>
        </p:grpSpPr>
        <p:sp>
          <p:nvSpPr>
            <p:cNvPr id="175" name="SMARTInkShape-2322"/>
            <p:cNvSpPr/>
            <p:nvPr>
              <p:custDataLst>
                <p:tags r:id="rId26"/>
              </p:custDataLst>
            </p:nvPr>
          </p:nvSpPr>
          <p:spPr>
            <a:xfrm>
              <a:off x="9627382" y="5073650"/>
              <a:ext cx="157969" cy="220396"/>
            </a:xfrm>
            <a:custGeom>
              <a:avLst/>
              <a:gdLst/>
              <a:ahLst/>
              <a:cxnLst/>
              <a:rect l="0" t="0" r="0" b="0"/>
              <a:pathLst>
                <a:path w="157969" h="220396">
                  <a:moveTo>
                    <a:pt x="24618" y="114300"/>
                  </a:moveTo>
                  <a:lnTo>
                    <a:pt x="24618" y="114300"/>
                  </a:lnTo>
                  <a:lnTo>
                    <a:pt x="24617" y="110642"/>
                  </a:lnTo>
                  <a:lnTo>
                    <a:pt x="24617" y="150744"/>
                  </a:lnTo>
                  <a:lnTo>
                    <a:pt x="17711" y="194472"/>
                  </a:lnTo>
                  <a:lnTo>
                    <a:pt x="13061" y="218410"/>
                  </a:lnTo>
                  <a:lnTo>
                    <a:pt x="11975" y="220395"/>
                  </a:lnTo>
                  <a:lnTo>
                    <a:pt x="10544" y="220308"/>
                  </a:lnTo>
                  <a:lnTo>
                    <a:pt x="8886" y="218839"/>
                  </a:lnTo>
                  <a:lnTo>
                    <a:pt x="3181" y="203286"/>
                  </a:lnTo>
                  <a:lnTo>
                    <a:pt x="0" y="164020"/>
                  </a:lnTo>
                  <a:lnTo>
                    <a:pt x="1254" y="123860"/>
                  </a:lnTo>
                  <a:lnTo>
                    <a:pt x="8086" y="78951"/>
                  </a:lnTo>
                  <a:lnTo>
                    <a:pt x="12097" y="66839"/>
                  </a:lnTo>
                  <a:lnTo>
                    <a:pt x="14154" y="63610"/>
                  </a:lnTo>
                  <a:lnTo>
                    <a:pt x="17641" y="65690"/>
                  </a:lnTo>
                  <a:lnTo>
                    <a:pt x="32663" y="90254"/>
                  </a:lnTo>
                  <a:lnTo>
                    <a:pt x="50520" y="130537"/>
                  </a:lnTo>
                  <a:lnTo>
                    <a:pt x="73636" y="174945"/>
                  </a:lnTo>
                  <a:lnTo>
                    <a:pt x="84503" y="192053"/>
                  </a:lnTo>
                  <a:lnTo>
                    <a:pt x="98741" y="204360"/>
                  </a:lnTo>
                  <a:lnTo>
                    <a:pt x="105077" y="206796"/>
                  </a:lnTo>
                  <a:lnTo>
                    <a:pt x="110714" y="207008"/>
                  </a:lnTo>
                  <a:lnTo>
                    <a:pt x="115881" y="205739"/>
                  </a:lnTo>
                  <a:lnTo>
                    <a:pt x="120033" y="199953"/>
                  </a:lnTo>
                  <a:lnTo>
                    <a:pt x="131765" y="155182"/>
                  </a:lnTo>
                  <a:lnTo>
                    <a:pt x="138680" y="111361"/>
                  </a:lnTo>
                  <a:lnTo>
                    <a:pt x="145198" y="70155"/>
                  </a:lnTo>
                  <a:lnTo>
                    <a:pt x="150349" y="24205"/>
                  </a:lnTo>
                  <a:lnTo>
                    <a:pt x="15796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2323"/>
            <p:cNvSpPr/>
            <p:nvPr>
              <p:custDataLst>
                <p:tags r:id="rId27"/>
              </p:custDataLst>
            </p:nvPr>
          </p:nvSpPr>
          <p:spPr>
            <a:xfrm>
              <a:off x="9811506" y="5238750"/>
              <a:ext cx="56395" cy="59113"/>
            </a:xfrm>
            <a:custGeom>
              <a:avLst/>
              <a:gdLst/>
              <a:ahLst/>
              <a:cxnLst/>
              <a:rect l="0" t="0" r="0" b="0"/>
              <a:pathLst>
                <a:path w="56395" h="59113">
                  <a:moveTo>
                    <a:pt x="56394" y="6350"/>
                  </a:moveTo>
                  <a:lnTo>
                    <a:pt x="56394" y="6350"/>
                  </a:lnTo>
                  <a:lnTo>
                    <a:pt x="16497" y="7055"/>
                  </a:lnTo>
                  <a:lnTo>
                    <a:pt x="7853" y="9721"/>
                  </a:lnTo>
                  <a:lnTo>
                    <a:pt x="4983" y="12831"/>
                  </a:lnTo>
                  <a:lnTo>
                    <a:pt x="1795" y="21930"/>
                  </a:lnTo>
                  <a:lnTo>
                    <a:pt x="0" y="35582"/>
                  </a:lnTo>
                  <a:lnTo>
                    <a:pt x="1863" y="39949"/>
                  </a:lnTo>
                  <a:lnTo>
                    <a:pt x="13897" y="52132"/>
                  </a:lnTo>
                  <a:lnTo>
                    <a:pt x="22454" y="57977"/>
                  </a:lnTo>
                  <a:lnTo>
                    <a:pt x="26712" y="59112"/>
                  </a:lnTo>
                  <a:lnTo>
                    <a:pt x="35205" y="58492"/>
                  </a:lnTo>
                  <a:lnTo>
                    <a:pt x="43684" y="53984"/>
                  </a:lnTo>
                  <a:lnTo>
                    <a:pt x="47921" y="50805"/>
                  </a:lnTo>
                  <a:lnTo>
                    <a:pt x="50041" y="47276"/>
                  </a:lnTo>
                  <a:lnTo>
                    <a:pt x="50746" y="43511"/>
                  </a:lnTo>
                  <a:lnTo>
                    <a:pt x="46812" y="23960"/>
                  </a:lnTo>
                  <a:lnTo>
                    <a:pt x="41317" y="15823"/>
                  </a:lnTo>
                  <a:lnTo>
                    <a:pt x="246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2324"/>
            <p:cNvSpPr/>
            <p:nvPr>
              <p:custDataLst>
                <p:tags r:id="rId28"/>
              </p:custDataLst>
            </p:nvPr>
          </p:nvSpPr>
          <p:spPr>
            <a:xfrm>
              <a:off x="9886950" y="5181600"/>
              <a:ext cx="88901" cy="121786"/>
            </a:xfrm>
            <a:custGeom>
              <a:avLst/>
              <a:gdLst/>
              <a:ahLst/>
              <a:cxnLst/>
              <a:rect l="0" t="0" r="0" b="0"/>
              <a:pathLst>
                <a:path w="88901" h="121786">
                  <a:moveTo>
                    <a:pt x="0" y="57150"/>
                  </a:moveTo>
                  <a:lnTo>
                    <a:pt x="0" y="57150"/>
                  </a:lnTo>
                  <a:lnTo>
                    <a:pt x="3370" y="50408"/>
                  </a:lnTo>
                  <a:lnTo>
                    <a:pt x="5069" y="48422"/>
                  </a:lnTo>
                  <a:lnTo>
                    <a:pt x="8837" y="46216"/>
                  </a:lnTo>
                  <a:lnTo>
                    <a:pt x="10832" y="46332"/>
                  </a:lnTo>
                  <a:lnTo>
                    <a:pt x="14927" y="48344"/>
                  </a:lnTo>
                  <a:lnTo>
                    <a:pt x="41831" y="77099"/>
                  </a:lnTo>
                  <a:lnTo>
                    <a:pt x="51514" y="98887"/>
                  </a:lnTo>
                  <a:lnTo>
                    <a:pt x="52764" y="109332"/>
                  </a:lnTo>
                  <a:lnTo>
                    <a:pt x="50967" y="116325"/>
                  </a:lnTo>
                  <a:lnTo>
                    <a:pt x="47816" y="121785"/>
                  </a:lnTo>
                  <a:lnTo>
                    <a:pt x="45284" y="121407"/>
                  </a:lnTo>
                  <a:lnTo>
                    <a:pt x="38705" y="115342"/>
                  </a:lnTo>
                  <a:lnTo>
                    <a:pt x="34841" y="103709"/>
                  </a:lnTo>
                  <a:lnTo>
                    <a:pt x="33810" y="96656"/>
                  </a:lnTo>
                  <a:lnTo>
                    <a:pt x="38310" y="81293"/>
                  </a:lnTo>
                  <a:lnTo>
                    <a:pt x="59294" y="37099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2325"/>
            <p:cNvSpPr/>
            <p:nvPr>
              <p:custDataLst>
                <p:tags r:id="rId29"/>
              </p:custDataLst>
            </p:nvPr>
          </p:nvSpPr>
          <p:spPr>
            <a:xfrm>
              <a:off x="10020742" y="5001311"/>
              <a:ext cx="373478" cy="319990"/>
            </a:xfrm>
            <a:custGeom>
              <a:avLst/>
              <a:gdLst/>
              <a:ahLst/>
              <a:cxnLst/>
              <a:rect l="0" t="0" r="0" b="0"/>
              <a:pathLst>
                <a:path w="373478" h="319990">
                  <a:moveTo>
                    <a:pt x="37658" y="199339"/>
                  </a:moveTo>
                  <a:lnTo>
                    <a:pt x="37658" y="199339"/>
                  </a:lnTo>
                  <a:lnTo>
                    <a:pt x="27531" y="218048"/>
                  </a:lnTo>
                  <a:lnTo>
                    <a:pt x="19409" y="260730"/>
                  </a:lnTo>
                  <a:lnTo>
                    <a:pt x="1049" y="303443"/>
                  </a:lnTo>
                  <a:lnTo>
                    <a:pt x="552" y="304020"/>
                  </a:lnTo>
                  <a:lnTo>
                    <a:pt x="221" y="303698"/>
                  </a:lnTo>
                  <a:lnTo>
                    <a:pt x="0" y="302778"/>
                  </a:lnTo>
                  <a:lnTo>
                    <a:pt x="22740" y="260279"/>
                  </a:lnTo>
                  <a:lnTo>
                    <a:pt x="50328" y="225463"/>
                  </a:lnTo>
                  <a:lnTo>
                    <a:pt x="61559" y="217114"/>
                  </a:lnTo>
                  <a:lnTo>
                    <a:pt x="64175" y="216128"/>
                  </a:lnTo>
                  <a:lnTo>
                    <a:pt x="65920" y="216176"/>
                  </a:lnTo>
                  <a:lnTo>
                    <a:pt x="67083" y="216914"/>
                  </a:lnTo>
                  <a:lnTo>
                    <a:pt x="63880" y="242034"/>
                  </a:lnTo>
                  <a:lnTo>
                    <a:pt x="51160" y="283581"/>
                  </a:lnTo>
                  <a:lnTo>
                    <a:pt x="50893" y="283722"/>
                  </a:lnTo>
                  <a:lnTo>
                    <a:pt x="50715" y="283111"/>
                  </a:lnTo>
                  <a:lnTo>
                    <a:pt x="90844" y="236373"/>
                  </a:lnTo>
                  <a:lnTo>
                    <a:pt x="110566" y="222360"/>
                  </a:lnTo>
                  <a:lnTo>
                    <a:pt x="113780" y="221036"/>
                  </a:lnTo>
                  <a:lnTo>
                    <a:pt x="116628" y="220859"/>
                  </a:lnTo>
                  <a:lnTo>
                    <a:pt x="121675" y="222545"/>
                  </a:lnTo>
                  <a:lnTo>
                    <a:pt x="123302" y="225392"/>
                  </a:lnTo>
                  <a:lnTo>
                    <a:pt x="133173" y="263995"/>
                  </a:lnTo>
                  <a:lnTo>
                    <a:pt x="142197" y="272290"/>
                  </a:lnTo>
                  <a:lnTo>
                    <a:pt x="152559" y="277623"/>
                  </a:lnTo>
                  <a:lnTo>
                    <a:pt x="161867" y="279993"/>
                  </a:lnTo>
                  <a:lnTo>
                    <a:pt x="185154" y="277956"/>
                  </a:lnTo>
                  <a:lnTo>
                    <a:pt x="198697" y="270969"/>
                  </a:lnTo>
                  <a:lnTo>
                    <a:pt x="209420" y="260102"/>
                  </a:lnTo>
                  <a:lnTo>
                    <a:pt x="221979" y="239529"/>
                  </a:lnTo>
                  <a:lnTo>
                    <a:pt x="225412" y="228726"/>
                  </a:lnTo>
                  <a:lnTo>
                    <a:pt x="224210" y="224575"/>
                  </a:lnTo>
                  <a:lnTo>
                    <a:pt x="221293" y="221102"/>
                  </a:lnTo>
                  <a:lnTo>
                    <a:pt x="217232" y="218081"/>
                  </a:lnTo>
                  <a:lnTo>
                    <a:pt x="211702" y="218183"/>
                  </a:lnTo>
                  <a:lnTo>
                    <a:pt x="198030" y="223942"/>
                  </a:lnTo>
                  <a:lnTo>
                    <a:pt x="188193" y="231675"/>
                  </a:lnTo>
                  <a:lnTo>
                    <a:pt x="182173" y="239817"/>
                  </a:lnTo>
                  <a:lnTo>
                    <a:pt x="179498" y="248138"/>
                  </a:lnTo>
                  <a:lnTo>
                    <a:pt x="182072" y="258421"/>
                  </a:lnTo>
                  <a:lnTo>
                    <a:pt x="184734" y="264127"/>
                  </a:lnTo>
                  <a:lnTo>
                    <a:pt x="187919" y="267931"/>
                  </a:lnTo>
                  <a:lnTo>
                    <a:pt x="195221" y="272158"/>
                  </a:lnTo>
                  <a:lnTo>
                    <a:pt x="198440" y="272579"/>
                  </a:lnTo>
                  <a:lnTo>
                    <a:pt x="210934" y="269775"/>
                  </a:lnTo>
                  <a:lnTo>
                    <a:pt x="212443" y="268874"/>
                  </a:lnTo>
                  <a:lnTo>
                    <a:pt x="213447" y="267568"/>
                  </a:lnTo>
                  <a:lnTo>
                    <a:pt x="214118" y="265991"/>
                  </a:lnTo>
                  <a:lnTo>
                    <a:pt x="214564" y="265647"/>
                  </a:lnTo>
                  <a:lnTo>
                    <a:pt x="214862" y="266122"/>
                  </a:lnTo>
                  <a:lnTo>
                    <a:pt x="218793" y="286686"/>
                  </a:lnTo>
                  <a:lnTo>
                    <a:pt x="221210" y="289320"/>
                  </a:lnTo>
                  <a:lnTo>
                    <a:pt x="227656" y="292247"/>
                  </a:lnTo>
                  <a:lnTo>
                    <a:pt x="242590" y="290524"/>
                  </a:lnTo>
                  <a:lnTo>
                    <a:pt x="260421" y="278803"/>
                  </a:lnTo>
                  <a:lnTo>
                    <a:pt x="288581" y="249114"/>
                  </a:lnTo>
                  <a:lnTo>
                    <a:pt x="309796" y="214322"/>
                  </a:lnTo>
                  <a:lnTo>
                    <a:pt x="332557" y="168432"/>
                  </a:lnTo>
                  <a:lnTo>
                    <a:pt x="350641" y="124298"/>
                  </a:lnTo>
                  <a:lnTo>
                    <a:pt x="363540" y="77386"/>
                  </a:lnTo>
                  <a:lnTo>
                    <a:pt x="373477" y="36440"/>
                  </a:lnTo>
                  <a:lnTo>
                    <a:pt x="371296" y="12875"/>
                  </a:lnTo>
                  <a:lnTo>
                    <a:pt x="368739" y="5885"/>
                  </a:lnTo>
                  <a:lnTo>
                    <a:pt x="365624" y="1931"/>
                  </a:lnTo>
                  <a:lnTo>
                    <a:pt x="362134" y="0"/>
                  </a:lnTo>
                  <a:lnTo>
                    <a:pt x="357693" y="2241"/>
                  </a:lnTo>
                  <a:lnTo>
                    <a:pt x="342033" y="21543"/>
                  </a:lnTo>
                  <a:lnTo>
                    <a:pt x="328143" y="48273"/>
                  </a:lnTo>
                  <a:lnTo>
                    <a:pt x="315795" y="91392"/>
                  </a:lnTo>
                  <a:lnTo>
                    <a:pt x="309911" y="125962"/>
                  </a:lnTo>
                  <a:lnTo>
                    <a:pt x="306826" y="162494"/>
                  </a:lnTo>
                  <a:lnTo>
                    <a:pt x="306160" y="197074"/>
                  </a:lnTo>
                  <a:lnTo>
                    <a:pt x="309047" y="237787"/>
                  </a:lnTo>
                  <a:lnTo>
                    <a:pt x="310216" y="276975"/>
                  </a:lnTo>
                  <a:lnTo>
                    <a:pt x="310708" y="3199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SMARTInkShape-Group405"/>
          <p:cNvGrpSpPr/>
          <p:nvPr/>
        </p:nvGrpSpPr>
        <p:grpSpPr>
          <a:xfrm>
            <a:off x="8077277" y="5568950"/>
            <a:ext cx="365803" cy="222251"/>
            <a:chOff x="8077277" y="5568950"/>
            <a:chExt cx="365803" cy="222251"/>
          </a:xfrm>
        </p:grpSpPr>
        <p:sp>
          <p:nvSpPr>
            <p:cNvPr id="180" name="SMARTInkShape-2326"/>
            <p:cNvSpPr/>
            <p:nvPr>
              <p:custDataLst>
                <p:tags r:id="rId20"/>
              </p:custDataLst>
            </p:nvPr>
          </p:nvSpPr>
          <p:spPr>
            <a:xfrm>
              <a:off x="8223250" y="5676900"/>
              <a:ext cx="19051" cy="101601"/>
            </a:xfrm>
            <a:custGeom>
              <a:avLst/>
              <a:gdLst/>
              <a:ahLst/>
              <a:cxnLst/>
              <a:rect l="0" t="0" r="0" b="0"/>
              <a:pathLst>
                <a:path w="19051" h="101601">
                  <a:moveTo>
                    <a:pt x="0" y="0"/>
                  </a:moveTo>
                  <a:lnTo>
                    <a:pt x="0" y="0"/>
                  </a:lnTo>
                  <a:lnTo>
                    <a:pt x="5069" y="5774"/>
                  </a:lnTo>
                  <a:lnTo>
                    <a:pt x="8838" y="12209"/>
                  </a:lnTo>
                  <a:lnTo>
                    <a:pt x="12361" y="55899"/>
                  </a:lnTo>
                  <a:lnTo>
                    <a:pt x="1905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2327"/>
            <p:cNvSpPr/>
            <p:nvPr>
              <p:custDataLst>
                <p:tags r:id="rId21"/>
              </p:custDataLst>
            </p:nvPr>
          </p:nvSpPr>
          <p:spPr>
            <a:xfrm>
              <a:off x="8242299" y="5600700"/>
              <a:ext cx="6352" cy="31751"/>
            </a:xfrm>
            <a:custGeom>
              <a:avLst/>
              <a:gdLst/>
              <a:ahLst/>
              <a:cxnLst/>
              <a:rect l="0" t="0" r="0" b="0"/>
              <a:pathLst>
                <a:path w="6352" h="31751">
                  <a:moveTo>
                    <a:pt x="1" y="31750"/>
                  </a:moveTo>
                  <a:lnTo>
                    <a:pt x="1" y="31750"/>
                  </a:lnTo>
                  <a:lnTo>
                    <a:pt x="0" y="9881"/>
                  </a:lnTo>
                  <a:lnTo>
                    <a:pt x="1882" y="6038"/>
                  </a:lnTo>
                  <a:lnTo>
                    <a:pt x="635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2328"/>
            <p:cNvSpPr/>
            <p:nvPr>
              <p:custDataLst>
                <p:tags r:id="rId22"/>
              </p:custDataLst>
            </p:nvPr>
          </p:nvSpPr>
          <p:spPr>
            <a:xfrm>
              <a:off x="8313444" y="5670550"/>
              <a:ext cx="11407" cy="88901"/>
            </a:xfrm>
            <a:custGeom>
              <a:avLst/>
              <a:gdLst/>
              <a:ahLst/>
              <a:cxnLst/>
              <a:rect l="0" t="0" r="0" b="0"/>
              <a:pathLst>
                <a:path w="11407" h="88901">
                  <a:moveTo>
                    <a:pt x="5056" y="0"/>
                  </a:moveTo>
                  <a:lnTo>
                    <a:pt x="5056" y="0"/>
                  </a:lnTo>
                  <a:lnTo>
                    <a:pt x="1685" y="3371"/>
                  </a:lnTo>
                  <a:lnTo>
                    <a:pt x="30" y="8789"/>
                  </a:lnTo>
                  <a:lnTo>
                    <a:pt x="0" y="17312"/>
                  </a:lnTo>
                  <a:lnTo>
                    <a:pt x="8883" y="60563"/>
                  </a:lnTo>
                  <a:lnTo>
                    <a:pt x="11406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2329"/>
            <p:cNvSpPr/>
            <p:nvPr>
              <p:custDataLst>
                <p:tags r:id="rId23"/>
              </p:custDataLst>
            </p:nvPr>
          </p:nvSpPr>
          <p:spPr>
            <a:xfrm>
              <a:off x="8299450" y="5568950"/>
              <a:ext cx="19051" cy="82551"/>
            </a:xfrm>
            <a:custGeom>
              <a:avLst/>
              <a:gdLst/>
              <a:ahLst/>
              <a:cxnLst/>
              <a:rect l="0" t="0" r="0" b="0"/>
              <a:pathLst>
                <a:path w="19051" h="82551">
                  <a:moveTo>
                    <a:pt x="19050" y="82550"/>
                  </a:moveTo>
                  <a:lnTo>
                    <a:pt x="19050" y="82550"/>
                  </a:lnTo>
                  <a:lnTo>
                    <a:pt x="13275" y="4481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2330"/>
            <p:cNvSpPr/>
            <p:nvPr>
              <p:custDataLst>
                <p:tags r:id="rId24"/>
              </p:custDataLst>
            </p:nvPr>
          </p:nvSpPr>
          <p:spPr>
            <a:xfrm>
              <a:off x="8388350" y="5575300"/>
              <a:ext cx="54730" cy="190501"/>
            </a:xfrm>
            <a:custGeom>
              <a:avLst/>
              <a:gdLst/>
              <a:ahLst/>
              <a:cxnLst/>
              <a:rect l="0" t="0" r="0" b="0"/>
              <a:pathLst>
                <a:path w="54730" h="190501">
                  <a:moveTo>
                    <a:pt x="0" y="0"/>
                  </a:moveTo>
                  <a:lnTo>
                    <a:pt x="0" y="0"/>
                  </a:lnTo>
                  <a:lnTo>
                    <a:pt x="18297" y="0"/>
                  </a:lnTo>
                  <a:lnTo>
                    <a:pt x="21370" y="1411"/>
                  </a:lnTo>
                  <a:lnTo>
                    <a:pt x="26667" y="6742"/>
                  </a:lnTo>
                  <a:lnTo>
                    <a:pt x="44896" y="48334"/>
                  </a:lnTo>
                  <a:lnTo>
                    <a:pt x="54729" y="82533"/>
                  </a:lnTo>
                  <a:lnTo>
                    <a:pt x="50898" y="127519"/>
                  </a:lnTo>
                  <a:lnTo>
                    <a:pt x="41108" y="162432"/>
                  </a:lnTo>
                  <a:lnTo>
                    <a:pt x="25400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2331"/>
            <p:cNvSpPr/>
            <p:nvPr>
              <p:custDataLst>
                <p:tags r:id="rId25"/>
              </p:custDataLst>
            </p:nvPr>
          </p:nvSpPr>
          <p:spPr>
            <a:xfrm>
              <a:off x="8077277" y="5605378"/>
              <a:ext cx="139624" cy="185823"/>
            </a:xfrm>
            <a:custGeom>
              <a:avLst/>
              <a:gdLst/>
              <a:ahLst/>
              <a:cxnLst/>
              <a:rect l="0" t="0" r="0" b="0"/>
              <a:pathLst>
                <a:path w="139624" h="185823">
                  <a:moveTo>
                    <a:pt x="69773" y="8022"/>
                  </a:moveTo>
                  <a:lnTo>
                    <a:pt x="69773" y="8022"/>
                  </a:lnTo>
                  <a:lnTo>
                    <a:pt x="66402" y="8022"/>
                  </a:lnTo>
                  <a:lnTo>
                    <a:pt x="44439" y="0"/>
                  </a:lnTo>
                  <a:lnTo>
                    <a:pt x="31702" y="459"/>
                  </a:lnTo>
                  <a:lnTo>
                    <a:pt x="26753" y="2274"/>
                  </a:lnTo>
                  <a:lnTo>
                    <a:pt x="19374" y="8055"/>
                  </a:lnTo>
                  <a:lnTo>
                    <a:pt x="4510" y="32726"/>
                  </a:lnTo>
                  <a:lnTo>
                    <a:pt x="316" y="54985"/>
                  </a:lnTo>
                  <a:lnTo>
                    <a:pt x="0" y="90285"/>
                  </a:lnTo>
                  <a:lnTo>
                    <a:pt x="10058" y="119650"/>
                  </a:lnTo>
                  <a:lnTo>
                    <a:pt x="28181" y="139243"/>
                  </a:lnTo>
                  <a:lnTo>
                    <a:pt x="60507" y="160497"/>
                  </a:lnTo>
                  <a:lnTo>
                    <a:pt x="139623" y="1858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SMARTInkShape-Group406"/>
          <p:cNvGrpSpPr/>
          <p:nvPr/>
        </p:nvGrpSpPr>
        <p:grpSpPr>
          <a:xfrm>
            <a:off x="8743231" y="5495729"/>
            <a:ext cx="1149462" cy="451752"/>
            <a:chOff x="8743231" y="5495729"/>
            <a:chExt cx="1149462" cy="451752"/>
          </a:xfrm>
        </p:grpSpPr>
        <p:sp>
          <p:nvSpPr>
            <p:cNvPr id="187" name="SMARTInkShape-2332"/>
            <p:cNvSpPr/>
            <p:nvPr>
              <p:custDataLst>
                <p:tags r:id="rId11"/>
              </p:custDataLst>
            </p:nvPr>
          </p:nvSpPr>
          <p:spPr>
            <a:xfrm>
              <a:off x="8832850" y="5581650"/>
              <a:ext cx="19051" cy="222251"/>
            </a:xfrm>
            <a:custGeom>
              <a:avLst/>
              <a:gdLst/>
              <a:ahLst/>
              <a:cxnLst/>
              <a:rect l="0" t="0" r="0" b="0"/>
              <a:pathLst>
                <a:path w="19051" h="222251">
                  <a:moveTo>
                    <a:pt x="19050" y="0"/>
                  </a:moveTo>
                  <a:lnTo>
                    <a:pt x="19050" y="0"/>
                  </a:lnTo>
                  <a:lnTo>
                    <a:pt x="19049" y="47072"/>
                  </a:lnTo>
                  <a:lnTo>
                    <a:pt x="19049" y="89676"/>
                  </a:lnTo>
                  <a:lnTo>
                    <a:pt x="17169" y="131699"/>
                  </a:lnTo>
                  <a:lnTo>
                    <a:pt x="13582" y="173711"/>
                  </a:lnTo>
                  <a:lnTo>
                    <a:pt x="0" y="222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2333"/>
            <p:cNvSpPr/>
            <p:nvPr>
              <p:custDataLst>
                <p:tags r:id="rId12"/>
              </p:custDataLst>
            </p:nvPr>
          </p:nvSpPr>
          <p:spPr>
            <a:xfrm>
              <a:off x="8934450" y="5573480"/>
              <a:ext cx="21803" cy="230421"/>
            </a:xfrm>
            <a:custGeom>
              <a:avLst/>
              <a:gdLst/>
              <a:ahLst/>
              <a:cxnLst/>
              <a:rect l="0" t="0" r="0" b="0"/>
              <a:pathLst>
                <a:path w="21803" h="230421">
                  <a:moveTo>
                    <a:pt x="12700" y="8170"/>
                  </a:moveTo>
                  <a:lnTo>
                    <a:pt x="12700" y="8170"/>
                  </a:lnTo>
                  <a:lnTo>
                    <a:pt x="16070" y="1428"/>
                  </a:lnTo>
                  <a:lnTo>
                    <a:pt x="17769" y="147"/>
                  </a:lnTo>
                  <a:lnTo>
                    <a:pt x="19607" y="0"/>
                  </a:lnTo>
                  <a:lnTo>
                    <a:pt x="21538" y="607"/>
                  </a:lnTo>
                  <a:lnTo>
                    <a:pt x="21802" y="10688"/>
                  </a:lnTo>
                  <a:lnTo>
                    <a:pt x="18706" y="56610"/>
                  </a:lnTo>
                  <a:lnTo>
                    <a:pt x="14094" y="100446"/>
                  </a:lnTo>
                  <a:lnTo>
                    <a:pt x="9604" y="143441"/>
                  </a:lnTo>
                  <a:lnTo>
                    <a:pt x="4897" y="188314"/>
                  </a:lnTo>
                  <a:lnTo>
                    <a:pt x="0" y="2304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2334"/>
            <p:cNvSpPr/>
            <p:nvPr>
              <p:custDataLst>
                <p:tags r:id="rId13"/>
              </p:custDataLst>
            </p:nvPr>
          </p:nvSpPr>
          <p:spPr>
            <a:xfrm>
              <a:off x="8753994" y="5640335"/>
              <a:ext cx="218557" cy="23866"/>
            </a:xfrm>
            <a:custGeom>
              <a:avLst/>
              <a:gdLst/>
              <a:ahLst/>
              <a:cxnLst/>
              <a:rect l="0" t="0" r="0" b="0"/>
              <a:pathLst>
                <a:path w="218557" h="23866">
                  <a:moveTo>
                    <a:pt x="59806" y="23865"/>
                  </a:moveTo>
                  <a:lnTo>
                    <a:pt x="59806" y="23865"/>
                  </a:lnTo>
                  <a:lnTo>
                    <a:pt x="18584" y="18796"/>
                  </a:lnTo>
                  <a:lnTo>
                    <a:pt x="4090" y="15027"/>
                  </a:lnTo>
                  <a:lnTo>
                    <a:pt x="790" y="13034"/>
                  </a:lnTo>
                  <a:lnTo>
                    <a:pt x="0" y="11000"/>
                  </a:lnTo>
                  <a:lnTo>
                    <a:pt x="886" y="8938"/>
                  </a:lnTo>
                  <a:lnTo>
                    <a:pt x="42863" y="1265"/>
                  </a:lnTo>
                  <a:lnTo>
                    <a:pt x="89201" y="0"/>
                  </a:lnTo>
                  <a:lnTo>
                    <a:pt x="135856" y="3075"/>
                  </a:lnTo>
                  <a:lnTo>
                    <a:pt x="182098" y="6353"/>
                  </a:lnTo>
                  <a:lnTo>
                    <a:pt x="218556" y="11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2335"/>
            <p:cNvSpPr/>
            <p:nvPr>
              <p:custDataLst>
                <p:tags r:id="rId14"/>
              </p:custDataLst>
            </p:nvPr>
          </p:nvSpPr>
          <p:spPr>
            <a:xfrm>
              <a:off x="8743231" y="5727700"/>
              <a:ext cx="343620" cy="40408"/>
            </a:xfrm>
            <a:custGeom>
              <a:avLst/>
              <a:gdLst/>
              <a:ahLst/>
              <a:cxnLst/>
              <a:rect l="0" t="0" r="0" b="0"/>
              <a:pathLst>
                <a:path w="343620" h="40408">
                  <a:moveTo>
                    <a:pt x="57869" y="19050"/>
                  </a:moveTo>
                  <a:lnTo>
                    <a:pt x="57869" y="19050"/>
                  </a:lnTo>
                  <a:lnTo>
                    <a:pt x="12297" y="34245"/>
                  </a:lnTo>
                  <a:lnTo>
                    <a:pt x="700" y="40407"/>
                  </a:lnTo>
                  <a:lnTo>
                    <a:pt x="0" y="40344"/>
                  </a:lnTo>
                  <a:lnTo>
                    <a:pt x="240" y="39596"/>
                  </a:lnTo>
                  <a:lnTo>
                    <a:pt x="42591" y="37690"/>
                  </a:lnTo>
                  <a:lnTo>
                    <a:pt x="78125" y="34860"/>
                  </a:lnTo>
                  <a:lnTo>
                    <a:pt x="119319" y="29370"/>
                  </a:lnTo>
                  <a:lnTo>
                    <a:pt x="159968" y="23636"/>
                  </a:lnTo>
                  <a:lnTo>
                    <a:pt x="206654" y="19703"/>
                  </a:lnTo>
                  <a:lnTo>
                    <a:pt x="248003" y="14383"/>
                  </a:lnTo>
                  <a:lnTo>
                    <a:pt x="290514" y="8338"/>
                  </a:lnTo>
                  <a:lnTo>
                    <a:pt x="3436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2336"/>
            <p:cNvSpPr/>
            <p:nvPr>
              <p:custDataLst>
                <p:tags r:id="rId15"/>
              </p:custDataLst>
            </p:nvPr>
          </p:nvSpPr>
          <p:spPr>
            <a:xfrm>
              <a:off x="9207147" y="5594997"/>
              <a:ext cx="76554" cy="171019"/>
            </a:xfrm>
            <a:custGeom>
              <a:avLst/>
              <a:gdLst/>
              <a:ahLst/>
              <a:cxnLst/>
              <a:rect l="0" t="0" r="0" b="0"/>
              <a:pathLst>
                <a:path w="76554" h="171019">
                  <a:moveTo>
                    <a:pt x="76553" y="31103"/>
                  </a:moveTo>
                  <a:lnTo>
                    <a:pt x="76553" y="31103"/>
                  </a:lnTo>
                  <a:lnTo>
                    <a:pt x="76553" y="24361"/>
                  </a:lnTo>
                  <a:lnTo>
                    <a:pt x="74672" y="19170"/>
                  </a:lnTo>
                  <a:lnTo>
                    <a:pt x="64343" y="6717"/>
                  </a:lnTo>
                  <a:lnTo>
                    <a:pt x="56781" y="2626"/>
                  </a:lnTo>
                  <a:lnTo>
                    <a:pt x="33684" y="0"/>
                  </a:lnTo>
                  <a:lnTo>
                    <a:pt x="20106" y="5285"/>
                  </a:lnTo>
                  <a:lnTo>
                    <a:pt x="883" y="19183"/>
                  </a:lnTo>
                  <a:lnTo>
                    <a:pt x="0" y="23862"/>
                  </a:lnTo>
                  <a:lnTo>
                    <a:pt x="2784" y="36586"/>
                  </a:lnTo>
                  <a:lnTo>
                    <a:pt x="30054" y="79141"/>
                  </a:lnTo>
                  <a:lnTo>
                    <a:pt x="66582" y="123867"/>
                  </a:lnTo>
                  <a:lnTo>
                    <a:pt x="71650" y="134420"/>
                  </a:lnTo>
                  <a:lnTo>
                    <a:pt x="72492" y="146167"/>
                  </a:lnTo>
                  <a:lnTo>
                    <a:pt x="71728" y="152262"/>
                  </a:lnTo>
                  <a:lnTo>
                    <a:pt x="67693" y="157736"/>
                  </a:lnTo>
                  <a:lnTo>
                    <a:pt x="53799" y="167583"/>
                  </a:lnTo>
                  <a:lnTo>
                    <a:pt x="39629" y="171018"/>
                  </a:lnTo>
                  <a:lnTo>
                    <a:pt x="32887" y="170946"/>
                  </a:lnTo>
                  <a:lnTo>
                    <a:pt x="21633" y="167104"/>
                  </a:lnTo>
                  <a:lnTo>
                    <a:pt x="16657" y="164103"/>
                  </a:lnTo>
                  <a:lnTo>
                    <a:pt x="13338" y="160692"/>
                  </a:lnTo>
                  <a:lnTo>
                    <a:pt x="6703" y="1454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2337"/>
            <p:cNvSpPr/>
            <p:nvPr>
              <p:custDataLst>
                <p:tags r:id="rId16"/>
              </p:custDataLst>
            </p:nvPr>
          </p:nvSpPr>
          <p:spPr>
            <a:xfrm>
              <a:off x="9282771" y="5648430"/>
              <a:ext cx="83480" cy="98321"/>
            </a:xfrm>
            <a:custGeom>
              <a:avLst/>
              <a:gdLst/>
              <a:ahLst/>
              <a:cxnLst/>
              <a:rect l="0" t="0" r="0" b="0"/>
              <a:pathLst>
                <a:path w="83480" h="98321">
                  <a:moveTo>
                    <a:pt x="77129" y="9420"/>
                  </a:moveTo>
                  <a:lnTo>
                    <a:pt x="77129" y="9420"/>
                  </a:lnTo>
                  <a:lnTo>
                    <a:pt x="80499" y="6049"/>
                  </a:lnTo>
                  <a:lnTo>
                    <a:pt x="80787" y="4351"/>
                  </a:lnTo>
                  <a:lnTo>
                    <a:pt x="80273" y="2512"/>
                  </a:lnTo>
                  <a:lnTo>
                    <a:pt x="79225" y="581"/>
                  </a:lnTo>
                  <a:lnTo>
                    <a:pt x="75704" y="0"/>
                  </a:lnTo>
                  <a:lnTo>
                    <a:pt x="41951" y="4118"/>
                  </a:lnTo>
                  <a:lnTo>
                    <a:pt x="25040" y="9651"/>
                  </a:lnTo>
                  <a:lnTo>
                    <a:pt x="13291" y="18695"/>
                  </a:lnTo>
                  <a:lnTo>
                    <a:pt x="2710" y="35686"/>
                  </a:lnTo>
                  <a:lnTo>
                    <a:pt x="0" y="41747"/>
                  </a:lnTo>
                  <a:lnTo>
                    <a:pt x="751" y="56008"/>
                  </a:lnTo>
                  <a:lnTo>
                    <a:pt x="2927" y="63762"/>
                  </a:lnTo>
                  <a:lnTo>
                    <a:pt x="12870" y="76140"/>
                  </a:lnTo>
                  <a:lnTo>
                    <a:pt x="19473" y="81417"/>
                  </a:lnTo>
                  <a:lnTo>
                    <a:pt x="25991" y="84229"/>
                  </a:lnTo>
                  <a:lnTo>
                    <a:pt x="38879" y="85472"/>
                  </a:lnTo>
                  <a:lnTo>
                    <a:pt x="44574" y="83405"/>
                  </a:lnTo>
                  <a:lnTo>
                    <a:pt x="54664" y="75464"/>
                  </a:lnTo>
                  <a:lnTo>
                    <a:pt x="64906" y="62463"/>
                  </a:lnTo>
                  <a:lnTo>
                    <a:pt x="68168" y="53927"/>
                  </a:lnTo>
                  <a:lnTo>
                    <a:pt x="70263" y="40319"/>
                  </a:lnTo>
                  <a:lnTo>
                    <a:pt x="69729" y="39896"/>
                  </a:lnTo>
                  <a:lnTo>
                    <a:pt x="67255" y="43191"/>
                  </a:lnTo>
                  <a:lnTo>
                    <a:pt x="64987" y="61874"/>
                  </a:lnTo>
                  <a:lnTo>
                    <a:pt x="64677" y="73655"/>
                  </a:lnTo>
                  <a:lnTo>
                    <a:pt x="66711" y="79054"/>
                  </a:lnTo>
                  <a:lnTo>
                    <a:pt x="83479" y="983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2338"/>
            <p:cNvSpPr/>
            <p:nvPr>
              <p:custDataLst>
                <p:tags r:id="rId17"/>
              </p:custDataLst>
            </p:nvPr>
          </p:nvSpPr>
          <p:spPr>
            <a:xfrm>
              <a:off x="9432671" y="5652383"/>
              <a:ext cx="130430" cy="113418"/>
            </a:xfrm>
            <a:custGeom>
              <a:avLst/>
              <a:gdLst/>
              <a:ahLst/>
              <a:cxnLst/>
              <a:rect l="0" t="0" r="0" b="0"/>
              <a:pathLst>
                <a:path w="130430" h="113418">
                  <a:moveTo>
                    <a:pt x="22479" y="5467"/>
                  </a:moveTo>
                  <a:lnTo>
                    <a:pt x="22479" y="5467"/>
                  </a:lnTo>
                  <a:lnTo>
                    <a:pt x="22479" y="0"/>
                  </a:lnTo>
                  <a:lnTo>
                    <a:pt x="19108" y="6120"/>
                  </a:lnTo>
                  <a:lnTo>
                    <a:pt x="13019" y="47945"/>
                  </a:lnTo>
                  <a:lnTo>
                    <a:pt x="5179" y="90065"/>
                  </a:lnTo>
                  <a:lnTo>
                    <a:pt x="3502" y="100216"/>
                  </a:lnTo>
                  <a:lnTo>
                    <a:pt x="0" y="109192"/>
                  </a:lnTo>
                  <a:lnTo>
                    <a:pt x="438" y="110600"/>
                  </a:lnTo>
                  <a:lnTo>
                    <a:pt x="1435" y="111539"/>
                  </a:lnTo>
                  <a:lnTo>
                    <a:pt x="2805" y="110048"/>
                  </a:lnTo>
                  <a:lnTo>
                    <a:pt x="23577" y="67722"/>
                  </a:lnTo>
                  <a:lnTo>
                    <a:pt x="45629" y="31539"/>
                  </a:lnTo>
                  <a:lnTo>
                    <a:pt x="49201" y="27788"/>
                  </a:lnTo>
                  <a:lnTo>
                    <a:pt x="52287" y="25992"/>
                  </a:lnTo>
                  <a:lnTo>
                    <a:pt x="55051" y="25500"/>
                  </a:lnTo>
                  <a:lnTo>
                    <a:pt x="56894" y="26584"/>
                  </a:lnTo>
                  <a:lnTo>
                    <a:pt x="58122" y="28717"/>
                  </a:lnTo>
                  <a:lnTo>
                    <a:pt x="63914" y="54964"/>
                  </a:lnTo>
                  <a:lnTo>
                    <a:pt x="60750" y="85375"/>
                  </a:lnTo>
                  <a:lnTo>
                    <a:pt x="61398" y="85550"/>
                  </a:lnTo>
                  <a:lnTo>
                    <a:pt x="64000" y="83863"/>
                  </a:lnTo>
                  <a:lnTo>
                    <a:pt x="88469" y="48183"/>
                  </a:lnTo>
                  <a:lnTo>
                    <a:pt x="99784" y="37857"/>
                  </a:lnTo>
                  <a:lnTo>
                    <a:pt x="111870" y="30916"/>
                  </a:lnTo>
                  <a:lnTo>
                    <a:pt x="116645" y="29489"/>
                  </a:lnTo>
                  <a:lnTo>
                    <a:pt x="120534" y="29243"/>
                  </a:lnTo>
                  <a:lnTo>
                    <a:pt x="123832" y="29784"/>
                  </a:lnTo>
                  <a:lnTo>
                    <a:pt x="126031" y="32261"/>
                  </a:lnTo>
                  <a:lnTo>
                    <a:pt x="128474" y="40659"/>
                  </a:lnTo>
                  <a:lnTo>
                    <a:pt x="129850" y="53916"/>
                  </a:lnTo>
                  <a:lnTo>
                    <a:pt x="125339" y="97554"/>
                  </a:lnTo>
                  <a:lnTo>
                    <a:pt x="130429" y="113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2339"/>
            <p:cNvSpPr/>
            <p:nvPr>
              <p:custDataLst>
                <p:tags r:id="rId18"/>
              </p:custDataLst>
            </p:nvPr>
          </p:nvSpPr>
          <p:spPr>
            <a:xfrm>
              <a:off x="9569845" y="5602691"/>
              <a:ext cx="169410" cy="344790"/>
            </a:xfrm>
            <a:custGeom>
              <a:avLst/>
              <a:gdLst/>
              <a:ahLst/>
              <a:cxnLst/>
              <a:rect l="0" t="0" r="0" b="0"/>
              <a:pathLst>
                <a:path w="169410" h="344790">
                  <a:moveTo>
                    <a:pt x="88505" y="74209"/>
                  </a:moveTo>
                  <a:lnTo>
                    <a:pt x="88505" y="74209"/>
                  </a:lnTo>
                  <a:lnTo>
                    <a:pt x="88505" y="70550"/>
                  </a:lnTo>
                  <a:lnTo>
                    <a:pt x="88505" y="72113"/>
                  </a:lnTo>
                  <a:lnTo>
                    <a:pt x="66520" y="101563"/>
                  </a:lnTo>
                  <a:lnTo>
                    <a:pt x="52266" y="148680"/>
                  </a:lnTo>
                  <a:lnTo>
                    <a:pt x="39117" y="195013"/>
                  </a:lnTo>
                  <a:lnTo>
                    <a:pt x="29517" y="238869"/>
                  </a:lnTo>
                  <a:lnTo>
                    <a:pt x="19600" y="277278"/>
                  </a:lnTo>
                  <a:lnTo>
                    <a:pt x="6358" y="320170"/>
                  </a:lnTo>
                  <a:lnTo>
                    <a:pt x="494" y="344789"/>
                  </a:lnTo>
                  <a:lnTo>
                    <a:pt x="0" y="340517"/>
                  </a:lnTo>
                  <a:lnTo>
                    <a:pt x="15354" y="300187"/>
                  </a:lnTo>
                  <a:lnTo>
                    <a:pt x="34936" y="253138"/>
                  </a:lnTo>
                  <a:lnTo>
                    <a:pt x="52393" y="210891"/>
                  </a:lnTo>
                  <a:lnTo>
                    <a:pt x="69429" y="164395"/>
                  </a:lnTo>
                  <a:lnTo>
                    <a:pt x="86383" y="121029"/>
                  </a:lnTo>
                  <a:lnTo>
                    <a:pt x="109199" y="78988"/>
                  </a:lnTo>
                  <a:lnTo>
                    <a:pt x="133305" y="34492"/>
                  </a:lnTo>
                  <a:lnTo>
                    <a:pt x="147248" y="9368"/>
                  </a:lnTo>
                  <a:lnTo>
                    <a:pt x="156006" y="0"/>
                  </a:lnTo>
                  <a:lnTo>
                    <a:pt x="159611" y="42"/>
                  </a:lnTo>
                  <a:lnTo>
                    <a:pt x="162719" y="2892"/>
                  </a:lnTo>
                  <a:lnTo>
                    <a:pt x="165498" y="7614"/>
                  </a:lnTo>
                  <a:lnTo>
                    <a:pt x="169409" y="27744"/>
                  </a:lnTo>
                  <a:lnTo>
                    <a:pt x="163826" y="58325"/>
                  </a:lnTo>
                  <a:lnTo>
                    <a:pt x="147885" y="92787"/>
                  </a:lnTo>
                  <a:lnTo>
                    <a:pt x="119023" y="128339"/>
                  </a:lnTo>
                  <a:lnTo>
                    <a:pt x="91557" y="152572"/>
                  </a:lnTo>
                  <a:lnTo>
                    <a:pt x="80689" y="157955"/>
                  </a:lnTo>
                  <a:lnTo>
                    <a:pt x="76944" y="157557"/>
                  </a:lnTo>
                  <a:lnTo>
                    <a:pt x="69455" y="1440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2340"/>
            <p:cNvSpPr/>
            <p:nvPr>
              <p:custDataLst>
                <p:tags r:id="rId19"/>
              </p:custDataLst>
            </p:nvPr>
          </p:nvSpPr>
          <p:spPr>
            <a:xfrm>
              <a:off x="9749534" y="5495729"/>
              <a:ext cx="143159" cy="295472"/>
            </a:xfrm>
            <a:custGeom>
              <a:avLst/>
              <a:gdLst/>
              <a:ahLst/>
              <a:cxnLst/>
              <a:rect l="0" t="0" r="0" b="0"/>
              <a:pathLst>
                <a:path w="143159" h="295472">
                  <a:moveTo>
                    <a:pt x="67566" y="3371"/>
                  </a:moveTo>
                  <a:lnTo>
                    <a:pt x="67566" y="3371"/>
                  </a:lnTo>
                  <a:lnTo>
                    <a:pt x="74308" y="0"/>
                  </a:lnTo>
                  <a:lnTo>
                    <a:pt x="76294" y="418"/>
                  </a:lnTo>
                  <a:lnTo>
                    <a:pt x="77618" y="2108"/>
                  </a:lnTo>
                  <a:lnTo>
                    <a:pt x="78501" y="4646"/>
                  </a:lnTo>
                  <a:lnTo>
                    <a:pt x="74142" y="43500"/>
                  </a:lnTo>
                  <a:lnTo>
                    <a:pt x="62307" y="87027"/>
                  </a:lnTo>
                  <a:lnTo>
                    <a:pt x="42852" y="133490"/>
                  </a:lnTo>
                  <a:lnTo>
                    <a:pt x="26690" y="177235"/>
                  </a:lnTo>
                  <a:lnTo>
                    <a:pt x="12952" y="216690"/>
                  </a:lnTo>
                  <a:lnTo>
                    <a:pt x="1143" y="249047"/>
                  </a:lnTo>
                  <a:lnTo>
                    <a:pt x="0" y="256055"/>
                  </a:lnTo>
                  <a:lnTo>
                    <a:pt x="650" y="260727"/>
                  </a:lnTo>
                  <a:lnTo>
                    <a:pt x="2494" y="263842"/>
                  </a:lnTo>
                  <a:lnTo>
                    <a:pt x="5134" y="265918"/>
                  </a:lnTo>
                  <a:lnTo>
                    <a:pt x="8306" y="265186"/>
                  </a:lnTo>
                  <a:lnTo>
                    <a:pt x="45994" y="231313"/>
                  </a:lnTo>
                  <a:lnTo>
                    <a:pt x="80097" y="185386"/>
                  </a:lnTo>
                  <a:lnTo>
                    <a:pt x="84684" y="171209"/>
                  </a:lnTo>
                  <a:lnTo>
                    <a:pt x="83917" y="168180"/>
                  </a:lnTo>
                  <a:lnTo>
                    <a:pt x="81994" y="166160"/>
                  </a:lnTo>
                  <a:lnTo>
                    <a:pt x="79301" y="164814"/>
                  </a:lnTo>
                  <a:lnTo>
                    <a:pt x="76095" y="165327"/>
                  </a:lnTo>
                  <a:lnTo>
                    <a:pt x="68770" y="169660"/>
                  </a:lnTo>
                  <a:lnTo>
                    <a:pt x="48911" y="193374"/>
                  </a:lnTo>
                  <a:lnTo>
                    <a:pt x="40009" y="212774"/>
                  </a:lnTo>
                  <a:lnTo>
                    <a:pt x="37680" y="225556"/>
                  </a:lnTo>
                  <a:lnTo>
                    <a:pt x="40406" y="236410"/>
                  </a:lnTo>
                  <a:lnTo>
                    <a:pt x="43110" y="241280"/>
                  </a:lnTo>
                  <a:lnTo>
                    <a:pt x="47734" y="243822"/>
                  </a:lnTo>
                  <a:lnTo>
                    <a:pt x="60398" y="244764"/>
                  </a:lnTo>
                  <a:lnTo>
                    <a:pt x="80023" y="237957"/>
                  </a:lnTo>
                  <a:lnTo>
                    <a:pt x="119632" y="198430"/>
                  </a:lnTo>
                  <a:lnTo>
                    <a:pt x="131519" y="181346"/>
                  </a:lnTo>
                  <a:lnTo>
                    <a:pt x="134795" y="171606"/>
                  </a:lnTo>
                  <a:lnTo>
                    <a:pt x="134370" y="164455"/>
                  </a:lnTo>
                  <a:lnTo>
                    <a:pt x="133268" y="161561"/>
                  </a:lnTo>
                  <a:lnTo>
                    <a:pt x="131123" y="160336"/>
                  </a:lnTo>
                  <a:lnTo>
                    <a:pt x="128282" y="160226"/>
                  </a:lnTo>
                  <a:lnTo>
                    <a:pt x="124976" y="160857"/>
                  </a:lnTo>
                  <a:lnTo>
                    <a:pt x="123478" y="163395"/>
                  </a:lnTo>
                  <a:lnTo>
                    <a:pt x="123696" y="171859"/>
                  </a:lnTo>
                  <a:lnTo>
                    <a:pt x="133371" y="207575"/>
                  </a:lnTo>
                  <a:lnTo>
                    <a:pt x="139146" y="224656"/>
                  </a:lnTo>
                  <a:lnTo>
                    <a:pt x="143158" y="267992"/>
                  </a:lnTo>
                  <a:lnTo>
                    <a:pt x="140538" y="275035"/>
                  </a:lnTo>
                  <a:lnTo>
                    <a:pt x="130101" y="288505"/>
                  </a:lnTo>
                  <a:lnTo>
                    <a:pt x="124073" y="292238"/>
                  </a:lnTo>
                  <a:lnTo>
                    <a:pt x="99316" y="2954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" name="SMARTInkShape-Group407"/>
          <p:cNvGrpSpPr/>
          <p:nvPr/>
        </p:nvGrpSpPr>
        <p:grpSpPr>
          <a:xfrm>
            <a:off x="10246523" y="5600700"/>
            <a:ext cx="116678" cy="196851"/>
            <a:chOff x="10246523" y="5600700"/>
            <a:chExt cx="116678" cy="196851"/>
          </a:xfrm>
        </p:grpSpPr>
        <p:sp>
          <p:nvSpPr>
            <p:cNvPr id="197" name="SMARTInkShape-2341"/>
            <p:cNvSpPr/>
            <p:nvPr>
              <p:custDataLst>
                <p:tags r:id="rId8"/>
              </p:custDataLst>
            </p:nvPr>
          </p:nvSpPr>
          <p:spPr>
            <a:xfrm>
              <a:off x="10246523" y="5695950"/>
              <a:ext cx="15078" cy="101601"/>
            </a:xfrm>
            <a:custGeom>
              <a:avLst/>
              <a:gdLst/>
              <a:ahLst/>
              <a:cxnLst/>
              <a:rect l="0" t="0" r="0" b="0"/>
              <a:pathLst>
                <a:path w="15078" h="101601">
                  <a:moveTo>
                    <a:pt x="15077" y="0"/>
                  </a:moveTo>
                  <a:lnTo>
                    <a:pt x="15077" y="0"/>
                  </a:lnTo>
                  <a:lnTo>
                    <a:pt x="15077" y="10113"/>
                  </a:lnTo>
                  <a:lnTo>
                    <a:pt x="0" y="50529"/>
                  </a:lnTo>
                  <a:lnTo>
                    <a:pt x="2377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2342"/>
            <p:cNvSpPr/>
            <p:nvPr>
              <p:custDataLst>
                <p:tags r:id="rId9"/>
              </p:custDataLst>
            </p:nvPr>
          </p:nvSpPr>
          <p:spPr>
            <a:xfrm>
              <a:off x="10248900" y="5600700"/>
              <a:ext cx="6351" cy="69851"/>
            </a:xfrm>
            <a:custGeom>
              <a:avLst/>
              <a:gdLst/>
              <a:ahLst/>
              <a:cxnLst/>
              <a:rect l="0" t="0" r="0" b="0"/>
              <a:pathLst>
                <a:path w="6351" h="69851">
                  <a:moveTo>
                    <a:pt x="0" y="69850"/>
                  </a:moveTo>
                  <a:lnTo>
                    <a:pt x="0" y="69850"/>
                  </a:lnTo>
                  <a:lnTo>
                    <a:pt x="0" y="27755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2343"/>
            <p:cNvSpPr/>
            <p:nvPr>
              <p:custDataLst>
                <p:tags r:id="rId10"/>
              </p:custDataLst>
            </p:nvPr>
          </p:nvSpPr>
          <p:spPr>
            <a:xfrm>
              <a:off x="10291510" y="5639192"/>
              <a:ext cx="71691" cy="139309"/>
            </a:xfrm>
            <a:custGeom>
              <a:avLst/>
              <a:gdLst/>
              <a:ahLst/>
              <a:cxnLst/>
              <a:rect l="0" t="0" r="0" b="0"/>
              <a:pathLst>
                <a:path w="71691" h="139309">
                  <a:moveTo>
                    <a:pt x="71690" y="5958"/>
                  </a:moveTo>
                  <a:lnTo>
                    <a:pt x="71690" y="5958"/>
                  </a:lnTo>
                  <a:lnTo>
                    <a:pt x="68319" y="2587"/>
                  </a:lnTo>
                  <a:lnTo>
                    <a:pt x="39985" y="0"/>
                  </a:lnTo>
                  <a:lnTo>
                    <a:pt x="11178" y="3057"/>
                  </a:lnTo>
                  <a:lnTo>
                    <a:pt x="2462" y="6549"/>
                  </a:lnTo>
                  <a:lnTo>
                    <a:pt x="139" y="8469"/>
                  </a:lnTo>
                  <a:lnTo>
                    <a:pt x="0" y="11865"/>
                  </a:lnTo>
                  <a:lnTo>
                    <a:pt x="6547" y="26758"/>
                  </a:lnTo>
                  <a:lnTo>
                    <a:pt x="38311" y="67625"/>
                  </a:lnTo>
                  <a:lnTo>
                    <a:pt x="52941" y="88670"/>
                  </a:lnTo>
                  <a:lnTo>
                    <a:pt x="59359" y="104338"/>
                  </a:lnTo>
                  <a:lnTo>
                    <a:pt x="59236" y="111761"/>
                  </a:lnTo>
                  <a:lnTo>
                    <a:pt x="53455" y="125654"/>
                  </a:lnTo>
                  <a:lnTo>
                    <a:pt x="45713" y="133239"/>
                  </a:lnTo>
                  <a:lnTo>
                    <a:pt x="27240" y="1393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1" name="SMARTInkShape-2344"/>
          <p:cNvSpPr/>
          <p:nvPr>
            <p:custDataLst>
              <p:tags r:id="rId7"/>
            </p:custDataLst>
          </p:nvPr>
        </p:nvSpPr>
        <p:spPr>
          <a:xfrm>
            <a:off x="10675193" y="5528609"/>
            <a:ext cx="593200" cy="298247"/>
          </a:xfrm>
          <a:custGeom>
            <a:avLst/>
            <a:gdLst/>
            <a:ahLst/>
            <a:cxnLst/>
            <a:rect l="0" t="0" r="0" b="0"/>
            <a:pathLst>
              <a:path w="593200" h="298247">
                <a:moveTo>
                  <a:pt x="100757" y="135591"/>
                </a:moveTo>
                <a:lnTo>
                  <a:pt x="100757" y="135591"/>
                </a:lnTo>
                <a:lnTo>
                  <a:pt x="74242" y="121286"/>
                </a:lnTo>
                <a:lnTo>
                  <a:pt x="60280" y="120531"/>
                </a:lnTo>
                <a:lnTo>
                  <a:pt x="36553" y="125954"/>
                </a:lnTo>
                <a:lnTo>
                  <a:pt x="28321" y="129167"/>
                </a:lnTo>
                <a:lnTo>
                  <a:pt x="17294" y="138380"/>
                </a:lnTo>
                <a:lnTo>
                  <a:pt x="13365" y="143801"/>
                </a:lnTo>
                <a:lnTo>
                  <a:pt x="8999" y="157349"/>
                </a:lnTo>
                <a:lnTo>
                  <a:pt x="7835" y="164912"/>
                </a:lnTo>
                <a:lnTo>
                  <a:pt x="10304" y="178962"/>
                </a:lnTo>
                <a:lnTo>
                  <a:pt x="16811" y="192262"/>
                </a:lnTo>
                <a:lnTo>
                  <a:pt x="49687" y="239527"/>
                </a:lnTo>
                <a:lnTo>
                  <a:pt x="59480" y="254457"/>
                </a:lnTo>
                <a:lnTo>
                  <a:pt x="62891" y="270030"/>
                </a:lnTo>
                <a:lnTo>
                  <a:pt x="62813" y="278133"/>
                </a:lnTo>
                <a:lnTo>
                  <a:pt x="59233" y="284241"/>
                </a:lnTo>
                <a:lnTo>
                  <a:pt x="45848" y="292909"/>
                </a:lnTo>
                <a:lnTo>
                  <a:pt x="38751" y="294091"/>
                </a:lnTo>
                <a:lnTo>
                  <a:pt x="25221" y="291643"/>
                </a:lnTo>
                <a:lnTo>
                  <a:pt x="12152" y="282088"/>
                </a:lnTo>
                <a:lnTo>
                  <a:pt x="5704" y="275588"/>
                </a:lnTo>
                <a:lnTo>
                  <a:pt x="2111" y="268434"/>
                </a:lnTo>
                <a:lnTo>
                  <a:pt x="0" y="252959"/>
                </a:lnTo>
                <a:lnTo>
                  <a:pt x="5176" y="238554"/>
                </a:lnTo>
                <a:lnTo>
                  <a:pt x="13827" y="226508"/>
                </a:lnTo>
                <a:lnTo>
                  <a:pt x="48604" y="200385"/>
                </a:lnTo>
                <a:lnTo>
                  <a:pt x="93950" y="181327"/>
                </a:lnTo>
                <a:lnTo>
                  <a:pt x="124813" y="175199"/>
                </a:lnTo>
                <a:lnTo>
                  <a:pt x="130199" y="176108"/>
                </a:lnTo>
                <a:lnTo>
                  <a:pt x="138066" y="180880"/>
                </a:lnTo>
                <a:lnTo>
                  <a:pt x="139741" y="184833"/>
                </a:lnTo>
                <a:lnTo>
                  <a:pt x="139720" y="194871"/>
                </a:lnTo>
                <a:lnTo>
                  <a:pt x="130182" y="226653"/>
                </a:lnTo>
                <a:lnTo>
                  <a:pt x="114947" y="259466"/>
                </a:lnTo>
                <a:lnTo>
                  <a:pt x="123184" y="246764"/>
                </a:lnTo>
                <a:lnTo>
                  <a:pt x="142440" y="211516"/>
                </a:lnTo>
                <a:lnTo>
                  <a:pt x="164337" y="186747"/>
                </a:lnTo>
                <a:lnTo>
                  <a:pt x="167132" y="185922"/>
                </a:lnTo>
                <a:lnTo>
                  <a:pt x="169702" y="186784"/>
                </a:lnTo>
                <a:lnTo>
                  <a:pt x="172120" y="188770"/>
                </a:lnTo>
                <a:lnTo>
                  <a:pt x="174808" y="198502"/>
                </a:lnTo>
                <a:lnTo>
                  <a:pt x="175296" y="210824"/>
                </a:lnTo>
                <a:lnTo>
                  <a:pt x="165364" y="246379"/>
                </a:lnTo>
                <a:lnTo>
                  <a:pt x="164995" y="246845"/>
                </a:lnTo>
                <a:lnTo>
                  <a:pt x="164748" y="246449"/>
                </a:lnTo>
                <a:lnTo>
                  <a:pt x="164585" y="245480"/>
                </a:lnTo>
                <a:lnTo>
                  <a:pt x="177413" y="233785"/>
                </a:lnTo>
                <a:lnTo>
                  <a:pt x="180687" y="226034"/>
                </a:lnTo>
                <a:lnTo>
                  <a:pt x="189669" y="217886"/>
                </a:lnTo>
                <a:lnTo>
                  <a:pt x="211687" y="204528"/>
                </a:lnTo>
                <a:lnTo>
                  <a:pt x="215634" y="204127"/>
                </a:lnTo>
                <a:lnTo>
                  <a:pt x="218968" y="205271"/>
                </a:lnTo>
                <a:lnTo>
                  <a:pt x="221898" y="207444"/>
                </a:lnTo>
                <a:lnTo>
                  <a:pt x="225152" y="215504"/>
                </a:lnTo>
                <a:lnTo>
                  <a:pt x="233430" y="261338"/>
                </a:lnTo>
                <a:lnTo>
                  <a:pt x="239922" y="274734"/>
                </a:lnTo>
                <a:lnTo>
                  <a:pt x="249391" y="283980"/>
                </a:lnTo>
                <a:lnTo>
                  <a:pt x="254880" y="287434"/>
                </a:lnTo>
                <a:lnTo>
                  <a:pt x="261360" y="288325"/>
                </a:lnTo>
                <a:lnTo>
                  <a:pt x="276088" y="285552"/>
                </a:lnTo>
                <a:lnTo>
                  <a:pt x="296875" y="272686"/>
                </a:lnTo>
                <a:lnTo>
                  <a:pt x="313069" y="252099"/>
                </a:lnTo>
                <a:lnTo>
                  <a:pt x="323433" y="224753"/>
                </a:lnTo>
                <a:lnTo>
                  <a:pt x="324843" y="210261"/>
                </a:lnTo>
                <a:lnTo>
                  <a:pt x="324231" y="204421"/>
                </a:lnTo>
                <a:lnTo>
                  <a:pt x="321001" y="200528"/>
                </a:lnTo>
                <a:lnTo>
                  <a:pt x="309885" y="196202"/>
                </a:lnTo>
                <a:lnTo>
                  <a:pt x="297419" y="198043"/>
                </a:lnTo>
                <a:lnTo>
                  <a:pt x="291131" y="200509"/>
                </a:lnTo>
                <a:lnTo>
                  <a:pt x="282265" y="208894"/>
                </a:lnTo>
                <a:lnTo>
                  <a:pt x="278913" y="214093"/>
                </a:lnTo>
                <a:lnTo>
                  <a:pt x="277069" y="225513"/>
                </a:lnTo>
                <a:lnTo>
                  <a:pt x="279997" y="241962"/>
                </a:lnTo>
                <a:lnTo>
                  <a:pt x="281634" y="246722"/>
                </a:lnTo>
                <a:lnTo>
                  <a:pt x="287215" y="253892"/>
                </a:lnTo>
                <a:lnTo>
                  <a:pt x="294399" y="258725"/>
                </a:lnTo>
                <a:lnTo>
                  <a:pt x="308627" y="261827"/>
                </a:lnTo>
                <a:lnTo>
                  <a:pt x="318441" y="262439"/>
                </a:lnTo>
                <a:lnTo>
                  <a:pt x="319964" y="263901"/>
                </a:lnTo>
                <a:lnTo>
                  <a:pt x="321654" y="269288"/>
                </a:lnTo>
                <a:lnTo>
                  <a:pt x="324708" y="288315"/>
                </a:lnTo>
                <a:lnTo>
                  <a:pt x="326259" y="292441"/>
                </a:lnTo>
                <a:lnTo>
                  <a:pt x="328703" y="295191"/>
                </a:lnTo>
                <a:lnTo>
                  <a:pt x="335181" y="298246"/>
                </a:lnTo>
                <a:lnTo>
                  <a:pt x="346527" y="295842"/>
                </a:lnTo>
                <a:lnTo>
                  <a:pt x="360271" y="289363"/>
                </a:lnTo>
                <a:lnTo>
                  <a:pt x="379909" y="272406"/>
                </a:lnTo>
                <a:lnTo>
                  <a:pt x="408503" y="232412"/>
                </a:lnTo>
                <a:lnTo>
                  <a:pt x="440267" y="187590"/>
                </a:lnTo>
                <a:lnTo>
                  <a:pt x="468387" y="141838"/>
                </a:lnTo>
                <a:lnTo>
                  <a:pt x="487908" y="97460"/>
                </a:lnTo>
                <a:lnTo>
                  <a:pt x="506725" y="51702"/>
                </a:lnTo>
                <a:lnTo>
                  <a:pt x="508613" y="36218"/>
                </a:lnTo>
                <a:lnTo>
                  <a:pt x="508127" y="29125"/>
                </a:lnTo>
                <a:lnTo>
                  <a:pt x="506393" y="24397"/>
                </a:lnTo>
                <a:lnTo>
                  <a:pt x="503825" y="21245"/>
                </a:lnTo>
                <a:lnTo>
                  <a:pt x="500702" y="19143"/>
                </a:lnTo>
                <a:lnTo>
                  <a:pt x="495798" y="20565"/>
                </a:lnTo>
                <a:lnTo>
                  <a:pt x="466394" y="43921"/>
                </a:lnTo>
                <a:lnTo>
                  <a:pt x="445848" y="77307"/>
                </a:lnTo>
                <a:lnTo>
                  <a:pt x="425256" y="122946"/>
                </a:lnTo>
                <a:lnTo>
                  <a:pt x="412491" y="162104"/>
                </a:lnTo>
                <a:lnTo>
                  <a:pt x="404240" y="202792"/>
                </a:lnTo>
                <a:lnTo>
                  <a:pt x="399869" y="249751"/>
                </a:lnTo>
                <a:lnTo>
                  <a:pt x="399648" y="258265"/>
                </a:lnTo>
                <a:lnTo>
                  <a:pt x="401618" y="265351"/>
                </a:lnTo>
                <a:lnTo>
                  <a:pt x="409450" y="276988"/>
                </a:lnTo>
                <a:lnTo>
                  <a:pt x="413798" y="279245"/>
                </a:lnTo>
                <a:lnTo>
                  <a:pt x="418107" y="279338"/>
                </a:lnTo>
                <a:lnTo>
                  <a:pt x="428773" y="274267"/>
                </a:lnTo>
                <a:lnTo>
                  <a:pt x="458723" y="249898"/>
                </a:lnTo>
                <a:lnTo>
                  <a:pt x="494665" y="209910"/>
                </a:lnTo>
                <a:lnTo>
                  <a:pt x="525529" y="164846"/>
                </a:lnTo>
                <a:lnTo>
                  <a:pt x="552492" y="117632"/>
                </a:lnTo>
                <a:lnTo>
                  <a:pt x="570921" y="76491"/>
                </a:lnTo>
                <a:lnTo>
                  <a:pt x="586413" y="35294"/>
                </a:lnTo>
                <a:lnTo>
                  <a:pt x="593199" y="9761"/>
                </a:lnTo>
                <a:lnTo>
                  <a:pt x="592740" y="5137"/>
                </a:lnTo>
                <a:lnTo>
                  <a:pt x="591024" y="2056"/>
                </a:lnTo>
                <a:lnTo>
                  <a:pt x="588468" y="0"/>
                </a:lnTo>
                <a:lnTo>
                  <a:pt x="584648" y="3570"/>
                </a:lnTo>
                <a:lnTo>
                  <a:pt x="563307" y="44785"/>
                </a:lnTo>
                <a:lnTo>
                  <a:pt x="546843" y="91753"/>
                </a:lnTo>
                <a:lnTo>
                  <a:pt x="534909" y="139065"/>
                </a:lnTo>
                <a:lnTo>
                  <a:pt x="526903" y="180365"/>
                </a:lnTo>
                <a:lnTo>
                  <a:pt x="522989" y="213346"/>
                </a:lnTo>
                <a:lnTo>
                  <a:pt x="520785" y="254742"/>
                </a:lnTo>
                <a:lnTo>
                  <a:pt x="519857" y="27529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406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" name="SMARTInkShape-Group465"/>
          <p:cNvGrpSpPr/>
          <p:nvPr/>
        </p:nvGrpSpPr>
        <p:grpSpPr>
          <a:xfrm>
            <a:off x="7254391" y="5995283"/>
            <a:ext cx="225910" cy="238128"/>
            <a:chOff x="7254391" y="5995283"/>
            <a:chExt cx="225910" cy="238128"/>
          </a:xfrm>
        </p:grpSpPr>
        <p:sp>
          <p:nvSpPr>
            <p:cNvPr id="272" name="SMARTInkShape-2617"/>
            <p:cNvSpPr/>
            <p:nvPr>
              <p:custDataLst>
                <p:tags r:id="rId234"/>
              </p:custDataLst>
            </p:nvPr>
          </p:nvSpPr>
          <p:spPr>
            <a:xfrm>
              <a:off x="7440113" y="6134100"/>
              <a:ext cx="40188" cy="99311"/>
            </a:xfrm>
            <a:custGeom>
              <a:avLst/>
              <a:gdLst/>
              <a:ahLst/>
              <a:cxnLst/>
              <a:rect l="0" t="0" r="0" b="0"/>
              <a:pathLst>
                <a:path w="40188" h="99311">
                  <a:moveTo>
                    <a:pt x="33837" y="57150"/>
                  </a:moveTo>
                  <a:lnTo>
                    <a:pt x="33837" y="57150"/>
                  </a:lnTo>
                  <a:lnTo>
                    <a:pt x="37207" y="47037"/>
                  </a:lnTo>
                  <a:lnTo>
                    <a:pt x="36982" y="38309"/>
                  </a:lnTo>
                  <a:lnTo>
                    <a:pt x="34528" y="31137"/>
                  </a:lnTo>
                  <a:lnTo>
                    <a:pt x="32887" y="29224"/>
                  </a:lnTo>
                  <a:lnTo>
                    <a:pt x="31087" y="27949"/>
                  </a:lnTo>
                  <a:lnTo>
                    <a:pt x="28475" y="27805"/>
                  </a:lnTo>
                  <a:lnTo>
                    <a:pt x="21811" y="29526"/>
                  </a:lnTo>
                  <a:lnTo>
                    <a:pt x="10126" y="37833"/>
                  </a:lnTo>
                  <a:lnTo>
                    <a:pt x="1097" y="55973"/>
                  </a:lnTo>
                  <a:lnTo>
                    <a:pt x="0" y="71209"/>
                  </a:lnTo>
                  <a:lnTo>
                    <a:pt x="3350" y="90008"/>
                  </a:lnTo>
                  <a:lnTo>
                    <a:pt x="5046" y="93872"/>
                  </a:lnTo>
                  <a:lnTo>
                    <a:pt x="8293" y="96448"/>
                  </a:lnTo>
                  <a:lnTo>
                    <a:pt x="17545" y="99310"/>
                  </a:lnTo>
                  <a:lnTo>
                    <a:pt x="21564" y="98662"/>
                  </a:lnTo>
                  <a:lnTo>
                    <a:pt x="24950" y="96819"/>
                  </a:lnTo>
                  <a:lnTo>
                    <a:pt x="27913" y="94179"/>
                  </a:lnTo>
                  <a:lnTo>
                    <a:pt x="31204" y="85603"/>
                  </a:lnTo>
                  <a:lnTo>
                    <a:pt x="34195" y="42213"/>
                  </a:lnTo>
                  <a:lnTo>
                    <a:pt x="4018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2618"/>
            <p:cNvSpPr/>
            <p:nvPr>
              <p:custDataLst>
                <p:tags r:id="rId235"/>
              </p:custDataLst>
            </p:nvPr>
          </p:nvSpPr>
          <p:spPr>
            <a:xfrm>
              <a:off x="7254391" y="6006193"/>
              <a:ext cx="185744" cy="185058"/>
            </a:xfrm>
            <a:custGeom>
              <a:avLst/>
              <a:gdLst/>
              <a:ahLst/>
              <a:cxnLst/>
              <a:rect l="0" t="0" r="0" b="0"/>
              <a:pathLst>
                <a:path w="185744" h="185058">
                  <a:moveTo>
                    <a:pt x="3659" y="185057"/>
                  </a:moveTo>
                  <a:lnTo>
                    <a:pt x="3659" y="185057"/>
                  </a:lnTo>
                  <a:lnTo>
                    <a:pt x="2954" y="174213"/>
                  </a:lnTo>
                  <a:lnTo>
                    <a:pt x="0" y="159031"/>
                  </a:lnTo>
                  <a:lnTo>
                    <a:pt x="1563" y="149737"/>
                  </a:lnTo>
                  <a:lnTo>
                    <a:pt x="6408" y="139940"/>
                  </a:lnTo>
                  <a:lnTo>
                    <a:pt x="45046" y="117081"/>
                  </a:lnTo>
                  <a:lnTo>
                    <a:pt x="86701" y="94568"/>
                  </a:lnTo>
                  <a:lnTo>
                    <a:pt x="132186" y="59534"/>
                  </a:lnTo>
                  <a:lnTo>
                    <a:pt x="167984" y="17895"/>
                  </a:lnTo>
                  <a:lnTo>
                    <a:pt x="183161" y="605"/>
                  </a:lnTo>
                  <a:lnTo>
                    <a:pt x="184711" y="0"/>
                  </a:lnTo>
                  <a:lnTo>
                    <a:pt x="185743" y="302"/>
                  </a:lnTo>
                  <a:lnTo>
                    <a:pt x="173322" y="45045"/>
                  </a:lnTo>
                  <a:lnTo>
                    <a:pt x="164590" y="88882"/>
                  </a:lnTo>
                  <a:lnTo>
                    <a:pt x="143359" y="1660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2619"/>
            <p:cNvSpPr/>
            <p:nvPr>
              <p:custDataLst>
                <p:tags r:id="rId236"/>
              </p:custDataLst>
            </p:nvPr>
          </p:nvSpPr>
          <p:spPr>
            <a:xfrm>
              <a:off x="7270750" y="5995283"/>
              <a:ext cx="44189" cy="227718"/>
            </a:xfrm>
            <a:custGeom>
              <a:avLst/>
              <a:gdLst/>
              <a:ahLst/>
              <a:cxnLst/>
              <a:rect l="0" t="0" r="0" b="0"/>
              <a:pathLst>
                <a:path w="44189" h="227718">
                  <a:moveTo>
                    <a:pt x="38100" y="5467"/>
                  </a:moveTo>
                  <a:lnTo>
                    <a:pt x="38100" y="5467"/>
                  </a:lnTo>
                  <a:lnTo>
                    <a:pt x="43567" y="0"/>
                  </a:lnTo>
                  <a:lnTo>
                    <a:pt x="44188" y="9490"/>
                  </a:lnTo>
                  <a:lnTo>
                    <a:pt x="34965" y="55599"/>
                  </a:lnTo>
                  <a:lnTo>
                    <a:pt x="25616" y="101289"/>
                  </a:lnTo>
                  <a:lnTo>
                    <a:pt x="16976" y="144810"/>
                  </a:lnTo>
                  <a:lnTo>
                    <a:pt x="10595" y="186532"/>
                  </a:lnTo>
                  <a:lnTo>
                    <a:pt x="0" y="227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2" name="SMARTInkShape-Group466"/>
          <p:cNvGrpSpPr/>
          <p:nvPr/>
        </p:nvGrpSpPr>
        <p:grpSpPr>
          <a:xfrm>
            <a:off x="6160383" y="6007366"/>
            <a:ext cx="697618" cy="334929"/>
            <a:chOff x="6160383" y="6007366"/>
            <a:chExt cx="697618" cy="334929"/>
          </a:xfrm>
        </p:grpSpPr>
        <p:sp>
          <p:nvSpPr>
            <p:cNvPr id="276" name="SMARTInkShape-2620"/>
            <p:cNvSpPr/>
            <p:nvPr>
              <p:custDataLst>
                <p:tags r:id="rId228"/>
              </p:custDataLst>
            </p:nvPr>
          </p:nvSpPr>
          <p:spPr>
            <a:xfrm>
              <a:off x="6160383" y="6026778"/>
              <a:ext cx="151518" cy="223201"/>
            </a:xfrm>
            <a:custGeom>
              <a:avLst/>
              <a:gdLst/>
              <a:ahLst/>
              <a:cxnLst/>
              <a:rect l="0" t="0" r="0" b="0"/>
              <a:pathLst>
                <a:path w="151518" h="223201">
                  <a:moveTo>
                    <a:pt x="5467" y="75572"/>
                  </a:moveTo>
                  <a:lnTo>
                    <a:pt x="5467" y="75572"/>
                  </a:lnTo>
                  <a:lnTo>
                    <a:pt x="0" y="75572"/>
                  </a:lnTo>
                  <a:lnTo>
                    <a:pt x="9491" y="75572"/>
                  </a:lnTo>
                  <a:lnTo>
                    <a:pt x="12383" y="76983"/>
                  </a:lnTo>
                  <a:lnTo>
                    <a:pt x="14311" y="79335"/>
                  </a:lnTo>
                  <a:lnTo>
                    <a:pt x="15595" y="82313"/>
                  </a:lnTo>
                  <a:lnTo>
                    <a:pt x="17659" y="121171"/>
                  </a:lnTo>
                  <a:lnTo>
                    <a:pt x="18066" y="168044"/>
                  </a:lnTo>
                  <a:lnTo>
                    <a:pt x="14777" y="210960"/>
                  </a:lnTo>
                  <a:lnTo>
                    <a:pt x="12694" y="222931"/>
                  </a:lnTo>
                  <a:lnTo>
                    <a:pt x="12402" y="223200"/>
                  </a:lnTo>
                  <a:lnTo>
                    <a:pt x="12077" y="219735"/>
                  </a:lnTo>
                  <a:lnTo>
                    <a:pt x="17643" y="180668"/>
                  </a:lnTo>
                  <a:lnTo>
                    <a:pt x="27733" y="139715"/>
                  </a:lnTo>
                  <a:lnTo>
                    <a:pt x="39659" y="98419"/>
                  </a:lnTo>
                  <a:lnTo>
                    <a:pt x="58212" y="56226"/>
                  </a:lnTo>
                  <a:lnTo>
                    <a:pt x="91226" y="10753"/>
                  </a:lnTo>
                  <a:lnTo>
                    <a:pt x="99556" y="1373"/>
                  </a:lnTo>
                  <a:lnTo>
                    <a:pt x="104176" y="0"/>
                  </a:lnTo>
                  <a:lnTo>
                    <a:pt x="114955" y="2238"/>
                  </a:lnTo>
                  <a:lnTo>
                    <a:pt x="118676" y="4811"/>
                  </a:lnTo>
                  <a:lnTo>
                    <a:pt x="121156" y="7937"/>
                  </a:lnTo>
                  <a:lnTo>
                    <a:pt x="122810" y="11433"/>
                  </a:lnTo>
                  <a:lnTo>
                    <a:pt x="125136" y="33206"/>
                  </a:lnTo>
                  <a:lnTo>
                    <a:pt x="122456" y="55259"/>
                  </a:lnTo>
                  <a:lnTo>
                    <a:pt x="110451" y="75197"/>
                  </a:lnTo>
                  <a:lnTo>
                    <a:pt x="76331" y="106898"/>
                  </a:lnTo>
                  <a:lnTo>
                    <a:pt x="49215" y="119689"/>
                  </a:lnTo>
                  <a:lnTo>
                    <a:pt x="39021" y="124107"/>
                  </a:lnTo>
                  <a:lnTo>
                    <a:pt x="34490" y="128423"/>
                  </a:lnTo>
                  <a:lnTo>
                    <a:pt x="33989" y="130561"/>
                  </a:lnTo>
                  <a:lnTo>
                    <a:pt x="34359" y="132693"/>
                  </a:lnTo>
                  <a:lnTo>
                    <a:pt x="35312" y="134820"/>
                  </a:lnTo>
                  <a:lnTo>
                    <a:pt x="81696" y="172476"/>
                  </a:lnTo>
                  <a:lnTo>
                    <a:pt x="103702" y="189807"/>
                  </a:lnTo>
                  <a:lnTo>
                    <a:pt x="151517" y="2025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2621"/>
            <p:cNvSpPr/>
            <p:nvPr>
              <p:custDataLst>
                <p:tags r:id="rId229"/>
              </p:custDataLst>
            </p:nvPr>
          </p:nvSpPr>
          <p:spPr>
            <a:xfrm>
              <a:off x="6356350" y="6148315"/>
              <a:ext cx="50801" cy="70058"/>
            </a:xfrm>
            <a:custGeom>
              <a:avLst/>
              <a:gdLst/>
              <a:ahLst/>
              <a:cxnLst/>
              <a:rect l="0" t="0" r="0" b="0"/>
              <a:pathLst>
                <a:path w="50801" h="70058">
                  <a:moveTo>
                    <a:pt x="0" y="42935"/>
                  </a:moveTo>
                  <a:lnTo>
                    <a:pt x="0" y="42935"/>
                  </a:lnTo>
                  <a:lnTo>
                    <a:pt x="5775" y="37865"/>
                  </a:lnTo>
                  <a:lnTo>
                    <a:pt x="38222" y="21735"/>
                  </a:lnTo>
                  <a:lnTo>
                    <a:pt x="45975" y="12038"/>
                  </a:lnTo>
                  <a:lnTo>
                    <a:pt x="46878" y="8930"/>
                  </a:lnTo>
                  <a:lnTo>
                    <a:pt x="46774" y="6154"/>
                  </a:lnTo>
                  <a:lnTo>
                    <a:pt x="45999" y="3597"/>
                  </a:lnTo>
                  <a:lnTo>
                    <a:pt x="44777" y="1894"/>
                  </a:lnTo>
                  <a:lnTo>
                    <a:pt x="43257" y="757"/>
                  </a:lnTo>
                  <a:lnTo>
                    <a:pt x="41537" y="0"/>
                  </a:lnTo>
                  <a:lnTo>
                    <a:pt x="33983" y="2921"/>
                  </a:lnTo>
                  <a:lnTo>
                    <a:pt x="29006" y="5676"/>
                  </a:lnTo>
                  <a:lnTo>
                    <a:pt x="15258" y="23036"/>
                  </a:lnTo>
                  <a:lnTo>
                    <a:pt x="8989" y="42683"/>
                  </a:lnTo>
                  <a:lnTo>
                    <a:pt x="9520" y="48412"/>
                  </a:lnTo>
                  <a:lnTo>
                    <a:pt x="13874" y="58540"/>
                  </a:lnTo>
                  <a:lnTo>
                    <a:pt x="20512" y="65863"/>
                  </a:lnTo>
                  <a:lnTo>
                    <a:pt x="24257" y="68804"/>
                  </a:lnTo>
                  <a:lnTo>
                    <a:pt x="28871" y="70057"/>
                  </a:lnTo>
                  <a:lnTo>
                    <a:pt x="50800" y="683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2622"/>
            <p:cNvSpPr/>
            <p:nvPr>
              <p:custDataLst>
                <p:tags r:id="rId230"/>
              </p:custDataLst>
            </p:nvPr>
          </p:nvSpPr>
          <p:spPr>
            <a:xfrm>
              <a:off x="6426200" y="6156129"/>
              <a:ext cx="49872" cy="186166"/>
            </a:xfrm>
            <a:custGeom>
              <a:avLst/>
              <a:gdLst/>
              <a:ahLst/>
              <a:cxnLst/>
              <a:rect l="0" t="0" r="0" b="0"/>
              <a:pathLst>
                <a:path w="49872" h="186166">
                  <a:moveTo>
                    <a:pt x="38100" y="3371"/>
                  </a:moveTo>
                  <a:lnTo>
                    <a:pt x="38100" y="3371"/>
                  </a:lnTo>
                  <a:lnTo>
                    <a:pt x="38100" y="0"/>
                  </a:lnTo>
                  <a:lnTo>
                    <a:pt x="36688" y="418"/>
                  </a:lnTo>
                  <a:lnTo>
                    <a:pt x="31359" y="4647"/>
                  </a:lnTo>
                  <a:lnTo>
                    <a:pt x="28049" y="9347"/>
                  </a:lnTo>
                  <a:lnTo>
                    <a:pt x="27165" y="11588"/>
                  </a:lnTo>
                  <a:lnTo>
                    <a:pt x="34393" y="56498"/>
                  </a:lnTo>
                  <a:lnTo>
                    <a:pt x="46095" y="100334"/>
                  </a:lnTo>
                  <a:lnTo>
                    <a:pt x="49871" y="145996"/>
                  </a:lnTo>
                  <a:lnTo>
                    <a:pt x="47245" y="179240"/>
                  </a:lnTo>
                  <a:lnTo>
                    <a:pt x="44197" y="183412"/>
                  </a:lnTo>
                  <a:lnTo>
                    <a:pt x="40049" y="185485"/>
                  </a:lnTo>
                  <a:lnTo>
                    <a:pt x="35165" y="186165"/>
                  </a:lnTo>
                  <a:lnTo>
                    <a:pt x="24096" y="183155"/>
                  </a:lnTo>
                  <a:lnTo>
                    <a:pt x="18180" y="180376"/>
                  </a:lnTo>
                  <a:lnTo>
                    <a:pt x="9726" y="162239"/>
                  </a:lnTo>
                  <a:lnTo>
                    <a:pt x="0" y="986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2623"/>
            <p:cNvSpPr/>
            <p:nvPr>
              <p:custDataLst>
                <p:tags r:id="rId231"/>
              </p:custDataLst>
            </p:nvPr>
          </p:nvSpPr>
          <p:spPr>
            <a:xfrm>
              <a:off x="6477000" y="6057900"/>
              <a:ext cx="12701" cy="19051"/>
            </a:xfrm>
            <a:custGeom>
              <a:avLst/>
              <a:gdLst/>
              <a:ahLst/>
              <a:cxnLst/>
              <a:rect l="0" t="0" r="0" b="0"/>
              <a:pathLst>
                <a:path w="12701" h="19051">
                  <a:moveTo>
                    <a:pt x="0" y="0"/>
                  </a:moveTo>
                  <a:lnTo>
                    <a:pt x="0" y="0"/>
                  </a:lnTo>
                  <a:lnTo>
                    <a:pt x="5070" y="5775"/>
                  </a:lnTo>
                  <a:lnTo>
                    <a:pt x="1270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2624"/>
            <p:cNvSpPr/>
            <p:nvPr>
              <p:custDataLst>
                <p:tags r:id="rId232"/>
              </p:custDataLst>
            </p:nvPr>
          </p:nvSpPr>
          <p:spPr>
            <a:xfrm>
              <a:off x="6536841" y="6007366"/>
              <a:ext cx="263725" cy="212772"/>
            </a:xfrm>
            <a:custGeom>
              <a:avLst/>
              <a:gdLst/>
              <a:ahLst/>
              <a:cxnLst/>
              <a:rect l="0" t="0" r="0" b="0"/>
              <a:pathLst>
                <a:path w="263725" h="212772">
                  <a:moveTo>
                    <a:pt x="3659" y="139434"/>
                  </a:moveTo>
                  <a:lnTo>
                    <a:pt x="3659" y="139434"/>
                  </a:lnTo>
                  <a:lnTo>
                    <a:pt x="3659" y="142805"/>
                  </a:lnTo>
                  <a:lnTo>
                    <a:pt x="1777" y="146341"/>
                  </a:lnTo>
                  <a:lnTo>
                    <a:pt x="288" y="148273"/>
                  </a:lnTo>
                  <a:lnTo>
                    <a:pt x="0" y="149560"/>
                  </a:lnTo>
                  <a:lnTo>
                    <a:pt x="514" y="150418"/>
                  </a:lnTo>
                  <a:lnTo>
                    <a:pt x="1561" y="150990"/>
                  </a:lnTo>
                  <a:lnTo>
                    <a:pt x="17747" y="146840"/>
                  </a:lnTo>
                  <a:lnTo>
                    <a:pt x="33384" y="139225"/>
                  </a:lnTo>
                  <a:lnTo>
                    <a:pt x="36175" y="137178"/>
                  </a:lnTo>
                  <a:lnTo>
                    <a:pt x="43476" y="124185"/>
                  </a:lnTo>
                  <a:lnTo>
                    <a:pt x="44315" y="120094"/>
                  </a:lnTo>
                  <a:lnTo>
                    <a:pt x="43366" y="113670"/>
                  </a:lnTo>
                  <a:lnTo>
                    <a:pt x="40713" y="113086"/>
                  </a:lnTo>
                  <a:lnTo>
                    <a:pt x="32122" y="116200"/>
                  </a:lnTo>
                  <a:lnTo>
                    <a:pt x="23129" y="126050"/>
                  </a:lnTo>
                  <a:lnTo>
                    <a:pt x="12015" y="147463"/>
                  </a:lnTo>
                  <a:lnTo>
                    <a:pt x="6135" y="175443"/>
                  </a:lnTo>
                  <a:lnTo>
                    <a:pt x="6274" y="201138"/>
                  </a:lnTo>
                  <a:lnTo>
                    <a:pt x="7518" y="205971"/>
                  </a:lnTo>
                  <a:lnTo>
                    <a:pt x="10466" y="209192"/>
                  </a:lnTo>
                  <a:lnTo>
                    <a:pt x="19384" y="212771"/>
                  </a:lnTo>
                  <a:lnTo>
                    <a:pt x="23314" y="212314"/>
                  </a:lnTo>
                  <a:lnTo>
                    <a:pt x="26639" y="210597"/>
                  </a:lnTo>
                  <a:lnTo>
                    <a:pt x="70014" y="166420"/>
                  </a:lnTo>
                  <a:lnTo>
                    <a:pt x="96067" y="125281"/>
                  </a:lnTo>
                  <a:lnTo>
                    <a:pt x="100703" y="122560"/>
                  </a:lnTo>
                  <a:lnTo>
                    <a:pt x="102222" y="122540"/>
                  </a:lnTo>
                  <a:lnTo>
                    <a:pt x="103234" y="123233"/>
                  </a:lnTo>
                  <a:lnTo>
                    <a:pt x="103909" y="124400"/>
                  </a:lnTo>
                  <a:lnTo>
                    <a:pt x="111600" y="129413"/>
                  </a:lnTo>
                  <a:lnTo>
                    <a:pt x="124029" y="134484"/>
                  </a:lnTo>
                  <a:lnTo>
                    <a:pt x="129349" y="138456"/>
                  </a:lnTo>
                  <a:lnTo>
                    <a:pt x="126900" y="135773"/>
                  </a:lnTo>
                  <a:lnTo>
                    <a:pt x="123579" y="134279"/>
                  </a:lnTo>
                  <a:lnTo>
                    <a:pt x="108956" y="133320"/>
                  </a:lnTo>
                  <a:lnTo>
                    <a:pt x="101493" y="135070"/>
                  </a:lnTo>
                  <a:lnTo>
                    <a:pt x="98514" y="136524"/>
                  </a:lnTo>
                  <a:lnTo>
                    <a:pt x="87581" y="148685"/>
                  </a:lnTo>
                  <a:lnTo>
                    <a:pt x="83291" y="159772"/>
                  </a:lnTo>
                  <a:lnTo>
                    <a:pt x="80536" y="184139"/>
                  </a:lnTo>
                  <a:lnTo>
                    <a:pt x="82428" y="188992"/>
                  </a:lnTo>
                  <a:lnTo>
                    <a:pt x="90173" y="196267"/>
                  </a:lnTo>
                  <a:lnTo>
                    <a:pt x="95201" y="197784"/>
                  </a:lnTo>
                  <a:lnTo>
                    <a:pt x="106433" y="197587"/>
                  </a:lnTo>
                  <a:lnTo>
                    <a:pt x="134770" y="186768"/>
                  </a:lnTo>
                  <a:lnTo>
                    <a:pt x="163235" y="163415"/>
                  </a:lnTo>
                  <a:lnTo>
                    <a:pt x="197432" y="120965"/>
                  </a:lnTo>
                  <a:lnTo>
                    <a:pt x="225301" y="82478"/>
                  </a:lnTo>
                  <a:lnTo>
                    <a:pt x="244779" y="44241"/>
                  </a:lnTo>
                  <a:lnTo>
                    <a:pt x="263581" y="3509"/>
                  </a:lnTo>
                  <a:lnTo>
                    <a:pt x="263724" y="134"/>
                  </a:lnTo>
                  <a:lnTo>
                    <a:pt x="261702" y="0"/>
                  </a:lnTo>
                  <a:lnTo>
                    <a:pt x="258237" y="2028"/>
                  </a:lnTo>
                  <a:lnTo>
                    <a:pt x="231499" y="40087"/>
                  </a:lnTo>
                  <a:lnTo>
                    <a:pt x="210547" y="82319"/>
                  </a:lnTo>
                  <a:lnTo>
                    <a:pt x="200821" y="123108"/>
                  </a:lnTo>
                  <a:lnTo>
                    <a:pt x="198014" y="153646"/>
                  </a:lnTo>
                  <a:lnTo>
                    <a:pt x="203388" y="179558"/>
                  </a:lnTo>
                  <a:lnTo>
                    <a:pt x="206662" y="182411"/>
                  </a:lnTo>
                  <a:lnTo>
                    <a:pt x="232259" y="1775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2625"/>
            <p:cNvSpPr/>
            <p:nvPr>
              <p:custDataLst>
                <p:tags r:id="rId233"/>
              </p:custDataLst>
            </p:nvPr>
          </p:nvSpPr>
          <p:spPr>
            <a:xfrm>
              <a:off x="6733026" y="6096000"/>
              <a:ext cx="124975" cy="10008"/>
            </a:xfrm>
            <a:custGeom>
              <a:avLst/>
              <a:gdLst/>
              <a:ahLst/>
              <a:cxnLst/>
              <a:rect l="0" t="0" r="0" b="0"/>
              <a:pathLst>
                <a:path w="124975" h="10008">
                  <a:moveTo>
                    <a:pt x="17024" y="6350"/>
                  </a:moveTo>
                  <a:lnTo>
                    <a:pt x="17024" y="6350"/>
                  </a:lnTo>
                  <a:lnTo>
                    <a:pt x="0" y="6350"/>
                  </a:lnTo>
                  <a:lnTo>
                    <a:pt x="25134" y="10007"/>
                  </a:lnTo>
                  <a:lnTo>
                    <a:pt x="63093" y="7042"/>
                  </a:lnTo>
                  <a:lnTo>
                    <a:pt x="12497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3" name="SMARTInkShape-2626"/>
          <p:cNvSpPr/>
          <p:nvPr>
            <p:custDataLst>
              <p:tags r:id="rId1"/>
            </p:custDataLst>
          </p:nvPr>
        </p:nvSpPr>
        <p:spPr>
          <a:xfrm>
            <a:off x="5180068" y="6024961"/>
            <a:ext cx="490483" cy="254237"/>
          </a:xfrm>
          <a:custGeom>
            <a:avLst/>
            <a:gdLst/>
            <a:ahLst/>
            <a:cxnLst/>
            <a:rect l="0" t="0" r="0" b="0"/>
            <a:pathLst>
              <a:path w="490483" h="254237">
                <a:moveTo>
                  <a:pt x="90432" y="20239"/>
                </a:moveTo>
                <a:lnTo>
                  <a:pt x="90432" y="20239"/>
                </a:lnTo>
                <a:lnTo>
                  <a:pt x="104737" y="465"/>
                </a:lnTo>
                <a:lnTo>
                  <a:pt x="105613" y="0"/>
                </a:lnTo>
                <a:lnTo>
                  <a:pt x="105492" y="1104"/>
                </a:lnTo>
                <a:lnTo>
                  <a:pt x="104181" y="6793"/>
                </a:lnTo>
                <a:lnTo>
                  <a:pt x="96529" y="47160"/>
                </a:lnTo>
                <a:lnTo>
                  <a:pt x="85496" y="84190"/>
                </a:lnTo>
                <a:lnTo>
                  <a:pt x="76661" y="125343"/>
                </a:lnTo>
                <a:lnTo>
                  <a:pt x="67356" y="165336"/>
                </a:lnTo>
                <a:lnTo>
                  <a:pt x="60604" y="211804"/>
                </a:lnTo>
                <a:lnTo>
                  <a:pt x="59640" y="251985"/>
                </a:lnTo>
                <a:lnTo>
                  <a:pt x="60732" y="253758"/>
                </a:lnTo>
                <a:lnTo>
                  <a:pt x="62166" y="254236"/>
                </a:lnTo>
                <a:lnTo>
                  <a:pt x="61710" y="252436"/>
                </a:lnTo>
                <a:lnTo>
                  <a:pt x="47104" y="228590"/>
                </a:lnTo>
                <a:lnTo>
                  <a:pt x="19894" y="204788"/>
                </a:lnTo>
                <a:lnTo>
                  <a:pt x="5091" y="191808"/>
                </a:lnTo>
                <a:lnTo>
                  <a:pt x="1788" y="187533"/>
                </a:lnTo>
                <a:lnTo>
                  <a:pt x="293" y="183980"/>
                </a:lnTo>
                <a:lnTo>
                  <a:pt x="0" y="180904"/>
                </a:lnTo>
                <a:lnTo>
                  <a:pt x="510" y="178150"/>
                </a:lnTo>
                <a:lnTo>
                  <a:pt x="6722" y="171326"/>
                </a:lnTo>
                <a:lnTo>
                  <a:pt x="48876" y="140215"/>
                </a:lnTo>
                <a:lnTo>
                  <a:pt x="90551" y="112002"/>
                </a:lnTo>
                <a:lnTo>
                  <a:pt x="136317" y="69160"/>
                </a:lnTo>
                <a:lnTo>
                  <a:pt x="180239" y="29741"/>
                </a:lnTo>
                <a:lnTo>
                  <a:pt x="183969" y="24462"/>
                </a:lnTo>
                <a:lnTo>
                  <a:pt x="187978" y="22116"/>
                </a:lnTo>
                <a:lnTo>
                  <a:pt x="189329" y="22196"/>
                </a:lnTo>
                <a:lnTo>
                  <a:pt x="190230" y="22954"/>
                </a:lnTo>
                <a:lnTo>
                  <a:pt x="190831" y="24166"/>
                </a:lnTo>
                <a:lnTo>
                  <a:pt x="181132" y="71182"/>
                </a:lnTo>
                <a:lnTo>
                  <a:pt x="174801" y="111128"/>
                </a:lnTo>
                <a:lnTo>
                  <a:pt x="168152" y="157510"/>
                </a:lnTo>
                <a:lnTo>
                  <a:pt x="161458" y="204122"/>
                </a:lnTo>
                <a:lnTo>
                  <a:pt x="160804" y="209445"/>
                </a:lnTo>
                <a:lnTo>
                  <a:pt x="160630" y="209876"/>
                </a:lnTo>
                <a:lnTo>
                  <a:pt x="172262" y="189903"/>
                </a:lnTo>
                <a:lnTo>
                  <a:pt x="177601" y="179606"/>
                </a:lnTo>
                <a:lnTo>
                  <a:pt x="184677" y="172678"/>
                </a:lnTo>
                <a:lnTo>
                  <a:pt x="187835" y="171254"/>
                </a:lnTo>
                <a:lnTo>
                  <a:pt x="190645" y="171010"/>
                </a:lnTo>
                <a:lnTo>
                  <a:pt x="193224" y="171553"/>
                </a:lnTo>
                <a:lnTo>
                  <a:pt x="203596" y="182430"/>
                </a:lnTo>
                <a:lnTo>
                  <a:pt x="221153" y="204363"/>
                </a:lnTo>
                <a:lnTo>
                  <a:pt x="251675" y="224019"/>
                </a:lnTo>
                <a:lnTo>
                  <a:pt x="264872" y="225344"/>
                </a:lnTo>
                <a:lnTo>
                  <a:pt x="284405" y="222122"/>
                </a:lnTo>
                <a:lnTo>
                  <a:pt x="289597" y="220445"/>
                </a:lnTo>
                <a:lnTo>
                  <a:pt x="299129" y="211054"/>
                </a:lnTo>
                <a:lnTo>
                  <a:pt x="306659" y="198179"/>
                </a:lnTo>
                <a:lnTo>
                  <a:pt x="310005" y="185401"/>
                </a:lnTo>
                <a:lnTo>
                  <a:pt x="309611" y="176429"/>
                </a:lnTo>
                <a:lnTo>
                  <a:pt x="308518" y="173050"/>
                </a:lnTo>
                <a:lnTo>
                  <a:pt x="307084" y="171501"/>
                </a:lnTo>
                <a:lnTo>
                  <a:pt x="305422" y="171175"/>
                </a:lnTo>
                <a:lnTo>
                  <a:pt x="303609" y="171663"/>
                </a:lnTo>
                <a:lnTo>
                  <a:pt x="299713" y="175968"/>
                </a:lnTo>
                <a:lnTo>
                  <a:pt x="296335" y="182586"/>
                </a:lnTo>
                <a:lnTo>
                  <a:pt x="294833" y="190230"/>
                </a:lnTo>
                <a:lnTo>
                  <a:pt x="295844" y="194242"/>
                </a:lnTo>
                <a:lnTo>
                  <a:pt x="300730" y="202465"/>
                </a:lnTo>
                <a:lnTo>
                  <a:pt x="309487" y="208943"/>
                </a:lnTo>
                <a:lnTo>
                  <a:pt x="314785" y="211659"/>
                </a:lnTo>
                <a:lnTo>
                  <a:pt x="328198" y="212794"/>
                </a:lnTo>
                <a:lnTo>
                  <a:pt x="356434" y="207773"/>
                </a:lnTo>
                <a:lnTo>
                  <a:pt x="365759" y="202130"/>
                </a:lnTo>
                <a:lnTo>
                  <a:pt x="381039" y="181366"/>
                </a:lnTo>
                <a:lnTo>
                  <a:pt x="381537" y="181985"/>
                </a:lnTo>
                <a:lnTo>
                  <a:pt x="382401" y="200245"/>
                </a:lnTo>
                <a:lnTo>
                  <a:pt x="377053" y="224123"/>
                </a:lnTo>
                <a:lnTo>
                  <a:pt x="377468" y="226011"/>
                </a:lnTo>
                <a:lnTo>
                  <a:pt x="378450" y="227271"/>
                </a:lnTo>
                <a:lnTo>
                  <a:pt x="379811" y="228110"/>
                </a:lnTo>
                <a:lnTo>
                  <a:pt x="380718" y="226554"/>
                </a:lnTo>
                <a:lnTo>
                  <a:pt x="389035" y="199756"/>
                </a:lnTo>
                <a:lnTo>
                  <a:pt x="410112" y="166514"/>
                </a:lnTo>
                <a:lnTo>
                  <a:pt x="430391" y="147675"/>
                </a:lnTo>
                <a:lnTo>
                  <a:pt x="441197" y="143905"/>
                </a:lnTo>
                <a:lnTo>
                  <a:pt x="453056" y="142935"/>
                </a:lnTo>
                <a:lnTo>
                  <a:pt x="465382" y="144856"/>
                </a:lnTo>
                <a:lnTo>
                  <a:pt x="470925" y="149178"/>
                </a:lnTo>
                <a:lnTo>
                  <a:pt x="480849" y="163388"/>
                </a:lnTo>
                <a:lnTo>
                  <a:pt x="487628" y="191220"/>
                </a:lnTo>
                <a:lnTo>
                  <a:pt x="490482" y="22343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SMARTInkShape-2627"/>
          <p:cNvSpPr/>
          <p:nvPr>
            <p:custDataLst>
              <p:tags r:id="rId2"/>
            </p:custDataLst>
          </p:nvPr>
        </p:nvSpPr>
        <p:spPr>
          <a:xfrm>
            <a:off x="4762500" y="6254750"/>
            <a:ext cx="92559" cy="95251"/>
          </a:xfrm>
          <a:custGeom>
            <a:avLst/>
            <a:gdLst/>
            <a:ahLst/>
            <a:cxnLst/>
            <a:rect l="0" t="0" r="0" b="0"/>
            <a:pathLst>
              <a:path w="92559" h="95251">
                <a:moveTo>
                  <a:pt x="88900" y="0"/>
                </a:moveTo>
                <a:lnTo>
                  <a:pt x="88900" y="0"/>
                </a:lnTo>
                <a:lnTo>
                  <a:pt x="92271" y="0"/>
                </a:lnTo>
                <a:lnTo>
                  <a:pt x="92558" y="1411"/>
                </a:lnTo>
                <a:lnTo>
                  <a:pt x="90996" y="6741"/>
                </a:lnTo>
                <a:lnTo>
                  <a:pt x="82779" y="21048"/>
                </a:lnTo>
                <a:lnTo>
                  <a:pt x="41424" y="60697"/>
                </a:lnTo>
                <a:lnTo>
                  <a:pt x="0" y="952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SMARTInkShape-2628"/>
          <p:cNvSpPr/>
          <p:nvPr>
            <p:custDataLst>
              <p:tags r:id="rId3"/>
            </p:custDataLst>
          </p:nvPr>
        </p:nvSpPr>
        <p:spPr>
          <a:xfrm>
            <a:off x="4322659" y="6020107"/>
            <a:ext cx="173142" cy="214062"/>
          </a:xfrm>
          <a:custGeom>
            <a:avLst/>
            <a:gdLst/>
            <a:ahLst/>
            <a:cxnLst/>
            <a:rect l="0" t="0" r="0" b="0"/>
            <a:pathLst>
              <a:path w="173142" h="214062">
                <a:moveTo>
                  <a:pt x="103291" y="18743"/>
                </a:moveTo>
                <a:lnTo>
                  <a:pt x="103291" y="18743"/>
                </a:lnTo>
                <a:lnTo>
                  <a:pt x="108758" y="7808"/>
                </a:lnTo>
                <a:lnTo>
                  <a:pt x="109379" y="3195"/>
                </a:lnTo>
                <a:lnTo>
                  <a:pt x="108761" y="2027"/>
                </a:lnTo>
                <a:lnTo>
                  <a:pt x="107643" y="1249"/>
                </a:lnTo>
                <a:lnTo>
                  <a:pt x="102699" y="154"/>
                </a:lnTo>
                <a:lnTo>
                  <a:pt x="100780" y="0"/>
                </a:lnTo>
                <a:lnTo>
                  <a:pt x="87965" y="6525"/>
                </a:lnTo>
                <a:lnTo>
                  <a:pt x="42329" y="48907"/>
                </a:lnTo>
                <a:lnTo>
                  <a:pt x="21660" y="79342"/>
                </a:lnTo>
                <a:lnTo>
                  <a:pt x="2329" y="124618"/>
                </a:lnTo>
                <a:lnTo>
                  <a:pt x="0" y="133776"/>
                </a:lnTo>
                <a:lnTo>
                  <a:pt x="1175" y="153360"/>
                </a:lnTo>
                <a:lnTo>
                  <a:pt x="3463" y="163520"/>
                </a:lnTo>
                <a:lnTo>
                  <a:pt x="15413" y="180456"/>
                </a:lnTo>
                <a:lnTo>
                  <a:pt x="32484" y="193627"/>
                </a:lnTo>
                <a:lnTo>
                  <a:pt x="75952" y="207831"/>
                </a:lnTo>
                <a:lnTo>
                  <a:pt x="118195" y="214061"/>
                </a:lnTo>
                <a:lnTo>
                  <a:pt x="173141" y="19654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SMARTInkShape-2629"/>
          <p:cNvSpPr/>
          <p:nvPr>
            <p:custDataLst>
              <p:tags r:id="rId4"/>
            </p:custDataLst>
          </p:nvPr>
        </p:nvSpPr>
        <p:spPr>
          <a:xfrm>
            <a:off x="3702933" y="6076950"/>
            <a:ext cx="233905" cy="292101"/>
          </a:xfrm>
          <a:custGeom>
            <a:avLst/>
            <a:gdLst/>
            <a:ahLst/>
            <a:cxnLst/>
            <a:rect l="0" t="0" r="0" b="0"/>
            <a:pathLst>
              <a:path w="233905" h="292101">
                <a:moveTo>
                  <a:pt x="5467" y="0"/>
                </a:moveTo>
                <a:lnTo>
                  <a:pt x="5467" y="0"/>
                </a:lnTo>
                <a:lnTo>
                  <a:pt x="0" y="0"/>
                </a:lnTo>
                <a:lnTo>
                  <a:pt x="2749" y="3371"/>
                </a:lnTo>
                <a:lnTo>
                  <a:pt x="17891" y="16605"/>
                </a:lnTo>
                <a:lnTo>
                  <a:pt x="58721" y="38871"/>
                </a:lnTo>
                <a:lnTo>
                  <a:pt x="95094" y="57378"/>
                </a:lnTo>
                <a:lnTo>
                  <a:pt x="135197" y="79223"/>
                </a:lnTo>
                <a:lnTo>
                  <a:pt x="175888" y="101491"/>
                </a:lnTo>
                <a:lnTo>
                  <a:pt x="218678" y="134696"/>
                </a:lnTo>
                <a:lnTo>
                  <a:pt x="229814" y="149706"/>
                </a:lnTo>
                <a:lnTo>
                  <a:pt x="233823" y="162022"/>
                </a:lnTo>
                <a:lnTo>
                  <a:pt x="233904" y="167281"/>
                </a:lnTo>
                <a:lnTo>
                  <a:pt x="230232" y="176887"/>
                </a:lnTo>
                <a:lnTo>
                  <a:pt x="227277" y="181425"/>
                </a:lnTo>
                <a:lnTo>
                  <a:pt x="206263" y="197924"/>
                </a:lnTo>
                <a:lnTo>
                  <a:pt x="167557" y="217393"/>
                </a:lnTo>
                <a:lnTo>
                  <a:pt x="125529" y="239101"/>
                </a:lnTo>
                <a:lnTo>
                  <a:pt x="80401" y="261204"/>
                </a:lnTo>
                <a:lnTo>
                  <a:pt x="30867" y="2921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2" name="SMARTInkShape-Group471"/>
          <p:cNvGrpSpPr/>
          <p:nvPr/>
        </p:nvGrpSpPr>
        <p:grpSpPr>
          <a:xfrm>
            <a:off x="1968500" y="6070598"/>
            <a:ext cx="1376304" cy="406403"/>
            <a:chOff x="1968500" y="6070598"/>
            <a:chExt cx="1376304" cy="406403"/>
          </a:xfrm>
        </p:grpSpPr>
        <p:sp>
          <p:nvSpPr>
            <p:cNvPr id="287" name="SMARTInkShape-2630"/>
            <p:cNvSpPr/>
            <p:nvPr>
              <p:custDataLst>
                <p:tags r:id="rId213"/>
              </p:custDataLst>
            </p:nvPr>
          </p:nvSpPr>
          <p:spPr>
            <a:xfrm>
              <a:off x="1968500" y="6135874"/>
              <a:ext cx="149723" cy="290881"/>
            </a:xfrm>
            <a:custGeom>
              <a:avLst/>
              <a:gdLst/>
              <a:ahLst/>
              <a:cxnLst/>
              <a:rect l="0" t="0" r="0" b="0"/>
              <a:pathLst>
                <a:path w="149723" h="290881">
                  <a:moveTo>
                    <a:pt x="0" y="49026"/>
                  </a:moveTo>
                  <a:lnTo>
                    <a:pt x="0" y="49026"/>
                  </a:lnTo>
                  <a:lnTo>
                    <a:pt x="0" y="41709"/>
                  </a:lnTo>
                  <a:lnTo>
                    <a:pt x="5026" y="82450"/>
                  </a:lnTo>
                  <a:lnTo>
                    <a:pt x="12830" y="128458"/>
                  </a:lnTo>
                  <a:lnTo>
                    <a:pt x="20578" y="168752"/>
                  </a:lnTo>
                  <a:lnTo>
                    <a:pt x="27342" y="207502"/>
                  </a:lnTo>
                  <a:lnTo>
                    <a:pt x="30879" y="251335"/>
                  </a:lnTo>
                  <a:lnTo>
                    <a:pt x="31578" y="268252"/>
                  </a:lnTo>
                  <a:lnTo>
                    <a:pt x="26658" y="233534"/>
                  </a:lnTo>
                  <a:lnTo>
                    <a:pt x="20912" y="190634"/>
                  </a:lnTo>
                  <a:lnTo>
                    <a:pt x="15447" y="148447"/>
                  </a:lnTo>
                  <a:lnTo>
                    <a:pt x="11361" y="104073"/>
                  </a:lnTo>
                  <a:lnTo>
                    <a:pt x="9716" y="65572"/>
                  </a:lnTo>
                  <a:lnTo>
                    <a:pt x="15481" y="18427"/>
                  </a:lnTo>
                  <a:lnTo>
                    <a:pt x="17993" y="4212"/>
                  </a:lnTo>
                  <a:lnTo>
                    <a:pt x="21167" y="2217"/>
                  </a:lnTo>
                  <a:lnTo>
                    <a:pt x="32221" y="0"/>
                  </a:lnTo>
                  <a:lnTo>
                    <a:pt x="57681" y="5492"/>
                  </a:lnTo>
                  <a:lnTo>
                    <a:pt x="87568" y="22800"/>
                  </a:lnTo>
                  <a:lnTo>
                    <a:pt x="124107" y="65318"/>
                  </a:lnTo>
                  <a:lnTo>
                    <a:pt x="143362" y="99673"/>
                  </a:lnTo>
                  <a:lnTo>
                    <a:pt x="149722" y="136783"/>
                  </a:lnTo>
                  <a:lnTo>
                    <a:pt x="144865" y="182430"/>
                  </a:lnTo>
                  <a:lnTo>
                    <a:pt x="129875" y="224485"/>
                  </a:lnTo>
                  <a:lnTo>
                    <a:pt x="104514" y="265645"/>
                  </a:lnTo>
                  <a:lnTo>
                    <a:pt x="87882" y="280818"/>
                  </a:lnTo>
                  <a:lnTo>
                    <a:pt x="69548" y="290880"/>
                  </a:lnTo>
                  <a:lnTo>
                    <a:pt x="63299" y="290695"/>
                  </a:lnTo>
                  <a:lnTo>
                    <a:pt x="38100" y="2776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2631"/>
            <p:cNvSpPr/>
            <p:nvPr>
              <p:custDataLst>
                <p:tags r:id="rId214"/>
              </p:custDataLst>
            </p:nvPr>
          </p:nvSpPr>
          <p:spPr>
            <a:xfrm>
              <a:off x="2244048" y="6124093"/>
              <a:ext cx="80053" cy="276708"/>
            </a:xfrm>
            <a:custGeom>
              <a:avLst/>
              <a:gdLst/>
              <a:ahLst/>
              <a:cxnLst/>
              <a:rect l="0" t="0" r="0" b="0"/>
              <a:pathLst>
                <a:path w="80053" h="276708">
                  <a:moveTo>
                    <a:pt x="80052" y="3657"/>
                  </a:moveTo>
                  <a:lnTo>
                    <a:pt x="80052" y="3657"/>
                  </a:lnTo>
                  <a:lnTo>
                    <a:pt x="80052" y="286"/>
                  </a:lnTo>
                  <a:lnTo>
                    <a:pt x="79346" y="0"/>
                  </a:lnTo>
                  <a:lnTo>
                    <a:pt x="55254" y="12170"/>
                  </a:lnTo>
                  <a:lnTo>
                    <a:pt x="50819" y="15683"/>
                  </a:lnTo>
                  <a:lnTo>
                    <a:pt x="29200" y="51737"/>
                  </a:lnTo>
                  <a:lnTo>
                    <a:pt x="9612" y="98601"/>
                  </a:lnTo>
                  <a:lnTo>
                    <a:pt x="625" y="143819"/>
                  </a:lnTo>
                  <a:lnTo>
                    <a:pt x="0" y="188603"/>
                  </a:lnTo>
                  <a:lnTo>
                    <a:pt x="9825" y="230950"/>
                  </a:lnTo>
                  <a:lnTo>
                    <a:pt x="35602" y="2767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2632"/>
            <p:cNvSpPr/>
            <p:nvPr>
              <p:custDataLst>
                <p:tags r:id="rId215"/>
              </p:custDataLst>
            </p:nvPr>
          </p:nvSpPr>
          <p:spPr>
            <a:xfrm>
              <a:off x="2381758" y="6191250"/>
              <a:ext cx="18543" cy="190501"/>
            </a:xfrm>
            <a:custGeom>
              <a:avLst/>
              <a:gdLst/>
              <a:ahLst/>
              <a:cxnLst/>
              <a:rect l="0" t="0" r="0" b="0"/>
              <a:pathLst>
                <a:path w="18543" h="190501">
                  <a:moveTo>
                    <a:pt x="12192" y="0"/>
                  </a:moveTo>
                  <a:lnTo>
                    <a:pt x="12192" y="0"/>
                  </a:lnTo>
                  <a:lnTo>
                    <a:pt x="10311" y="12553"/>
                  </a:lnTo>
                  <a:lnTo>
                    <a:pt x="2066" y="58933"/>
                  </a:lnTo>
                  <a:lnTo>
                    <a:pt x="0" y="103415"/>
                  </a:lnTo>
                  <a:lnTo>
                    <a:pt x="3406" y="140238"/>
                  </a:lnTo>
                  <a:lnTo>
                    <a:pt x="18542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2633"/>
            <p:cNvSpPr/>
            <p:nvPr>
              <p:custDataLst>
                <p:tags r:id="rId216"/>
              </p:custDataLst>
            </p:nvPr>
          </p:nvSpPr>
          <p:spPr>
            <a:xfrm>
              <a:off x="2377592" y="6153150"/>
              <a:ext cx="156059" cy="107951"/>
            </a:xfrm>
            <a:custGeom>
              <a:avLst/>
              <a:gdLst/>
              <a:ahLst/>
              <a:cxnLst/>
              <a:rect l="0" t="0" r="0" b="0"/>
              <a:pathLst>
                <a:path w="156059" h="107951">
                  <a:moveTo>
                    <a:pt x="3658" y="107950"/>
                  </a:moveTo>
                  <a:lnTo>
                    <a:pt x="3658" y="107950"/>
                  </a:lnTo>
                  <a:lnTo>
                    <a:pt x="1776" y="82201"/>
                  </a:lnTo>
                  <a:lnTo>
                    <a:pt x="0" y="70400"/>
                  </a:lnTo>
                  <a:lnTo>
                    <a:pt x="1562" y="60453"/>
                  </a:lnTo>
                  <a:lnTo>
                    <a:pt x="9779" y="46918"/>
                  </a:lnTo>
                  <a:lnTo>
                    <a:pt x="50545" y="25340"/>
                  </a:lnTo>
                  <a:lnTo>
                    <a:pt x="88968" y="12603"/>
                  </a:lnTo>
                  <a:lnTo>
                    <a:pt x="1560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2634"/>
            <p:cNvSpPr/>
            <p:nvPr>
              <p:custDataLst>
                <p:tags r:id="rId217"/>
              </p:custDataLst>
            </p:nvPr>
          </p:nvSpPr>
          <p:spPr>
            <a:xfrm>
              <a:off x="2413000" y="6286500"/>
              <a:ext cx="69851" cy="12701"/>
            </a:xfrm>
            <a:custGeom>
              <a:avLst/>
              <a:gdLst/>
              <a:ahLst/>
              <a:cxnLst/>
              <a:rect l="0" t="0" r="0" b="0"/>
              <a:pathLst>
                <a:path w="69851" h="12701">
                  <a:moveTo>
                    <a:pt x="0" y="12700"/>
                  </a:moveTo>
                  <a:lnTo>
                    <a:pt x="0" y="12700"/>
                  </a:lnTo>
                  <a:lnTo>
                    <a:pt x="26680" y="10818"/>
                  </a:lnTo>
                  <a:lnTo>
                    <a:pt x="69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2635"/>
            <p:cNvSpPr/>
            <p:nvPr>
              <p:custDataLst>
                <p:tags r:id="rId218"/>
              </p:custDataLst>
            </p:nvPr>
          </p:nvSpPr>
          <p:spPr>
            <a:xfrm>
              <a:off x="2525872" y="6305550"/>
              <a:ext cx="45879" cy="76201"/>
            </a:xfrm>
            <a:custGeom>
              <a:avLst/>
              <a:gdLst/>
              <a:ahLst/>
              <a:cxnLst/>
              <a:rect l="0" t="0" r="0" b="0"/>
              <a:pathLst>
                <a:path w="45879" h="76201">
                  <a:moveTo>
                    <a:pt x="14128" y="0"/>
                  </a:moveTo>
                  <a:lnTo>
                    <a:pt x="14128" y="0"/>
                  </a:lnTo>
                  <a:lnTo>
                    <a:pt x="1919" y="12209"/>
                  </a:lnTo>
                  <a:lnTo>
                    <a:pt x="344" y="15195"/>
                  </a:lnTo>
                  <a:lnTo>
                    <a:pt x="0" y="17891"/>
                  </a:lnTo>
                  <a:lnTo>
                    <a:pt x="476" y="20394"/>
                  </a:lnTo>
                  <a:lnTo>
                    <a:pt x="19021" y="51475"/>
                  </a:lnTo>
                  <a:lnTo>
                    <a:pt x="45878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2636"/>
            <p:cNvSpPr/>
            <p:nvPr>
              <p:custDataLst>
                <p:tags r:id="rId219"/>
              </p:custDataLst>
            </p:nvPr>
          </p:nvSpPr>
          <p:spPr>
            <a:xfrm>
              <a:off x="2520950" y="6330950"/>
              <a:ext cx="107951" cy="82551"/>
            </a:xfrm>
            <a:custGeom>
              <a:avLst/>
              <a:gdLst/>
              <a:ahLst/>
              <a:cxnLst/>
              <a:rect l="0" t="0" r="0" b="0"/>
              <a:pathLst>
                <a:path w="107951" h="82551">
                  <a:moveTo>
                    <a:pt x="107950" y="0"/>
                  </a:moveTo>
                  <a:lnTo>
                    <a:pt x="107950" y="0"/>
                  </a:lnTo>
                  <a:lnTo>
                    <a:pt x="104579" y="0"/>
                  </a:lnTo>
                  <a:lnTo>
                    <a:pt x="101042" y="1881"/>
                  </a:lnTo>
                  <a:lnTo>
                    <a:pt x="57280" y="38876"/>
                  </a:lnTo>
                  <a:lnTo>
                    <a:pt x="33588" y="58020"/>
                  </a:lnTo>
                  <a:lnTo>
                    <a:pt x="6722" y="73361"/>
                  </a:lnTo>
                  <a:lnTo>
                    <a:pt x="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2637"/>
            <p:cNvSpPr/>
            <p:nvPr>
              <p:custDataLst>
                <p:tags r:id="rId220"/>
              </p:custDataLst>
            </p:nvPr>
          </p:nvSpPr>
          <p:spPr>
            <a:xfrm>
              <a:off x="2673350" y="6343650"/>
              <a:ext cx="50801" cy="44451"/>
            </a:xfrm>
            <a:custGeom>
              <a:avLst/>
              <a:gdLst/>
              <a:ahLst/>
              <a:cxnLst/>
              <a:rect l="0" t="0" r="0" b="0"/>
              <a:pathLst>
                <a:path w="50801" h="44451">
                  <a:moveTo>
                    <a:pt x="50800" y="0"/>
                  </a:moveTo>
                  <a:lnTo>
                    <a:pt x="50800" y="0"/>
                  </a:lnTo>
                  <a:lnTo>
                    <a:pt x="0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2638"/>
            <p:cNvSpPr/>
            <p:nvPr>
              <p:custDataLst>
                <p:tags r:id="rId221"/>
              </p:custDataLst>
            </p:nvPr>
          </p:nvSpPr>
          <p:spPr>
            <a:xfrm>
              <a:off x="2584711" y="6359093"/>
              <a:ext cx="56890" cy="117908"/>
            </a:xfrm>
            <a:custGeom>
              <a:avLst/>
              <a:gdLst/>
              <a:ahLst/>
              <a:cxnLst/>
              <a:rect l="0" t="0" r="0" b="0"/>
              <a:pathLst>
                <a:path w="56890" h="117908">
                  <a:moveTo>
                    <a:pt x="6089" y="9957"/>
                  </a:moveTo>
                  <a:lnTo>
                    <a:pt x="6089" y="9957"/>
                  </a:lnTo>
                  <a:lnTo>
                    <a:pt x="0" y="3869"/>
                  </a:lnTo>
                  <a:lnTo>
                    <a:pt x="3187" y="313"/>
                  </a:lnTo>
                  <a:lnTo>
                    <a:pt x="4155" y="0"/>
                  </a:lnTo>
                  <a:lnTo>
                    <a:pt x="4800" y="497"/>
                  </a:lnTo>
                  <a:lnTo>
                    <a:pt x="26461" y="44342"/>
                  </a:lnTo>
                  <a:lnTo>
                    <a:pt x="36471" y="82593"/>
                  </a:lnTo>
                  <a:lnTo>
                    <a:pt x="56889" y="1179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2639"/>
            <p:cNvSpPr/>
            <p:nvPr>
              <p:custDataLst>
                <p:tags r:id="rId222"/>
              </p:custDataLst>
            </p:nvPr>
          </p:nvSpPr>
          <p:spPr>
            <a:xfrm>
              <a:off x="2901950" y="6155843"/>
              <a:ext cx="6351" cy="206858"/>
            </a:xfrm>
            <a:custGeom>
              <a:avLst/>
              <a:gdLst/>
              <a:ahLst/>
              <a:cxnLst/>
              <a:rect l="0" t="0" r="0" b="0"/>
              <a:pathLst>
                <a:path w="6351" h="206858">
                  <a:moveTo>
                    <a:pt x="0" y="3657"/>
                  </a:moveTo>
                  <a:lnTo>
                    <a:pt x="0" y="3657"/>
                  </a:lnTo>
                  <a:lnTo>
                    <a:pt x="0" y="0"/>
                  </a:lnTo>
                  <a:lnTo>
                    <a:pt x="5026" y="44069"/>
                  </a:lnTo>
                  <a:lnTo>
                    <a:pt x="6089" y="91289"/>
                  </a:lnTo>
                  <a:lnTo>
                    <a:pt x="6316" y="135786"/>
                  </a:lnTo>
                  <a:lnTo>
                    <a:pt x="6343" y="179099"/>
                  </a:lnTo>
                  <a:lnTo>
                    <a:pt x="6350" y="2068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2640"/>
            <p:cNvSpPr/>
            <p:nvPr>
              <p:custDataLst>
                <p:tags r:id="rId223"/>
              </p:custDataLst>
            </p:nvPr>
          </p:nvSpPr>
          <p:spPr>
            <a:xfrm>
              <a:off x="2909183" y="6108700"/>
              <a:ext cx="170568" cy="82551"/>
            </a:xfrm>
            <a:custGeom>
              <a:avLst/>
              <a:gdLst/>
              <a:ahLst/>
              <a:cxnLst/>
              <a:rect l="0" t="0" r="0" b="0"/>
              <a:pathLst>
                <a:path w="170568" h="82551">
                  <a:moveTo>
                    <a:pt x="5467" y="82550"/>
                  </a:moveTo>
                  <a:lnTo>
                    <a:pt x="5467" y="82550"/>
                  </a:lnTo>
                  <a:lnTo>
                    <a:pt x="1103" y="72411"/>
                  </a:lnTo>
                  <a:lnTo>
                    <a:pt x="0" y="64874"/>
                  </a:lnTo>
                  <a:lnTo>
                    <a:pt x="5154" y="54938"/>
                  </a:lnTo>
                  <a:lnTo>
                    <a:pt x="19956" y="39326"/>
                  </a:lnTo>
                  <a:lnTo>
                    <a:pt x="41510" y="25763"/>
                  </a:lnTo>
                  <a:lnTo>
                    <a:pt x="83769" y="8538"/>
                  </a:lnTo>
                  <a:lnTo>
                    <a:pt x="1705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2641"/>
            <p:cNvSpPr/>
            <p:nvPr>
              <p:custDataLst>
                <p:tags r:id="rId224"/>
              </p:custDataLst>
            </p:nvPr>
          </p:nvSpPr>
          <p:spPr>
            <a:xfrm>
              <a:off x="2921000" y="6216650"/>
              <a:ext cx="88901" cy="19051"/>
            </a:xfrm>
            <a:custGeom>
              <a:avLst/>
              <a:gdLst/>
              <a:ahLst/>
              <a:cxnLst/>
              <a:rect l="0" t="0" r="0" b="0"/>
              <a:pathLst>
                <a:path w="88901" h="1905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5644" y="6907"/>
                  </a:lnTo>
                  <a:lnTo>
                    <a:pt x="15209" y="10126"/>
                  </a:lnTo>
                  <a:lnTo>
                    <a:pt x="54894" y="15732"/>
                  </a:lnTo>
                  <a:lnTo>
                    <a:pt x="8890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2642"/>
            <p:cNvSpPr/>
            <p:nvPr>
              <p:custDataLst>
                <p:tags r:id="rId225"/>
              </p:custDataLst>
            </p:nvPr>
          </p:nvSpPr>
          <p:spPr>
            <a:xfrm>
              <a:off x="3042533" y="6273800"/>
              <a:ext cx="56268" cy="69851"/>
            </a:xfrm>
            <a:custGeom>
              <a:avLst/>
              <a:gdLst/>
              <a:ahLst/>
              <a:cxnLst/>
              <a:rect l="0" t="0" r="0" b="0"/>
              <a:pathLst>
                <a:path w="56268" h="69851">
                  <a:moveTo>
                    <a:pt x="5467" y="0"/>
                  </a:moveTo>
                  <a:lnTo>
                    <a:pt x="5467" y="0"/>
                  </a:lnTo>
                  <a:lnTo>
                    <a:pt x="2096" y="3371"/>
                  </a:lnTo>
                  <a:lnTo>
                    <a:pt x="441" y="6907"/>
                  </a:lnTo>
                  <a:lnTo>
                    <a:pt x="0" y="8839"/>
                  </a:lnTo>
                  <a:lnTo>
                    <a:pt x="2750" y="18298"/>
                  </a:lnTo>
                  <a:lnTo>
                    <a:pt x="11404" y="33408"/>
                  </a:lnTo>
                  <a:lnTo>
                    <a:pt x="32040" y="52408"/>
                  </a:lnTo>
                  <a:lnTo>
                    <a:pt x="56267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2643"/>
            <p:cNvSpPr/>
            <p:nvPr>
              <p:custDataLst>
                <p:tags r:id="rId226"/>
              </p:custDataLst>
            </p:nvPr>
          </p:nvSpPr>
          <p:spPr>
            <a:xfrm>
              <a:off x="3103480" y="6299198"/>
              <a:ext cx="77871" cy="158753"/>
            </a:xfrm>
            <a:custGeom>
              <a:avLst/>
              <a:gdLst/>
              <a:ahLst/>
              <a:cxnLst/>
              <a:rect l="0" t="0" r="0" b="0"/>
              <a:pathLst>
                <a:path w="77871" h="158753">
                  <a:moveTo>
                    <a:pt x="77870" y="2"/>
                  </a:moveTo>
                  <a:lnTo>
                    <a:pt x="77870" y="2"/>
                  </a:lnTo>
                  <a:lnTo>
                    <a:pt x="59572" y="0"/>
                  </a:lnTo>
                  <a:lnTo>
                    <a:pt x="51863" y="3765"/>
                  </a:lnTo>
                  <a:lnTo>
                    <a:pt x="21991" y="27614"/>
                  </a:lnTo>
                  <a:lnTo>
                    <a:pt x="13524" y="39791"/>
                  </a:lnTo>
                  <a:lnTo>
                    <a:pt x="0" y="82191"/>
                  </a:lnTo>
                  <a:lnTo>
                    <a:pt x="78" y="112705"/>
                  </a:lnTo>
                  <a:lnTo>
                    <a:pt x="14370" y="1587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2644"/>
            <p:cNvSpPr/>
            <p:nvPr>
              <p:custDataLst>
                <p:tags r:id="rId227"/>
              </p:custDataLst>
            </p:nvPr>
          </p:nvSpPr>
          <p:spPr>
            <a:xfrm>
              <a:off x="3271133" y="6070598"/>
              <a:ext cx="73671" cy="260353"/>
            </a:xfrm>
            <a:custGeom>
              <a:avLst/>
              <a:gdLst/>
              <a:ahLst/>
              <a:cxnLst/>
              <a:rect l="0" t="0" r="0" b="0"/>
              <a:pathLst>
                <a:path w="73671" h="260353">
                  <a:moveTo>
                    <a:pt x="5467" y="2"/>
                  </a:moveTo>
                  <a:lnTo>
                    <a:pt x="5467" y="2"/>
                  </a:lnTo>
                  <a:lnTo>
                    <a:pt x="0" y="0"/>
                  </a:lnTo>
                  <a:lnTo>
                    <a:pt x="37509" y="42743"/>
                  </a:lnTo>
                  <a:lnTo>
                    <a:pt x="51493" y="60958"/>
                  </a:lnTo>
                  <a:lnTo>
                    <a:pt x="66979" y="103608"/>
                  </a:lnTo>
                  <a:lnTo>
                    <a:pt x="73670" y="142686"/>
                  </a:lnTo>
                  <a:lnTo>
                    <a:pt x="64853" y="185290"/>
                  </a:lnTo>
                  <a:lnTo>
                    <a:pt x="45420" y="232315"/>
                  </a:lnTo>
                  <a:lnTo>
                    <a:pt x="11817" y="2603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3" name="SMARTInkShape-2645"/>
          <p:cNvSpPr/>
          <p:nvPr>
            <p:custDataLst>
              <p:tags r:id="rId5"/>
            </p:custDataLst>
          </p:nvPr>
        </p:nvSpPr>
        <p:spPr>
          <a:xfrm>
            <a:off x="6203950" y="5054600"/>
            <a:ext cx="60522" cy="685801"/>
          </a:xfrm>
          <a:custGeom>
            <a:avLst/>
            <a:gdLst/>
            <a:ahLst/>
            <a:cxnLst/>
            <a:rect l="0" t="0" r="0" b="0"/>
            <a:pathLst>
              <a:path w="60522" h="685801">
                <a:moveTo>
                  <a:pt x="57150" y="0"/>
                </a:moveTo>
                <a:lnTo>
                  <a:pt x="57150" y="0"/>
                </a:lnTo>
                <a:lnTo>
                  <a:pt x="60521" y="3371"/>
                </a:lnTo>
                <a:lnTo>
                  <a:pt x="60295" y="12552"/>
                </a:lnTo>
                <a:lnTo>
                  <a:pt x="57772" y="51555"/>
                </a:lnTo>
                <a:lnTo>
                  <a:pt x="56567" y="98091"/>
                </a:lnTo>
                <a:lnTo>
                  <a:pt x="52823" y="138347"/>
                </a:lnTo>
                <a:lnTo>
                  <a:pt x="50694" y="178104"/>
                </a:lnTo>
                <a:lnTo>
                  <a:pt x="46613" y="222262"/>
                </a:lnTo>
                <a:lnTo>
                  <a:pt x="45412" y="256827"/>
                </a:lnTo>
                <a:lnTo>
                  <a:pt x="42996" y="291475"/>
                </a:lnTo>
                <a:lnTo>
                  <a:pt x="40276" y="325689"/>
                </a:lnTo>
                <a:lnTo>
                  <a:pt x="39067" y="359710"/>
                </a:lnTo>
                <a:lnTo>
                  <a:pt x="36647" y="393645"/>
                </a:lnTo>
                <a:lnTo>
                  <a:pt x="33927" y="427542"/>
                </a:lnTo>
                <a:lnTo>
                  <a:pt x="32717" y="461422"/>
                </a:lnTo>
                <a:lnTo>
                  <a:pt x="28666" y="508859"/>
                </a:lnTo>
                <a:lnTo>
                  <a:pt x="22997" y="554194"/>
                </a:lnTo>
                <a:lnTo>
                  <a:pt x="16847" y="595535"/>
                </a:lnTo>
                <a:lnTo>
                  <a:pt x="10559" y="634596"/>
                </a:lnTo>
                <a:lnTo>
                  <a:pt x="0" y="6858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SMARTInkShape-2646"/>
          <p:cNvSpPr/>
          <p:nvPr>
            <p:custDataLst>
              <p:tags r:id="rId6"/>
            </p:custDataLst>
          </p:nvPr>
        </p:nvSpPr>
        <p:spPr>
          <a:xfrm>
            <a:off x="3909200" y="5689600"/>
            <a:ext cx="129401" cy="114301"/>
          </a:xfrm>
          <a:custGeom>
            <a:avLst/>
            <a:gdLst/>
            <a:ahLst/>
            <a:cxnLst/>
            <a:rect l="0" t="0" r="0" b="0"/>
            <a:pathLst>
              <a:path w="129401" h="114301">
                <a:moveTo>
                  <a:pt x="84950" y="0"/>
                </a:moveTo>
                <a:lnTo>
                  <a:pt x="84950" y="0"/>
                </a:lnTo>
                <a:lnTo>
                  <a:pt x="88321" y="3371"/>
                </a:lnTo>
                <a:lnTo>
                  <a:pt x="89976" y="8789"/>
                </a:lnTo>
                <a:lnTo>
                  <a:pt x="90006" y="16606"/>
                </a:lnTo>
                <a:lnTo>
                  <a:pt x="87667" y="27136"/>
                </a:lnTo>
                <a:lnTo>
                  <a:pt x="62044" y="63652"/>
                </a:lnTo>
                <a:lnTo>
                  <a:pt x="49078" y="75854"/>
                </a:lnTo>
                <a:lnTo>
                  <a:pt x="36300" y="83936"/>
                </a:lnTo>
                <a:lnTo>
                  <a:pt x="25933" y="84813"/>
                </a:lnTo>
                <a:lnTo>
                  <a:pt x="20206" y="84058"/>
                </a:lnTo>
                <a:lnTo>
                  <a:pt x="15681" y="82144"/>
                </a:lnTo>
                <a:lnTo>
                  <a:pt x="8773" y="76255"/>
                </a:lnTo>
                <a:lnTo>
                  <a:pt x="917" y="61635"/>
                </a:lnTo>
                <a:lnTo>
                  <a:pt x="0" y="57318"/>
                </a:lnTo>
                <a:lnTo>
                  <a:pt x="863" y="50640"/>
                </a:lnTo>
                <a:lnTo>
                  <a:pt x="8686" y="39541"/>
                </a:lnTo>
                <a:lnTo>
                  <a:pt x="11530" y="37650"/>
                </a:lnTo>
                <a:lnTo>
                  <a:pt x="14131" y="37095"/>
                </a:lnTo>
                <a:lnTo>
                  <a:pt x="16571" y="37429"/>
                </a:lnTo>
                <a:lnTo>
                  <a:pt x="47536" y="55717"/>
                </a:lnTo>
                <a:lnTo>
                  <a:pt x="89712" y="93773"/>
                </a:lnTo>
                <a:lnTo>
                  <a:pt x="114243" y="108783"/>
                </a:lnTo>
                <a:lnTo>
                  <a:pt x="129400" y="1143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8" name="SMARTInkShape-Group474"/>
          <p:cNvGrpSpPr/>
          <p:nvPr/>
        </p:nvGrpSpPr>
        <p:grpSpPr>
          <a:xfrm>
            <a:off x="4899563" y="5123819"/>
            <a:ext cx="1295597" cy="540382"/>
            <a:chOff x="4899563" y="5123819"/>
            <a:chExt cx="1295597" cy="540382"/>
          </a:xfrm>
        </p:grpSpPr>
        <p:sp>
          <p:nvSpPr>
            <p:cNvPr id="305" name="SMARTInkShape-2647"/>
            <p:cNvSpPr/>
            <p:nvPr>
              <p:custDataLst>
                <p:tags r:id="rId200"/>
              </p:custDataLst>
            </p:nvPr>
          </p:nvSpPr>
          <p:spPr>
            <a:xfrm>
              <a:off x="5581650" y="5308600"/>
              <a:ext cx="5471" cy="209551"/>
            </a:xfrm>
            <a:custGeom>
              <a:avLst/>
              <a:gdLst/>
              <a:ahLst/>
              <a:cxnLst/>
              <a:rect l="0" t="0" r="0" b="0"/>
              <a:pathLst>
                <a:path w="5471" h="20955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5026" y="8789"/>
                  </a:lnTo>
                  <a:lnTo>
                    <a:pt x="5470" y="47410"/>
                  </a:lnTo>
                  <a:lnTo>
                    <a:pt x="1290" y="90948"/>
                  </a:lnTo>
                  <a:lnTo>
                    <a:pt x="255" y="129992"/>
                  </a:lnTo>
                  <a:lnTo>
                    <a:pt x="50" y="168225"/>
                  </a:lnTo>
                  <a:lnTo>
                    <a:pt x="0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2648"/>
            <p:cNvSpPr/>
            <p:nvPr>
              <p:custDataLst>
                <p:tags r:id="rId201"/>
              </p:custDataLst>
            </p:nvPr>
          </p:nvSpPr>
          <p:spPr>
            <a:xfrm>
              <a:off x="5158891" y="5486400"/>
              <a:ext cx="194160" cy="6351"/>
            </a:xfrm>
            <a:custGeom>
              <a:avLst/>
              <a:gdLst/>
              <a:ahLst/>
              <a:cxnLst/>
              <a:rect l="0" t="0" r="0" b="0"/>
              <a:pathLst>
                <a:path w="194160" h="6351">
                  <a:moveTo>
                    <a:pt x="3659" y="6350"/>
                  </a:moveTo>
                  <a:lnTo>
                    <a:pt x="3659" y="6350"/>
                  </a:lnTo>
                  <a:lnTo>
                    <a:pt x="0" y="6350"/>
                  </a:lnTo>
                  <a:lnTo>
                    <a:pt x="38146" y="6350"/>
                  </a:lnTo>
                  <a:lnTo>
                    <a:pt x="80273" y="6350"/>
                  </a:lnTo>
                  <a:lnTo>
                    <a:pt x="122797" y="6350"/>
                  </a:lnTo>
                  <a:lnTo>
                    <a:pt x="1941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2649"/>
            <p:cNvSpPr/>
            <p:nvPr>
              <p:custDataLst>
                <p:tags r:id="rId202"/>
              </p:custDataLst>
            </p:nvPr>
          </p:nvSpPr>
          <p:spPr>
            <a:xfrm>
              <a:off x="5054600" y="5360283"/>
              <a:ext cx="37978" cy="183268"/>
            </a:xfrm>
            <a:custGeom>
              <a:avLst/>
              <a:gdLst/>
              <a:ahLst/>
              <a:cxnLst/>
              <a:rect l="0" t="0" r="0" b="0"/>
              <a:pathLst>
                <a:path w="37978" h="183268">
                  <a:moveTo>
                    <a:pt x="0" y="5467"/>
                  </a:moveTo>
                  <a:lnTo>
                    <a:pt x="0" y="5467"/>
                  </a:lnTo>
                  <a:lnTo>
                    <a:pt x="3371" y="2096"/>
                  </a:lnTo>
                  <a:lnTo>
                    <a:pt x="15580" y="0"/>
                  </a:lnTo>
                  <a:lnTo>
                    <a:pt x="19559" y="1116"/>
                  </a:lnTo>
                  <a:lnTo>
                    <a:pt x="25861" y="6120"/>
                  </a:lnTo>
                  <a:lnTo>
                    <a:pt x="33377" y="26984"/>
                  </a:lnTo>
                  <a:lnTo>
                    <a:pt x="37166" y="66344"/>
                  </a:lnTo>
                  <a:lnTo>
                    <a:pt x="37977" y="113124"/>
                  </a:lnTo>
                  <a:lnTo>
                    <a:pt x="32300" y="148192"/>
                  </a:lnTo>
                  <a:lnTo>
                    <a:pt x="19050" y="1832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2650"/>
            <p:cNvSpPr/>
            <p:nvPr>
              <p:custDataLst>
                <p:tags r:id="rId203"/>
              </p:custDataLst>
            </p:nvPr>
          </p:nvSpPr>
          <p:spPr>
            <a:xfrm>
              <a:off x="5900747" y="5314950"/>
              <a:ext cx="49204" cy="209551"/>
            </a:xfrm>
            <a:custGeom>
              <a:avLst/>
              <a:gdLst/>
              <a:ahLst/>
              <a:cxnLst/>
              <a:rect l="0" t="0" r="0" b="0"/>
              <a:pathLst>
                <a:path w="49204" h="209551">
                  <a:moveTo>
                    <a:pt x="49203" y="0"/>
                  </a:moveTo>
                  <a:lnTo>
                    <a:pt x="49203" y="0"/>
                  </a:lnTo>
                  <a:lnTo>
                    <a:pt x="36994" y="0"/>
                  </a:lnTo>
                  <a:lnTo>
                    <a:pt x="34007" y="2117"/>
                  </a:lnTo>
                  <a:lnTo>
                    <a:pt x="18544" y="26515"/>
                  </a:lnTo>
                  <a:lnTo>
                    <a:pt x="7504" y="70593"/>
                  </a:lnTo>
                  <a:lnTo>
                    <a:pt x="1413" y="108875"/>
                  </a:lnTo>
                  <a:lnTo>
                    <a:pt x="0" y="149068"/>
                  </a:lnTo>
                  <a:lnTo>
                    <a:pt x="4441" y="179086"/>
                  </a:lnTo>
                  <a:lnTo>
                    <a:pt x="10729" y="194599"/>
                  </a:lnTo>
                  <a:lnTo>
                    <a:pt x="14382" y="199583"/>
                  </a:lnTo>
                  <a:lnTo>
                    <a:pt x="30153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2651"/>
            <p:cNvSpPr/>
            <p:nvPr>
              <p:custDataLst>
                <p:tags r:id="rId204"/>
              </p:custDataLst>
            </p:nvPr>
          </p:nvSpPr>
          <p:spPr>
            <a:xfrm>
              <a:off x="5966654" y="5344925"/>
              <a:ext cx="129347" cy="142765"/>
            </a:xfrm>
            <a:custGeom>
              <a:avLst/>
              <a:gdLst/>
              <a:ahLst/>
              <a:cxnLst/>
              <a:rect l="0" t="0" r="0" b="0"/>
              <a:pathLst>
                <a:path w="129347" h="142765">
                  <a:moveTo>
                    <a:pt x="122996" y="14475"/>
                  </a:moveTo>
                  <a:lnTo>
                    <a:pt x="122996" y="14475"/>
                  </a:lnTo>
                  <a:lnTo>
                    <a:pt x="126367" y="7733"/>
                  </a:lnTo>
                  <a:lnTo>
                    <a:pt x="126653" y="5041"/>
                  </a:lnTo>
                  <a:lnTo>
                    <a:pt x="125092" y="170"/>
                  </a:lnTo>
                  <a:lnTo>
                    <a:pt x="123688" y="0"/>
                  </a:lnTo>
                  <a:lnTo>
                    <a:pt x="122046" y="1296"/>
                  </a:lnTo>
                  <a:lnTo>
                    <a:pt x="110970" y="20260"/>
                  </a:lnTo>
                  <a:lnTo>
                    <a:pt x="96081" y="61290"/>
                  </a:lnTo>
                  <a:lnTo>
                    <a:pt x="75208" y="107553"/>
                  </a:lnTo>
                  <a:lnTo>
                    <a:pt x="60387" y="128837"/>
                  </a:lnTo>
                  <a:lnTo>
                    <a:pt x="50721" y="136564"/>
                  </a:lnTo>
                  <a:lnTo>
                    <a:pt x="39369" y="142351"/>
                  </a:lnTo>
                  <a:lnTo>
                    <a:pt x="33377" y="142764"/>
                  </a:lnTo>
                  <a:lnTo>
                    <a:pt x="21075" y="139460"/>
                  </a:lnTo>
                  <a:lnTo>
                    <a:pt x="12317" y="133289"/>
                  </a:lnTo>
                  <a:lnTo>
                    <a:pt x="945" y="117829"/>
                  </a:lnTo>
                  <a:lnTo>
                    <a:pt x="0" y="113717"/>
                  </a:lnTo>
                  <a:lnTo>
                    <a:pt x="833" y="105384"/>
                  </a:lnTo>
                  <a:lnTo>
                    <a:pt x="3454" y="102598"/>
                  </a:lnTo>
                  <a:lnTo>
                    <a:pt x="12010" y="99501"/>
                  </a:lnTo>
                  <a:lnTo>
                    <a:pt x="24750" y="101889"/>
                  </a:lnTo>
                  <a:lnTo>
                    <a:pt x="65583" y="115174"/>
                  </a:lnTo>
                  <a:lnTo>
                    <a:pt x="129346" y="141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2652"/>
            <p:cNvSpPr/>
            <p:nvPr>
              <p:custDataLst>
                <p:tags r:id="rId205"/>
              </p:custDataLst>
            </p:nvPr>
          </p:nvSpPr>
          <p:spPr>
            <a:xfrm>
              <a:off x="6121400" y="5217212"/>
              <a:ext cx="73760" cy="339039"/>
            </a:xfrm>
            <a:custGeom>
              <a:avLst/>
              <a:gdLst/>
              <a:ahLst/>
              <a:cxnLst/>
              <a:rect l="0" t="0" r="0" b="0"/>
              <a:pathLst>
                <a:path w="73760" h="339039">
                  <a:moveTo>
                    <a:pt x="19050" y="8838"/>
                  </a:moveTo>
                  <a:lnTo>
                    <a:pt x="19050" y="8838"/>
                  </a:lnTo>
                  <a:lnTo>
                    <a:pt x="19050" y="0"/>
                  </a:lnTo>
                  <a:lnTo>
                    <a:pt x="19755" y="123"/>
                  </a:lnTo>
                  <a:lnTo>
                    <a:pt x="31259" y="20895"/>
                  </a:lnTo>
                  <a:lnTo>
                    <a:pt x="49133" y="63255"/>
                  </a:lnTo>
                  <a:lnTo>
                    <a:pt x="62309" y="104332"/>
                  </a:lnTo>
                  <a:lnTo>
                    <a:pt x="72725" y="143255"/>
                  </a:lnTo>
                  <a:lnTo>
                    <a:pt x="73759" y="185857"/>
                  </a:lnTo>
                  <a:lnTo>
                    <a:pt x="66461" y="231405"/>
                  </a:lnTo>
                  <a:lnTo>
                    <a:pt x="57400" y="264735"/>
                  </a:lnTo>
                  <a:lnTo>
                    <a:pt x="32009" y="305363"/>
                  </a:lnTo>
                  <a:lnTo>
                    <a:pt x="0" y="3390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2653"/>
            <p:cNvSpPr/>
            <p:nvPr>
              <p:custDataLst>
                <p:tags r:id="rId206"/>
              </p:custDataLst>
            </p:nvPr>
          </p:nvSpPr>
          <p:spPr>
            <a:xfrm>
              <a:off x="4954435" y="5393842"/>
              <a:ext cx="100166" cy="92559"/>
            </a:xfrm>
            <a:custGeom>
              <a:avLst/>
              <a:gdLst/>
              <a:ahLst/>
              <a:cxnLst/>
              <a:rect l="0" t="0" r="0" b="0"/>
              <a:pathLst>
                <a:path w="100166" h="92559">
                  <a:moveTo>
                    <a:pt x="100165" y="3658"/>
                  </a:moveTo>
                  <a:lnTo>
                    <a:pt x="100165" y="3658"/>
                  </a:lnTo>
                  <a:lnTo>
                    <a:pt x="96794" y="287"/>
                  </a:lnTo>
                  <a:lnTo>
                    <a:pt x="95096" y="0"/>
                  </a:lnTo>
                  <a:lnTo>
                    <a:pt x="93257" y="514"/>
                  </a:lnTo>
                  <a:lnTo>
                    <a:pt x="85238" y="6408"/>
                  </a:lnTo>
                  <a:lnTo>
                    <a:pt x="72497" y="24506"/>
                  </a:lnTo>
                  <a:lnTo>
                    <a:pt x="48208" y="70207"/>
                  </a:lnTo>
                  <a:lnTo>
                    <a:pt x="45066" y="73424"/>
                  </a:lnTo>
                  <a:lnTo>
                    <a:pt x="37811" y="76998"/>
                  </a:lnTo>
                  <a:lnTo>
                    <a:pt x="22423" y="79010"/>
                  </a:lnTo>
                  <a:lnTo>
                    <a:pt x="14343" y="77600"/>
                  </a:lnTo>
                  <a:lnTo>
                    <a:pt x="5827" y="72839"/>
                  </a:lnTo>
                  <a:lnTo>
                    <a:pt x="3407" y="70945"/>
                  </a:lnTo>
                  <a:lnTo>
                    <a:pt x="716" y="65078"/>
                  </a:lnTo>
                  <a:lnTo>
                    <a:pt x="0" y="61538"/>
                  </a:lnTo>
                  <a:lnTo>
                    <a:pt x="932" y="59178"/>
                  </a:lnTo>
                  <a:lnTo>
                    <a:pt x="2966" y="57604"/>
                  </a:lnTo>
                  <a:lnTo>
                    <a:pt x="5732" y="56556"/>
                  </a:lnTo>
                  <a:lnTo>
                    <a:pt x="12569" y="57272"/>
                  </a:lnTo>
                  <a:lnTo>
                    <a:pt x="20311" y="60648"/>
                  </a:lnTo>
                  <a:lnTo>
                    <a:pt x="74765" y="925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2654"/>
            <p:cNvSpPr/>
            <p:nvPr>
              <p:custDataLst>
                <p:tags r:id="rId207"/>
              </p:custDataLst>
            </p:nvPr>
          </p:nvSpPr>
          <p:spPr>
            <a:xfrm>
              <a:off x="4899563" y="5368616"/>
              <a:ext cx="53438" cy="168585"/>
            </a:xfrm>
            <a:custGeom>
              <a:avLst/>
              <a:gdLst/>
              <a:ahLst/>
              <a:cxnLst/>
              <a:rect l="0" t="0" r="0" b="0"/>
              <a:pathLst>
                <a:path w="53438" h="168585">
                  <a:moveTo>
                    <a:pt x="53437" y="9834"/>
                  </a:moveTo>
                  <a:lnTo>
                    <a:pt x="53437" y="9834"/>
                  </a:lnTo>
                  <a:lnTo>
                    <a:pt x="53437" y="4367"/>
                  </a:lnTo>
                  <a:lnTo>
                    <a:pt x="50066" y="374"/>
                  </a:lnTo>
                  <a:lnTo>
                    <a:pt x="48368" y="0"/>
                  </a:lnTo>
                  <a:lnTo>
                    <a:pt x="46529" y="456"/>
                  </a:lnTo>
                  <a:lnTo>
                    <a:pt x="44598" y="1465"/>
                  </a:lnTo>
                  <a:lnTo>
                    <a:pt x="31361" y="18999"/>
                  </a:lnTo>
                  <a:lnTo>
                    <a:pt x="10985" y="60420"/>
                  </a:lnTo>
                  <a:lnTo>
                    <a:pt x="0" y="105782"/>
                  </a:lnTo>
                  <a:lnTo>
                    <a:pt x="2080" y="151134"/>
                  </a:lnTo>
                  <a:lnTo>
                    <a:pt x="4381" y="155539"/>
                  </a:lnTo>
                  <a:lnTo>
                    <a:pt x="21687" y="1685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2655"/>
            <p:cNvSpPr/>
            <p:nvPr>
              <p:custDataLst>
                <p:tags r:id="rId208"/>
              </p:custDataLst>
            </p:nvPr>
          </p:nvSpPr>
          <p:spPr>
            <a:xfrm>
              <a:off x="5582096" y="5123819"/>
              <a:ext cx="94805" cy="76832"/>
            </a:xfrm>
            <a:custGeom>
              <a:avLst/>
              <a:gdLst/>
              <a:ahLst/>
              <a:cxnLst/>
              <a:rect l="0" t="0" r="0" b="0"/>
              <a:pathLst>
                <a:path w="94805" h="76832">
                  <a:moveTo>
                    <a:pt x="31304" y="19681"/>
                  </a:moveTo>
                  <a:lnTo>
                    <a:pt x="31304" y="19681"/>
                  </a:lnTo>
                  <a:lnTo>
                    <a:pt x="27933" y="19681"/>
                  </a:lnTo>
                  <a:lnTo>
                    <a:pt x="24397" y="21562"/>
                  </a:lnTo>
                  <a:lnTo>
                    <a:pt x="19767" y="26160"/>
                  </a:lnTo>
                  <a:lnTo>
                    <a:pt x="7180" y="46361"/>
                  </a:lnTo>
                  <a:lnTo>
                    <a:pt x="0" y="68557"/>
                  </a:lnTo>
                  <a:lnTo>
                    <a:pt x="11802" y="43797"/>
                  </a:lnTo>
                  <a:lnTo>
                    <a:pt x="43434" y="2203"/>
                  </a:lnTo>
                  <a:lnTo>
                    <a:pt x="47858" y="268"/>
                  </a:lnTo>
                  <a:lnTo>
                    <a:pt x="58417" y="0"/>
                  </a:lnTo>
                  <a:lnTo>
                    <a:pt x="63490" y="3032"/>
                  </a:lnTo>
                  <a:lnTo>
                    <a:pt x="72890" y="13928"/>
                  </a:lnTo>
                  <a:lnTo>
                    <a:pt x="82745" y="32557"/>
                  </a:lnTo>
                  <a:lnTo>
                    <a:pt x="94804" y="768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2656"/>
            <p:cNvSpPr/>
            <p:nvPr>
              <p:custDataLst>
                <p:tags r:id="rId209"/>
              </p:custDataLst>
            </p:nvPr>
          </p:nvSpPr>
          <p:spPr>
            <a:xfrm>
              <a:off x="5735465" y="5518535"/>
              <a:ext cx="49124" cy="145666"/>
            </a:xfrm>
            <a:custGeom>
              <a:avLst/>
              <a:gdLst/>
              <a:ahLst/>
              <a:cxnLst/>
              <a:rect l="0" t="0" r="0" b="0"/>
              <a:pathLst>
                <a:path w="49124" h="145666">
                  <a:moveTo>
                    <a:pt x="43035" y="25015"/>
                  </a:moveTo>
                  <a:lnTo>
                    <a:pt x="43035" y="25015"/>
                  </a:lnTo>
                  <a:lnTo>
                    <a:pt x="48061" y="13082"/>
                  </a:lnTo>
                  <a:lnTo>
                    <a:pt x="49123" y="4000"/>
                  </a:lnTo>
                  <a:lnTo>
                    <a:pt x="48504" y="2538"/>
                  </a:lnTo>
                  <a:lnTo>
                    <a:pt x="47387" y="1563"/>
                  </a:lnTo>
                  <a:lnTo>
                    <a:pt x="45936" y="914"/>
                  </a:lnTo>
                  <a:lnTo>
                    <a:pt x="37153" y="0"/>
                  </a:lnTo>
                  <a:lnTo>
                    <a:pt x="31483" y="1668"/>
                  </a:lnTo>
                  <a:lnTo>
                    <a:pt x="28984" y="3100"/>
                  </a:lnTo>
                  <a:lnTo>
                    <a:pt x="27318" y="5466"/>
                  </a:lnTo>
                  <a:lnTo>
                    <a:pt x="15391" y="47280"/>
                  </a:lnTo>
                  <a:lnTo>
                    <a:pt x="8033" y="74886"/>
                  </a:lnTo>
                  <a:lnTo>
                    <a:pt x="979" y="117320"/>
                  </a:lnTo>
                  <a:lnTo>
                    <a:pt x="0" y="136326"/>
                  </a:lnTo>
                  <a:lnTo>
                    <a:pt x="4935" y="1456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2657"/>
            <p:cNvSpPr/>
            <p:nvPr>
              <p:custDataLst>
                <p:tags r:id="rId210"/>
              </p:custDataLst>
            </p:nvPr>
          </p:nvSpPr>
          <p:spPr>
            <a:xfrm>
              <a:off x="5689600" y="5499983"/>
              <a:ext cx="63501" cy="75318"/>
            </a:xfrm>
            <a:custGeom>
              <a:avLst/>
              <a:gdLst/>
              <a:ahLst/>
              <a:cxnLst/>
              <a:rect l="0" t="0" r="0" b="0"/>
              <a:pathLst>
                <a:path w="63501" h="75318">
                  <a:moveTo>
                    <a:pt x="0" y="5467"/>
                  </a:moveTo>
                  <a:lnTo>
                    <a:pt x="0" y="5467"/>
                  </a:lnTo>
                  <a:lnTo>
                    <a:pt x="0" y="0"/>
                  </a:lnTo>
                  <a:lnTo>
                    <a:pt x="30659" y="44893"/>
                  </a:lnTo>
                  <a:lnTo>
                    <a:pt x="46768" y="63454"/>
                  </a:lnTo>
                  <a:lnTo>
                    <a:pt x="63500" y="753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SMARTInkShape-2658"/>
            <p:cNvSpPr/>
            <p:nvPr>
              <p:custDataLst>
                <p:tags r:id="rId211"/>
              </p:custDataLst>
            </p:nvPr>
          </p:nvSpPr>
          <p:spPr>
            <a:xfrm>
              <a:off x="5586394" y="5359400"/>
              <a:ext cx="115907" cy="17907"/>
            </a:xfrm>
            <a:custGeom>
              <a:avLst/>
              <a:gdLst/>
              <a:ahLst/>
              <a:cxnLst/>
              <a:rect l="0" t="0" r="0" b="0"/>
              <a:pathLst>
                <a:path w="115907" h="17907">
                  <a:moveTo>
                    <a:pt x="14306" y="6350"/>
                  </a:moveTo>
                  <a:lnTo>
                    <a:pt x="14306" y="6350"/>
                  </a:lnTo>
                  <a:lnTo>
                    <a:pt x="0" y="15188"/>
                  </a:lnTo>
                  <a:lnTo>
                    <a:pt x="1947" y="16476"/>
                  </a:lnTo>
                  <a:lnTo>
                    <a:pt x="13517" y="17906"/>
                  </a:lnTo>
                  <a:lnTo>
                    <a:pt x="54741" y="8847"/>
                  </a:lnTo>
                  <a:lnTo>
                    <a:pt x="1159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2659"/>
            <p:cNvSpPr/>
            <p:nvPr>
              <p:custDataLst>
                <p:tags r:id="rId212"/>
              </p:custDataLst>
            </p:nvPr>
          </p:nvSpPr>
          <p:spPr>
            <a:xfrm>
              <a:off x="5578279" y="5257800"/>
              <a:ext cx="168472" cy="76201"/>
            </a:xfrm>
            <a:custGeom>
              <a:avLst/>
              <a:gdLst/>
              <a:ahLst/>
              <a:cxnLst/>
              <a:rect l="0" t="0" r="0" b="0"/>
              <a:pathLst>
                <a:path w="168472" h="76201">
                  <a:moveTo>
                    <a:pt x="3371" y="76200"/>
                  </a:moveTo>
                  <a:lnTo>
                    <a:pt x="3371" y="76200"/>
                  </a:lnTo>
                  <a:lnTo>
                    <a:pt x="1490" y="55477"/>
                  </a:lnTo>
                  <a:lnTo>
                    <a:pt x="0" y="49685"/>
                  </a:lnTo>
                  <a:lnTo>
                    <a:pt x="1124" y="44412"/>
                  </a:lnTo>
                  <a:lnTo>
                    <a:pt x="8016" y="34791"/>
                  </a:lnTo>
                  <a:lnTo>
                    <a:pt x="30539" y="21440"/>
                  </a:lnTo>
                  <a:lnTo>
                    <a:pt x="73412" y="10063"/>
                  </a:lnTo>
                  <a:lnTo>
                    <a:pt x="114286" y="5202"/>
                  </a:lnTo>
                  <a:lnTo>
                    <a:pt x="1684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6" name="SMARTInkShape-Group475"/>
          <p:cNvGrpSpPr/>
          <p:nvPr/>
        </p:nvGrpSpPr>
        <p:grpSpPr>
          <a:xfrm>
            <a:off x="4514850" y="5140129"/>
            <a:ext cx="387351" cy="562172"/>
            <a:chOff x="4514850" y="5140129"/>
            <a:chExt cx="387351" cy="562172"/>
          </a:xfrm>
        </p:grpSpPr>
        <p:sp>
          <p:nvSpPr>
            <p:cNvPr id="319" name="SMARTInkShape-2660"/>
            <p:cNvSpPr/>
            <p:nvPr>
              <p:custDataLst>
                <p:tags r:id="rId193"/>
              </p:custDataLst>
            </p:nvPr>
          </p:nvSpPr>
          <p:spPr>
            <a:xfrm>
              <a:off x="4762784" y="5146876"/>
              <a:ext cx="126717" cy="104575"/>
            </a:xfrm>
            <a:custGeom>
              <a:avLst/>
              <a:gdLst/>
              <a:ahLst/>
              <a:cxnLst/>
              <a:rect l="0" t="0" r="0" b="0"/>
              <a:pathLst>
                <a:path w="126717" h="104575">
                  <a:moveTo>
                    <a:pt x="18766" y="53774"/>
                  </a:moveTo>
                  <a:lnTo>
                    <a:pt x="18766" y="53774"/>
                  </a:lnTo>
                  <a:lnTo>
                    <a:pt x="18766" y="50403"/>
                  </a:lnTo>
                  <a:lnTo>
                    <a:pt x="13004" y="32416"/>
                  </a:lnTo>
                  <a:lnTo>
                    <a:pt x="12808" y="32480"/>
                  </a:lnTo>
                  <a:lnTo>
                    <a:pt x="4587" y="77024"/>
                  </a:lnTo>
                  <a:lnTo>
                    <a:pt x="357" y="103899"/>
                  </a:lnTo>
                  <a:lnTo>
                    <a:pt x="143" y="103419"/>
                  </a:lnTo>
                  <a:lnTo>
                    <a:pt x="0" y="101687"/>
                  </a:lnTo>
                  <a:lnTo>
                    <a:pt x="17418" y="56433"/>
                  </a:lnTo>
                  <a:lnTo>
                    <a:pt x="34439" y="20145"/>
                  </a:lnTo>
                  <a:lnTo>
                    <a:pt x="45488" y="8019"/>
                  </a:lnTo>
                  <a:lnTo>
                    <a:pt x="55572" y="1688"/>
                  </a:lnTo>
                  <a:lnTo>
                    <a:pt x="60237" y="0"/>
                  </a:lnTo>
                  <a:lnTo>
                    <a:pt x="64757" y="2403"/>
                  </a:lnTo>
                  <a:lnTo>
                    <a:pt x="84034" y="33487"/>
                  </a:lnTo>
                  <a:lnTo>
                    <a:pt x="126716" y="1045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2661"/>
            <p:cNvSpPr/>
            <p:nvPr>
              <p:custDataLst>
                <p:tags r:id="rId194"/>
              </p:custDataLst>
            </p:nvPr>
          </p:nvSpPr>
          <p:spPr>
            <a:xfrm>
              <a:off x="4781550" y="5590979"/>
              <a:ext cx="120651" cy="60522"/>
            </a:xfrm>
            <a:custGeom>
              <a:avLst/>
              <a:gdLst/>
              <a:ahLst/>
              <a:cxnLst/>
              <a:rect l="0" t="0" r="0" b="0"/>
              <a:pathLst>
                <a:path w="120651" h="60522">
                  <a:moveTo>
                    <a:pt x="120650" y="3371"/>
                  </a:moveTo>
                  <a:lnTo>
                    <a:pt x="120650" y="3371"/>
                  </a:lnTo>
                  <a:lnTo>
                    <a:pt x="117279" y="0"/>
                  </a:lnTo>
                  <a:lnTo>
                    <a:pt x="114171" y="418"/>
                  </a:lnTo>
                  <a:lnTo>
                    <a:pt x="67032" y="24749"/>
                  </a:lnTo>
                  <a:lnTo>
                    <a:pt x="0" y="605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2662"/>
            <p:cNvSpPr/>
            <p:nvPr>
              <p:custDataLst>
                <p:tags r:id="rId195"/>
              </p:custDataLst>
            </p:nvPr>
          </p:nvSpPr>
          <p:spPr>
            <a:xfrm>
              <a:off x="4801744" y="5549900"/>
              <a:ext cx="62357" cy="88901"/>
            </a:xfrm>
            <a:custGeom>
              <a:avLst/>
              <a:gdLst/>
              <a:ahLst/>
              <a:cxnLst/>
              <a:rect l="0" t="0" r="0" b="0"/>
              <a:pathLst>
                <a:path w="62357" h="88901">
                  <a:moveTo>
                    <a:pt x="11556" y="0"/>
                  </a:moveTo>
                  <a:lnTo>
                    <a:pt x="11556" y="0"/>
                  </a:lnTo>
                  <a:lnTo>
                    <a:pt x="0" y="23111"/>
                  </a:lnTo>
                  <a:lnTo>
                    <a:pt x="5937" y="38206"/>
                  </a:lnTo>
                  <a:lnTo>
                    <a:pt x="26512" y="64838"/>
                  </a:lnTo>
                  <a:lnTo>
                    <a:pt x="46731" y="82422"/>
                  </a:lnTo>
                  <a:lnTo>
                    <a:pt x="62356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2663"/>
            <p:cNvSpPr/>
            <p:nvPr>
              <p:custDataLst>
                <p:tags r:id="rId196"/>
              </p:custDataLst>
            </p:nvPr>
          </p:nvSpPr>
          <p:spPr>
            <a:xfrm>
              <a:off x="4699000" y="5454650"/>
              <a:ext cx="107951" cy="12701"/>
            </a:xfrm>
            <a:custGeom>
              <a:avLst/>
              <a:gdLst/>
              <a:ahLst/>
              <a:cxnLst/>
              <a:rect l="0" t="0" r="0" b="0"/>
              <a:pathLst>
                <a:path w="107951" h="1270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3763" y="6907"/>
                  </a:lnTo>
                  <a:lnTo>
                    <a:pt x="10139" y="10126"/>
                  </a:lnTo>
                  <a:lnTo>
                    <a:pt x="50080" y="12361"/>
                  </a:lnTo>
                  <a:lnTo>
                    <a:pt x="10795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2664"/>
            <p:cNvSpPr/>
            <p:nvPr>
              <p:custDataLst>
                <p:tags r:id="rId197"/>
              </p:custDataLst>
            </p:nvPr>
          </p:nvSpPr>
          <p:spPr>
            <a:xfrm>
              <a:off x="4686300" y="5302250"/>
              <a:ext cx="196851" cy="88901"/>
            </a:xfrm>
            <a:custGeom>
              <a:avLst/>
              <a:gdLst/>
              <a:ahLst/>
              <a:cxnLst/>
              <a:rect l="0" t="0" r="0" b="0"/>
              <a:pathLst>
                <a:path w="196851" h="88901">
                  <a:moveTo>
                    <a:pt x="0" y="88900"/>
                  </a:moveTo>
                  <a:lnTo>
                    <a:pt x="0" y="88900"/>
                  </a:lnTo>
                  <a:lnTo>
                    <a:pt x="0" y="67852"/>
                  </a:lnTo>
                  <a:lnTo>
                    <a:pt x="10113" y="46837"/>
                  </a:lnTo>
                  <a:lnTo>
                    <a:pt x="29886" y="29478"/>
                  </a:lnTo>
                  <a:lnTo>
                    <a:pt x="74943" y="11677"/>
                  </a:lnTo>
                  <a:lnTo>
                    <a:pt x="120741" y="2516"/>
                  </a:lnTo>
                  <a:lnTo>
                    <a:pt x="196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2665"/>
            <p:cNvSpPr/>
            <p:nvPr>
              <p:custDataLst>
                <p:tags r:id="rId198"/>
              </p:custDataLst>
            </p:nvPr>
          </p:nvSpPr>
          <p:spPr>
            <a:xfrm>
              <a:off x="4700309" y="5334000"/>
              <a:ext cx="11392" cy="254001"/>
            </a:xfrm>
            <a:custGeom>
              <a:avLst/>
              <a:gdLst/>
              <a:ahLst/>
              <a:cxnLst/>
              <a:rect l="0" t="0" r="0" b="0"/>
              <a:pathLst>
                <a:path w="11392" h="254001">
                  <a:moveTo>
                    <a:pt x="11391" y="0"/>
                  </a:moveTo>
                  <a:lnTo>
                    <a:pt x="11391" y="0"/>
                  </a:lnTo>
                  <a:lnTo>
                    <a:pt x="5924" y="47563"/>
                  </a:lnTo>
                  <a:lnTo>
                    <a:pt x="5303" y="86844"/>
                  </a:lnTo>
                  <a:lnTo>
                    <a:pt x="728" y="127612"/>
                  </a:lnTo>
                  <a:lnTo>
                    <a:pt x="0" y="169123"/>
                  </a:lnTo>
                  <a:lnTo>
                    <a:pt x="3836" y="214265"/>
                  </a:lnTo>
                  <a:lnTo>
                    <a:pt x="5041" y="254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2666"/>
            <p:cNvSpPr/>
            <p:nvPr>
              <p:custDataLst>
                <p:tags r:id="rId199"/>
              </p:custDataLst>
            </p:nvPr>
          </p:nvSpPr>
          <p:spPr>
            <a:xfrm>
              <a:off x="4514850" y="5140129"/>
              <a:ext cx="12700" cy="562172"/>
            </a:xfrm>
            <a:custGeom>
              <a:avLst/>
              <a:gdLst/>
              <a:ahLst/>
              <a:cxnLst/>
              <a:rect l="0" t="0" r="0" b="0"/>
              <a:pathLst>
                <a:path w="12700" h="562172">
                  <a:moveTo>
                    <a:pt x="0" y="3371"/>
                  </a:moveTo>
                  <a:lnTo>
                    <a:pt x="0" y="3371"/>
                  </a:lnTo>
                  <a:lnTo>
                    <a:pt x="3371" y="3371"/>
                  </a:lnTo>
                  <a:lnTo>
                    <a:pt x="4364" y="2665"/>
                  </a:lnTo>
                  <a:lnTo>
                    <a:pt x="5026" y="1490"/>
                  </a:lnTo>
                  <a:lnTo>
                    <a:pt x="5467" y="0"/>
                  </a:lnTo>
                  <a:lnTo>
                    <a:pt x="6467" y="1124"/>
                  </a:lnTo>
                  <a:lnTo>
                    <a:pt x="9460" y="8016"/>
                  </a:lnTo>
                  <a:lnTo>
                    <a:pt x="12273" y="52692"/>
                  </a:lnTo>
                  <a:lnTo>
                    <a:pt x="12573" y="90422"/>
                  </a:lnTo>
                  <a:lnTo>
                    <a:pt x="12644" y="128138"/>
                  </a:lnTo>
                  <a:lnTo>
                    <a:pt x="12674" y="173123"/>
                  </a:lnTo>
                  <a:lnTo>
                    <a:pt x="12689" y="210049"/>
                  </a:lnTo>
                  <a:lnTo>
                    <a:pt x="12697" y="254639"/>
                  </a:lnTo>
                  <a:lnTo>
                    <a:pt x="12699" y="294661"/>
                  </a:lnTo>
                  <a:lnTo>
                    <a:pt x="12699" y="335212"/>
                  </a:lnTo>
                  <a:lnTo>
                    <a:pt x="10818" y="374744"/>
                  </a:lnTo>
                  <a:lnTo>
                    <a:pt x="7674" y="410681"/>
                  </a:lnTo>
                  <a:lnTo>
                    <a:pt x="6742" y="451903"/>
                  </a:lnTo>
                  <a:lnTo>
                    <a:pt x="6466" y="496103"/>
                  </a:lnTo>
                  <a:lnTo>
                    <a:pt x="6373" y="538850"/>
                  </a:lnTo>
                  <a:lnTo>
                    <a:pt x="6350" y="5621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3" name="SMARTInkShape-Group476"/>
          <p:cNvGrpSpPr/>
          <p:nvPr/>
        </p:nvGrpSpPr>
        <p:grpSpPr>
          <a:xfrm>
            <a:off x="3423533" y="5378573"/>
            <a:ext cx="735718" cy="158628"/>
            <a:chOff x="3423533" y="5378573"/>
            <a:chExt cx="735718" cy="158628"/>
          </a:xfrm>
        </p:grpSpPr>
        <p:sp>
          <p:nvSpPr>
            <p:cNvPr id="327" name="SMARTInkShape-2667"/>
            <p:cNvSpPr/>
            <p:nvPr>
              <p:custDataLst>
                <p:tags r:id="rId187"/>
              </p:custDataLst>
            </p:nvPr>
          </p:nvSpPr>
          <p:spPr>
            <a:xfrm>
              <a:off x="4057650" y="5443715"/>
              <a:ext cx="101601" cy="93486"/>
            </a:xfrm>
            <a:custGeom>
              <a:avLst/>
              <a:gdLst/>
              <a:ahLst/>
              <a:cxnLst/>
              <a:rect l="0" t="0" r="0" b="0"/>
              <a:pathLst>
                <a:path w="101601" h="93486">
                  <a:moveTo>
                    <a:pt x="101600" y="10935"/>
                  </a:moveTo>
                  <a:lnTo>
                    <a:pt x="101600" y="10935"/>
                  </a:lnTo>
                  <a:lnTo>
                    <a:pt x="98229" y="4193"/>
                  </a:lnTo>
                  <a:lnTo>
                    <a:pt x="96531" y="2207"/>
                  </a:lnTo>
                  <a:lnTo>
                    <a:pt x="92762" y="0"/>
                  </a:lnTo>
                  <a:lnTo>
                    <a:pt x="90063" y="823"/>
                  </a:lnTo>
                  <a:lnTo>
                    <a:pt x="49505" y="35967"/>
                  </a:lnTo>
                  <a:lnTo>
                    <a:pt x="35408" y="48871"/>
                  </a:lnTo>
                  <a:lnTo>
                    <a:pt x="0" y="934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2668"/>
            <p:cNvSpPr/>
            <p:nvPr>
              <p:custDataLst>
                <p:tags r:id="rId188"/>
              </p:custDataLst>
            </p:nvPr>
          </p:nvSpPr>
          <p:spPr>
            <a:xfrm>
              <a:off x="4051300" y="5435861"/>
              <a:ext cx="82551" cy="82290"/>
            </a:xfrm>
            <a:custGeom>
              <a:avLst/>
              <a:gdLst/>
              <a:ahLst/>
              <a:cxnLst/>
              <a:rect l="0" t="0" r="0" b="0"/>
              <a:pathLst>
                <a:path w="82551" h="82290">
                  <a:moveTo>
                    <a:pt x="0" y="6089"/>
                  </a:moveTo>
                  <a:lnTo>
                    <a:pt x="0" y="6089"/>
                  </a:lnTo>
                  <a:lnTo>
                    <a:pt x="0" y="622"/>
                  </a:lnTo>
                  <a:lnTo>
                    <a:pt x="705" y="327"/>
                  </a:lnTo>
                  <a:lnTo>
                    <a:pt x="3371" y="0"/>
                  </a:lnTo>
                  <a:lnTo>
                    <a:pt x="38872" y="40226"/>
                  </a:lnTo>
                  <a:lnTo>
                    <a:pt x="64882" y="69642"/>
                  </a:lnTo>
                  <a:lnTo>
                    <a:pt x="82550" y="822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2669"/>
            <p:cNvSpPr/>
            <p:nvPr>
              <p:custDataLst>
                <p:tags r:id="rId189"/>
              </p:custDataLst>
            </p:nvPr>
          </p:nvSpPr>
          <p:spPr>
            <a:xfrm>
              <a:off x="3945038" y="5438382"/>
              <a:ext cx="68163" cy="79769"/>
            </a:xfrm>
            <a:custGeom>
              <a:avLst/>
              <a:gdLst/>
              <a:ahLst/>
              <a:cxnLst/>
              <a:rect l="0" t="0" r="0" b="0"/>
              <a:pathLst>
                <a:path w="68163" h="79769">
                  <a:moveTo>
                    <a:pt x="42762" y="48018"/>
                  </a:moveTo>
                  <a:lnTo>
                    <a:pt x="42762" y="48018"/>
                  </a:lnTo>
                  <a:lnTo>
                    <a:pt x="52182" y="16230"/>
                  </a:lnTo>
                  <a:lnTo>
                    <a:pt x="50947" y="6609"/>
                  </a:lnTo>
                  <a:lnTo>
                    <a:pt x="48924" y="3478"/>
                  </a:lnTo>
                  <a:lnTo>
                    <a:pt x="46165" y="1391"/>
                  </a:lnTo>
                  <a:lnTo>
                    <a:pt x="42914" y="0"/>
                  </a:lnTo>
                  <a:lnTo>
                    <a:pt x="33657" y="336"/>
                  </a:lnTo>
                  <a:lnTo>
                    <a:pt x="28225" y="1413"/>
                  </a:lnTo>
                  <a:lnTo>
                    <a:pt x="18427" y="8255"/>
                  </a:lnTo>
                  <a:lnTo>
                    <a:pt x="13839" y="13042"/>
                  </a:lnTo>
                  <a:lnTo>
                    <a:pt x="4010" y="36635"/>
                  </a:lnTo>
                  <a:lnTo>
                    <a:pt x="0" y="59227"/>
                  </a:lnTo>
                  <a:lnTo>
                    <a:pt x="848" y="64663"/>
                  </a:lnTo>
                  <a:lnTo>
                    <a:pt x="5554" y="72584"/>
                  </a:lnTo>
                  <a:lnTo>
                    <a:pt x="9490" y="74273"/>
                  </a:lnTo>
                  <a:lnTo>
                    <a:pt x="19507" y="74269"/>
                  </a:lnTo>
                  <a:lnTo>
                    <a:pt x="33677" y="70298"/>
                  </a:lnTo>
                  <a:lnTo>
                    <a:pt x="40606" y="64740"/>
                  </a:lnTo>
                  <a:lnTo>
                    <a:pt x="50803" y="49675"/>
                  </a:lnTo>
                  <a:lnTo>
                    <a:pt x="54081" y="40668"/>
                  </a:lnTo>
                  <a:lnTo>
                    <a:pt x="54541" y="40296"/>
                  </a:lnTo>
                  <a:lnTo>
                    <a:pt x="55189" y="46514"/>
                  </a:lnTo>
                  <a:lnTo>
                    <a:pt x="56086" y="57293"/>
                  </a:lnTo>
                  <a:lnTo>
                    <a:pt x="60507" y="68719"/>
                  </a:lnTo>
                  <a:lnTo>
                    <a:pt x="68162" y="797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2670"/>
            <p:cNvSpPr/>
            <p:nvPr>
              <p:custDataLst>
                <p:tags r:id="rId190"/>
              </p:custDataLst>
            </p:nvPr>
          </p:nvSpPr>
          <p:spPr>
            <a:xfrm>
              <a:off x="3787291" y="5394779"/>
              <a:ext cx="137010" cy="114737"/>
            </a:xfrm>
            <a:custGeom>
              <a:avLst/>
              <a:gdLst/>
              <a:ahLst/>
              <a:cxnLst/>
              <a:rect l="0" t="0" r="0" b="0"/>
              <a:pathLst>
                <a:path w="137010" h="114737">
                  <a:moveTo>
                    <a:pt x="3659" y="21771"/>
                  </a:moveTo>
                  <a:lnTo>
                    <a:pt x="3659" y="21771"/>
                  </a:lnTo>
                  <a:lnTo>
                    <a:pt x="3659" y="7466"/>
                  </a:lnTo>
                  <a:lnTo>
                    <a:pt x="1777" y="2949"/>
                  </a:lnTo>
                  <a:lnTo>
                    <a:pt x="288" y="756"/>
                  </a:lnTo>
                  <a:lnTo>
                    <a:pt x="0" y="0"/>
                  </a:lnTo>
                  <a:lnTo>
                    <a:pt x="515" y="201"/>
                  </a:lnTo>
                  <a:lnTo>
                    <a:pt x="1563" y="1041"/>
                  </a:lnTo>
                  <a:lnTo>
                    <a:pt x="2728" y="5737"/>
                  </a:lnTo>
                  <a:lnTo>
                    <a:pt x="7900" y="44563"/>
                  </a:lnTo>
                  <a:lnTo>
                    <a:pt x="9592" y="86716"/>
                  </a:lnTo>
                  <a:lnTo>
                    <a:pt x="9983" y="114736"/>
                  </a:lnTo>
                  <a:lnTo>
                    <a:pt x="22216" y="69258"/>
                  </a:lnTo>
                  <a:lnTo>
                    <a:pt x="40667" y="24691"/>
                  </a:lnTo>
                  <a:lnTo>
                    <a:pt x="48564" y="16013"/>
                  </a:lnTo>
                  <a:lnTo>
                    <a:pt x="52646" y="13699"/>
                  </a:lnTo>
                  <a:lnTo>
                    <a:pt x="56072" y="13568"/>
                  </a:lnTo>
                  <a:lnTo>
                    <a:pt x="59063" y="14891"/>
                  </a:lnTo>
                  <a:lnTo>
                    <a:pt x="61761" y="17184"/>
                  </a:lnTo>
                  <a:lnTo>
                    <a:pt x="64760" y="27259"/>
                  </a:lnTo>
                  <a:lnTo>
                    <a:pt x="67096" y="72697"/>
                  </a:lnTo>
                  <a:lnTo>
                    <a:pt x="67117" y="72655"/>
                  </a:lnTo>
                  <a:lnTo>
                    <a:pt x="105080" y="28692"/>
                  </a:lnTo>
                  <a:lnTo>
                    <a:pt x="109373" y="24269"/>
                  </a:lnTo>
                  <a:lnTo>
                    <a:pt x="112941" y="22024"/>
                  </a:lnTo>
                  <a:lnTo>
                    <a:pt x="116023" y="21235"/>
                  </a:lnTo>
                  <a:lnTo>
                    <a:pt x="118786" y="21414"/>
                  </a:lnTo>
                  <a:lnTo>
                    <a:pt x="120627" y="22944"/>
                  </a:lnTo>
                  <a:lnTo>
                    <a:pt x="122673" y="28407"/>
                  </a:lnTo>
                  <a:lnTo>
                    <a:pt x="127536" y="72663"/>
                  </a:lnTo>
                  <a:lnTo>
                    <a:pt x="137009" y="1043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2671"/>
            <p:cNvSpPr/>
            <p:nvPr>
              <p:custDataLst>
                <p:tags r:id="rId191"/>
              </p:custDataLst>
            </p:nvPr>
          </p:nvSpPr>
          <p:spPr>
            <a:xfrm>
              <a:off x="3425461" y="5486400"/>
              <a:ext cx="124190" cy="42552"/>
            </a:xfrm>
            <a:custGeom>
              <a:avLst/>
              <a:gdLst/>
              <a:ahLst/>
              <a:cxnLst/>
              <a:rect l="0" t="0" r="0" b="0"/>
              <a:pathLst>
                <a:path w="124190" h="42552">
                  <a:moveTo>
                    <a:pt x="35289" y="0"/>
                  </a:moveTo>
                  <a:lnTo>
                    <a:pt x="35289" y="0"/>
                  </a:lnTo>
                  <a:lnTo>
                    <a:pt x="11422" y="20722"/>
                  </a:lnTo>
                  <a:lnTo>
                    <a:pt x="1407" y="34833"/>
                  </a:lnTo>
                  <a:lnTo>
                    <a:pt x="0" y="38038"/>
                  </a:lnTo>
                  <a:lnTo>
                    <a:pt x="1180" y="40175"/>
                  </a:lnTo>
                  <a:lnTo>
                    <a:pt x="4083" y="41600"/>
                  </a:lnTo>
                  <a:lnTo>
                    <a:pt x="8134" y="42551"/>
                  </a:lnTo>
                  <a:lnTo>
                    <a:pt x="52977" y="33348"/>
                  </a:lnTo>
                  <a:lnTo>
                    <a:pt x="92562" y="21927"/>
                  </a:lnTo>
                  <a:lnTo>
                    <a:pt x="124189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SMARTInkShape-2672"/>
            <p:cNvSpPr/>
            <p:nvPr>
              <p:custDataLst>
                <p:tags r:id="rId192"/>
              </p:custDataLst>
            </p:nvPr>
          </p:nvSpPr>
          <p:spPr>
            <a:xfrm>
              <a:off x="3423533" y="5378573"/>
              <a:ext cx="100718" cy="18928"/>
            </a:xfrm>
            <a:custGeom>
              <a:avLst/>
              <a:gdLst/>
              <a:ahLst/>
              <a:cxnLst/>
              <a:rect l="0" t="0" r="0" b="0"/>
              <a:pathLst>
                <a:path w="100718" h="18928">
                  <a:moveTo>
                    <a:pt x="5467" y="18927"/>
                  </a:moveTo>
                  <a:lnTo>
                    <a:pt x="5467" y="18927"/>
                  </a:lnTo>
                  <a:lnTo>
                    <a:pt x="441" y="6994"/>
                  </a:lnTo>
                  <a:lnTo>
                    <a:pt x="0" y="4622"/>
                  </a:lnTo>
                  <a:lnTo>
                    <a:pt x="1116" y="3040"/>
                  </a:lnTo>
                  <a:lnTo>
                    <a:pt x="6120" y="1283"/>
                  </a:lnTo>
                  <a:lnTo>
                    <a:pt x="42478" y="0"/>
                  </a:lnTo>
                  <a:lnTo>
                    <a:pt x="100717" y="125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8" name="SMARTInkShape-Group477"/>
          <p:cNvGrpSpPr/>
          <p:nvPr/>
        </p:nvGrpSpPr>
        <p:grpSpPr>
          <a:xfrm>
            <a:off x="1867161" y="5192001"/>
            <a:ext cx="1287156" cy="453150"/>
            <a:chOff x="1867161" y="5192001"/>
            <a:chExt cx="1287156" cy="453150"/>
          </a:xfrm>
        </p:grpSpPr>
        <p:sp>
          <p:nvSpPr>
            <p:cNvPr id="334" name="SMARTInkShape-2673"/>
            <p:cNvSpPr/>
            <p:nvPr>
              <p:custDataLst>
                <p:tags r:id="rId173"/>
              </p:custDataLst>
            </p:nvPr>
          </p:nvSpPr>
          <p:spPr>
            <a:xfrm>
              <a:off x="3092450" y="5226050"/>
              <a:ext cx="61867" cy="323851"/>
            </a:xfrm>
            <a:custGeom>
              <a:avLst/>
              <a:gdLst/>
              <a:ahLst/>
              <a:cxnLst/>
              <a:rect l="0" t="0" r="0" b="0"/>
              <a:pathLst>
                <a:path w="61867" h="323851">
                  <a:moveTo>
                    <a:pt x="19050" y="0"/>
                  </a:moveTo>
                  <a:lnTo>
                    <a:pt x="19050" y="0"/>
                  </a:lnTo>
                  <a:lnTo>
                    <a:pt x="19050" y="3371"/>
                  </a:lnTo>
                  <a:lnTo>
                    <a:pt x="19756" y="4364"/>
                  </a:lnTo>
                  <a:lnTo>
                    <a:pt x="20931" y="5026"/>
                  </a:lnTo>
                  <a:lnTo>
                    <a:pt x="22421" y="5467"/>
                  </a:lnTo>
                  <a:lnTo>
                    <a:pt x="24076" y="13484"/>
                  </a:lnTo>
                  <a:lnTo>
                    <a:pt x="28771" y="35745"/>
                  </a:lnTo>
                  <a:lnTo>
                    <a:pt x="42999" y="78244"/>
                  </a:lnTo>
                  <a:lnTo>
                    <a:pt x="55230" y="118277"/>
                  </a:lnTo>
                  <a:lnTo>
                    <a:pt x="61866" y="163664"/>
                  </a:lnTo>
                  <a:lnTo>
                    <a:pt x="61605" y="206615"/>
                  </a:lnTo>
                  <a:lnTo>
                    <a:pt x="53217" y="245370"/>
                  </a:lnTo>
                  <a:lnTo>
                    <a:pt x="35860" y="284463"/>
                  </a:lnTo>
                  <a:lnTo>
                    <a:pt x="20268" y="305124"/>
                  </a:lnTo>
                  <a:lnTo>
                    <a:pt x="0" y="323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2674"/>
            <p:cNvSpPr/>
            <p:nvPr>
              <p:custDataLst>
                <p:tags r:id="rId174"/>
              </p:custDataLst>
            </p:nvPr>
          </p:nvSpPr>
          <p:spPr>
            <a:xfrm>
              <a:off x="2922139" y="5461000"/>
              <a:ext cx="62362" cy="177801"/>
            </a:xfrm>
            <a:custGeom>
              <a:avLst/>
              <a:gdLst/>
              <a:ahLst/>
              <a:cxnLst/>
              <a:rect l="0" t="0" r="0" b="0"/>
              <a:pathLst>
                <a:path w="62362" h="177801">
                  <a:moveTo>
                    <a:pt x="62361" y="0"/>
                  </a:moveTo>
                  <a:lnTo>
                    <a:pt x="62361" y="0"/>
                  </a:lnTo>
                  <a:lnTo>
                    <a:pt x="44684" y="8838"/>
                  </a:lnTo>
                  <a:lnTo>
                    <a:pt x="38512" y="14748"/>
                  </a:lnTo>
                  <a:lnTo>
                    <a:pt x="34123" y="21370"/>
                  </a:lnTo>
                  <a:lnTo>
                    <a:pt x="21486" y="44543"/>
                  </a:lnTo>
                  <a:lnTo>
                    <a:pt x="2152" y="73309"/>
                  </a:lnTo>
                  <a:lnTo>
                    <a:pt x="324" y="80560"/>
                  </a:lnTo>
                  <a:lnTo>
                    <a:pt x="0" y="96541"/>
                  </a:lnTo>
                  <a:lnTo>
                    <a:pt x="4966" y="144004"/>
                  </a:lnTo>
                  <a:lnTo>
                    <a:pt x="5868" y="165271"/>
                  </a:lnTo>
                  <a:lnTo>
                    <a:pt x="11561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2675"/>
            <p:cNvSpPr/>
            <p:nvPr>
              <p:custDataLst>
                <p:tags r:id="rId175"/>
              </p:custDataLst>
            </p:nvPr>
          </p:nvSpPr>
          <p:spPr>
            <a:xfrm>
              <a:off x="2540000" y="5449183"/>
              <a:ext cx="37512" cy="81668"/>
            </a:xfrm>
            <a:custGeom>
              <a:avLst/>
              <a:gdLst/>
              <a:ahLst/>
              <a:cxnLst/>
              <a:rect l="0" t="0" r="0" b="0"/>
              <a:pathLst>
                <a:path w="37512" h="81668">
                  <a:moveTo>
                    <a:pt x="31750" y="5467"/>
                  </a:moveTo>
                  <a:lnTo>
                    <a:pt x="31750" y="5467"/>
                  </a:lnTo>
                  <a:lnTo>
                    <a:pt x="31750" y="2096"/>
                  </a:lnTo>
                  <a:lnTo>
                    <a:pt x="32455" y="1103"/>
                  </a:lnTo>
                  <a:lnTo>
                    <a:pt x="33631" y="441"/>
                  </a:lnTo>
                  <a:lnTo>
                    <a:pt x="35121" y="0"/>
                  </a:lnTo>
                  <a:lnTo>
                    <a:pt x="36114" y="411"/>
                  </a:lnTo>
                  <a:lnTo>
                    <a:pt x="36776" y="1390"/>
                  </a:lnTo>
                  <a:lnTo>
                    <a:pt x="37511" y="5772"/>
                  </a:lnTo>
                  <a:lnTo>
                    <a:pt x="37220" y="20138"/>
                  </a:lnTo>
                  <a:lnTo>
                    <a:pt x="34652" y="31743"/>
                  </a:lnTo>
                  <a:lnTo>
                    <a:pt x="15173" y="63996"/>
                  </a:lnTo>
                  <a:lnTo>
                    <a:pt x="0" y="816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2676"/>
            <p:cNvSpPr/>
            <p:nvPr>
              <p:custDataLst>
                <p:tags r:id="rId176"/>
              </p:custDataLst>
            </p:nvPr>
          </p:nvSpPr>
          <p:spPr>
            <a:xfrm>
              <a:off x="2781300" y="5308600"/>
              <a:ext cx="25401" cy="177801"/>
            </a:xfrm>
            <a:custGeom>
              <a:avLst/>
              <a:gdLst/>
              <a:ahLst/>
              <a:cxnLst/>
              <a:rect l="0" t="0" r="0" b="0"/>
              <a:pathLst>
                <a:path w="25401" h="177801">
                  <a:moveTo>
                    <a:pt x="25400" y="0"/>
                  </a:moveTo>
                  <a:lnTo>
                    <a:pt x="25400" y="0"/>
                  </a:lnTo>
                  <a:lnTo>
                    <a:pt x="22029" y="46087"/>
                  </a:lnTo>
                  <a:lnTo>
                    <a:pt x="13191" y="89777"/>
                  </a:lnTo>
                  <a:lnTo>
                    <a:pt x="5006" y="131728"/>
                  </a:lnTo>
                  <a:lnTo>
                    <a:pt x="0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2677"/>
            <p:cNvSpPr/>
            <p:nvPr>
              <p:custDataLst>
                <p:tags r:id="rId177"/>
              </p:custDataLst>
            </p:nvPr>
          </p:nvSpPr>
          <p:spPr>
            <a:xfrm>
              <a:off x="2788794" y="5249417"/>
              <a:ext cx="119507" cy="109984"/>
            </a:xfrm>
            <a:custGeom>
              <a:avLst/>
              <a:gdLst/>
              <a:ahLst/>
              <a:cxnLst/>
              <a:rect l="0" t="0" r="0" b="0"/>
              <a:pathLst>
                <a:path w="119507" h="109984">
                  <a:moveTo>
                    <a:pt x="11556" y="109983"/>
                  </a:moveTo>
                  <a:lnTo>
                    <a:pt x="11556" y="109983"/>
                  </a:lnTo>
                  <a:lnTo>
                    <a:pt x="2718" y="64969"/>
                  </a:lnTo>
                  <a:lnTo>
                    <a:pt x="0" y="46316"/>
                  </a:lnTo>
                  <a:lnTo>
                    <a:pt x="2566" y="30754"/>
                  </a:lnTo>
                  <a:lnTo>
                    <a:pt x="13440" y="19737"/>
                  </a:lnTo>
                  <a:lnTo>
                    <a:pt x="31443" y="9197"/>
                  </a:lnTo>
                  <a:lnTo>
                    <a:pt x="67935" y="0"/>
                  </a:lnTo>
                  <a:lnTo>
                    <a:pt x="119506" y="20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SMARTInkShape-2678"/>
            <p:cNvSpPr/>
            <p:nvPr>
              <p:custDataLst>
                <p:tags r:id="rId178"/>
              </p:custDataLst>
            </p:nvPr>
          </p:nvSpPr>
          <p:spPr>
            <a:xfrm>
              <a:off x="2803041" y="5365750"/>
              <a:ext cx="79860" cy="10936"/>
            </a:xfrm>
            <a:custGeom>
              <a:avLst/>
              <a:gdLst/>
              <a:ahLst/>
              <a:cxnLst/>
              <a:rect l="0" t="0" r="0" b="0"/>
              <a:pathLst>
                <a:path w="79860" h="10936">
                  <a:moveTo>
                    <a:pt x="3659" y="0"/>
                  </a:moveTo>
                  <a:lnTo>
                    <a:pt x="3659" y="0"/>
                  </a:lnTo>
                  <a:lnTo>
                    <a:pt x="288" y="0"/>
                  </a:lnTo>
                  <a:lnTo>
                    <a:pt x="0" y="1411"/>
                  </a:lnTo>
                  <a:lnTo>
                    <a:pt x="1563" y="6742"/>
                  </a:lnTo>
                  <a:lnTo>
                    <a:pt x="3673" y="8728"/>
                  </a:lnTo>
                  <a:lnTo>
                    <a:pt x="9780" y="10935"/>
                  </a:lnTo>
                  <a:lnTo>
                    <a:pt x="79859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SMARTInkShape-2679"/>
            <p:cNvSpPr/>
            <p:nvPr>
              <p:custDataLst>
                <p:tags r:id="rId179"/>
              </p:custDataLst>
            </p:nvPr>
          </p:nvSpPr>
          <p:spPr>
            <a:xfrm>
              <a:off x="2882900" y="5467350"/>
              <a:ext cx="38101" cy="44451"/>
            </a:xfrm>
            <a:custGeom>
              <a:avLst/>
              <a:gdLst/>
              <a:ahLst/>
              <a:cxnLst/>
              <a:rect l="0" t="0" r="0" b="0"/>
              <a:pathLst>
                <a:path w="38101" h="44451">
                  <a:moveTo>
                    <a:pt x="0" y="0"/>
                  </a:moveTo>
                  <a:lnTo>
                    <a:pt x="0" y="0"/>
                  </a:lnTo>
                  <a:lnTo>
                    <a:pt x="0" y="12831"/>
                  </a:lnTo>
                  <a:lnTo>
                    <a:pt x="3763" y="20050"/>
                  </a:lnTo>
                  <a:lnTo>
                    <a:pt x="9433" y="26550"/>
                  </a:lnTo>
                  <a:lnTo>
                    <a:pt x="38100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2680"/>
            <p:cNvSpPr/>
            <p:nvPr>
              <p:custDataLst>
                <p:tags r:id="rId180"/>
              </p:custDataLst>
            </p:nvPr>
          </p:nvSpPr>
          <p:spPr>
            <a:xfrm>
              <a:off x="2305050" y="5531733"/>
              <a:ext cx="114301" cy="113418"/>
            </a:xfrm>
            <a:custGeom>
              <a:avLst/>
              <a:gdLst/>
              <a:ahLst/>
              <a:cxnLst/>
              <a:rect l="0" t="0" r="0" b="0"/>
              <a:pathLst>
                <a:path w="114301" h="113418">
                  <a:moveTo>
                    <a:pt x="114300" y="5467"/>
                  </a:moveTo>
                  <a:lnTo>
                    <a:pt x="114300" y="5467"/>
                  </a:lnTo>
                  <a:lnTo>
                    <a:pt x="110929" y="2096"/>
                  </a:lnTo>
                  <a:lnTo>
                    <a:pt x="107392" y="441"/>
                  </a:lnTo>
                  <a:lnTo>
                    <a:pt x="105462" y="0"/>
                  </a:lnTo>
                  <a:lnTo>
                    <a:pt x="96002" y="2749"/>
                  </a:lnTo>
                  <a:lnTo>
                    <a:pt x="54170" y="46049"/>
                  </a:lnTo>
                  <a:lnTo>
                    <a:pt x="0" y="113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2681"/>
            <p:cNvSpPr/>
            <p:nvPr>
              <p:custDataLst>
                <p:tags r:id="rId181"/>
              </p:custDataLst>
            </p:nvPr>
          </p:nvSpPr>
          <p:spPr>
            <a:xfrm>
              <a:off x="2311400" y="5511800"/>
              <a:ext cx="76201" cy="114301"/>
            </a:xfrm>
            <a:custGeom>
              <a:avLst/>
              <a:gdLst/>
              <a:ahLst/>
              <a:cxnLst/>
              <a:rect l="0" t="0" r="0" b="0"/>
              <a:pathLst>
                <a:path w="76201" h="114301">
                  <a:moveTo>
                    <a:pt x="0" y="0"/>
                  </a:moveTo>
                  <a:lnTo>
                    <a:pt x="0" y="0"/>
                  </a:lnTo>
                  <a:lnTo>
                    <a:pt x="0" y="8839"/>
                  </a:lnTo>
                  <a:lnTo>
                    <a:pt x="1881" y="12865"/>
                  </a:lnTo>
                  <a:lnTo>
                    <a:pt x="38872" y="60316"/>
                  </a:lnTo>
                  <a:lnTo>
                    <a:pt x="7620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2682"/>
            <p:cNvSpPr/>
            <p:nvPr>
              <p:custDataLst>
                <p:tags r:id="rId182"/>
              </p:custDataLst>
            </p:nvPr>
          </p:nvSpPr>
          <p:spPr>
            <a:xfrm>
              <a:off x="1867161" y="5192001"/>
              <a:ext cx="136840" cy="346944"/>
            </a:xfrm>
            <a:custGeom>
              <a:avLst/>
              <a:gdLst/>
              <a:ahLst/>
              <a:cxnLst/>
              <a:rect l="0" t="0" r="0" b="0"/>
              <a:pathLst>
                <a:path w="136840" h="346944">
                  <a:moveTo>
                    <a:pt x="6089" y="72149"/>
                  </a:moveTo>
                  <a:lnTo>
                    <a:pt x="6089" y="72149"/>
                  </a:lnTo>
                  <a:lnTo>
                    <a:pt x="2718" y="72149"/>
                  </a:lnTo>
                  <a:lnTo>
                    <a:pt x="1725" y="73560"/>
                  </a:lnTo>
                  <a:lnTo>
                    <a:pt x="327" y="83699"/>
                  </a:lnTo>
                  <a:lnTo>
                    <a:pt x="3187" y="129792"/>
                  </a:lnTo>
                  <a:lnTo>
                    <a:pt x="5516" y="176538"/>
                  </a:lnTo>
                  <a:lnTo>
                    <a:pt x="5919" y="214714"/>
                  </a:lnTo>
                  <a:lnTo>
                    <a:pt x="6067" y="261746"/>
                  </a:lnTo>
                  <a:lnTo>
                    <a:pt x="6088" y="308846"/>
                  </a:lnTo>
                  <a:lnTo>
                    <a:pt x="6088" y="310380"/>
                  </a:lnTo>
                  <a:lnTo>
                    <a:pt x="6089" y="271084"/>
                  </a:lnTo>
                  <a:lnTo>
                    <a:pt x="5383" y="231023"/>
                  </a:lnTo>
                  <a:lnTo>
                    <a:pt x="1725" y="186878"/>
                  </a:lnTo>
                  <a:lnTo>
                    <a:pt x="622" y="152067"/>
                  </a:lnTo>
                  <a:lnTo>
                    <a:pt x="0" y="113624"/>
                  </a:lnTo>
                  <a:lnTo>
                    <a:pt x="3187" y="74246"/>
                  </a:lnTo>
                  <a:lnTo>
                    <a:pt x="15342" y="34671"/>
                  </a:lnTo>
                  <a:lnTo>
                    <a:pt x="32349" y="9618"/>
                  </a:lnTo>
                  <a:lnTo>
                    <a:pt x="42690" y="2024"/>
                  </a:lnTo>
                  <a:lnTo>
                    <a:pt x="47423" y="0"/>
                  </a:lnTo>
                  <a:lnTo>
                    <a:pt x="62089" y="3394"/>
                  </a:lnTo>
                  <a:lnTo>
                    <a:pt x="79661" y="13369"/>
                  </a:lnTo>
                  <a:lnTo>
                    <a:pt x="112325" y="48398"/>
                  </a:lnTo>
                  <a:lnTo>
                    <a:pt x="128230" y="89094"/>
                  </a:lnTo>
                  <a:lnTo>
                    <a:pt x="135804" y="130400"/>
                  </a:lnTo>
                  <a:lnTo>
                    <a:pt x="136839" y="172634"/>
                  </a:lnTo>
                  <a:lnTo>
                    <a:pt x="132319" y="213400"/>
                  </a:lnTo>
                  <a:lnTo>
                    <a:pt x="124470" y="257938"/>
                  </a:lnTo>
                  <a:lnTo>
                    <a:pt x="106692" y="300211"/>
                  </a:lnTo>
                  <a:lnTo>
                    <a:pt x="92498" y="323402"/>
                  </a:lnTo>
                  <a:lnTo>
                    <a:pt x="70978" y="342357"/>
                  </a:lnTo>
                  <a:lnTo>
                    <a:pt x="66282" y="345421"/>
                  </a:lnTo>
                  <a:lnTo>
                    <a:pt x="55419" y="346943"/>
                  </a:lnTo>
                  <a:lnTo>
                    <a:pt x="43536" y="344563"/>
                  </a:lnTo>
                  <a:lnTo>
                    <a:pt x="12439" y="3261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SMARTInkShape-2683"/>
            <p:cNvSpPr/>
            <p:nvPr>
              <p:custDataLst>
                <p:tags r:id="rId183"/>
              </p:custDataLst>
            </p:nvPr>
          </p:nvSpPr>
          <p:spPr>
            <a:xfrm>
              <a:off x="2098638" y="5205381"/>
              <a:ext cx="66713" cy="325470"/>
            </a:xfrm>
            <a:custGeom>
              <a:avLst/>
              <a:gdLst/>
              <a:ahLst/>
              <a:cxnLst/>
              <a:rect l="0" t="0" r="0" b="0"/>
              <a:pathLst>
                <a:path w="66713" h="325470">
                  <a:moveTo>
                    <a:pt x="66712" y="39719"/>
                  </a:moveTo>
                  <a:lnTo>
                    <a:pt x="66712" y="39719"/>
                  </a:lnTo>
                  <a:lnTo>
                    <a:pt x="66006" y="8637"/>
                  </a:lnTo>
                  <a:lnTo>
                    <a:pt x="63341" y="1681"/>
                  </a:lnTo>
                  <a:lnTo>
                    <a:pt x="61642" y="249"/>
                  </a:lnTo>
                  <a:lnTo>
                    <a:pt x="59804" y="0"/>
                  </a:lnTo>
                  <a:lnTo>
                    <a:pt x="57873" y="540"/>
                  </a:lnTo>
                  <a:lnTo>
                    <a:pt x="40272" y="26754"/>
                  </a:lnTo>
                  <a:lnTo>
                    <a:pt x="21541" y="69483"/>
                  </a:lnTo>
                  <a:lnTo>
                    <a:pt x="10838" y="106785"/>
                  </a:lnTo>
                  <a:lnTo>
                    <a:pt x="6601" y="139376"/>
                  </a:lnTo>
                  <a:lnTo>
                    <a:pt x="4013" y="173616"/>
                  </a:lnTo>
                  <a:lnTo>
                    <a:pt x="0" y="218543"/>
                  </a:lnTo>
                  <a:lnTo>
                    <a:pt x="4250" y="263844"/>
                  </a:lnTo>
                  <a:lnTo>
                    <a:pt x="13632" y="298743"/>
                  </a:lnTo>
                  <a:lnTo>
                    <a:pt x="23366" y="317118"/>
                  </a:lnTo>
                  <a:lnTo>
                    <a:pt x="47662" y="3254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SMARTInkShape-2684"/>
            <p:cNvSpPr/>
            <p:nvPr>
              <p:custDataLst>
                <p:tags r:id="rId184"/>
              </p:custDataLst>
            </p:nvPr>
          </p:nvSpPr>
          <p:spPr>
            <a:xfrm>
              <a:off x="2212564" y="5289550"/>
              <a:ext cx="28987" cy="209551"/>
            </a:xfrm>
            <a:custGeom>
              <a:avLst/>
              <a:gdLst/>
              <a:ahLst/>
              <a:cxnLst/>
              <a:rect l="0" t="0" r="0" b="0"/>
              <a:pathLst>
                <a:path w="28987" h="209551">
                  <a:moveTo>
                    <a:pt x="28986" y="0"/>
                  </a:moveTo>
                  <a:lnTo>
                    <a:pt x="28986" y="0"/>
                  </a:lnTo>
                  <a:lnTo>
                    <a:pt x="18155" y="46996"/>
                  </a:lnTo>
                  <a:lnTo>
                    <a:pt x="9887" y="90867"/>
                  </a:lnTo>
                  <a:lnTo>
                    <a:pt x="4830" y="129975"/>
                  </a:lnTo>
                  <a:lnTo>
                    <a:pt x="1868" y="176589"/>
                  </a:lnTo>
                  <a:lnTo>
                    <a:pt x="0" y="192078"/>
                  </a:lnTo>
                  <a:lnTo>
                    <a:pt x="3586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2685"/>
            <p:cNvSpPr/>
            <p:nvPr>
              <p:custDataLst>
                <p:tags r:id="rId185"/>
              </p:custDataLst>
            </p:nvPr>
          </p:nvSpPr>
          <p:spPr>
            <a:xfrm>
              <a:off x="2210683" y="5270500"/>
              <a:ext cx="138818" cy="69851"/>
            </a:xfrm>
            <a:custGeom>
              <a:avLst/>
              <a:gdLst/>
              <a:ahLst/>
              <a:cxnLst/>
              <a:rect l="0" t="0" r="0" b="0"/>
              <a:pathLst>
                <a:path w="138818" h="69851">
                  <a:moveTo>
                    <a:pt x="5467" y="69850"/>
                  </a:moveTo>
                  <a:lnTo>
                    <a:pt x="5467" y="69850"/>
                  </a:lnTo>
                  <a:lnTo>
                    <a:pt x="2096" y="66479"/>
                  </a:lnTo>
                  <a:lnTo>
                    <a:pt x="441" y="62942"/>
                  </a:lnTo>
                  <a:lnTo>
                    <a:pt x="0" y="61012"/>
                  </a:lnTo>
                  <a:lnTo>
                    <a:pt x="2749" y="51552"/>
                  </a:lnTo>
                  <a:lnTo>
                    <a:pt x="18146" y="36442"/>
                  </a:lnTo>
                  <a:lnTo>
                    <a:pt x="55819" y="17442"/>
                  </a:lnTo>
                  <a:lnTo>
                    <a:pt x="96664" y="5795"/>
                  </a:lnTo>
                  <a:lnTo>
                    <a:pt x="1388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SMARTInkShape-2686"/>
            <p:cNvSpPr/>
            <p:nvPr>
              <p:custDataLst>
                <p:tags r:id="rId186"/>
              </p:custDataLst>
            </p:nvPr>
          </p:nvSpPr>
          <p:spPr>
            <a:xfrm>
              <a:off x="2227074" y="5378450"/>
              <a:ext cx="109727" cy="29985"/>
            </a:xfrm>
            <a:custGeom>
              <a:avLst/>
              <a:gdLst/>
              <a:ahLst/>
              <a:cxnLst/>
              <a:rect l="0" t="0" r="0" b="0"/>
              <a:pathLst>
                <a:path w="109727" h="29985">
                  <a:moveTo>
                    <a:pt x="14476" y="19050"/>
                  </a:moveTo>
                  <a:lnTo>
                    <a:pt x="14476" y="19050"/>
                  </a:lnTo>
                  <a:lnTo>
                    <a:pt x="5042" y="27778"/>
                  </a:lnTo>
                  <a:lnTo>
                    <a:pt x="170" y="29984"/>
                  </a:lnTo>
                  <a:lnTo>
                    <a:pt x="0" y="29868"/>
                  </a:lnTo>
                  <a:lnTo>
                    <a:pt x="7913" y="26332"/>
                  </a:lnTo>
                  <a:lnTo>
                    <a:pt x="49821" y="16777"/>
                  </a:lnTo>
                  <a:lnTo>
                    <a:pt x="10972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9" name="SMARTInkShape-2687"/>
          <p:cNvSpPr/>
          <p:nvPr>
            <p:custDataLst>
              <p:tags r:id="rId7"/>
            </p:custDataLst>
          </p:nvPr>
        </p:nvSpPr>
        <p:spPr>
          <a:xfrm>
            <a:off x="9087535" y="2717800"/>
            <a:ext cx="474916" cy="1392558"/>
          </a:xfrm>
          <a:custGeom>
            <a:avLst/>
            <a:gdLst/>
            <a:ahLst/>
            <a:cxnLst/>
            <a:rect l="0" t="0" r="0" b="0"/>
            <a:pathLst>
              <a:path w="474916" h="1392558">
                <a:moveTo>
                  <a:pt x="227915" y="184150"/>
                </a:moveTo>
                <a:lnTo>
                  <a:pt x="227915" y="184150"/>
                </a:lnTo>
                <a:lnTo>
                  <a:pt x="227210" y="174011"/>
                </a:lnTo>
                <a:lnTo>
                  <a:pt x="222889" y="154657"/>
                </a:lnTo>
                <a:lnTo>
                  <a:pt x="214774" y="112617"/>
                </a:lnTo>
                <a:lnTo>
                  <a:pt x="204969" y="86520"/>
                </a:lnTo>
                <a:lnTo>
                  <a:pt x="182696" y="52838"/>
                </a:lnTo>
                <a:lnTo>
                  <a:pt x="160816" y="32354"/>
                </a:lnTo>
                <a:lnTo>
                  <a:pt x="136459" y="19621"/>
                </a:lnTo>
                <a:lnTo>
                  <a:pt x="114738" y="14751"/>
                </a:lnTo>
                <a:lnTo>
                  <a:pt x="88156" y="16678"/>
                </a:lnTo>
                <a:lnTo>
                  <a:pt x="73843" y="21759"/>
                </a:lnTo>
                <a:lnTo>
                  <a:pt x="68051" y="25089"/>
                </a:lnTo>
                <a:lnTo>
                  <a:pt x="49784" y="46631"/>
                </a:lnTo>
                <a:lnTo>
                  <a:pt x="34337" y="82099"/>
                </a:lnTo>
                <a:lnTo>
                  <a:pt x="20824" y="120516"/>
                </a:lnTo>
                <a:lnTo>
                  <a:pt x="11255" y="158710"/>
                </a:lnTo>
                <a:lnTo>
                  <a:pt x="6063" y="197156"/>
                </a:lnTo>
                <a:lnTo>
                  <a:pt x="1628" y="235433"/>
                </a:lnTo>
                <a:lnTo>
                  <a:pt x="0" y="275937"/>
                </a:lnTo>
                <a:lnTo>
                  <a:pt x="223" y="310280"/>
                </a:lnTo>
                <a:lnTo>
                  <a:pt x="3739" y="355578"/>
                </a:lnTo>
                <a:lnTo>
                  <a:pt x="5284" y="397955"/>
                </a:lnTo>
                <a:lnTo>
                  <a:pt x="8960" y="436874"/>
                </a:lnTo>
                <a:lnTo>
                  <a:pt x="12539" y="466981"/>
                </a:lnTo>
                <a:lnTo>
                  <a:pt x="16481" y="501059"/>
                </a:lnTo>
                <a:lnTo>
                  <a:pt x="22667" y="546865"/>
                </a:lnTo>
                <a:lnTo>
                  <a:pt x="26863" y="584069"/>
                </a:lnTo>
                <a:lnTo>
                  <a:pt x="31079" y="626005"/>
                </a:lnTo>
                <a:lnTo>
                  <a:pt x="35304" y="669808"/>
                </a:lnTo>
                <a:lnTo>
                  <a:pt x="39533" y="712794"/>
                </a:lnTo>
                <a:lnTo>
                  <a:pt x="42512" y="759807"/>
                </a:lnTo>
                <a:lnTo>
                  <a:pt x="45089" y="792069"/>
                </a:lnTo>
                <a:lnTo>
                  <a:pt x="48586" y="828281"/>
                </a:lnTo>
                <a:lnTo>
                  <a:pt x="52492" y="867893"/>
                </a:lnTo>
                <a:lnTo>
                  <a:pt x="55289" y="909636"/>
                </a:lnTo>
                <a:lnTo>
                  <a:pt x="59487" y="956733"/>
                </a:lnTo>
                <a:lnTo>
                  <a:pt x="65199" y="997420"/>
                </a:lnTo>
                <a:lnTo>
                  <a:pt x="71362" y="1038560"/>
                </a:lnTo>
                <a:lnTo>
                  <a:pt x="84397" y="1085400"/>
                </a:lnTo>
                <a:lnTo>
                  <a:pt x="94922" y="1121543"/>
                </a:lnTo>
                <a:lnTo>
                  <a:pt x="109252" y="1160238"/>
                </a:lnTo>
                <a:lnTo>
                  <a:pt x="126904" y="1202984"/>
                </a:lnTo>
                <a:lnTo>
                  <a:pt x="145539" y="1243557"/>
                </a:lnTo>
                <a:lnTo>
                  <a:pt x="173993" y="1291003"/>
                </a:lnTo>
                <a:lnTo>
                  <a:pt x="207746" y="1335743"/>
                </a:lnTo>
                <a:lnTo>
                  <a:pt x="245450" y="1374380"/>
                </a:lnTo>
                <a:lnTo>
                  <a:pt x="256170" y="1380596"/>
                </a:lnTo>
                <a:lnTo>
                  <a:pt x="297557" y="1392557"/>
                </a:lnTo>
                <a:lnTo>
                  <a:pt x="324594" y="1392312"/>
                </a:lnTo>
                <a:lnTo>
                  <a:pt x="341909" y="1383863"/>
                </a:lnTo>
                <a:lnTo>
                  <a:pt x="384509" y="1351786"/>
                </a:lnTo>
                <a:lnTo>
                  <a:pt x="407820" y="1329118"/>
                </a:lnTo>
                <a:lnTo>
                  <a:pt x="432507" y="1288917"/>
                </a:lnTo>
                <a:lnTo>
                  <a:pt x="455378" y="1245436"/>
                </a:lnTo>
                <a:lnTo>
                  <a:pt x="468154" y="1204862"/>
                </a:lnTo>
                <a:lnTo>
                  <a:pt x="473370" y="1161564"/>
                </a:lnTo>
                <a:lnTo>
                  <a:pt x="474915" y="1123100"/>
                </a:lnTo>
                <a:lnTo>
                  <a:pt x="471609" y="1088185"/>
                </a:lnTo>
                <a:lnTo>
                  <a:pt x="461693" y="1046561"/>
                </a:lnTo>
                <a:lnTo>
                  <a:pt x="451699" y="1008592"/>
                </a:lnTo>
                <a:lnTo>
                  <a:pt x="442387" y="973824"/>
                </a:lnTo>
                <a:lnTo>
                  <a:pt x="428811" y="930361"/>
                </a:lnTo>
                <a:lnTo>
                  <a:pt x="415145" y="889260"/>
                </a:lnTo>
                <a:lnTo>
                  <a:pt x="404745" y="849801"/>
                </a:lnTo>
                <a:lnTo>
                  <a:pt x="394609" y="807300"/>
                </a:lnTo>
                <a:lnTo>
                  <a:pt x="387138" y="767426"/>
                </a:lnTo>
                <a:lnTo>
                  <a:pt x="381936" y="733367"/>
                </a:lnTo>
                <a:lnTo>
                  <a:pt x="374920" y="697063"/>
                </a:lnTo>
                <a:lnTo>
                  <a:pt x="366408" y="654408"/>
                </a:lnTo>
                <a:lnTo>
                  <a:pt x="361669" y="623165"/>
                </a:lnTo>
                <a:lnTo>
                  <a:pt x="356506" y="587406"/>
                </a:lnTo>
                <a:lnTo>
                  <a:pt x="349509" y="547995"/>
                </a:lnTo>
                <a:lnTo>
                  <a:pt x="343575" y="514487"/>
                </a:lnTo>
                <a:lnTo>
                  <a:pt x="338585" y="482661"/>
                </a:lnTo>
                <a:lnTo>
                  <a:pt x="334017" y="444997"/>
                </a:lnTo>
                <a:lnTo>
                  <a:pt x="327478" y="397610"/>
                </a:lnTo>
                <a:lnTo>
                  <a:pt x="321071" y="356759"/>
                </a:lnTo>
                <a:lnTo>
                  <a:pt x="314945" y="321308"/>
                </a:lnTo>
                <a:lnTo>
                  <a:pt x="308223" y="283914"/>
                </a:lnTo>
                <a:lnTo>
                  <a:pt x="299059" y="238796"/>
                </a:lnTo>
                <a:lnTo>
                  <a:pt x="289168" y="199500"/>
                </a:lnTo>
                <a:lnTo>
                  <a:pt x="275071" y="153969"/>
                </a:lnTo>
                <a:lnTo>
                  <a:pt x="258584" y="108023"/>
                </a:lnTo>
                <a:lnTo>
                  <a:pt x="232640" y="61502"/>
                </a:lnTo>
                <a:lnTo>
                  <a:pt x="203603" y="31080"/>
                </a:lnTo>
                <a:lnTo>
                  <a:pt x="178068" y="15224"/>
                </a:lnTo>
                <a:lnTo>
                  <a:pt x="135927" y="4511"/>
                </a:lnTo>
                <a:lnTo>
                  <a:pt x="107265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3" name="SMARTInkShape-Group479"/>
          <p:cNvGrpSpPr/>
          <p:nvPr/>
        </p:nvGrpSpPr>
        <p:grpSpPr>
          <a:xfrm>
            <a:off x="10468648" y="2609850"/>
            <a:ext cx="167835" cy="526114"/>
            <a:chOff x="10468648" y="2609850"/>
            <a:chExt cx="167835" cy="526114"/>
          </a:xfrm>
        </p:grpSpPr>
        <p:sp>
          <p:nvSpPr>
            <p:cNvPr id="350" name="SMARTInkShape-2688"/>
            <p:cNvSpPr/>
            <p:nvPr>
              <p:custDataLst>
                <p:tags r:id="rId170"/>
              </p:custDataLst>
            </p:nvPr>
          </p:nvSpPr>
          <p:spPr>
            <a:xfrm>
              <a:off x="10491083" y="3078946"/>
              <a:ext cx="145400" cy="57018"/>
            </a:xfrm>
            <a:custGeom>
              <a:avLst/>
              <a:gdLst/>
              <a:ahLst/>
              <a:cxnLst/>
              <a:rect l="0" t="0" r="0" b="0"/>
              <a:pathLst>
                <a:path w="145400" h="57018">
                  <a:moveTo>
                    <a:pt x="5467" y="51604"/>
                  </a:moveTo>
                  <a:lnTo>
                    <a:pt x="5467" y="51604"/>
                  </a:lnTo>
                  <a:lnTo>
                    <a:pt x="2096" y="48233"/>
                  </a:lnTo>
                  <a:lnTo>
                    <a:pt x="1104" y="47945"/>
                  </a:lnTo>
                  <a:lnTo>
                    <a:pt x="440" y="48460"/>
                  </a:lnTo>
                  <a:lnTo>
                    <a:pt x="0" y="49508"/>
                  </a:lnTo>
                  <a:lnTo>
                    <a:pt x="1116" y="50207"/>
                  </a:lnTo>
                  <a:lnTo>
                    <a:pt x="8725" y="51896"/>
                  </a:lnTo>
                  <a:lnTo>
                    <a:pt x="13500" y="54791"/>
                  </a:lnTo>
                  <a:lnTo>
                    <a:pt x="30268" y="57017"/>
                  </a:lnTo>
                  <a:lnTo>
                    <a:pt x="62539" y="50923"/>
                  </a:lnTo>
                  <a:lnTo>
                    <a:pt x="75987" y="45657"/>
                  </a:lnTo>
                  <a:lnTo>
                    <a:pt x="120697" y="18739"/>
                  </a:lnTo>
                  <a:lnTo>
                    <a:pt x="145399" y="0"/>
                  </a:lnTo>
                  <a:lnTo>
                    <a:pt x="145320" y="268"/>
                  </a:lnTo>
                  <a:lnTo>
                    <a:pt x="107067" y="516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SMARTInkShape-2689"/>
            <p:cNvSpPr/>
            <p:nvPr>
              <p:custDataLst>
                <p:tags r:id="rId171"/>
              </p:custDataLst>
            </p:nvPr>
          </p:nvSpPr>
          <p:spPr>
            <a:xfrm>
              <a:off x="10468648" y="2633176"/>
              <a:ext cx="167603" cy="160825"/>
            </a:xfrm>
            <a:custGeom>
              <a:avLst/>
              <a:gdLst/>
              <a:ahLst/>
              <a:cxnLst/>
              <a:rect l="0" t="0" r="0" b="0"/>
              <a:pathLst>
                <a:path w="167603" h="160825">
                  <a:moveTo>
                    <a:pt x="97752" y="90974"/>
                  </a:moveTo>
                  <a:lnTo>
                    <a:pt x="97752" y="90974"/>
                  </a:lnTo>
                  <a:lnTo>
                    <a:pt x="96340" y="52534"/>
                  </a:lnTo>
                  <a:lnTo>
                    <a:pt x="91009" y="30380"/>
                  </a:lnTo>
                  <a:lnTo>
                    <a:pt x="80174" y="12538"/>
                  </a:lnTo>
                  <a:lnTo>
                    <a:pt x="73334" y="4817"/>
                  </a:lnTo>
                  <a:lnTo>
                    <a:pt x="65950" y="1080"/>
                  </a:lnTo>
                  <a:lnTo>
                    <a:pt x="58206" y="0"/>
                  </a:lnTo>
                  <a:lnTo>
                    <a:pt x="28871" y="5035"/>
                  </a:lnTo>
                  <a:lnTo>
                    <a:pt x="0" y="24528"/>
                  </a:lnTo>
                  <a:lnTo>
                    <a:pt x="128" y="24805"/>
                  </a:lnTo>
                  <a:lnTo>
                    <a:pt x="41976" y="8448"/>
                  </a:lnTo>
                  <a:lnTo>
                    <a:pt x="74953" y="4668"/>
                  </a:lnTo>
                  <a:lnTo>
                    <a:pt x="98908" y="6284"/>
                  </a:lnTo>
                  <a:lnTo>
                    <a:pt x="109106" y="10525"/>
                  </a:lnTo>
                  <a:lnTo>
                    <a:pt x="132160" y="31232"/>
                  </a:lnTo>
                  <a:lnTo>
                    <a:pt x="140797" y="42315"/>
                  </a:lnTo>
                  <a:lnTo>
                    <a:pt x="156454" y="86275"/>
                  </a:lnTo>
                  <a:lnTo>
                    <a:pt x="163984" y="125251"/>
                  </a:lnTo>
                  <a:lnTo>
                    <a:pt x="167602" y="1608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SMARTInkShape-2690"/>
            <p:cNvSpPr/>
            <p:nvPr>
              <p:custDataLst>
                <p:tags r:id="rId172"/>
              </p:custDataLst>
            </p:nvPr>
          </p:nvSpPr>
          <p:spPr>
            <a:xfrm>
              <a:off x="10560312" y="2609850"/>
              <a:ext cx="18789" cy="482601"/>
            </a:xfrm>
            <a:custGeom>
              <a:avLst/>
              <a:gdLst/>
              <a:ahLst/>
              <a:cxnLst/>
              <a:rect l="0" t="0" r="0" b="0"/>
              <a:pathLst>
                <a:path w="18789" h="482601">
                  <a:moveTo>
                    <a:pt x="6088" y="0"/>
                  </a:moveTo>
                  <a:lnTo>
                    <a:pt x="6088" y="0"/>
                  </a:lnTo>
                  <a:lnTo>
                    <a:pt x="2718" y="3371"/>
                  </a:lnTo>
                  <a:lnTo>
                    <a:pt x="0" y="50280"/>
                  </a:lnTo>
                  <a:lnTo>
                    <a:pt x="3186" y="94390"/>
                  </a:lnTo>
                  <a:lnTo>
                    <a:pt x="8599" y="134193"/>
                  </a:lnTo>
                  <a:lnTo>
                    <a:pt x="10730" y="168532"/>
                  </a:lnTo>
                  <a:lnTo>
                    <a:pt x="12385" y="206136"/>
                  </a:lnTo>
                  <a:lnTo>
                    <a:pt x="15471" y="236961"/>
                  </a:lnTo>
                  <a:lnTo>
                    <a:pt x="17314" y="274179"/>
                  </a:lnTo>
                  <a:lnTo>
                    <a:pt x="18133" y="315885"/>
                  </a:lnTo>
                  <a:lnTo>
                    <a:pt x="18497" y="357939"/>
                  </a:lnTo>
                  <a:lnTo>
                    <a:pt x="18701" y="401057"/>
                  </a:lnTo>
                  <a:lnTo>
                    <a:pt x="18761" y="438448"/>
                  </a:lnTo>
                  <a:lnTo>
                    <a:pt x="18788" y="482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2" name="SMARTInkShape-Group480"/>
          <p:cNvGrpSpPr/>
          <p:nvPr/>
        </p:nvGrpSpPr>
        <p:grpSpPr>
          <a:xfrm>
            <a:off x="9116467" y="2533650"/>
            <a:ext cx="579984" cy="1276351"/>
            <a:chOff x="9116467" y="2533650"/>
            <a:chExt cx="579984" cy="1276351"/>
          </a:xfrm>
        </p:grpSpPr>
        <p:sp>
          <p:nvSpPr>
            <p:cNvPr id="354" name="SMARTInkShape-2691"/>
            <p:cNvSpPr/>
            <p:nvPr>
              <p:custDataLst>
                <p:tags r:id="rId162"/>
              </p:custDataLst>
            </p:nvPr>
          </p:nvSpPr>
          <p:spPr>
            <a:xfrm>
              <a:off x="9632950" y="3143250"/>
              <a:ext cx="63501" cy="107951"/>
            </a:xfrm>
            <a:custGeom>
              <a:avLst/>
              <a:gdLst/>
              <a:ahLst/>
              <a:cxnLst/>
              <a:rect l="0" t="0" r="0" b="0"/>
              <a:pathLst>
                <a:path w="63501" h="107951">
                  <a:moveTo>
                    <a:pt x="63500" y="0"/>
                  </a:moveTo>
                  <a:lnTo>
                    <a:pt x="63500" y="0"/>
                  </a:lnTo>
                  <a:lnTo>
                    <a:pt x="57019" y="15914"/>
                  </a:lnTo>
                  <a:lnTo>
                    <a:pt x="27525" y="56990"/>
                  </a:lnTo>
                  <a:lnTo>
                    <a:pt x="0" y="1079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2692"/>
            <p:cNvSpPr/>
            <p:nvPr>
              <p:custDataLst>
                <p:tags r:id="rId163"/>
              </p:custDataLst>
            </p:nvPr>
          </p:nvSpPr>
          <p:spPr>
            <a:xfrm>
              <a:off x="9565966" y="3155950"/>
              <a:ext cx="92385" cy="49117"/>
            </a:xfrm>
            <a:custGeom>
              <a:avLst/>
              <a:gdLst/>
              <a:ahLst/>
              <a:cxnLst/>
              <a:rect l="0" t="0" r="0" b="0"/>
              <a:pathLst>
                <a:path w="92385" h="49117">
                  <a:moveTo>
                    <a:pt x="9834" y="0"/>
                  </a:moveTo>
                  <a:lnTo>
                    <a:pt x="9834" y="0"/>
                  </a:lnTo>
                  <a:lnTo>
                    <a:pt x="6463" y="6742"/>
                  </a:lnTo>
                  <a:lnTo>
                    <a:pt x="0" y="39070"/>
                  </a:lnTo>
                  <a:lnTo>
                    <a:pt x="1465" y="45116"/>
                  </a:lnTo>
                  <a:lnTo>
                    <a:pt x="3549" y="47010"/>
                  </a:lnTo>
                  <a:lnTo>
                    <a:pt x="9627" y="49116"/>
                  </a:lnTo>
                  <a:lnTo>
                    <a:pt x="31095" y="43559"/>
                  </a:lnTo>
                  <a:lnTo>
                    <a:pt x="92384" y="12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2693"/>
            <p:cNvSpPr/>
            <p:nvPr>
              <p:custDataLst>
                <p:tags r:id="rId164"/>
              </p:custDataLst>
            </p:nvPr>
          </p:nvSpPr>
          <p:spPr>
            <a:xfrm>
              <a:off x="9482810" y="2611615"/>
              <a:ext cx="118391" cy="101656"/>
            </a:xfrm>
            <a:custGeom>
              <a:avLst/>
              <a:gdLst/>
              <a:ahLst/>
              <a:cxnLst/>
              <a:rect l="0" t="0" r="0" b="0"/>
              <a:pathLst>
                <a:path w="118391" h="101656">
                  <a:moveTo>
                    <a:pt x="86640" y="10935"/>
                  </a:moveTo>
                  <a:lnTo>
                    <a:pt x="86640" y="10935"/>
                  </a:lnTo>
                  <a:lnTo>
                    <a:pt x="83269" y="4193"/>
                  </a:lnTo>
                  <a:lnTo>
                    <a:pt x="80864" y="2207"/>
                  </a:lnTo>
                  <a:lnTo>
                    <a:pt x="74430" y="0"/>
                  </a:lnTo>
                  <a:lnTo>
                    <a:pt x="63104" y="4664"/>
                  </a:lnTo>
                  <a:lnTo>
                    <a:pt x="50074" y="13792"/>
                  </a:lnTo>
                  <a:lnTo>
                    <a:pt x="34805" y="32243"/>
                  </a:lnTo>
                  <a:lnTo>
                    <a:pt x="12782" y="76024"/>
                  </a:lnTo>
                  <a:lnTo>
                    <a:pt x="0" y="101655"/>
                  </a:lnTo>
                  <a:lnTo>
                    <a:pt x="1364" y="101048"/>
                  </a:lnTo>
                  <a:lnTo>
                    <a:pt x="24452" y="75901"/>
                  </a:lnTo>
                  <a:lnTo>
                    <a:pt x="45140" y="50030"/>
                  </a:lnTo>
                  <a:lnTo>
                    <a:pt x="59259" y="39834"/>
                  </a:lnTo>
                  <a:lnTo>
                    <a:pt x="71177" y="36244"/>
                  </a:lnTo>
                  <a:lnTo>
                    <a:pt x="76331" y="36274"/>
                  </a:lnTo>
                  <a:lnTo>
                    <a:pt x="87704" y="43834"/>
                  </a:lnTo>
                  <a:lnTo>
                    <a:pt x="99107" y="57307"/>
                  </a:lnTo>
                  <a:lnTo>
                    <a:pt x="118390" y="934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SMARTInkShape-2694"/>
            <p:cNvSpPr/>
            <p:nvPr>
              <p:custDataLst>
                <p:tags r:id="rId165"/>
              </p:custDataLst>
            </p:nvPr>
          </p:nvSpPr>
          <p:spPr>
            <a:xfrm>
              <a:off x="9544050" y="2533650"/>
              <a:ext cx="107951" cy="749301"/>
            </a:xfrm>
            <a:custGeom>
              <a:avLst/>
              <a:gdLst/>
              <a:ahLst/>
              <a:cxnLst/>
              <a:rect l="0" t="0" r="0" b="0"/>
              <a:pathLst>
                <a:path w="107951" h="749301">
                  <a:moveTo>
                    <a:pt x="0" y="0"/>
                  </a:moveTo>
                  <a:lnTo>
                    <a:pt x="0" y="0"/>
                  </a:lnTo>
                  <a:lnTo>
                    <a:pt x="4363" y="36885"/>
                  </a:lnTo>
                  <a:lnTo>
                    <a:pt x="6467" y="74115"/>
                  </a:lnTo>
                  <a:lnTo>
                    <a:pt x="11950" y="108195"/>
                  </a:lnTo>
                  <a:lnTo>
                    <a:pt x="18482" y="142161"/>
                  </a:lnTo>
                  <a:lnTo>
                    <a:pt x="24207" y="182656"/>
                  </a:lnTo>
                  <a:lnTo>
                    <a:pt x="29103" y="223703"/>
                  </a:lnTo>
                  <a:lnTo>
                    <a:pt x="33631" y="258409"/>
                  </a:lnTo>
                  <a:lnTo>
                    <a:pt x="40146" y="302343"/>
                  </a:lnTo>
                  <a:lnTo>
                    <a:pt x="46546" y="345543"/>
                  </a:lnTo>
                  <a:lnTo>
                    <a:pt x="56282" y="389622"/>
                  </a:lnTo>
                  <a:lnTo>
                    <a:pt x="64732" y="433963"/>
                  </a:lnTo>
                  <a:lnTo>
                    <a:pt x="71705" y="475009"/>
                  </a:lnTo>
                  <a:lnTo>
                    <a:pt x="74869" y="517353"/>
                  </a:lnTo>
                  <a:lnTo>
                    <a:pt x="79178" y="554437"/>
                  </a:lnTo>
                  <a:lnTo>
                    <a:pt x="84921" y="591138"/>
                  </a:lnTo>
                  <a:lnTo>
                    <a:pt x="88819" y="637808"/>
                  </a:lnTo>
                  <a:lnTo>
                    <a:pt x="93735" y="676676"/>
                  </a:lnTo>
                  <a:lnTo>
                    <a:pt x="107950" y="749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2695"/>
            <p:cNvSpPr/>
            <p:nvPr>
              <p:custDataLst>
                <p:tags r:id="rId166"/>
              </p:custDataLst>
            </p:nvPr>
          </p:nvSpPr>
          <p:spPr>
            <a:xfrm>
              <a:off x="9290050" y="3727450"/>
              <a:ext cx="50801" cy="76201"/>
            </a:xfrm>
            <a:custGeom>
              <a:avLst/>
              <a:gdLst/>
              <a:ahLst/>
              <a:cxnLst/>
              <a:rect l="0" t="0" r="0" b="0"/>
              <a:pathLst>
                <a:path w="50801" h="76201">
                  <a:moveTo>
                    <a:pt x="50800" y="0"/>
                  </a:moveTo>
                  <a:lnTo>
                    <a:pt x="50800" y="0"/>
                  </a:lnTo>
                  <a:lnTo>
                    <a:pt x="24773" y="42619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SMARTInkShape-2696"/>
            <p:cNvSpPr/>
            <p:nvPr>
              <p:custDataLst>
                <p:tags r:id="rId167"/>
              </p:custDataLst>
            </p:nvPr>
          </p:nvSpPr>
          <p:spPr>
            <a:xfrm>
              <a:off x="9229790" y="3727450"/>
              <a:ext cx="53911" cy="31751"/>
            </a:xfrm>
            <a:custGeom>
              <a:avLst/>
              <a:gdLst/>
              <a:ahLst/>
              <a:cxnLst/>
              <a:rect l="0" t="0" r="0" b="0"/>
              <a:pathLst>
                <a:path w="53911" h="31751">
                  <a:moveTo>
                    <a:pt x="9460" y="0"/>
                  </a:moveTo>
                  <a:lnTo>
                    <a:pt x="9460" y="0"/>
                  </a:lnTo>
                  <a:lnTo>
                    <a:pt x="6089" y="0"/>
                  </a:lnTo>
                  <a:lnTo>
                    <a:pt x="5097" y="705"/>
                  </a:lnTo>
                  <a:lnTo>
                    <a:pt x="4434" y="1882"/>
                  </a:lnTo>
                  <a:lnTo>
                    <a:pt x="3993" y="3371"/>
                  </a:lnTo>
                  <a:lnTo>
                    <a:pt x="0" y="8838"/>
                  </a:lnTo>
                  <a:lnTo>
                    <a:pt x="332" y="10831"/>
                  </a:lnTo>
                  <a:lnTo>
                    <a:pt x="4463" y="14927"/>
                  </a:lnTo>
                  <a:lnTo>
                    <a:pt x="53910" y="31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SMARTInkShape-2697"/>
            <p:cNvSpPr/>
            <p:nvPr>
              <p:custDataLst>
                <p:tags r:id="rId168"/>
              </p:custDataLst>
            </p:nvPr>
          </p:nvSpPr>
          <p:spPr>
            <a:xfrm>
              <a:off x="9116467" y="3024534"/>
              <a:ext cx="110084" cy="118717"/>
            </a:xfrm>
            <a:custGeom>
              <a:avLst/>
              <a:gdLst/>
              <a:ahLst/>
              <a:cxnLst/>
              <a:rect l="0" t="0" r="0" b="0"/>
              <a:pathLst>
                <a:path w="110084" h="118717">
                  <a:moveTo>
                    <a:pt x="27533" y="48866"/>
                  </a:moveTo>
                  <a:lnTo>
                    <a:pt x="27533" y="48866"/>
                  </a:lnTo>
                  <a:lnTo>
                    <a:pt x="9856" y="72010"/>
                  </a:lnTo>
                  <a:lnTo>
                    <a:pt x="6575" y="73467"/>
                  </a:lnTo>
                  <a:lnTo>
                    <a:pt x="3683" y="73028"/>
                  </a:lnTo>
                  <a:lnTo>
                    <a:pt x="1050" y="71324"/>
                  </a:lnTo>
                  <a:lnTo>
                    <a:pt x="0" y="67365"/>
                  </a:lnTo>
                  <a:lnTo>
                    <a:pt x="5082" y="32862"/>
                  </a:lnTo>
                  <a:lnTo>
                    <a:pt x="17589" y="8297"/>
                  </a:lnTo>
                  <a:lnTo>
                    <a:pt x="22315" y="3476"/>
                  </a:lnTo>
                  <a:lnTo>
                    <a:pt x="26876" y="967"/>
                  </a:lnTo>
                  <a:lnTo>
                    <a:pt x="31328" y="0"/>
                  </a:lnTo>
                  <a:lnTo>
                    <a:pt x="36413" y="2177"/>
                  </a:lnTo>
                  <a:lnTo>
                    <a:pt x="62596" y="26847"/>
                  </a:lnTo>
                  <a:lnTo>
                    <a:pt x="81679" y="65448"/>
                  </a:lnTo>
                  <a:lnTo>
                    <a:pt x="110083" y="1187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SMARTInkShape-2698"/>
            <p:cNvSpPr/>
            <p:nvPr>
              <p:custDataLst>
                <p:tags r:id="rId169"/>
              </p:custDataLst>
            </p:nvPr>
          </p:nvSpPr>
          <p:spPr>
            <a:xfrm>
              <a:off x="9188450" y="2991995"/>
              <a:ext cx="107951" cy="818006"/>
            </a:xfrm>
            <a:custGeom>
              <a:avLst/>
              <a:gdLst/>
              <a:ahLst/>
              <a:cxnLst/>
              <a:rect l="0" t="0" r="0" b="0"/>
              <a:pathLst>
                <a:path w="107951" h="818006">
                  <a:moveTo>
                    <a:pt x="0" y="11555"/>
                  </a:moveTo>
                  <a:lnTo>
                    <a:pt x="0" y="11555"/>
                  </a:lnTo>
                  <a:lnTo>
                    <a:pt x="0" y="2717"/>
                  </a:lnTo>
                  <a:lnTo>
                    <a:pt x="705" y="1429"/>
                  </a:lnTo>
                  <a:lnTo>
                    <a:pt x="1881" y="571"/>
                  </a:lnTo>
                  <a:lnTo>
                    <a:pt x="3370" y="0"/>
                  </a:lnTo>
                  <a:lnTo>
                    <a:pt x="5069" y="1735"/>
                  </a:lnTo>
                  <a:lnTo>
                    <a:pt x="8837" y="9307"/>
                  </a:lnTo>
                  <a:lnTo>
                    <a:pt x="17218" y="52573"/>
                  </a:lnTo>
                  <a:lnTo>
                    <a:pt x="20387" y="87209"/>
                  </a:lnTo>
                  <a:lnTo>
                    <a:pt x="23916" y="134630"/>
                  </a:lnTo>
                  <a:lnTo>
                    <a:pt x="24960" y="175492"/>
                  </a:lnTo>
                  <a:lnTo>
                    <a:pt x="27152" y="216292"/>
                  </a:lnTo>
                  <a:lnTo>
                    <a:pt x="32269" y="259660"/>
                  </a:lnTo>
                  <a:lnTo>
                    <a:pt x="38254" y="303789"/>
                  </a:lnTo>
                  <a:lnTo>
                    <a:pt x="44496" y="348145"/>
                  </a:lnTo>
                  <a:lnTo>
                    <a:pt x="48933" y="394448"/>
                  </a:lnTo>
                  <a:lnTo>
                    <a:pt x="54009" y="442034"/>
                  </a:lnTo>
                  <a:lnTo>
                    <a:pt x="62568" y="487414"/>
                  </a:lnTo>
                  <a:lnTo>
                    <a:pt x="69573" y="530257"/>
                  </a:lnTo>
                  <a:lnTo>
                    <a:pt x="76117" y="571644"/>
                  </a:lnTo>
                  <a:lnTo>
                    <a:pt x="82525" y="613305"/>
                  </a:lnTo>
                  <a:lnTo>
                    <a:pt x="87011" y="650579"/>
                  </a:lnTo>
                  <a:lnTo>
                    <a:pt x="90222" y="691492"/>
                  </a:lnTo>
                  <a:lnTo>
                    <a:pt x="93721" y="724382"/>
                  </a:lnTo>
                  <a:lnTo>
                    <a:pt x="99657" y="767138"/>
                  </a:lnTo>
                  <a:lnTo>
                    <a:pt x="107950" y="8180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0" name="SMARTInkShape-Group481"/>
          <p:cNvGrpSpPr/>
          <p:nvPr/>
        </p:nvGrpSpPr>
        <p:grpSpPr>
          <a:xfrm>
            <a:off x="8340578" y="3765550"/>
            <a:ext cx="460523" cy="965201"/>
            <a:chOff x="8340578" y="3765550"/>
            <a:chExt cx="460523" cy="965201"/>
          </a:xfrm>
        </p:grpSpPr>
        <p:sp>
          <p:nvSpPr>
            <p:cNvPr id="363" name="SMARTInkShape-2699"/>
            <p:cNvSpPr/>
            <p:nvPr>
              <p:custDataLst>
                <p:tags r:id="rId155"/>
              </p:custDataLst>
            </p:nvPr>
          </p:nvSpPr>
          <p:spPr>
            <a:xfrm>
              <a:off x="8737600" y="4298950"/>
              <a:ext cx="63501" cy="107951"/>
            </a:xfrm>
            <a:custGeom>
              <a:avLst/>
              <a:gdLst/>
              <a:ahLst/>
              <a:cxnLst/>
              <a:rect l="0" t="0" r="0" b="0"/>
              <a:pathLst>
                <a:path w="63501" h="107951">
                  <a:moveTo>
                    <a:pt x="63500" y="0"/>
                  </a:moveTo>
                  <a:lnTo>
                    <a:pt x="63500" y="0"/>
                  </a:lnTo>
                  <a:lnTo>
                    <a:pt x="62795" y="10845"/>
                  </a:lnTo>
                  <a:lnTo>
                    <a:pt x="60129" y="21048"/>
                  </a:lnTo>
                  <a:lnTo>
                    <a:pt x="28722" y="68665"/>
                  </a:lnTo>
                  <a:lnTo>
                    <a:pt x="0" y="1079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SMARTInkShape-2700"/>
            <p:cNvSpPr/>
            <p:nvPr>
              <p:custDataLst>
                <p:tags r:id="rId156"/>
              </p:custDataLst>
            </p:nvPr>
          </p:nvSpPr>
          <p:spPr>
            <a:xfrm>
              <a:off x="8668632" y="4324350"/>
              <a:ext cx="94369" cy="33671"/>
            </a:xfrm>
            <a:custGeom>
              <a:avLst/>
              <a:gdLst/>
              <a:ahLst/>
              <a:cxnLst/>
              <a:rect l="0" t="0" r="0" b="0"/>
              <a:pathLst>
                <a:path w="94369" h="33671">
                  <a:moveTo>
                    <a:pt x="5468" y="0"/>
                  </a:moveTo>
                  <a:lnTo>
                    <a:pt x="5468" y="0"/>
                  </a:lnTo>
                  <a:lnTo>
                    <a:pt x="2097" y="0"/>
                  </a:lnTo>
                  <a:lnTo>
                    <a:pt x="1104" y="1411"/>
                  </a:lnTo>
                  <a:lnTo>
                    <a:pt x="0" y="6742"/>
                  </a:lnTo>
                  <a:lnTo>
                    <a:pt x="411" y="8728"/>
                  </a:lnTo>
                  <a:lnTo>
                    <a:pt x="1392" y="10052"/>
                  </a:lnTo>
                  <a:lnTo>
                    <a:pt x="34145" y="29189"/>
                  </a:lnTo>
                  <a:lnTo>
                    <a:pt x="48081" y="33670"/>
                  </a:lnTo>
                  <a:lnTo>
                    <a:pt x="94368" y="31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SMARTInkShape-2701"/>
            <p:cNvSpPr/>
            <p:nvPr>
              <p:custDataLst>
                <p:tags r:id="rId157"/>
              </p:custDataLst>
            </p:nvPr>
          </p:nvSpPr>
          <p:spPr>
            <a:xfrm>
              <a:off x="8643903" y="3807662"/>
              <a:ext cx="112748" cy="154739"/>
            </a:xfrm>
            <a:custGeom>
              <a:avLst/>
              <a:gdLst/>
              <a:ahLst/>
              <a:cxnLst/>
              <a:rect l="0" t="0" r="0" b="0"/>
              <a:pathLst>
                <a:path w="112748" h="154739">
                  <a:moveTo>
                    <a:pt x="42897" y="34088"/>
                  </a:moveTo>
                  <a:lnTo>
                    <a:pt x="42897" y="34088"/>
                  </a:lnTo>
                  <a:lnTo>
                    <a:pt x="23124" y="57232"/>
                  </a:lnTo>
                  <a:lnTo>
                    <a:pt x="776" y="104411"/>
                  </a:lnTo>
                  <a:lnTo>
                    <a:pt x="0" y="106370"/>
                  </a:lnTo>
                  <a:lnTo>
                    <a:pt x="10073" y="58856"/>
                  </a:lnTo>
                  <a:lnTo>
                    <a:pt x="20708" y="16298"/>
                  </a:lnTo>
                  <a:lnTo>
                    <a:pt x="21754" y="9528"/>
                  </a:lnTo>
                  <a:lnTo>
                    <a:pt x="23863" y="5015"/>
                  </a:lnTo>
                  <a:lnTo>
                    <a:pt x="26679" y="2005"/>
                  </a:lnTo>
                  <a:lnTo>
                    <a:pt x="29968" y="0"/>
                  </a:lnTo>
                  <a:lnTo>
                    <a:pt x="34277" y="1485"/>
                  </a:lnTo>
                  <a:lnTo>
                    <a:pt x="44710" y="10661"/>
                  </a:lnTo>
                  <a:lnTo>
                    <a:pt x="69860" y="56394"/>
                  </a:lnTo>
                  <a:lnTo>
                    <a:pt x="87810" y="94084"/>
                  </a:lnTo>
                  <a:lnTo>
                    <a:pt x="112747" y="1547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SMARTInkShape-2702"/>
            <p:cNvSpPr/>
            <p:nvPr>
              <p:custDataLst>
                <p:tags r:id="rId158"/>
              </p:custDataLst>
            </p:nvPr>
          </p:nvSpPr>
          <p:spPr>
            <a:xfrm>
              <a:off x="8705850" y="3765550"/>
              <a:ext cx="50801" cy="622301"/>
            </a:xfrm>
            <a:custGeom>
              <a:avLst/>
              <a:gdLst/>
              <a:ahLst/>
              <a:cxnLst/>
              <a:rect l="0" t="0" r="0" b="0"/>
              <a:pathLst>
                <a:path w="50801" h="622301">
                  <a:moveTo>
                    <a:pt x="0" y="0"/>
                  </a:moveTo>
                  <a:lnTo>
                    <a:pt x="0" y="0"/>
                  </a:lnTo>
                  <a:lnTo>
                    <a:pt x="3370" y="3371"/>
                  </a:lnTo>
                  <a:lnTo>
                    <a:pt x="5467" y="15580"/>
                  </a:lnTo>
                  <a:lnTo>
                    <a:pt x="6272" y="61165"/>
                  </a:lnTo>
                  <a:lnTo>
                    <a:pt x="6334" y="97768"/>
                  </a:lnTo>
                  <a:lnTo>
                    <a:pt x="6344" y="127414"/>
                  </a:lnTo>
                  <a:lnTo>
                    <a:pt x="8229" y="165519"/>
                  </a:lnTo>
                  <a:lnTo>
                    <a:pt x="11419" y="204797"/>
                  </a:lnTo>
                  <a:lnTo>
                    <a:pt x="16476" y="250710"/>
                  </a:lnTo>
                  <a:lnTo>
                    <a:pt x="18992" y="291125"/>
                  </a:lnTo>
                  <a:lnTo>
                    <a:pt x="23187" y="330616"/>
                  </a:lnTo>
                  <a:lnTo>
                    <a:pt x="25451" y="372578"/>
                  </a:lnTo>
                  <a:lnTo>
                    <a:pt x="30274" y="412136"/>
                  </a:lnTo>
                  <a:lnTo>
                    <a:pt x="36174" y="453490"/>
                  </a:lnTo>
                  <a:lnTo>
                    <a:pt x="40301" y="489653"/>
                  </a:lnTo>
                  <a:lnTo>
                    <a:pt x="43220" y="529453"/>
                  </a:lnTo>
                  <a:lnTo>
                    <a:pt x="44086" y="569233"/>
                  </a:lnTo>
                  <a:lnTo>
                    <a:pt x="50800" y="622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SMARTInkShape-2703"/>
            <p:cNvSpPr/>
            <p:nvPr>
              <p:custDataLst>
                <p:tags r:id="rId159"/>
              </p:custDataLst>
            </p:nvPr>
          </p:nvSpPr>
          <p:spPr>
            <a:xfrm>
              <a:off x="8350250" y="4671861"/>
              <a:ext cx="119197" cy="58890"/>
            </a:xfrm>
            <a:custGeom>
              <a:avLst/>
              <a:gdLst/>
              <a:ahLst/>
              <a:cxnLst/>
              <a:rect l="0" t="0" r="0" b="0"/>
              <a:pathLst>
                <a:path w="119197" h="58890">
                  <a:moveTo>
                    <a:pt x="0" y="20789"/>
                  </a:moveTo>
                  <a:lnTo>
                    <a:pt x="0" y="20789"/>
                  </a:lnTo>
                  <a:lnTo>
                    <a:pt x="3370" y="24160"/>
                  </a:lnTo>
                  <a:lnTo>
                    <a:pt x="5026" y="27696"/>
                  </a:lnTo>
                  <a:lnTo>
                    <a:pt x="5467" y="29627"/>
                  </a:lnTo>
                  <a:lnTo>
                    <a:pt x="7879" y="30915"/>
                  </a:lnTo>
                  <a:lnTo>
                    <a:pt x="32787" y="33150"/>
                  </a:lnTo>
                  <a:lnTo>
                    <a:pt x="57849" y="26646"/>
                  </a:lnTo>
                  <a:lnTo>
                    <a:pt x="104557" y="4601"/>
                  </a:lnTo>
                  <a:lnTo>
                    <a:pt x="116320" y="189"/>
                  </a:lnTo>
                  <a:lnTo>
                    <a:pt x="118469" y="0"/>
                  </a:lnTo>
                  <a:lnTo>
                    <a:pt x="119196" y="579"/>
                  </a:lnTo>
                  <a:lnTo>
                    <a:pt x="78651" y="42879"/>
                  </a:lnTo>
                  <a:lnTo>
                    <a:pt x="57150" y="588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SMARTInkShape-2704"/>
            <p:cNvSpPr/>
            <p:nvPr>
              <p:custDataLst>
                <p:tags r:id="rId160"/>
              </p:custDataLst>
            </p:nvPr>
          </p:nvSpPr>
          <p:spPr>
            <a:xfrm>
              <a:off x="8340578" y="4470008"/>
              <a:ext cx="85873" cy="108343"/>
            </a:xfrm>
            <a:custGeom>
              <a:avLst/>
              <a:gdLst/>
              <a:ahLst/>
              <a:cxnLst/>
              <a:rect l="0" t="0" r="0" b="0"/>
              <a:pathLst>
                <a:path w="85873" h="108343">
                  <a:moveTo>
                    <a:pt x="85872" y="6742"/>
                  </a:moveTo>
                  <a:lnTo>
                    <a:pt x="85872" y="6742"/>
                  </a:lnTo>
                  <a:lnTo>
                    <a:pt x="72388" y="0"/>
                  </a:lnTo>
                  <a:lnTo>
                    <a:pt x="56361" y="453"/>
                  </a:lnTo>
                  <a:lnTo>
                    <a:pt x="31267" y="8641"/>
                  </a:lnTo>
                  <a:lnTo>
                    <a:pt x="17859" y="16758"/>
                  </a:lnTo>
                  <a:lnTo>
                    <a:pt x="0" y="35212"/>
                  </a:lnTo>
                  <a:lnTo>
                    <a:pt x="4612" y="27407"/>
                  </a:lnTo>
                  <a:lnTo>
                    <a:pt x="14914" y="15060"/>
                  </a:lnTo>
                  <a:lnTo>
                    <a:pt x="30275" y="5835"/>
                  </a:lnTo>
                  <a:lnTo>
                    <a:pt x="40231" y="4692"/>
                  </a:lnTo>
                  <a:lnTo>
                    <a:pt x="44861" y="5376"/>
                  </a:lnTo>
                  <a:lnTo>
                    <a:pt x="48654" y="7242"/>
                  </a:lnTo>
                  <a:lnTo>
                    <a:pt x="58067" y="17317"/>
                  </a:lnTo>
                  <a:lnTo>
                    <a:pt x="77646" y="52140"/>
                  </a:lnTo>
                  <a:lnTo>
                    <a:pt x="85872" y="1083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SMARTInkShape-2705"/>
            <p:cNvSpPr/>
            <p:nvPr>
              <p:custDataLst>
                <p:tags r:id="rId161"/>
              </p:custDataLst>
            </p:nvPr>
          </p:nvSpPr>
          <p:spPr>
            <a:xfrm>
              <a:off x="8401050" y="4483983"/>
              <a:ext cx="12701" cy="221368"/>
            </a:xfrm>
            <a:custGeom>
              <a:avLst/>
              <a:gdLst/>
              <a:ahLst/>
              <a:cxnLst/>
              <a:rect l="0" t="0" r="0" b="0"/>
              <a:pathLst>
                <a:path w="12701" h="221368">
                  <a:moveTo>
                    <a:pt x="12700" y="5467"/>
                  </a:moveTo>
                  <a:lnTo>
                    <a:pt x="12700" y="5467"/>
                  </a:lnTo>
                  <a:lnTo>
                    <a:pt x="12698" y="0"/>
                  </a:lnTo>
                  <a:lnTo>
                    <a:pt x="3861" y="20242"/>
                  </a:lnTo>
                  <a:lnTo>
                    <a:pt x="507" y="65887"/>
                  </a:lnTo>
                  <a:lnTo>
                    <a:pt x="101" y="107320"/>
                  </a:lnTo>
                  <a:lnTo>
                    <a:pt x="20" y="153527"/>
                  </a:lnTo>
                  <a:lnTo>
                    <a:pt x="0" y="221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8" name="SMARTInkShape-Group482"/>
          <p:cNvGrpSpPr/>
          <p:nvPr/>
        </p:nvGrpSpPr>
        <p:grpSpPr>
          <a:xfrm>
            <a:off x="7385357" y="4777892"/>
            <a:ext cx="539444" cy="729764"/>
            <a:chOff x="7385357" y="4777892"/>
            <a:chExt cx="539444" cy="729764"/>
          </a:xfrm>
        </p:grpSpPr>
        <p:sp>
          <p:nvSpPr>
            <p:cNvPr id="371" name="SMARTInkShape-2706"/>
            <p:cNvSpPr/>
            <p:nvPr>
              <p:custDataLst>
                <p:tags r:id="rId148"/>
              </p:custDataLst>
            </p:nvPr>
          </p:nvSpPr>
          <p:spPr>
            <a:xfrm>
              <a:off x="7410450" y="5110149"/>
              <a:ext cx="82551" cy="397507"/>
            </a:xfrm>
            <a:custGeom>
              <a:avLst/>
              <a:gdLst/>
              <a:ahLst/>
              <a:cxnLst/>
              <a:rect l="0" t="0" r="0" b="0"/>
              <a:pathLst>
                <a:path w="82551" h="397507">
                  <a:moveTo>
                    <a:pt x="0" y="20651"/>
                  </a:moveTo>
                  <a:lnTo>
                    <a:pt x="0" y="20651"/>
                  </a:lnTo>
                  <a:lnTo>
                    <a:pt x="3370" y="17280"/>
                  </a:lnTo>
                  <a:lnTo>
                    <a:pt x="5025" y="11862"/>
                  </a:lnTo>
                  <a:lnTo>
                    <a:pt x="6175" y="0"/>
                  </a:lnTo>
                  <a:lnTo>
                    <a:pt x="7004" y="6379"/>
                  </a:lnTo>
                  <a:lnTo>
                    <a:pt x="15182" y="45461"/>
                  </a:lnTo>
                  <a:lnTo>
                    <a:pt x="17904" y="87347"/>
                  </a:lnTo>
                  <a:lnTo>
                    <a:pt x="23893" y="133362"/>
                  </a:lnTo>
                  <a:lnTo>
                    <a:pt x="29814" y="177833"/>
                  </a:lnTo>
                  <a:lnTo>
                    <a:pt x="33947" y="210218"/>
                  </a:lnTo>
                  <a:lnTo>
                    <a:pt x="43611" y="256814"/>
                  </a:lnTo>
                  <a:lnTo>
                    <a:pt x="54450" y="302302"/>
                  </a:lnTo>
                  <a:lnTo>
                    <a:pt x="63385" y="348291"/>
                  </a:lnTo>
                  <a:lnTo>
                    <a:pt x="69703" y="392324"/>
                  </a:lnTo>
                  <a:lnTo>
                    <a:pt x="71163" y="395434"/>
                  </a:lnTo>
                  <a:lnTo>
                    <a:pt x="72842" y="397506"/>
                  </a:lnTo>
                  <a:lnTo>
                    <a:pt x="74667" y="397476"/>
                  </a:lnTo>
                  <a:lnTo>
                    <a:pt x="82550" y="3889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SMARTInkShape-2707"/>
            <p:cNvSpPr/>
            <p:nvPr>
              <p:custDataLst>
                <p:tags r:id="rId149"/>
              </p:custDataLst>
            </p:nvPr>
          </p:nvSpPr>
          <p:spPr>
            <a:xfrm>
              <a:off x="7842250" y="5302250"/>
              <a:ext cx="82551" cy="101601"/>
            </a:xfrm>
            <a:custGeom>
              <a:avLst/>
              <a:gdLst/>
              <a:ahLst/>
              <a:cxnLst/>
              <a:rect l="0" t="0" r="0" b="0"/>
              <a:pathLst>
                <a:path w="82551" h="101601">
                  <a:moveTo>
                    <a:pt x="82550" y="0"/>
                  </a:moveTo>
                  <a:lnTo>
                    <a:pt x="82550" y="0"/>
                  </a:lnTo>
                  <a:lnTo>
                    <a:pt x="66970" y="36628"/>
                  </a:lnTo>
                  <a:lnTo>
                    <a:pt x="35858" y="75622"/>
                  </a:lnTo>
                  <a:lnTo>
                    <a:pt x="0" y="101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2708"/>
            <p:cNvSpPr/>
            <p:nvPr>
              <p:custDataLst>
                <p:tags r:id="rId150"/>
              </p:custDataLst>
            </p:nvPr>
          </p:nvSpPr>
          <p:spPr>
            <a:xfrm>
              <a:off x="7795318" y="5302250"/>
              <a:ext cx="97733" cy="31751"/>
            </a:xfrm>
            <a:custGeom>
              <a:avLst/>
              <a:gdLst/>
              <a:ahLst/>
              <a:cxnLst/>
              <a:rect l="0" t="0" r="0" b="0"/>
              <a:pathLst>
                <a:path w="97733" h="31751">
                  <a:moveTo>
                    <a:pt x="15182" y="31750"/>
                  </a:moveTo>
                  <a:lnTo>
                    <a:pt x="15182" y="31750"/>
                  </a:lnTo>
                  <a:lnTo>
                    <a:pt x="0" y="31750"/>
                  </a:lnTo>
                  <a:lnTo>
                    <a:pt x="908" y="31750"/>
                  </a:lnTo>
                  <a:lnTo>
                    <a:pt x="43624" y="20213"/>
                  </a:lnTo>
                  <a:lnTo>
                    <a:pt x="9773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SMARTInkShape-2709"/>
            <p:cNvSpPr/>
            <p:nvPr>
              <p:custDataLst>
                <p:tags r:id="rId151"/>
              </p:custDataLst>
            </p:nvPr>
          </p:nvSpPr>
          <p:spPr>
            <a:xfrm>
              <a:off x="7769877" y="4788544"/>
              <a:ext cx="66024" cy="100957"/>
            </a:xfrm>
            <a:custGeom>
              <a:avLst/>
              <a:gdLst/>
              <a:ahLst/>
              <a:cxnLst/>
              <a:rect l="0" t="0" r="0" b="0"/>
              <a:pathLst>
                <a:path w="66024" h="100957">
                  <a:moveTo>
                    <a:pt x="40623" y="12056"/>
                  </a:moveTo>
                  <a:lnTo>
                    <a:pt x="40623" y="12056"/>
                  </a:lnTo>
                  <a:lnTo>
                    <a:pt x="37252" y="8685"/>
                  </a:lnTo>
                  <a:lnTo>
                    <a:pt x="25043" y="6589"/>
                  </a:lnTo>
                  <a:lnTo>
                    <a:pt x="21063" y="8411"/>
                  </a:lnTo>
                  <a:lnTo>
                    <a:pt x="14761" y="16080"/>
                  </a:lnTo>
                  <a:lnTo>
                    <a:pt x="551" y="53880"/>
                  </a:lnTo>
                  <a:lnTo>
                    <a:pt x="0" y="62394"/>
                  </a:lnTo>
                  <a:lnTo>
                    <a:pt x="842" y="64665"/>
                  </a:lnTo>
                  <a:lnTo>
                    <a:pt x="2108" y="64768"/>
                  </a:lnTo>
                  <a:lnTo>
                    <a:pt x="5396" y="61119"/>
                  </a:lnTo>
                  <a:lnTo>
                    <a:pt x="22874" y="13994"/>
                  </a:lnTo>
                  <a:lnTo>
                    <a:pt x="29442" y="3980"/>
                  </a:lnTo>
                  <a:lnTo>
                    <a:pt x="33169" y="322"/>
                  </a:lnTo>
                  <a:lnTo>
                    <a:pt x="35654" y="0"/>
                  </a:lnTo>
                  <a:lnTo>
                    <a:pt x="37309" y="1902"/>
                  </a:lnTo>
                  <a:lnTo>
                    <a:pt x="46710" y="37018"/>
                  </a:lnTo>
                  <a:lnTo>
                    <a:pt x="60745" y="83936"/>
                  </a:lnTo>
                  <a:lnTo>
                    <a:pt x="66023" y="1009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SMARTInkShape-2710"/>
            <p:cNvSpPr/>
            <p:nvPr>
              <p:custDataLst>
                <p:tags r:id="rId152"/>
              </p:custDataLst>
            </p:nvPr>
          </p:nvSpPr>
          <p:spPr>
            <a:xfrm>
              <a:off x="7798682" y="4777892"/>
              <a:ext cx="56269" cy="556109"/>
            </a:xfrm>
            <a:custGeom>
              <a:avLst/>
              <a:gdLst/>
              <a:ahLst/>
              <a:cxnLst/>
              <a:rect l="0" t="0" r="0" b="0"/>
              <a:pathLst>
                <a:path w="56269" h="556109">
                  <a:moveTo>
                    <a:pt x="5468" y="3658"/>
                  </a:moveTo>
                  <a:lnTo>
                    <a:pt x="5468" y="3658"/>
                  </a:lnTo>
                  <a:lnTo>
                    <a:pt x="5466" y="287"/>
                  </a:lnTo>
                  <a:lnTo>
                    <a:pt x="4763" y="0"/>
                  </a:lnTo>
                  <a:lnTo>
                    <a:pt x="2097" y="1562"/>
                  </a:lnTo>
                  <a:lnTo>
                    <a:pt x="0" y="19892"/>
                  </a:lnTo>
                  <a:lnTo>
                    <a:pt x="3656" y="65713"/>
                  </a:lnTo>
                  <a:lnTo>
                    <a:pt x="5637" y="100048"/>
                  </a:lnTo>
                  <a:lnTo>
                    <a:pt x="8600" y="136574"/>
                  </a:lnTo>
                  <a:lnTo>
                    <a:pt x="10865" y="183916"/>
                  </a:lnTo>
                  <a:lnTo>
                    <a:pt x="11535" y="224755"/>
                  </a:lnTo>
                  <a:lnTo>
                    <a:pt x="15105" y="263666"/>
                  </a:lnTo>
                  <a:lnTo>
                    <a:pt x="20631" y="302006"/>
                  </a:lnTo>
                  <a:lnTo>
                    <a:pt x="23366" y="340178"/>
                  </a:lnTo>
                  <a:lnTo>
                    <a:pt x="27547" y="378299"/>
                  </a:lnTo>
                  <a:lnTo>
                    <a:pt x="33154" y="411230"/>
                  </a:lnTo>
                  <a:lnTo>
                    <a:pt x="39645" y="447267"/>
                  </a:lnTo>
                  <a:lnTo>
                    <a:pt x="46561" y="492501"/>
                  </a:lnTo>
                  <a:lnTo>
                    <a:pt x="56268" y="5561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SMARTInkShape-2711"/>
            <p:cNvSpPr/>
            <p:nvPr>
              <p:custDataLst>
                <p:tags r:id="rId153"/>
              </p:custDataLst>
            </p:nvPr>
          </p:nvSpPr>
          <p:spPr>
            <a:xfrm>
              <a:off x="7417682" y="5359400"/>
              <a:ext cx="96943" cy="88901"/>
            </a:xfrm>
            <a:custGeom>
              <a:avLst/>
              <a:gdLst/>
              <a:ahLst/>
              <a:cxnLst/>
              <a:rect l="0" t="0" r="0" b="0"/>
              <a:pathLst>
                <a:path w="96943" h="88901">
                  <a:moveTo>
                    <a:pt x="5468" y="0"/>
                  </a:moveTo>
                  <a:lnTo>
                    <a:pt x="5468" y="0"/>
                  </a:lnTo>
                  <a:lnTo>
                    <a:pt x="5466" y="3371"/>
                  </a:lnTo>
                  <a:lnTo>
                    <a:pt x="4763" y="3658"/>
                  </a:lnTo>
                  <a:lnTo>
                    <a:pt x="2097" y="2096"/>
                  </a:lnTo>
                  <a:lnTo>
                    <a:pt x="1104" y="2808"/>
                  </a:lnTo>
                  <a:lnTo>
                    <a:pt x="0" y="7363"/>
                  </a:lnTo>
                  <a:lnTo>
                    <a:pt x="412" y="9847"/>
                  </a:lnTo>
                  <a:lnTo>
                    <a:pt x="21210" y="57038"/>
                  </a:lnTo>
                  <a:lnTo>
                    <a:pt x="33259" y="74756"/>
                  </a:lnTo>
                  <a:lnTo>
                    <a:pt x="41573" y="82143"/>
                  </a:lnTo>
                  <a:lnTo>
                    <a:pt x="49971" y="85897"/>
                  </a:lnTo>
                  <a:lnTo>
                    <a:pt x="54187" y="86898"/>
                  </a:lnTo>
                  <a:lnTo>
                    <a:pt x="58408" y="85448"/>
                  </a:lnTo>
                  <a:lnTo>
                    <a:pt x="66862" y="78194"/>
                  </a:lnTo>
                  <a:lnTo>
                    <a:pt x="93811" y="32529"/>
                  </a:lnTo>
                  <a:lnTo>
                    <a:pt x="96942" y="25746"/>
                  </a:lnTo>
                  <a:lnTo>
                    <a:pt x="96790" y="24924"/>
                  </a:lnTo>
                  <a:lnTo>
                    <a:pt x="95983" y="25083"/>
                  </a:lnTo>
                  <a:lnTo>
                    <a:pt x="68701" y="65865"/>
                  </a:lnTo>
                  <a:lnTo>
                    <a:pt x="56268" y="88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2712"/>
            <p:cNvSpPr/>
            <p:nvPr>
              <p:custDataLst>
                <p:tags r:id="rId154"/>
              </p:custDataLst>
            </p:nvPr>
          </p:nvSpPr>
          <p:spPr>
            <a:xfrm>
              <a:off x="7385357" y="5121132"/>
              <a:ext cx="82244" cy="60469"/>
            </a:xfrm>
            <a:custGeom>
              <a:avLst/>
              <a:gdLst/>
              <a:ahLst/>
              <a:cxnLst/>
              <a:rect l="0" t="0" r="0" b="0"/>
              <a:pathLst>
                <a:path w="82244" h="60469">
                  <a:moveTo>
                    <a:pt x="18743" y="9668"/>
                  </a:moveTo>
                  <a:lnTo>
                    <a:pt x="18743" y="9668"/>
                  </a:lnTo>
                  <a:lnTo>
                    <a:pt x="12001" y="16410"/>
                  </a:lnTo>
                  <a:lnTo>
                    <a:pt x="8692" y="23482"/>
                  </a:lnTo>
                  <a:lnTo>
                    <a:pt x="384" y="55559"/>
                  </a:lnTo>
                  <a:lnTo>
                    <a:pt x="153" y="55784"/>
                  </a:lnTo>
                  <a:lnTo>
                    <a:pt x="0" y="55229"/>
                  </a:lnTo>
                  <a:lnTo>
                    <a:pt x="14628" y="8746"/>
                  </a:lnTo>
                  <a:lnTo>
                    <a:pt x="18796" y="2203"/>
                  </a:lnTo>
                  <a:lnTo>
                    <a:pt x="20895" y="458"/>
                  </a:lnTo>
                  <a:lnTo>
                    <a:pt x="22999" y="0"/>
                  </a:lnTo>
                  <a:lnTo>
                    <a:pt x="25109" y="400"/>
                  </a:lnTo>
                  <a:lnTo>
                    <a:pt x="30039" y="3432"/>
                  </a:lnTo>
                  <a:lnTo>
                    <a:pt x="82243" y="604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9" name="SMARTInkShape-2713"/>
          <p:cNvSpPr/>
          <p:nvPr>
            <p:custDataLst>
              <p:tags r:id="rId8"/>
            </p:custDataLst>
          </p:nvPr>
        </p:nvSpPr>
        <p:spPr>
          <a:xfrm>
            <a:off x="7266033" y="5416867"/>
            <a:ext cx="76444" cy="100027"/>
          </a:xfrm>
          <a:custGeom>
            <a:avLst/>
            <a:gdLst/>
            <a:ahLst/>
            <a:cxnLst/>
            <a:rect l="0" t="0" r="0" b="0"/>
            <a:pathLst>
              <a:path w="76444" h="100027">
                <a:moveTo>
                  <a:pt x="68217" y="18733"/>
                </a:moveTo>
                <a:lnTo>
                  <a:pt x="68217" y="18733"/>
                </a:lnTo>
                <a:lnTo>
                  <a:pt x="44737" y="18733"/>
                </a:lnTo>
                <a:lnTo>
                  <a:pt x="36162" y="23759"/>
                </a:lnTo>
                <a:lnTo>
                  <a:pt x="34146" y="24200"/>
                </a:lnTo>
                <a:lnTo>
                  <a:pt x="32804" y="25200"/>
                </a:lnTo>
                <a:lnTo>
                  <a:pt x="31908" y="26572"/>
                </a:lnTo>
                <a:lnTo>
                  <a:pt x="30208" y="29978"/>
                </a:lnTo>
                <a:lnTo>
                  <a:pt x="25989" y="35862"/>
                </a:lnTo>
                <a:lnTo>
                  <a:pt x="23720" y="42073"/>
                </a:lnTo>
                <a:lnTo>
                  <a:pt x="19597" y="48384"/>
                </a:lnTo>
                <a:lnTo>
                  <a:pt x="18063" y="55427"/>
                </a:lnTo>
                <a:lnTo>
                  <a:pt x="17440" y="77738"/>
                </a:lnTo>
                <a:lnTo>
                  <a:pt x="19309" y="82116"/>
                </a:lnTo>
                <a:lnTo>
                  <a:pt x="21786" y="86415"/>
                </a:lnTo>
                <a:lnTo>
                  <a:pt x="23885" y="92801"/>
                </a:lnTo>
                <a:lnTo>
                  <a:pt x="26877" y="97043"/>
                </a:lnTo>
                <a:lnTo>
                  <a:pt x="30559" y="99399"/>
                </a:lnTo>
                <a:lnTo>
                  <a:pt x="32528" y="100026"/>
                </a:lnTo>
                <a:lnTo>
                  <a:pt x="34547" y="99740"/>
                </a:lnTo>
                <a:lnTo>
                  <a:pt x="42856" y="96091"/>
                </a:lnTo>
                <a:lnTo>
                  <a:pt x="44960" y="95705"/>
                </a:lnTo>
                <a:lnTo>
                  <a:pt x="51292" y="91791"/>
                </a:lnTo>
                <a:lnTo>
                  <a:pt x="59752" y="83441"/>
                </a:lnTo>
                <a:lnTo>
                  <a:pt x="65395" y="73576"/>
                </a:lnTo>
                <a:lnTo>
                  <a:pt x="67381" y="65165"/>
                </a:lnTo>
                <a:lnTo>
                  <a:pt x="68215" y="20335"/>
                </a:lnTo>
                <a:lnTo>
                  <a:pt x="68215" y="13331"/>
                </a:lnTo>
                <a:lnTo>
                  <a:pt x="67512" y="10898"/>
                </a:lnTo>
                <a:lnTo>
                  <a:pt x="66336" y="9277"/>
                </a:lnTo>
                <a:lnTo>
                  <a:pt x="57385" y="2096"/>
                </a:lnTo>
                <a:lnTo>
                  <a:pt x="51210" y="398"/>
                </a:lnTo>
                <a:lnTo>
                  <a:pt x="47017" y="0"/>
                </a:lnTo>
                <a:lnTo>
                  <a:pt x="42802" y="1705"/>
                </a:lnTo>
                <a:lnTo>
                  <a:pt x="40691" y="3148"/>
                </a:lnTo>
                <a:lnTo>
                  <a:pt x="25089" y="7534"/>
                </a:lnTo>
                <a:lnTo>
                  <a:pt x="22531" y="9151"/>
                </a:lnTo>
                <a:lnTo>
                  <a:pt x="19690" y="12828"/>
                </a:lnTo>
                <a:lnTo>
                  <a:pt x="17722" y="16814"/>
                </a:lnTo>
                <a:lnTo>
                  <a:pt x="14495" y="20938"/>
                </a:lnTo>
                <a:lnTo>
                  <a:pt x="12590" y="27003"/>
                </a:lnTo>
                <a:lnTo>
                  <a:pt x="11075" y="64394"/>
                </a:lnTo>
                <a:lnTo>
                  <a:pt x="12952" y="69131"/>
                </a:lnTo>
                <a:lnTo>
                  <a:pt x="15431" y="73587"/>
                </a:lnTo>
                <a:lnTo>
                  <a:pt x="16535" y="77920"/>
                </a:lnTo>
                <a:lnTo>
                  <a:pt x="17534" y="79357"/>
                </a:lnTo>
                <a:lnTo>
                  <a:pt x="18907" y="80316"/>
                </a:lnTo>
                <a:lnTo>
                  <a:pt x="22312" y="82086"/>
                </a:lnTo>
                <a:lnTo>
                  <a:pt x="26177" y="85225"/>
                </a:lnTo>
                <a:lnTo>
                  <a:pt x="28196" y="85638"/>
                </a:lnTo>
                <a:lnTo>
                  <a:pt x="30247" y="85209"/>
                </a:lnTo>
                <a:lnTo>
                  <a:pt x="34407" y="83556"/>
                </a:lnTo>
                <a:lnTo>
                  <a:pt x="47056" y="81644"/>
                </a:lnTo>
                <a:lnTo>
                  <a:pt x="57634" y="73410"/>
                </a:lnTo>
                <a:lnTo>
                  <a:pt x="63983" y="63940"/>
                </a:lnTo>
                <a:lnTo>
                  <a:pt x="66963" y="55568"/>
                </a:lnTo>
                <a:lnTo>
                  <a:pt x="68207" y="27226"/>
                </a:lnTo>
                <a:lnTo>
                  <a:pt x="64450" y="24154"/>
                </a:lnTo>
                <a:lnTo>
                  <a:pt x="61472" y="22348"/>
                </a:lnTo>
                <a:lnTo>
                  <a:pt x="47169" y="19804"/>
                </a:lnTo>
                <a:lnTo>
                  <a:pt x="29524" y="22421"/>
                </a:lnTo>
                <a:lnTo>
                  <a:pt x="19035" y="29544"/>
                </a:lnTo>
                <a:lnTo>
                  <a:pt x="14262" y="34407"/>
                </a:lnTo>
                <a:lnTo>
                  <a:pt x="8960" y="47337"/>
                </a:lnTo>
                <a:lnTo>
                  <a:pt x="7308" y="60373"/>
                </a:lnTo>
                <a:lnTo>
                  <a:pt x="8925" y="68519"/>
                </a:lnTo>
                <a:lnTo>
                  <a:pt x="13878" y="74491"/>
                </a:lnTo>
                <a:lnTo>
                  <a:pt x="17174" y="77072"/>
                </a:lnTo>
                <a:lnTo>
                  <a:pt x="21488" y="78087"/>
                </a:lnTo>
                <a:lnTo>
                  <a:pt x="31926" y="77333"/>
                </a:lnTo>
                <a:lnTo>
                  <a:pt x="39858" y="74646"/>
                </a:lnTo>
                <a:lnTo>
                  <a:pt x="42960" y="72941"/>
                </a:lnTo>
                <a:lnTo>
                  <a:pt x="48290" y="65403"/>
                </a:lnTo>
                <a:lnTo>
                  <a:pt x="50699" y="60430"/>
                </a:lnTo>
                <a:lnTo>
                  <a:pt x="51599" y="56409"/>
                </a:lnTo>
                <a:lnTo>
                  <a:pt x="51495" y="53022"/>
                </a:lnTo>
                <a:lnTo>
                  <a:pt x="50719" y="50059"/>
                </a:lnTo>
                <a:lnTo>
                  <a:pt x="44211" y="44885"/>
                </a:lnTo>
                <a:lnTo>
                  <a:pt x="39514" y="42518"/>
                </a:lnTo>
                <a:lnTo>
                  <a:pt x="34970" y="42351"/>
                </a:lnTo>
                <a:lnTo>
                  <a:pt x="26159" y="45928"/>
                </a:lnTo>
                <a:lnTo>
                  <a:pt x="13265" y="55875"/>
                </a:lnTo>
                <a:lnTo>
                  <a:pt x="3879" y="71131"/>
                </a:lnTo>
                <a:lnTo>
                  <a:pt x="0" y="85686"/>
                </a:lnTo>
                <a:lnTo>
                  <a:pt x="974" y="92705"/>
                </a:lnTo>
                <a:lnTo>
                  <a:pt x="2221" y="95564"/>
                </a:lnTo>
                <a:lnTo>
                  <a:pt x="4464" y="96765"/>
                </a:lnTo>
                <a:lnTo>
                  <a:pt x="10720" y="96217"/>
                </a:lnTo>
                <a:lnTo>
                  <a:pt x="46715" y="73998"/>
                </a:lnTo>
                <a:lnTo>
                  <a:pt x="60748" y="59646"/>
                </a:lnTo>
                <a:lnTo>
                  <a:pt x="64897" y="50792"/>
                </a:lnTo>
                <a:lnTo>
                  <a:pt x="66003" y="46457"/>
                </a:lnTo>
                <a:lnTo>
                  <a:pt x="64624" y="44271"/>
                </a:lnTo>
                <a:lnTo>
                  <a:pt x="61589" y="43519"/>
                </a:lnTo>
                <a:lnTo>
                  <a:pt x="41507" y="47382"/>
                </a:lnTo>
                <a:lnTo>
                  <a:pt x="20008" y="59677"/>
                </a:lnTo>
                <a:lnTo>
                  <a:pt x="5877" y="73355"/>
                </a:lnTo>
                <a:lnTo>
                  <a:pt x="4079" y="77019"/>
                </a:lnTo>
                <a:lnTo>
                  <a:pt x="3586" y="80168"/>
                </a:lnTo>
                <a:lnTo>
                  <a:pt x="3963" y="82973"/>
                </a:lnTo>
                <a:lnTo>
                  <a:pt x="6331" y="84843"/>
                </a:lnTo>
                <a:lnTo>
                  <a:pt x="14606" y="86921"/>
                </a:lnTo>
                <a:lnTo>
                  <a:pt x="37165" y="83185"/>
                </a:lnTo>
                <a:lnTo>
                  <a:pt x="68853" y="71547"/>
                </a:lnTo>
                <a:lnTo>
                  <a:pt x="75085" y="67370"/>
                </a:lnTo>
                <a:lnTo>
                  <a:pt x="76323" y="65975"/>
                </a:lnTo>
                <a:lnTo>
                  <a:pt x="76443" y="65045"/>
                </a:lnTo>
                <a:lnTo>
                  <a:pt x="75818" y="64424"/>
                </a:lnTo>
                <a:lnTo>
                  <a:pt x="74696" y="64716"/>
                </a:lnTo>
                <a:lnTo>
                  <a:pt x="58739" y="79156"/>
                </a:lnTo>
                <a:lnTo>
                  <a:pt x="42817" y="9493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6" name="SMARTInkShape-Group484"/>
          <p:cNvGrpSpPr/>
          <p:nvPr/>
        </p:nvGrpSpPr>
        <p:grpSpPr>
          <a:xfrm>
            <a:off x="11361915" y="1791223"/>
            <a:ext cx="283986" cy="513828"/>
            <a:chOff x="11361915" y="1791223"/>
            <a:chExt cx="283986" cy="513828"/>
          </a:xfrm>
        </p:grpSpPr>
        <p:sp>
          <p:nvSpPr>
            <p:cNvPr id="380" name="SMARTInkShape-2714"/>
            <p:cNvSpPr/>
            <p:nvPr>
              <p:custDataLst>
                <p:tags r:id="rId142"/>
              </p:custDataLst>
            </p:nvPr>
          </p:nvSpPr>
          <p:spPr>
            <a:xfrm>
              <a:off x="11423909" y="1791223"/>
              <a:ext cx="114042" cy="62978"/>
            </a:xfrm>
            <a:custGeom>
              <a:avLst/>
              <a:gdLst/>
              <a:ahLst/>
              <a:cxnLst/>
              <a:rect l="0" t="0" r="0" b="0"/>
              <a:pathLst>
                <a:path w="114042" h="62978">
                  <a:moveTo>
                    <a:pt x="6091" y="12177"/>
                  </a:moveTo>
                  <a:lnTo>
                    <a:pt x="6091" y="12177"/>
                  </a:lnTo>
                  <a:lnTo>
                    <a:pt x="6091" y="0"/>
                  </a:lnTo>
                  <a:lnTo>
                    <a:pt x="329" y="44317"/>
                  </a:lnTo>
                  <a:lnTo>
                    <a:pt x="0" y="50686"/>
                  </a:lnTo>
                  <a:lnTo>
                    <a:pt x="623" y="51255"/>
                  </a:lnTo>
                  <a:lnTo>
                    <a:pt x="3190" y="48124"/>
                  </a:lnTo>
                  <a:lnTo>
                    <a:pt x="23513" y="12313"/>
                  </a:lnTo>
                  <a:lnTo>
                    <a:pt x="28288" y="8034"/>
                  </a:lnTo>
                  <a:lnTo>
                    <a:pt x="39240" y="3280"/>
                  </a:lnTo>
                  <a:lnTo>
                    <a:pt x="53044" y="4930"/>
                  </a:lnTo>
                  <a:lnTo>
                    <a:pt x="67883" y="11073"/>
                  </a:lnTo>
                  <a:lnTo>
                    <a:pt x="87429" y="26431"/>
                  </a:lnTo>
                  <a:lnTo>
                    <a:pt x="114041" y="629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SMARTInkShape-2715"/>
            <p:cNvSpPr/>
            <p:nvPr>
              <p:custDataLst>
                <p:tags r:id="rId143"/>
              </p:custDataLst>
            </p:nvPr>
          </p:nvSpPr>
          <p:spPr>
            <a:xfrm>
              <a:off x="11596511" y="2116577"/>
              <a:ext cx="49390" cy="188474"/>
            </a:xfrm>
            <a:custGeom>
              <a:avLst/>
              <a:gdLst/>
              <a:ahLst/>
              <a:cxnLst/>
              <a:rect l="0" t="0" r="0" b="0"/>
              <a:pathLst>
                <a:path w="49390" h="188474">
                  <a:moveTo>
                    <a:pt x="49389" y="17023"/>
                  </a:moveTo>
                  <a:lnTo>
                    <a:pt x="49389" y="17023"/>
                  </a:lnTo>
                  <a:lnTo>
                    <a:pt x="49386" y="4813"/>
                  </a:lnTo>
                  <a:lnTo>
                    <a:pt x="47978" y="2533"/>
                  </a:lnTo>
                  <a:lnTo>
                    <a:pt x="45626" y="1013"/>
                  </a:lnTo>
                  <a:lnTo>
                    <a:pt x="42646" y="0"/>
                  </a:lnTo>
                  <a:lnTo>
                    <a:pt x="35576" y="755"/>
                  </a:lnTo>
                  <a:lnTo>
                    <a:pt x="31712" y="1944"/>
                  </a:lnTo>
                  <a:lnTo>
                    <a:pt x="28432" y="4854"/>
                  </a:lnTo>
                  <a:lnTo>
                    <a:pt x="12458" y="34000"/>
                  </a:lnTo>
                  <a:lnTo>
                    <a:pt x="7166" y="57880"/>
                  </a:lnTo>
                  <a:lnTo>
                    <a:pt x="4675" y="105030"/>
                  </a:lnTo>
                  <a:lnTo>
                    <a:pt x="0" y="147897"/>
                  </a:lnTo>
                  <a:lnTo>
                    <a:pt x="887" y="171276"/>
                  </a:lnTo>
                  <a:lnTo>
                    <a:pt x="4939" y="1884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SMARTInkShape-2716"/>
            <p:cNvSpPr/>
            <p:nvPr>
              <p:custDataLst>
                <p:tags r:id="rId144"/>
              </p:custDataLst>
            </p:nvPr>
          </p:nvSpPr>
          <p:spPr>
            <a:xfrm>
              <a:off x="11512550" y="2114550"/>
              <a:ext cx="82551" cy="50801"/>
            </a:xfrm>
            <a:custGeom>
              <a:avLst/>
              <a:gdLst/>
              <a:ahLst/>
              <a:cxnLst/>
              <a:rect l="0" t="0" r="0" b="0"/>
              <a:pathLst>
                <a:path w="82551" h="50801">
                  <a:moveTo>
                    <a:pt x="0" y="0"/>
                  </a:moveTo>
                  <a:lnTo>
                    <a:pt x="0" y="0"/>
                  </a:lnTo>
                  <a:lnTo>
                    <a:pt x="3370" y="3371"/>
                  </a:lnTo>
                  <a:lnTo>
                    <a:pt x="6907" y="5026"/>
                  </a:lnTo>
                  <a:lnTo>
                    <a:pt x="18297" y="9460"/>
                  </a:lnTo>
                  <a:lnTo>
                    <a:pt x="65468" y="41588"/>
                  </a:lnTo>
                  <a:lnTo>
                    <a:pt x="82550" y="50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SMARTInkShape-2717"/>
            <p:cNvSpPr/>
            <p:nvPr>
              <p:custDataLst>
                <p:tags r:id="rId145"/>
              </p:custDataLst>
            </p:nvPr>
          </p:nvSpPr>
          <p:spPr>
            <a:xfrm>
              <a:off x="11405483" y="2101850"/>
              <a:ext cx="107068" cy="17907"/>
            </a:xfrm>
            <a:custGeom>
              <a:avLst/>
              <a:gdLst/>
              <a:ahLst/>
              <a:cxnLst/>
              <a:rect l="0" t="0" r="0" b="0"/>
              <a:pathLst>
                <a:path w="107068" h="17907">
                  <a:moveTo>
                    <a:pt x="5467" y="6350"/>
                  </a:moveTo>
                  <a:lnTo>
                    <a:pt x="5467" y="6350"/>
                  </a:lnTo>
                  <a:lnTo>
                    <a:pt x="2096" y="9721"/>
                  </a:lnTo>
                  <a:lnTo>
                    <a:pt x="440" y="13258"/>
                  </a:lnTo>
                  <a:lnTo>
                    <a:pt x="0" y="15188"/>
                  </a:lnTo>
                  <a:lnTo>
                    <a:pt x="1116" y="16476"/>
                  </a:lnTo>
                  <a:lnTo>
                    <a:pt x="6120" y="17906"/>
                  </a:lnTo>
                  <a:lnTo>
                    <a:pt x="51315" y="10111"/>
                  </a:lnTo>
                  <a:lnTo>
                    <a:pt x="10706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SMARTInkShape-2718"/>
            <p:cNvSpPr/>
            <p:nvPr>
              <p:custDataLst>
                <p:tags r:id="rId146"/>
              </p:custDataLst>
            </p:nvPr>
          </p:nvSpPr>
          <p:spPr>
            <a:xfrm>
              <a:off x="11361915" y="1924050"/>
              <a:ext cx="207786" cy="95251"/>
            </a:xfrm>
            <a:custGeom>
              <a:avLst/>
              <a:gdLst/>
              <a:ahLst/>
              <a:cxnLst/>
              <a:rect l="0" t="0" r="0" b="0"/>
              <a:pathLst>
                <a:path w="207786" h="95251">
                  <a:moveTo>
                    <a:pt x="10935" y="95250"/>
                  </a:moveTo>
                  <a:lnTo>
                    <a:pt x="10935" y="95250"/>
                  </a:lnTo>
                  <a:lnTo>
                    <a:pt x="4192" y="91879"/>
                  </a:lnTo>
                  <a:lnTo>
                    <a:pt x="2208" y="89475"/>
                  </a:lnTo>
                  <a:lnTo>
                    <a:pt x="0" y="83040"/>
                  </a:lnTo>
                  <a:lnTo>
                    <a:pt x="4663" y="71714"/>
                  </a:lnTo>
                  <a:lnTo>
                    <a:pt x="8871" y="64743"/>
                  </a:lnTo>
                  <a:lnTo>
                    <a:pt x="35017" y="44818"/>
                  </a:lnTo>
                  <a:lnTo>
                    <a:pt x="79662" y="24898"/>
                  </a:lnTo>
                  <a:lnTo>
                    <a:pt x="118585" y="13437"/>
                  </a:lnTo>
                  <a:lnTo>
                    <a:pt x="158778" y="6568"/>
                  </a:lnTo>
                  <a:lnTo>
                    <a:pt x="20778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SMARTInkShape-2719"/>
            <p:cNvSpPr/>
            <p:nvPr>
              <p:custDataLst>
                <p:tags r:id="rId147"/>
              </p:custDataLst>
            </p:nvPr>
          </p:nvSpPr>
          <p:spPr>
            <a:xfrm>
              <a:off x="11385550" y="1983873"/>
              <a:ext cx="50801" cy="264028"/>
            </a:xfrm>
            <a:custGeom>
              <a:avLst/>
              <a:gdLst/>
              <a:ahLst/>
              <a:cxnLst/>
              <a:rect l="0" t="0" r="0" b="0"/>
              <a:pathLst>
                <a:path w="50801" h="264028">
                  <a:moveTo>
                    <a:pt x="50800" y="48127"/>
                  </a:moveTo>
                  <a:lnTo>
                    <a:pt x="50800" y="48127"/>
                  </a:lnTo>
                  <a:lnTo>
                    <a:pt x="47429" y="48127"/>
                  </a:lnTo>
                  <a:lnTo>
                    <a:pt x="22961" y="30123"/>
                  </a:lnTo>
                  <a:lnTo>
                    <a:pt x="11898" y="15511"/>
                  </a:lnTo>
                  <a:lnTo>
                    <a:pt x="7080" y="0"/>
                  </a:lnTo>
                  <a:lnTo>
                    <a:pt x="8556" y="2278"/>
                  </a:lnTo>
                  <a:lnTo>
                    <a:pt x="11563" y="10111"/>
                  </a:lnTo>
                  <a:lnTo>
                    <a:pt x="17924" y="53765"/>
                  </a:lnTo>
                  <a:lnTo>
                    <a:pt x="18122" y="98630"/>
                  </a:lnTo>
                  <a:lnTo>
                    <a:pt x="12098" y="141776"/>
                  </a:lnTo>
                  <a:lnTo>
                    <a:pt x="8052" y="181003"/>
                  </a:lnTo>
                  <a:lnTo>
                    <a:pt x="5869" y="226753"/>
                  </a:lnTo>
                  <a:lnTo>
                    <a:pt x="0" y="2640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7" name="SMARTInkShape-2720"/>
          <p:cNvSpPr/>
          <p:nvPr>
            <p:custDataLst>
              <p:tags r:id="rId9"/>
            </p:custDataLst>
          </p:nvPr>
        </p:nvSpPr>
        <p:spPr>
          <a:xfrm>
            <a:off x="6216652" y="2463800"/>
            <a:ext cx="5499099" cy="3104558"/>
          </a:xfrm>
          <a:custGeom>
            <a:avLst/>
            <a:gdLst/>
            <a:ahLst/>
            <a:cxnLst/>
            <a:rect l="0" t="0" r="0" b="0"/>
            <a:pathLst>
              <a:path w="5499099" h="3104558">
                <a:moveTo>
                  <a:pt x="25398" y="3067050"/>
                </a:moveTo>
                <a:lnTo>
                  <a:pt x="25398" y="3067050"/>
                </a:lnTo>
                <a:lnTo>
                  <a:pt x="15938" y="3067050"/>
                </a:lnTo>
                <a:lnTo>
                  <a:pt x="12257" y="3068931"/>
                </a:lnTo>
                <a:lnTo>
                  <a:pt x="7515" y="3072517"/>
                </a:lnTo>
                <a:lnTo>
                  <a:pt x="10" y="3073399"/>
                </a:lnTo>
                <a:lnTo>
                  <a:pt x="6" y="3073399"/>
                </a:lnTo>
                <a:lnTo>
                  <a:pt x="0" y="3076771"/>
                </a:lnTo>
                <a:lnTo>
                  <a:pt x="705" y="3077764"/>
                </a:lnTo>
                <a:lnTo>
                  <a:pt x="1880" y="3078426"/>
                </a:lnTo>
                <a:lnTo>
                  <a:pt x="6466" y="3079576"/>
                </a:lnTo>
                <a:lnTo>
                  <a:pt x="9458" y="3079672"/>
                </a:lnTo>
                <a:lnTo>
                  <a:pt x="13139" y="3081598"/>
                </a:lnTo>
                <a:lnTo>
                  <a:pt x="17127" y="3084099"/>
                </a:lnTo>
                <a:lnTo>
                  <a:pt x="25437" y="3085705"/>
                </a:lnTo>
                <a:lnTo>
                  <a:pt x="30354" y="3086630"/>
                </a:lnTo>
                <a:lnTo>
                  <a:pt x="45009" y="3091091"/>
                </a:lnTo>
                <a:lnTo>
                  <a:pt x="57314" y="3093929"/>
                </a:lnTo>
                <a:lnTo>
                  <a:pt x="69896" y="3097357"/>
                </a:lnTo>
                <a:lnTo>
                  <a:pt x="114548" y="3099449"/>
                </a:lnTo>
                <a:lnTo>
                  <a:pt x="157489" y="3104557"/>
                </a:lnTo>
                <a:lnTo>
                  <a:pt x="202448" y="3101701"/>
                </a:lnTo>
                <a:lnTo>
                  <a:pt x="249152" y="3099183"/>
                </a:lnTo>
                <a:lnTo>
                  <a:pt x="290279" y="3095504"/>
                </a:lnTo>
                <a:lnTo>
                  <a:pt x="337443" y="3092347"/>
                </a:lnTo>
                <a:lnTo>
                  <a:pt x="374207" y="3087559"/>
                </a:lnTo>
                <a:lnTo>
                  <a:pt x="420473" y="3081501"/>
                </a:lnTo>
                <a:lnTo>
                  <a:pt x="457606" y="3078388"/>
                </a:lnTo>
                <a:lnTo>
                  <a:pt x="495418" y="3072996"/>
                </a:lnTo>
                <a:lnTo>
                  <a:pt x="535315" y="3066930"/>
                </a:lnTo>
                <a:lnTo>
                  <a:pt x="576535" y="3062546"/>
                </a:lnTo>
                <a:lnTo>
                  <a:pt x="617440" y="3059365"/>
                </a:lnTo>
                <a:lnTo>
                  <a:pt x="660840" y="3053954"/>
                </a:lnTo>
                <a:lnTo>
                  <a:pt x="704979" y="3049763"/>
                </a:lnTo>
                <a:lnTo>
                  <a:pt x="751218" y="3046641"/>
                </a:lnTo>
                <a:lnTo>
                  <a:pt x="784018" y="3043163"/>
                </a:lnTo>
                <a:lnTo>
                  <a:pt x="817410" y="3039264"/>
                </a:lnTo>
                <a:lnTo>
                  <a:pt x="864572" y="3036475"/>
                </a:lnTo>
                <a:lnTo>
                  <a:pt x="896721" y="3035822"/>
                </a:lnTo>
                <a:lnTo>
                  <a:pt x="929825" y="3034826"/>
                </a:lnTo>
                <a:lnTo>
                  <a:pt x="963352" y="3032032"/>
                </a:lnTo>
                <a:lnTo>
                  <a:pt x="997068" y="3030319"/>
                </a:lnTo>
                <a:lnTo>
                  <a:pt x="1030163" y="3028853"/>
                </a:lnTo>
                <a:lnTo>
                  <a:pt x="1077267" y="3024766"/>
                </a:lnTo>
                <a:lnTo>
                  <a:pt x="1110022" y="3023563"/>
                </a:lnTo>
                <a:lnTo>
                  <a:pt x="1143393" y="3021147"/>
                </a:lnTo>
                <a:lnTo>
                  <a:pt x="1176334" y="3017720"/>
                </a:lnTo>
                <a:lnTo>
                  <a:pt x="1223353" y="3012531"/>
                </a:lnTo>
                <a:lnTo>
                  <a:pt x="1256087" y="3011069"/>
                </a:lnTo>
                <a:lnTo>
                  <a:pt x="1302879" y="3006875"/>
                </a:lnTo>
                <a:lnTo>
                  <a:pt x="1334941" y="3003147"/>
                </a:lnTo>
                <a:lnTo>
                  <a:pt x="1368006" y="2999137"/>
                </a:lnTo>
                <a:lnTo>
                  <a:pt x="1401516" y="2995004"/>
                </a:lnTo>
                <a:lnTo>
                  <a:pt x="1448744" y="2988709"/>
                </a:lnTo>
                <a:lnTo>
                  <a:pt x="1494018" y="2982376"/>
                </a:lnTo>
                <a:lnTo>
                  <a:pt x="1525724" y="2980028"/>
                </a:lnTo>
                <a:lnTo>
                  <a:pt x="1557927" y="2978279"/>
                </a:lnTo>
                <a:lnTo>
                  <a:pt x="1603823" y="2973327"/>
                </a:lnTo>
                <a:lnTo>
                  <a:pt x="1648700" y="2968098"/>
                </a:lnTo>
                <a:lnTo>
                  <a:pt x="1693279" y="2965529"/>
                </a:lnTo>
                <a:lnTo>
                  <a:pt x="1737060" y="2961319"/>
                </a:lnTo>
                <a:lnTo>
                  <a:pt x="1777157" y="2959757"/>
                </a:lnTo>
                <a:lnTo>
                  <a:pt x="1816555" y="2958590"/>
                </a:lnTo>
                <a:lnTo>
                  <a:pt x="1858488" y="2954794"/>
                </a:lnTo>
                <a:lnTo>
                  <a:pt x="1897332" y="2953355"/>
                </a:lnTo>
                <a:lnTo>
                  <a:pt x="1935731" y="2952929"/>
                </a:lnTo>
                <a:lnTo>
                  <a:pt x="1973455" y="2952829"/>
                </a:lnTo>
                <a:lnTo>
                  <a:pt x="2018101" y="2952774"/>
                </a:lnTo>
                <a:lnTo>
                  <a:pt x="2063784" y="2952757"/>
                </a:lnTo>
                <a:lnTo>
                  <a:pt x="2106559" y="2952751"/>
                </a:lnTo>
                <a:lnTo>
                  <a:pt x="2151698" y="2950868"/>
                </a:lnTo>
                <a:lnTo>
                  <a:pt x="2198486" y="2946792"/>
                </a:lnTo>
                <a:lnTo>
                  <a:pt x="2209780" y="2946400"/>
                </a:lnTo>
                <a:lnTo>
                  <a:pt x="2209798" y="2910274"/>
                </a:lnTo>
                <a:lnTo>
                  <a:pt x="2203056" y="2894303"/>
                </a:lnTo>
                <a:lnTo>
                  <a:pt x="2180148" y="2850367"/>
                </a:lnTo>
                <a:lnTo>
                  <a:pt x="2160835" y="2807181"/>
                </a:lnTo>
                <a:lnTo>
                  <a:pt x="2139911" y="2760710"/>
                </a:lnTo>
                <a:lnTo>
                  <a:pt x="2123140" y="2717859"/>
                </a:lnTo>
                <a:lnTo>
                  <a:pt x="2107805" y="2676994"/>
                </a:lnTo>
                <a:lnTo>
                  <a:pt x="2091187" y="2638478"/>
                </a:lnTo>
                <a:lnTo>
                  <a:pt x="2075022" y="2597396"/>
                </a:lnTo>
                <a:lnTo>
                  <a:pt x="2058630" y="2553176"/>
                </a:lnTo>
                <a:lnTo>
                  <a:pt x="2038749" y="2509206"/>
                </a:lnTo>
                <a:lnTo>
                  <a:pt x="2020770" y="2467741"/>
                </a:lnTo>
                <a:lnTo>
                  <a:pt x="2008523" y="2432434"/>
                </a:lnTo>
                <a:lnTo>
                  <a:pt x="1999329" y="2394064"/>
                </a:lnTo>
                <a:lnTo>
                  <a:pt x="1987705" y="2354331"/>
                </a:lnTo>
                <a:lnTo>
                  <a:pt x="1984795" y="2338242"/>
                </a:lnTo>
                <a:lnTo>
                  <a:pt x="1987124" y="2315433"/>
                </a:lnTo>
                <a:lnTo>
                  <a:pt x="1990417" y="2306607"/>
                </a:lnTo>
                <a:lnTo>
                  <a:pt x="2006352" y="2294301"/>
                </a:lnTo>
                <a:lnTo>
                  <a:pt x="2028945" y="2288460"/>
                </a:lnTo>
                <a:lnTo>
                  <a:pt x="2070369" y="2286729"/>
                </a:lnTo>
                <a:lnTo>
                  <a:pt x="2112747" y="2289587"/>
                </a:lnTo>
                <a:lnTo>
                  <a:pt x="2156969" y="2292510"/>
                </a:lnTo>
                <a:lnTo>
                  <a:pt x="2197594" y="2297257"/>
                </a:lnTo>
                <a:lnTo>
                  <a:pt x="2241538" y="2303133"/>
                </a:lnTo>
                <a:lnTo>
                  <a:pt x="2282782" y="2311439"/>
                </a:lnTo>
                <a:lnTo>
                  <a:pt x="2318676" y="2317762"/>
                </a:lnTo>
                <a:lnTo>
                  <a:pt x="2365362" y="2326219"/>
                </a:lnTo>
                <a:lnTo>
                  <a:pt x="2393344" y="2328908"/>
                </a:lnTo>
                <a:lnTo>
                  <a:pt x="2413503" y="2324872"/>
                </a:lnTo>
                <a:lnTo>
                  <a:pt x="2415451" y="2322498"/>
                </a:lnTo>
                <a:lnTo>
                  <a:pt x="2417616" y="2314216"/>
                </a:lnTo>
                <a:lnTo>
                  <a:pt x="2413231" y="2277854"/>
                </a:lnTo>
                <a:lnTo>
                  <a:pt x="2399508" y="2238268"/>
                </a:lnTo>
                <a:lnTo>
                  <a:pt x="2386579" y="2200215"/>
                </a:lnTo>
                <a:lnTo>
                  <a:pt x="2376086" y="2165489"/>
                </a:lnTo>
                <a:lnTo>
                  <a:pt x="2360669" y="2120548"/>
                </a:lnTo>
                <a:lnTo>
                  <a:pt x="2349438" y="2081599"/>
                </a:lnTo>
                <a:lnTo>
                  <a:pt x="2338270" y="2034231"/>
                </a:lnTo>
                <a:lnTo>
                  <a:pt x="2330161" y="1998419"/>
                </a:lnTo>
                <a:lnTo>
                  <a:pt x="2322559" y="1963453"/>
                </a:lnTo>
                <a:lnTo>
                  <a:pt x="2314314" y="1917145"/>
                </a:lnTo>
                <a:lnTo>
                  <a:pt x="2309635" y="1879822"/>
                </a:lnTo>
                <a:lnTo>
                  <a:pt x="2305206" y="1839718"/>
                </a:lnTo>
                <a:lnTo>
                  <a:pt x="2300884" y="1801902"/>
                </a:lnTo>
                <a:lnTo>
                  <a:pt x="2293779" y="1756547"/>
                </a:lnTo>
                <a:lnTo>
                  <a:pt x="2286868" y="1717195"/>
                </a:lnTo>
                <a:lnTo>
                  <a:pt x="2279095" y="1675716"/>
                </a:lnTo>
                <a:lnTo>
                  <a:pt x="2271641" y="1637996"/>
                </a:lnTo>
                <a:lnTo>
                  <a:pt x="2263478" y="1597366"/>
                </a:lnTo>
                <a:lnTo>
                  <a:pt x="2258820" y="1564368"/>
                </a:lnTo>
                <a:lnTo>
                  <a:pt x="2252517" y="1530417"/>
                </a:lnTo>
                <a:lnTo>
                  <a:pt x="2242917" y="1487096"/>
                </a:lnTo>
                <a:lnTo>
                  <a:pt x="2237485" y="1450741"/>
                </a:lnTo>
                <a:lnTo>
                  <a:pt x="2232279" y="1407694"/>
                </a:lnTo>
                <a:lnTo>
                  <a:pt x="2230232" y="1367963"/>
                </a:lnTo>
                <a:lnTo>
                  <a:pt x="2234824" y="1335244"/>
                </a:lnTo>
                <a:lnTo>
                  <a:pt x="2252640" y="1301840"/>
                </a:lnTo>
                <a:lnTo>
                  <a:pt x="2281836" y="1282727"/>
                </a:lnTo>
                <a:lnTo>
                  <a:pt x="2318396" y="1267029"/>
                </a:lnTo>
                <a:lnTo>
                  <a:pt x="2362782" y="1256811"/>
                </a:lnTo>
                <a:lnTo>
                  <a:pt x="2398197" y="1252687"/>
                </a:lnTo>
                <a:lnTo>
                  <a:pt x="2440049" y="1248093"/>
                </a:lnTo>
                <a:lnTo>
                  <a:pt x="2478084" y="1245635"/>
                </a:lnTo>
                <a:lnTo>
                  <a:pt x="2525181" y="1244906"/>
                </a:lnTo>
                <a:lnTo>
                  <a:pt x="2560929" y="1244736"/>
                </a:lnTo>
                <a:lnTo>
                  <a:pt x="2607347" y="1244640"/>
                </a:lnTo>
                <a:lnTo>
                  <a:pt x="2646501" y="1244612"/>
                </a:lnTo>
                <a:lnTo>
                  <a:pt x="2690088" y="1244603"/>
                </a:lnTo>
                <a:lnTo>
                  <a:pt x="2736726" y="1244600"/>
                </a:lnTo>
                <a:lnTo>
                  <a:pt x="2765230" y="1242718"/>
                </a:lnTo>
                <a:lnTo>
                  <a:pt x="2778125" y="1239133"/>
                </a:lnTo>
                <a:lnTo>
                  <a:pt x="2779181" y="1237427"/>
                </a:lnTo>
                <a:lnTo>
                  <a:pt x="2780358" y="1231771"/>
                </a:lnTo>
                <a:lnTo>
                  <a:pt x="2777117" y="1224551"/>
                </a:lnTo>
                <a:lnTo>
                  <a:pt x="2750147" y="1185385"/>
                </a:lnTo>
                <a:lnTo>
                  <a:pt x="2722385" y="1146015"/>
                </a:lnTo>
                <a:lnTo>
                  <a:pt x="2696674" y="1108004"/>
                </a:lnTo>
                <a:lnTo>
                  <a:pt x="2679084" y="1073286"/>
                </a:lnTo>
                <a:lnTo>
                  <a:pt x="2660466" y="1028348"/>
                </a:lnTo>
                <a:lnTo>
                  <a:pt x="2648286" y="992769"/>
                </a:lnTo>
                <a:lnTo>
                  <a:pt x="2633466" y="947498"/>
                </a:lnTo>
                <a:lnTo>
                  <a:pt x="2622413" y="910723"/>
                </a:lnTo>
                <a:lnTo>
                  <a:pt x="2615197" y="879840"/>
                </a:lnTo>
                <a:lnTo>
                  <a:pt x="2607992" y="844006"/>
                </a:lnTo>
                <a:lnTo>
                  <a:pt x="2602438" y="809266"/>
                </a:lnTo>
                <a:lnTo>
                  <a:pt x="2599499" y="773129"/>
                </a:lnTo>
                <a:lnTo>
                  <a:pt x="2597845" y="726492"/>
                </a:lnTo>
                <a:lnTo>
                  <a:pt x="2595472" y="689155"/>
                </a:lnTo>
                <a:lnTo>
                  <a:pt x="2592182" y="648694"/>
                </a:lnTo>
                <a:lnTo>
                  <a:pt x="2594442" y="607209"/>
                </a:lnTo>
                <a:lnTo>
                  <a:pt x="2600555" y="563232"/>
                </a:lnTo>
                <a:lnTo>
                  <a:pt x="2607835" y="544542"/>
                </a:lnTo>
                <a:lnTo>
                  <a:pt x="2623832" y="522825"/>
                </a:lnTo>
                <a:lnTo>
                  <a:pt x="2635820" y="512002"/>
                </a:lnTo>
                <a:lnTo>
                  <a:pt x="2676675" y="493556"/>
                </a:lnTo>
                <a:lnTo>
                  <a:pt x="2717293" y="481299"/>
                </a:lnTo>
                <a:lnTo>
                  <a:pt x="2762021" y="472885"/>
                </a:lnTo>
                <a:lnTo>
                  <a:pt x="2796718" y="468169"/>
                </a:lnTo>
                <a:lnTo>
                  <a:pt x="2838470" y="461548"/>
                </a:lnTo>
                <a:lnTo>
                  <a:pt x="2883296" y="458488"/>
                </a:lnTo>
                <a:lnTo>
                  <a:pt x="2915766" y="457773"/>
                </a:lnTo>
                <a:lnTo>
                  <a:pt x="2958252" y="459251"/>
                </a:lnTo>
                <a:lnTo>
                  <a:pt x="3004636" y="469442"/>
                </a:lnTo>
                <a:lnTo>
                  <a:pt x="3048349" y="484142"/>
                </a:lnTo>
                <a:lnTo>
                  <a:pt x="3071621" y="497639"/>
                </a:lnTo>
                <a:lnTo>
                  <a:pt x="3091705" y="514420"/>
                </a:lnTo>
                <a:lnTo>
                  <a:pt x="3100067" y="528952"/>
                </a:lnTo>
                <a:lnTo>
                  <a:pt x="3103642" y="543292"/>
                </a:lnTo>
                <a:lnTo>
                  <a:pt x="3103439" y="545639"/>
                </a:lnTo>
                <a:lnTo>
                  <a:pt x="3102597" y="546498"/>
                </a:lnTo>
                <a:lnTo>
                  <a:pt x="3101330" y="546366"/>
                </a:lnTo>
                <a:lnTo>
                  <a:pt x="3092805" y="539436"/>
                </a:lnTo>
                <a:lnTo>
                  <a:pt x="3078192" y="509710"/>
                </a:lnTo>
                <a:lnTo>
                  <a:pt x="3070350" y="484988"/>
                </a:lnTo>
                <a:lnTo>
                  <a:pt x="3067700" y="447559"/>
                </a:lnTo>
                <a:lnTo>
                  <a:pt x="3062813" y="401516"/>
                </a:lnTo>
                <a:lnTo>
                  <a:pt x="3061116" y="362318"/>
                </a:lnTo>
                <a:lnTo>
                  <a:pt x="3062703" y="322078"/>
                </a:lnTo>
                <a:lnTo>
                  <a:pt x="3065760" y="284519"/>
                </a:lnTo>
                <a:lnTo>
                  <a:pt x="3066667" y="249872"/>
                </a:lnTo>
                <a:lnTo>
                  <a:pt x="3070343" y="207402"/>
                </a:lnTo>
                <a:lnTo>
                  <a:pt x="3078570" y="163421"/>
                </a:lnTo>
                <a:lnTo>
                  <a:pt x="3093052" y="119613"/>
                </a:lnTo>
                <a:lnTo>
                  <a:pt x="3115104" y="78886"/>
                </a:lnTo>
                <a:lnTo>
                  <a:pt x="3152468" y="44803"/>
                </a:lnTo>
                <a:lnTo>
                  <a:pt x="3191003" y="24680"/>
                </a:lnTo>
                <a:lnTo>
                  <a:pt x="3234055" y="11695"/>
                </a:lnTo>
                <a:lnTo>
                  <a:pt x="3274597" y="3042"/>
                </a:lnTo>
                <a:lnTo>
                  <a:pt x="3316261" y="601"/>
                </a:lnTo>
                <a:lnTo>
                  <a:pt x="3332326" y="1678"/>
                </a:lnTo>
                <a:lnTo>
                  <a:pt x="3357236" y="10924"/>
                </a:lnTo>
                <a:lnTo>
                  <a:pt x="3380375" y="26755"/>
                </a:lnTo>
                <a:lnTo>
                  <a:pt x="3389277" y="38702"/>
                </a:lnTo>
                <a:lnTo>
                  <a:pt x="3406868" y="79981"/>
                </a:lnTo>
                <a:lnTo>
                  <a:pt x="3433014" y="107443"/>
                </a:lnTo>
                <a:lnTo>
                  <a:pt x="3453707" y="120108"/>
                </a:lnTo>
                <a:lnTo>
                  <a:pt x="3497822" y="134366"/>
                </a:lnTo>
                <a:lnTo>
                  <a:pt x="3545316" y="138647"/>
                </a:lnTo>
                <a:lnTo>
                  <a:pt x="3578062" y="139232"/>
                </a:lnTo>
                <a:lnTo>
                  <a:pt x="3611430" y="139492"/>
                </a:lnTo>
                <a:lnTo>
                  <a:pt x="3645075" y="139607"/>
                </a:lnTo>
                <a:lnTo>
                  <a:pt x="3688225" y="139672"/>
                </a:lnTo>
                <a:lnTo>
                  <a:pt x="3724528" y="137810"/>
                </a:lnTo>
                <a:lnTo>
                  <a:pt x="3764683" y="132790"/>
                </a:lnTo>
                <a:lnTo>
                  <a:pt x="3806064" y="128144"/>
                </a:lnTo>
                <a:lnTo>
                  <a:pt x="3845466" y="122862"/>
                </a:lnTo>
                <a:lnTo>
                  <a:pt x="3887639" y="119205"/>
                </a:lnTo>
                <a:lnTo>
                  <a:pt x="3927091" y="111898"/>
                </a:lnTo>
                <a:lnTo>
                  <a:pt x="3963264" y="107319"/>
                </a:lnTo>
                <a:lnTo>
                  <a:pt x="4000440" y="99453"/>
                </a:lnTo>
                <a:lnTo>
                  <a:pt x="4038582" y="95790"/>
                </a:lnTo>
                <a:lnTo>
                  <a:pt x="4083751" y="90470"/>
                </a:lnTo>
                <a:lnTo>
                  <a:pt x="4123794" y="85839"/>
                </a:lnTo>
                <a:lnTo>
                  <a:pt x="4166774" y="83525"/>
                </a:lnTo>
                <a:lnTo>
                  <a:pt x="4205144" y="82839"/>
                </a:lnTo>
                <a:lnTo>
                  <a:pt x="4248969" y="82635"/>
                </a:lnTo>
                <a:lnTo>
                  <a:pt x="4290959" y="79204"/>
                </a:lnTo>
                <a:lnTo>
                  <a:pt x="4338005" y="81157"/>
                </a:lnTo>
                <a:lnTo>
                  <a:pt x="4385185" y="85738"/>
                </a:lnTo>
                <a:lnTo>
                  <a:pt x="4427930" y="88981"/>
                </a:lnTo>
                <a:lnTo>
                  <a:pt x="4464636" y="92373"/>
                </a:lnTo>
                <a:lnTo>
                  <a:pt x="4503733" y="90243"/>
                </a:lnTo>
                <a:lnTo>
                  <a:pt x="4547615" y="89298"/>
                </a:lnTo>
                <a:lnTo>
                  <a:pt x="4594804" y="88978"/>
                </a:lnTo>
                <a:lnTo>
                  <a:pt x="4637572" y="88915"/>
                </a:lnTo>
                <a:lnTo>
                  <a:pt x="4673114" y="88905"/>
                </a:lnTo>
                <a:lnTo>
                  <a:pt x="4714925" y="88901"/>
                </a:lnTo>
                <a:lnTo>
                  <a:pt x="4755844" y="89606"/>
                </a:lnTo>
                <a:lnTo>
                  <a:pt x="4794550" y="92558"/>
                </a:lnTo>
                <a:lnTo>
                  <a:pt x="4835181" y="90298"/>
                </a:lnTo>
                <a:lnTo>
                  <a:pt x="4880912" y="87294"/>
                </a:lnTo>
                <a:lnTo>
                  <a:pt x="4923391" y="83487"/>
                </a:lnTo>
                <a:lnTo>
                  <a:pt x="4962257" y="79457"/>
                </a:lnTo>
                <a:lnTo>
                  <a:pt x="4997097" y="75766"/>
                </a:lnTo>
                <a:lnTo>
                  <a:pt x="5033275" y="71774"/>
                </a:lnTo>
                <a:lnTo>
                  <a:pt x="5063464" y="67647"/>
                </a:lnTo>
                <a:lnTo>
                  <a:pt x="5102283" y="63462"/>
                </a:lnTo>
                <a:lnTo>
                  <a:pt x="5144232" y="59250"/>
                </a:lnTo>
                <a:lnTo>
                  <a:pt x="5179337" y="55026"/>
                </a:lnTo>
                <a:lnTo>
                  <a:pt x="5213284" y="50797"/>
                </a:lnTo>
                <a:lnTo>
                  <a:pt x="5247185" y="46565"/>
                </a:lnTo>
                <a:lnTo>
                  <a:pt x="5281068" y="42333"/>
                </a:lnTo>
                <a:lnTo>
                  <a:pt x="5316824" y="36218"/>
                </a:lnTo>
                <a:lnTo>
                  <a:pt x="5354589" y="28797"/>
                </a:lnTo>
                <a:lnTo>
                  <a:pt x="5394890" y="20795"/>
                </a:lnTo>
                <a:lnTo>
                  <a:pt x="5436320" y="12535"/>
                </a:lnTo>
                <a:lnTo>
                  <a:pt x="5499098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4" name="SMARTInkShape-Group486"/>
          <p:cNvGrpSpPr/>
          <p:nvPr/>
        </p:nvGrpSpPr>
        <p:grpSpPr>
          <a:xfrm>
            <a:off x="6229350" y="2806138"/>
            <a:ext cx="4946651" cy="2718101"/>
            <a:chOff x="6229350" y="2806138"/>
            <a:chExt cx="4946651" cy="2718101"/>
          </a:xfrm>
        </p:grpSpPr>
        <p:sp>
          <p:nvSpPr>
            <p:cNvPr id="388" name="SMARTInkShape-2721"/>
            <p:cNvSpPr/>
            <p:nvPr>
              <p:custDataLst>
                <p:tags r:id="rId136"/>
              </p:custDataLst>
            </p:nvPr>
          </p:nvSpPr>
          <p:spPr>
            <a:xfrm>
              <a:off x="11009124" y="2806138"/>
              <a:ext cx="141477" cy="102520"/>
            </a:xfrm>
            <a:custGeom>
              <a:avLst/>
              <a:gdLst/>
              <a:ahLst/>
              <a:cxnLst/>
              <a:rect l="0" t="0" r="0" b="0"/>
              <a:pathLst>
                <a:path w="141477" h="102520">
                  <a:moveTo>
                    <a:pt x="39876" y="45012"/>
                  </a:moveTo>
                  <a:lnTo>
                    <a:pt x="39876" y="45012"/>
                  </a:lnTo>
                  <a:lnTo>
                    <a:pt x="39876" y="32835"/>
                  </a:lnTo>
                  <a:lnTo>
                    <a:pt x="14141" y="75768"/>
                  </a:lnTo>
                  <a:lnTo>
                    <a:pt x="172" y="101639"/>
                  </a:lnTo>
                  <a:lnTo>
                    <a:pt x="0" y="102519"/>
                  </a:lnTo>
                  <a:lnTo>
                    <a:pt x="3574" y="99733"/>
                  </a:lnTo>
                  <a:lnTo>
                    <a:pt x="36823" y="54225"/>
                  </a:lnTo>
                  <a:lnTo>
                    <a:pt x="68919" y="10448"/>
                  </a:lnTo>
                  <a:lnTo>
                    <a:pt x="76537" y="2369"/>
                  </a:lnTo>
                  <a:lnTo>
                    <a:pt x="80545" y="355"/>
                  </a:lnTo>
                  <a:lnTo>
                    <a:pt x="88760" y="0"/>
                  </a:lnTo>
                  <a:lnTo>
                    <a:pt x="92222" y="1598"/>
                  </a:lnTo>
                  <a:lnTo>
                    <a:pt x="141476" y="577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SMARTInkShape-2722"/>
            <p:cNvSpPr/>
            <p:nvPr>
              <p:custDataLst>
                <p:tags r:id="rId137"/>
              </p:custDataLst>
            </p:nvPr>
          </p:nvSpPr>
          <p:spPr>
            <a:xfrm>
              <a:off x="11049000" y="3289300"/>
              <a:ext cx="127001" cy="88901"/>
            </a:xfrm>
            <a:custGeom>
              <a:avLst/>
              <a:gdLst/>
              <a:ahLst/>
              <a:cxnLst/>
              <a:rect l="0" t="0" r="0" b="0"/>
              <a:pathLst>
                <a:path w="127001" h="88901">
                  <a:moveTo>
                    <a:pt x="127000" y="0"/>
                  </a:moveTo>
                  <a:lnTo>
                    <a:pt x="127000" y="0"/>
                  </a:lnTo>
                  <a:lnTo>
                    <a:pt x="123630" y="0"/>
                  </a:lnTo>
                  <a:lnTo>
                    <a:pt x="114791" y="3371"/>
                  </a:lnTo>
                  <a:lnTo>
                    <a:pt x="67409" y="31964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SMARTInkShape-2723"/>
            <p:cNvSpPr/>
            <p:nvPr>
              <p:custDataLst>
                <p:tags r:id="rId138"/>
              </p:custDataLst>
            </p:nvPr>
          </p:nvSpPr>
          <p:spPr>
            <a:xfrm>
              <a:off x="11080371" y="3257550"/>
              <a:ext cx="76580" cy="127001"/>
            </a:xfrm>
            <a:custGeom>
              <a:avLst/>
              <a:gdLst/>
              <a:ahLst/>
              <a:cxnLst/>
              <a:rect l="0" t="0" r="0" b="0"/>
              <a:pathLst>
                <a:path w="76580" h="127001">
                  <a:moveTo>
                    <a:pt x="13079" y="0"/>
                  </a:moveTo>
                  <a:lnTo>
                    <a:pt x="13079" y="0"/>
                  </a:lnTo>
                  <a:lnTo>
                    <a:pt x="13077" y="3371"/>
                  </a:lnTo>
                  <a:lnTo>
                    <a:pt x="9708" y="12209"/>
                  </a:lnTo>
                  <a:lnTo>
                    <a:pt x="870" y="23765"/>
                  </a:lnTo>
                  <a:lnTo>
                    <a:pt x="0" y="28543"/>
                  </a:lnTo>
                  <a:lnTo>
                    <a:pt x="4814" y="44676"/>
                  </a:lnTo>
                  <a:lnTo>
                    <a:pt x="27470" y="81940"/>
                  </a:lnTo>
                  <a:lnTo>
                    <a:pt x="54592" y="116157"/>
                  </a:lnTo>
                  <a:lnTo>
                    <a:pt x="76579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SMARTInkShape-2724"/>
            <p:cNvSpPr/>
            <p:nvPr>
              <p:custDataLst>
                <p:tags r:id="rId139"/>
              </p:custDataLst>
            </p:nvPr>
          </p:nvSpPr>
          <p:spPr>
            <a:xfrm>
              <a:off x="10903833" y="3175000"/>
              <a:ext cx="157868" cy="17024"/>
            </a:xfrm>
            <a:custGeom>
              <a:avLst/>
              <a:gdLst/>
              <a:ahLst/>
              <a:cxnLst/>
              <a:rect l="0" t="0" r="0" b="0"/>
              <a:pathLst>
                <a:path w="157868" h="17024">
                  <a:moveTo>
                    <a:pt x="5467" y="0"/>
                  </a:moveTo>
                  <a:lnTo>
                    <a:pt x="5467" y="0"/>
                  </a:lnTo>
                  <a:lnTo>
                    <a:pt x="2097" y="3371"/>
                  </a:lnTo>
                  <a:lnTo>
                    <a:pt x="441" y="8789"/>
                  </a:lnTo>
                  <a:lnTo>
                    <a:pt x="0" y="12209"/>
                  </a:lnTo>
                  <a:lnTo>
                    <a:pt x="3232" y="14490"/>
                  </a:lnTo>
                  <a:lnTo>
                    <a:pt x="16234" y="17023"/>
                  </a:lnTo>
                  <a:lnTo>
                    <a:pt x="54733" y="13580"/>
                  </a:lnTo>
                  <a:lnTo>
                    <a:pt x="92893" y="8806"/>
                  </a:lnTo>
                  <a:lnTo>
                    <a:pt x="1578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SMARTInkShape-2725"/>
            <p:cNvSpPr/>
            <p:nvPr>
              <p:custDataLst>
                <p:tags r:id="rId140"/>
              </p:custDataLst>
            </p:nvPr>
          </p:nvSpPr>
          <p:spPr>
            <a:xfrm>
              <a:off x="10909333" y="2997735"/>
              <a:ext cx="215868" cy="316496"/>
            </a:xfrm>
            <a:custGeom>
              <a:avLst/>
              <a:gdLst/>
              <a:ahLst/>
              <a:cxnLst/>
              <a:rect l="0" t="0" r="0" b="0"/>
              <a:pathLst>
                <a:path w="215868" h="316496">
                  <a:moveTo>
                    <a:pt x="31717" y="56615"/>
                  </a:moveTo>
                  <a:lnTo>
                    <a:pt x="31717" y="56615"/>
                  </a:lnTo>
                  <a:lnTo>
                    <a:pt x="35087" y="56615"/>
                  </a:lnTo>
                  <a:lnTo>
                    <a:pt x="36080" y="58026"/>
                  </a:lnTo>
                  <a:lnTo>
                    <a:pt x="37184" y="63357"/>
                  </a:lnTo>
                  <a:lnTo>
                    <a:pt x="32522" y="110887"/>
                  </a:lnTo>
                  <a:lnTo>
                    <a:pt x="24917" y="158176"/>
                  </a:lnTo>
                  <a:lnTo>
                    <a:pt x="18884" y="200066"/>
                  </a:lnTo>
                  <a:lnTo>
                    <a:pt x="12627" y="238819"/>
                  </a:lnTo>
                  <a:lnTo>
                    <a:pt x="6303" y="273114"/>
                  </a:lnTo>
                  <a:lnTo>
                    <a:pt x="523" y="316260"/>
                  </a:lnTo>
                  <a:lnTo>
                    <a:pt x="337" y="316495"/>
                  </a:lnTo>
                  <a:lnTo>
                    <a:pt x="0" y="271457"/>
                  </a:lnTo>
                  <a:lnTo>
                    <a:pt x="679" y="229528"/>
                  </a:lnTo>
                  <a:lnTo>
                    <a:pt x="4331" y="190007"/>
                  </a:lnTo>
                  <a:lnTo>
                    <a:pt x="7139" y="148428"/>
                  </a:lnTo>
                  <a:lnTo>
                    <a:pt x="17173" y="101257"/>
                  </a:lnTo>
                  <a:lnTo>
                    <a:pt x="28792" y="67680"/>
                  </a:lnTo>
                  <a:lnTo>
                    <a:pt x="55564" y="33839"/>
                  </a:lnTo>
                  <a:lnTo>
                    <a:pt x="82451" y="16314"/>
                  </a:lnTo>
                  <a:lnTo>
                    <a:pt x="126090" y="3525"/>
                  </a:lnTo>
                  <a:lnTo>
                    <a:pt x="170857" y="0"/>
                  </a:lnTo>
                  <a:lnTo>
                    <a:pt x="215867" y="58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SMARTInkShape-2726"/>
            <p:cNvSpPr/>
            <p:nvPr>
              <p:custDataLst>
                <p:tags r:id="rId141"/>
              </p:custDataLst>
            </p:nvPr>
          </p:nvSpPr>
          <p:spPr>
            <a:xfrm>
              <a:off x="6229350" y="3149600"/>
              <a:ext cx="4514851" cy="2374639"/>
            </a:xfrm>
            <a:custGeom>
              <a:avLst/>
              <a:gdLst/>
              <a:ahLst/>
              <a:cxnLst/>
              <a:rect l="0" t="0" r="0" b="0"/>
              <a:pathLst>
                <a:path w="4514851" h="2374639">
                  <a:moveTo>
                    <a:pt x="0" y="2368550"/>
                  </a:moveTo>
                  <a:lnTo>
                    <a:pt x="0" y="2368550"/>
                  </a:lnTo>
                  <a:lnTo>
                    <a:pt x="0" y="2371921"/>
                  </a:lnTo>
                  <a:lnTo>
                    <a:pt x="705" y="2372914"/>
                  </a:lnTo>
                  <a:lnTo>
                    <a:pt x="1881" y="2373576"/>
                  </a:lnTo>
                  <a:lnTo>
                    <a:pt x="5467" y="2374638"/>
                  </a:lnTo>
                  <a:lnTo>
                    <a:pt x="46294" y="2371522"/>
                  </a:lnTo>
                  <a:lnTo>
                    <a:pt x="87565" y="2368431"/>
                  </a:lnTo>
                  <a:lnTo>
                    <a:pt x="130446" y="2363654"/>
                  </a:lnTo>
                  <a:lnTo>
                    <a:pt x="171296" y="2357770"/>
                  </a:lnTo>
                  <a:lnTo>
                    <a:pt x="211543" y="2351558"/>
                  </a:lnTo>
                  <a:lnTo>
                    <a:pt x="253062" y="2345020"/>
                  </a:lnTo>
                  <a:lnTo>
                    <a:pt x="289940" y="2341822"/>
                  </a:lnTo>
                  <a:lnTo>
                    <a:pt x="328854" y="2338288"/>
                  </a:lnTo>
                  <a:lnTo>
                    <a:pt x="376133" y="2337241"/>
                  </a:lnTo>
                  <a:lnTo>
                    <a:pt x="418363" y="2335049"/>
                  </a:lnTo>
                  <a:lnTo>
                    <a:pt x="460039" y="2333694"/>
                  </a:lnTo>
                  <a:lnTo>
                    <a:pt x="496562" y="2335420"/>
                  </a:lnTo>
                  <a:lnTo>
                    <a:pt x="533960" y="2336186"/>
                  </a:lnTo>
                  <a:lnTo>
                    <a:pt x="571750" y="2336528"/>
                  </a:lnTo>
                  <a:lnTo>
                    <a:pt x="619316" y="2336719"/>
                  </a:lnTo>
                  <a:lnTo>
                    <a:pt x="662573" y="2334895"/>
                  </a:lnTo>
                  <a:lnTo>
                    <a:pt x="698759" y="2331719"/>
                  </a:lnTo>
                  <a:lnTo>
                    <a:pt x="733658" y="2327957"/>
                  </a:lnTo>
                  <a:lnTo>
                    <a:pt x="774926" y="2321872"/>
                  </a:lnTo>
                  <a:lnTo>
                    <a:pt x="805845" y="2317700"/>
                  </a:lnTo>
                  <a:lnTo>
                    <a:pt x="847661" y="2311385"/>
                  </a:lnTo>
                  <a:lnTo>
                    <a:pt x="894241" y="2302930"/>
                  </a:lnTo>
                  <a:lnTo>
                    <a:pt x="933121" y="2296583"/>
                  </a:lnTo>
                  <a:lnTo>
                    <a:pt x="976802" y="2287881"/>
                  </a:lnTo>
                  <a:lnTo>
                    <a:pt x="1023387" y="2279629"/>
                  </a:lnTo>
                  <a:lnTo>
                    <a:pt x="1070851" y="2268388"/>
                  </a:lnTo>
                  <a:lnTo>
                    <a:pt x="1087225" y="2266528"/>
                  </a:lnTo>
                  <a:lnTo>
                    <a:pt x="1093046" y="2263705"/>
                  </a:lnTo>
                  <a:lnTo>
                    <a:pt x="1094880" y="2261963"/>
                  </a:lnTo>
                  <a:lnTo>
                    <a:pt x="1096919" y="2258149"/>
                  </a:lnTo>
                  <a:lnTo>
                    <a:pt x="1094695" y="2245292"/>
                  </a:lnTo>
                  <a:lnTo>
                    <a:pt x="1083580" y="2206200"/>
                  </a:lnTo>
                  <a:lnTo>
                    <a:pt x="1070872" y="2168454"/>
                  </a:lnTo>
                  <a:lnTo>
                    <a:pt x="1060836" y="2125145"/>
                  </a:lnTo>
                  <a:lnTo>
                    <a:pt x="1055431" y="2079405"/>
                  </a:lnTo>
                  <a:lnTo>
                    <a:pt x="1049999" y="2040761"/>
                  </a:lnTo>
                  <a:lnTo>
                    <a:pt x="1043583" y="1993427"/>
                  </a:lnTo>
                  <a:lnTo>
                    <a:pt x="1042752" y="1976120"/>
                  </a:lnTo>
                  <a:lnTo>
                    <a:pt x="1045059" y="1968829"/>
                  </a:lnTo>
                  <a:lnTo>
                    <a:pt x="1050323" y="1960758"/>
                  </a:lnTo>
                  <a:lnTo>
                    <a:pt x="1056185" y="1958003"/>
                  </a:lnTo>
                  <a:lnTo>
                    <a:pt x="1102806" y="1950462"/>
                  </a:lnTo>
                  <a:lnTo>
                    <a:pt x="1141464" y="1949650"/>
                  </a:lnTo>
                  <a:lnTo>
                    <a:pt x="1188400" y="1949489"/>
                  </a:lnTo>
                  <a:lnTo>
                    <a:pt x="1228325" y="1949458"/>
                  </a:lnTo>
                  <a:lnTo>
                    <a:pt x="1274049" y="1945088"/>
                  </a:lnTo>
                  <a:lnTo>
                    <a:pt x="1316681" y="1943362"/>
                  </a:lnTo>
                  <a:lnTo>
                    <a:pt x="1362731" y="1943123"/>
                  </a:lnTo>
                  <a:lnTo>
                    <a:pt x="1372343" y="1943107"/>
                  </a:lnTo>
                  <a:lnTo>
                    <a:pt x="1377339" y="1941222"/>
                  </a:lnTo>
                  <a:lnTo>
                    <a:pt x="1379659" y="1939731"/>
                  </a:lnTo>
                  <a:lnTo>
                    <a:pt x="1381206" y="1938031"/>
                  </a:lnTo>
                  <a:lnTo>
                    <a:pt x="1382925" y="1934262"/>
                  </a:lnTo>
                  <a:lnTo>
                    <a:pt x="1376407" y="1893837"/>
                  </a:lnTo>
                  <a:lnTo>
                    <a:pt x="1362800" y="1852468"/>
                  </a:lnTo>
                  <a:lnTo>
                    <a:pt x="1352901" y="1810950"/>
                  </a:lnTo>
                  <a:lnTo>
                    <a:pt x="1346304" y="1773887"/>
                  </a:lnTo>
                  <a:lnTo>
                    <a:pt x="1334382" y="1726386"/>
                  </a:lnTo>
                  <a:lnTo>
                    <a:pt x="1319145" y="1682720"/>
                  </a:lnTo>
                  <a:lnTo>
                    <a:pt x="1306927" y="1637965"/>
                  </a:lnTo>
                  <a:lnTo>
                    <a:pt x="1304051" y="1633918"/>
                  </a:lnTo>
                  <a:lnTo>
                    <a:pt x="1302772" y="1629767"/>
                  </a:lnTo>
                  <a:lnTo>
                    <a:pt x="1303137" y="1627672"/>
                  </a:lnTo>
                  <a:lnTo>
                    <a:pt x="1305423" y="1623463"/>
                  </a:lnTo>
                  <a:lnTo>
                    <a:pt x="1310678" y="1617127"/>
                  </a:lnTo>
                  <a:lnTo>
                    <a:pt x="1320299" y="1614779"/>
                  </a:lnTo>
                  <a:lnTo>
                    <a:pt x="1366988" y="1608783"/>
                  </a:lnTo>
                  <a:lnTo>
                    <a:pt x="1411507" y="1605109"/>
                  </a:lnTo>
                  <a:lnTo>
                    <a:pt x="1454114" y="1601170"/>
                  </a:lnTo>
                  <a:lnTo>
                    <a:pt x="1494513" y="1597116"/>
                  </a:lnTo>
                  <a:lnTo>
                    <a:pt x="1538860" y="1591447"/>
                  </a:lnTo>
                  <a:lnTo>
                    <a:pt x="1585000" y="1587574"/>
                  </a:lnTo>
                  <a:lnTo>
                    <a:pt x="1631952" y="1582628"/>
                  </a:lnTo>
                  <a:lnTo>
                    <a:pt x="1669188" y="1581441"/>
                  </a:lnTo>
                  <a:lnTo>
                    <a:pt x="1706797" y="1577865"/>
                  </a:lnTo>
                  <a:lnTo>
                    <a:pt x="1745507" y="1575069"/>
                  </a:lnTo>
                  <a:lnTo>
                    <a:pt x="1747871" y="1574273"/>
                  </a:lnTo>
                  <a:lnTo>
                    <a:pt x="1749447" y="1573038"/>
                  </a:lnTo>
                  <a:lnTo>
                    <a:pt x="1751200" y="1569782"/>
                  </a:lnTo>
                  <a:lnTo>
                    <a:pt x="1751977" y="1565985"/>
                  </a:lnTo>
                  <a:lnTo>
                    <a:pt x="1738703" y="1541889"/>
                  </a:lnTo>
                  <a:lnTo>
                    <a:pt x="1717540" y="1501085"/>
                  </a:lnTo>
                  <a:lnTo>
                    <a:pt x="1701538" y="1465224"/>
                  </a:lnTo>
                  <a:lnTo>
                    <a:pt x="1692289" y="1417872"/>
                  </a:lnTo>
                  <a:lnTo>
                    <a:pt x="1689519" y="1370281"/>
                  </a:lnTo>
                  <a:lnTo>
                    <a:pt x="1694180" y="1329136"/>
                  </a:lnTo>
                  <a:lnTo>
                    <a:pt x="1695591" y="1316744"/>
                  </a:lnTo>
                  <a:lnTo>
                    <a:pt x="1698570" y="1308884"/>
                  </a:lnTo>
                  <a:lnTo>
                    <a:pt x="1704127" y="1303039"/>
                  </a:lnTo>
                  <a:lnTo>
                    <a:pt x="1707584" y="1300493"/>
                  </a:lnTo>
                  <a:lnTo>
                    <a:pt x="1710596" y="1299501"/>
                  </a:lnTo>
                  <a:lnTo>
                    <a:pt x="1713308" y="1299545"/>
                  </a:lnTo>
                  <a:lnTo>
                    <a:pt x="1752844" y="1308464"/>
                  </a:lnTo>
                  <a:lnTo>
                    <a:pt x="1793256" y="1316639"/>
                  </a:lnTo>
                  <a:lnTo>
                    <a:pt x="1830324" y="1319978"/>
                  </a:lnTo>
                  <a:lnTo>
                    <a:pt x="1869781" y="1319850"/>
                  </a:lnTo>
                  <a:lnTo>
                    <a:pt x="1917355" y="1313844"/>
                  </a:lnTo>
                  <a:lnTo>
                    <a:pt x="1948590" y="1309948"/>
                  </a:lnTo>
                  <a:lnTo>
                    <a:pt x="1983640" y="1305864"/>
                  </a:lnTo>
                  <a:lnTo>
                    <a:pt x="2018502" y="1301697"/>
                  </a:lnTo>
                  <a:lnTo>
                    <a:pt x="2064219" y="1297265"/>
                  </a:lnTo>
                  <a:lnTo>
                    <a:pt x="2105752" y="1294071"/>
                  </a:lnTo>
                  <a:lnTo>
                    <a:pt x="2137451" y="1290576"/>
                  </a:lnTo>
                  <a:lnTo>
                    <a:pt x="2184209" y="1285347"/>
                  </a:lnTo>
                  <a:lnTo>
                    <a:pt x="2220013" y="1283484"/>
                  </a:lnTo>
                  <a:lnTo>
                    <a:pt x="2264410" y="1282227"/>
                  </a:lnTo>
                  <a:lnTo>
                    <a:pt x="2306336" y="1278405"/>
                  </a:lnTo>
                  <a:lnTo>
                    <a:pt x="2348423" y="1274875"/>
                  </a:lnTo>
                  <a:lnTo>
                    <a:pt x="2389974" y="1270963"/>
                  </a:lnTo>
                  <a:lnTo>
                    <a:pt x="2433772" y="1270190"/>
                  </a:lnTo>
                  <a:lnTo>
                    <a:pt x="2475665" y="1270036"/>
                  </a:lnTo>
                  <a:lnTo>
                    <a:pt x="2511847" y="1270007"/>
                  </a:lnTo>
                  <a:lnTo>
                    <a:pt x="2547415" y="1266631"/>
                  </a:lnTo>
                  <a:lnTo>
                    <a:pt x="2588137" y="1261162"/>
                  </a:lnTo>
                  <a:lnTo>
                    <a:pt x="2633051" y="1252993"/>
                  </a:lnTo>
                  <a:lnTo>
                    <a:pt x="2672385" y="1246694"/>
                  </a:lnTo>
                  <a:lnTo>
                    <a:pt x="2718315" y="1238246"/>
                  </a:lnTo>
                  <a:lnTo>
                    <a:pt x="2757975" y="1225549"/>
                  </a:lnTo>
                  <a:lnTo>
                    <a:pt x="2764584" y="1220611"/>
                  </a:lnTo>
                  <a:lnTo>
                    <a:pt x="2771566" y="1210602"/>
                  </a:lnTo>
                  <a:lnTo>
                    <a:pt x="2773445" y="1205266"/>
                  </a:lnTo>
                  <a:lnTo>
                    <a:pt x="2768933" y="1157991"/>
                  </a:lnTo>
                  <a:lnTo>
                    <a:pt x="2767939" y="1117327"/>
                  </a:lnTo>
                  <a:lnTo>
                    <a:pt x="2763139" y="1075065"/>
                  </a:lnTo>
                  <a:lnTo>
                    <a:pt x="2756859" y="1050798"/>
                  </a:lnTo>
                  <a:lnTo>
                    <a:pt x="2757246" y="1049782"/>
                  </a:lnTo>
                  <a:lnTo>
                    <a:pt x="2758209" y="1049105"/>
                  </a:lnTo>
                  <a:lnTo>
                    <a:pt x="2759555" y="1048653"/>
                  </a:lnTo>
                  <a:lnTo>
                    <a:pt x="2761160" y="1049763"/>
                  </a:lnTo>
                  <a:lnTo>
                    <a:pt x="2764821" y="1054759"/>
                  </a:lnTo>
                  <a:lnTo>
                    <a:pt x="2771866" y="1073515"/>
                  </a:lnTo>
                  <a:lnTo>
                    <a:pt x="2807262" y="1113739"/>
                  </a:lnTo>
                  <a:lnTo>
                    <a:pt x="2836029" y="1124296"/>
                  </a:lnTo>
                  <a:lnTo>
                    <a:pt x="2874241" y="1124750"/>
                  </a:lnTo>
                  <a:lnTo>
                    <a:pt x="2915031" y="1120345"/>
                  </a:lnTo>
                  <a:lnTo>
                    <a:pt x="2933163" y="1113881"/>
                  </a:lnTo>
                  <a:lnTo>
                    <a:pt x="2943575" y="1106304"/>
                  </a:lnTo>
                  <a:lnTo>
                    <a:pt x="2956772" y="1090734"/>
                  </a:lnTo>
                  <a:lnTo>
                    <a:pt x="2961594" y="1078848"/>
                  </a:lnTo>
                  <a:lnTo>
                    <a:pt x="2964688" y="1050601"/>
                  </a:lnTo>
                  <a:lnTo>
                    <a:pt x="2959915" y="1004432"/>
                  </a:lnTo>
                  <a:lnTo>
                    <a:pt x="2954191" y="962915"/>
                  </a:lnTo>
                  <a:lnTo>
                    <a:pt x="2950030" y="919593"/>
                  </a:lnTo>
                  <a:lnTo>
                    <a:pt x="2958954" y="883284"/>
                  </a:lnTo>
                  <a:lnTo>
                    <a:pt x="2970266" y="862690"/>
                  </a:lnTo>
                  <a:lnTo>
                    <a:pt x="3002698" y="832162"/>
                  </a:lnTo>
                  <a:lnTo>
                    <a:pt x="3044752" y="814444"/>
                  </a:lnTo>
                  <a:lnTo>
                    <a:pt x="3082872" y="801287"/>
                  </a:lnTo>
                  <a:lnTo>
                    <a:pt x="3129846" y="789717"/>
                  </a:lnTo>
                  <a:lnTo>
                    <a:pt x="3174390" y="787857"/>
                  </a:lnTo>
                  <a:lnTo>
                    <a:pt x="3216246" y="783126"/>
                  </a:lnTo>
                  <a:lnTo>
                    <a:pt x="3255872" y="779578"/>
                  </a:lnTo>
                  <a:lnTo>
                    <a:pt x="3288819" y="773931"/>
                  </a:lnTo>
                  <a:lnTo>
                    <a:pt x="3295671" y="768243"/>
                  </a:lnTo>
                  <a:lnTo>
                    <a:pt x="3297074" y="765456"/>
                  </a:lnTo>
                  <a:lnTo>
                    <a:pt x="3297306" y="762893"/>
                  </a:lnTo>
                  <a:lnTo>
                    <a:pt x="3292032" y="735563"/>
                  </a:lnTo>
                  <a:lnTo>
                    <a:pt x="3285641" y="719124"/>
                  </a:lnTo>
                  <a:lnTo>
                    <a:pt x="3279647" y="685746"/>
                  </a:lnTo>
                  <a:lnTo>
                    <a:pt x="3285746" y="639923"/>
                  </a:lnTo>
                  <a:lnTo>
                    <a:pt x="3294374" y="600433"/>
                  </a:lnTo>
                  <a:lnTo>
                    <a:pt x="3305698" y="570587"/>
                  </a:lnTo>
                  <a:lnTo>
                    <a:pt x="3334733" y="526044"/>
                  </a:lnTo>
                  <a:lnTo>
                    <a:pt x="3369758" y="484233"/>
                  </a:lnTo>
                  <a:lnTo>
                    <a:pt x="3398789" y="440743"/>
                  </a:lnTo>
                  <a:lnTo>
                    <a:pt x="3410320" y="398580"/>
                  </a:lnTo>
                  <a:lnTo>
                    <a:pt x="3428159" y="352143"/>
                  </a:lnTo>
                  <a:lnTo>
                    <a:pt x="3463613" y="306733"/>
                  </a:lnTo>
                  <a:lnTo>
                    <a:pt x="3502227" y="262803"/>
                  </a:lnTo>
                  <a:lnTo>
                    <a:pt x="3518150" y="244293"/>
                  </a:lnTo>
                  <a:lnTo>
                    <a:pt x="3522299" y="241179"/>
                  </a:lnTo>
                  <a:lnTo>
                    <a:pt x="3526910" y="233955"/>
                  </a:lnTo>
                  <a:lnTo>
                    <a:pt x="3529666" y="226747"/>
                  </a:lnTo>
                  <a:lnTo>
                    <a:pt x="3533242" y="221191"/>
                  </a:lnTo>
                  <a:lnTo>
                    <a:pt x="3545964" y="210726"/>
                  </a:lnTo>
                  <a:lnTo>
                    <a:pt x="3589504" y="195253"/>
                  </a:lnTo>
                  <a:lnTo>
                    <a:pt x="3631230" y="186343"/>
                  </a:lnTo>
                  <a:lnTo>
                    <a:pt x="3672756" y="175784"/>
                  </a:lnTo>
                  <a:lnTo>
                    <a:pt x="3707402" y="167168"/>
                  </a:lnTo>
                  <a:lnTo>
                    <a:pt x="3739000" y="159904"/>
                  </a:lnTo>
                  <a:lnTo>
                    <a:pt x="3772330" y="151972"/>
                  </a:lnTo>
                  <a:lnTo>
                    <a:pt x="3815300" y="141455"/>
                  </a:lnTo>
                  <a:lnTo>
                    <a:pt x="3853433" y="131988"/>
                  </a:lnTo>
                  <a:lnTo>
                    <a:pt x="3892954" y="122128"/>
                  </a:lnTo>
                  <a:lnTo>
                    <a:pt x="3928183" y="112856"/>
                  </a:lnTo>
                  <a:lnTo>
                    <a:pt x="3971780" y="101172"/>
                  </a:lnTo>
                  <a:lnTo>
                    <a:pt x="4018566" y="88773"/>
                  </a:lnTo>
                  <a:lnTo>
                    <a:pt x="4058063" y="79925"/>
                  </a:lnTo>
                  <a:lnTo>
                    <a:pt x="4095167" y="73541"/>
                  </a:lnTo>
                  <a:lnTo>
                    <a:pt x="4140028" y="62712"/>
                  </a:lnTo>
                  <a:lnTo>
                    <a:pt x="4178954" y="52448"/>
                  </a:lnTo>
                  <a:lnTo>
                    <a:pt x="4217768" y="43057"/>
                  </a:lnTo>
                  <a:lnTo>
                    <a:pt x="4252284" y="35364"/>
                  </a:lnTo>
                  <a:lnTo>
                    <a:pt x="4291145" y="27241"/>
                  </a:lnTo>
                  <a:lnTo>
                    <a:pt x="4324409" y="22690"/>
                  </a:lnTo>
                  <a:lnTo>
                    <a:pt x="4356832" y="19257"/>
                  </a:lnTo>
                  <a:lnTo>
                    <a:pt x="4397111" y="13027"/>
                  </a:lnTo>
                  <a:lnTo>
                    <a:pt x="4431478" y="9318"/>
                  </a:lnTo>
                  <a:lnTo>
                    <a:pt x="4474625" y="5348"/>
                  </a:lnTo>
                  <a:lnTo>
                    <a:pt x="4514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7" name="SMARTInkShape-Group487"/>
          <p:cNvGrpSpPr/>
          <p:nvPr/>
        </p:nvGrpSpPr>
        <p:grpSpPr>
          <a:xfrm>
            <a:off x="6291245" y="3607039"/>
            <a:ext cx="3684606" cy="2069862"/>
            <a:chOff x="6291245" y="3607039"/>
            <a:chExt cx="3684606" cy="2069862"/>
          </a:xfrm>
        </p:grpSpPr>
        <p:sp>
          <p:nvSpPr>
            <p:cNvPr id="395" name="SMARTInkShape-2727"/>
            <p:cNvSpPr/>
            <p:nvPr>
              <p:custDataLst>
                <p:tags r:id="rId134"/>
              </p:custDataLst>
            </p:nvPr>
          </p:nvSpPr>
          <p:spPr>
            <a:xfrm>
              <a:off x="6291245" y="5302250"/>
              <a:ext cx="3684606" cy="193677"/>
            </a:xfrm>
            <a:custGeom>
              <a:avLst/>
              <a:gdLst/>
              <a:ahLst/>
              <a:cxnLst/>
              <a:rect l="0" t="0" r="0" b="0"/>
              <a:pathLst>
                <a:path w="3684606" h="193677">
                  <a:moveTo>
                    <a:pt x="14305" y="152400"/>
                  </a:moveTo>
                  <a:lnTo>
                    <a:pt x="14305" y="152400"/>
                  </a:lnTo>
                  <a:lnTo>
                    <a:pt x="2372" y="166214"/>
                  </a:lnTo>
                  <a:lnTo>
                    <a:pt x="0" y="170076"/>
                  </a:lnTo>
                  <a:lnTo>
                    <a:pt x="1240" y="174061"/>
                  </a:lnTo>
                  <a:lnTo>
                    <a:pt x="10145" y="182254"/>
                  </a:lnTo>
                  <a:lnTo>
                    <a:pt x="27272" y="186835"/>
                  </a:lnTo>
                  <a:lnTo>
                    <a:pt x="70123" y="191296"/>
                  </a:lnTo>
                  <a:lnTo>
                    <a:pt x="107552" y="193676"/>
                  </a:lnTo>
                  <a:lnTo>
                    <a:pt x="140650" y="192382"/>
                  </a:lnTo>
                  <a:lnTo>
                    <a:pt x="173705" y="191337"/>
                  </a:lnTo>
                  <a:lnTo>
                    <a:pt x="207210" y="190872"/>
                  </a:lnTo>
                  <a:lnTo>
                    <a:pt x="240917" y="190665"/>
                  </a:lnTo>
                  <a:lnTo>
                    <a:pt x="278475" y="188692"/>
                  </a:lnTo>
                  <a:lnTo>
                    <a:pt x="319392" y="186168"/>
                  </a:lnTo>
                  <a:lnTo>
                    <a:pt x="363447" y="185047"/>
                  </a:lnTo>
                  <a:lnTo>
                    <a:pt x="408896" y="182668"/>
                  </a:lnTo>
                  <a:lnTo>
                    <a:pt x="456380" y="179258"/>
                  </a:lnTo>
                  <a:lnTo>
                    <a:pt x="481883" y="177361"/>
                  </a:lnTo>
                  <a:lnTo>
                    <a:pt x="508056" y="175390"/>
                  </a:lnTo>
                  <a:lnTo>
                    <a:pt x="536089" y="173372"/>
                  </a:lnTo>
                  <a:lnTo>
                    <a:pt x="565361" y="171321"/>
                  </a:lnTo>
                  <a:lnTo>
                    <a:pt x="595459" y="169247"/>
                  </a:lnTo>
                  <a:lnTo>
                    <a:pt x="626107" y="167158"/>
                  </a:lnTo>
                  <a:lnTo>
                    <a:pt x="657124" y="165061"/>
                  </a:lnTo>
                  <a:lnTo>
                    <a:pt x="688383" y="162957"/>
                  </a:lnTo>
                  <a:lnTo>
                    <a:pt x="720513" y="160849"/>
                  </a:lnTo>
                  <a:lnTo>
                    <a:pt x="753220" y="158738"/>
                  </a:lnTo>
                  <a:lnTo>
                    <a:pt x="786316" y="156625"/>
                  </a:lnTo>
                  <a:lnTo>
                    <a:pt x="819667" y="153805"/>
                  </a:lnTo>
                  <a:lnTo>
                    <a:pt x="853191" y="150515"/>
                  </a:lnTo>
                  <a:lnTo>
                    <a:pt x="886828" y="146910"/>
                  </a:lnTo>
                  <a:lnTo>
                    <a:pt x="922660" y="143801"/>
                  </a:lnTo>
                  <a:lnTo>
                    <a:pt x="959952" y="141023"/>
                  </a:lnTo>
                  <a:lnTo>
                    <a:pt x="998219" y="138465"/>
                  </a:lnTo>
                  <a:lnTo>
                    <a:pt x="1036430" y="135349"/>
                  </a:lnTo>
                  <a:lnTo>
                    <a:pt x="1074605" y="131861"/>
                  </a:lnTo>
                  <a:lnTo>
                    <a:pt x="1112756" y="128124"/>
                  </a:lnTo>
                  <a:lnTo>
                    <a:pt x="1151594" y="124927"/>
                  </a:lnTo>
                  <a:lnTo>
                    <a:pt x="1190892" y="122091"/>
                  </a:lnTo>
                  <a:lnTo>
                    <a:pt x="1230496" y="119494"/>
                  </a:lnTo>
                  <a:lnTo>
                    <a:pt x="1271010" y="116351"/>
                  </a:lnTo>
                  <a:lnTo>
                    <a:pt x="1312130" y="112845"/>
                  </a:lnTo>
                  <a:lnTo>
                    <a:pt x="1353656" y="109096"/>
                  </a:lnTo>
                  <a:lnTo>
                    <a:pt x="1395450" y="105892"/>
                  </a:lnTo>
                  <a:lnTo>
                    <a:pt x="1437424" y="103050"/>
                  </a:lnTo>
                  <a:lnTo>
                    <a:pt x="1479518" y="100450"/>
                  </a:lnTo>
                  <a:lnTo>
                    <a:pt x="1522397" y="98011"/>
                  </a:lnTo>
                  <a:lnTo>
                    <a:pt x="1565799" y="95680"/>
                  </a:lnTo>
                  <a:lnTo>
                    <a:pt x="1609551" y="93419"/>
                  </a:lnTo>
                  <a:lnTo>
                    <a:pt x="1654241" y="91208"/>
                  </a:lnTo>
                  <a:lnTo>
                    <a:pt x="1699556" y="89028"/>
                  </a:lnTo>
                  <a:lnTo>
                    <a:pt x="1745288" y="86868"/>
                  </a:lnTo>
                  <a:lnTo>
                    <a:pt x="1792710" y="84724"/>
                  </a:lnTo>
                  <a:lnTo>
                    <a:pt x="1841259" y="82588"/>
                  </a:lnTo>
                  <a:lnTo>
                    <a:pt x="1890558" y="80459"/>
                  </a:lnTo>
                  <a:lnTo>
                    <a:pt x="1938946" y="78332"/>
                  </a:lnTo>
                  <a:lnTo>
                    <a:pt x="1986726" y="76210"/>
                  </a:lnTo>
                  <a:lnTo>
                    <a:pt x="2034103" y="74090"/>
                  </a:lnTo>
                  <a:lnTo>
                    <a:pt x="2081209" y="71972"/>
                  </a:lnTo>
                  <a:lnTo>
                    <a:pt x="2128134" y="69853"/>
                  </a:lnTo>
                  <a:lnTo>
                    <a:pt x="2174942" y="67735"/>
                  </a:lnTo>
                  <a:lnTo>
                    <a:pt x="2221668" y="65618"/>
                  </a:lnTo>
                  <a:lnTo>
                    <a:pt x="2268342" y="63501"/>
                  </a:lnTo>
                  <a:lnTo>
                    <a:pt x="2314979" y="61384"/>
                  </a:lnTo>
                  <a:lnTo>
                    <a:pt x="2361594" y="59973"/>
                  </a:lnTo>
                  <a:lnTo>
                    <a:pt x="2408191" y="59031"/>
                  </a:lnTo>
                  <a:lnTo>
                    <a:pt x="2454779" y="58404"/>
                  </a:lnTo>
                  <a:lnTo>
                    <a:pt x="2501361" y="57279"/>
                  </a:lnTo>
                  <a:lnTo>
                    <a:pt x="2547936" y="55826"/>
                  </a:lnTo>
                  <a:lnTo>
                    <a:pt x="2594510" y="54151"/>
                  </a:lnTo>
                  <a:lnTo>
                    <a:pt x="2640374" y="53034"/>
                  </a:lnTo>
                  <a:lnTo>
                    <a:pt x="2685768" y="52289"/>
                  </a:lnTo>
                  <a:lnTo>
                    <a:pt x="2730846" y="51793"/>
                  </a:lnTo>
                  <a:lnTo>
                    <a:pt x="2774305" y="51462"/>
                  </a:lnTo>
                  <a:lnTo>
                    <a:pt x="2816683" y="51241"/>
                  </a:lnTo>
                  <a:lnTo>
                    <a:pt x="2858340" y="51093"/>
                  </a:lnTo>
                  <a:lnTo>
                    <a:pt x="2900223" y="50290"/>
                  </a:lnTo>
                  <a:lnTo>
                    <a:pt x="2942254" y="49049"/>
                  </a:lnTo>
                  <a:lnTo>
                    <a:pt x="2984390" y="47516"/>
                  </a:lnTo>
                  <a:lnTo>
                    <a:pt x="3023765" y="46494"/>
                  </a:lnTo>
                  <a:lnTo>
                    <a:pt x="3061307" y="45812"/>
                  </a:lnTo>
                  <a:lnTo>
                    <a:pt x="3097623" y="45358"/>
                  </a:lnTo>
                  <a:lnTo>
                    <a:pt x="3133122" y="44350"/>
                  </a:lnTo>
                  <a:lnTo>
                    <a:pt x="3168078" y="42972"/>
                  </a:lnTo>
                  <a:lnTo>
                    <a:pt x="3202669" y="41348"/>
                  </a:lnTo>
                  <a:lnTo>
                    <a:pt x="3237020" y="40265"/>
                  </a:lnTo>
                  <a:lnTo>
                    <a:pt x="3271209" y="39543"/>
                  </a:lnTo>
                  <a:lnTo>
                    <a:pt x="3305289" y="39062"/>
                  </a:lnTo>
                  <a:lnTo>
                    <a:pt x="3337185" y="38036"/>
                  </a:lnTo>
                  <a:lnTo>
                    <a:pt x="3367619" y="36645"/>
                  </a:lnTo>
                  <a:lnTo>
                    <a:pt x="3397080" y="35014"/>
                  </a:lnTo>
                  <a:lnTo>
                    <a:pt x="3424482" y="33220"/>
                  </a:lnTo>
                  <a:lnTo>
                    <a:pt x="3450513" y="31319"/>
                  </a:lnTo>
                  <a:lnTo>
                    <a:pt x="3475628" y="29346"/>
                  </a:lnTo>
                  <a:lnTo>
                    <a:pt x="3522347" y="25272"/>
                  </a:lnTo>
                  <a:lnTo>
                    <a:pt x="3565923" y="21110"/>
                  </a:lnTo>
                  <a:lnTo>
                    <a:pt x="3606456" y="16908"/>
                  </a:lnTo>
                  <a:lnTo>
                    <a:pt x="3639996" y="10807"/>
                  </a:lnTo>
                  <a:lnTo>
                    <a:pt x="36846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SMARTInkShape-2728"/>
            <p:cNvSpPr/>
            <p:nvPr>
              <p:custDataLst>
                <p:tags r:id="rId135"/>
              </p:custDataLst>
            </p:nvPr>
          </p:nvSpPr>
          <p:spPr>
            <a:xfrm>
              <a:off x="6794500" y="3607039"/>
              <a:ext cx="60808" cy="2069862"/>
            </a:xfrm>
            <a:custGeom>
              <a:avLst/>
              <a:gdLst/>
              <a:ahLst/>
              <a:cxnLst/>
              <a:rect l="0" t="0" r="0" b="0"/>
              <a:pathLst>
                <a:path w="60808" h="2069862">
                  <a:moveTo>
                    <a:pt x="57150" y="107711"/>
                  </a:moveTo>
                  <a:lnTo>
                    <a:pt x="57150" y="107711"/>
                  </a:lnTo>
                  <a:lnTo>
                    <a:pt x="60807" y="63523"/>
                  </a:lnTo>
                  <a:lnTo>
                    <a:pt x="57772" y="22660"/>
                  </a:lnTo>
                  <a:lnTo>
                    <a:pt x="52907" y="1357"/>
                  </a:lnTo>
                  <a:lnTo>
                    <a:pt x="52205" y="120"/>
                  </a:lnTo>
                  <a:lnTo>
                    <a:pt x="51737" y="0"/>
                  </a:lnTo>
                  <a:lnTo>
                    <a:pt x="51691" y="20792"/>
                  </a:lnTo>
                  <a:lnTo>
                    <a:pt x="55862" y="61901"/>
                  </a:lnTo>
                  <a:lnTo>
                    <a:pt x="56768" y="99077"/>
                  </a:lnTo>
                  <a:lnTo>
                    <a:pt x="57038" y="143723"/>
                  </a:lnTo>
                  <a:lnTo>
                    <a:pt x="57099" y="180865"/>
                  </a:lnTo>
                  <a:lnTo>
                    <a:pt x="57135" y="226283"/>
                  </a:lnTo>
                  <a:lnTo>
                    <a:pt x="57145" y="270706"/>
                  </a:lnTo>
                  <a:lnTo>
                    <a:pt x="56442" y="316559"/>
                  </a:lnTo>
                  <a:lnTo>
                    <a:pt x="53778" y="351521"/>
                  </a:lnTo>
                  <a:lnTo>
                    <a:pt x="52123" y="386345"/>
                  </a:lnTo>
                  <a:lnTo>
                    <a:pt x="51388" y="420637"/>
                  </a:lnTo>
                  <a:lnTo>
                    <a:pt x="51062" y="454693"/>
                  </a:lnTo>
                  <a:lnTo>
                    <a:pt x="50916" y="490525"/>
                  </a:lnTo>
                  <a:lnTo>
                    <a:pt x="50146" y="528323"/>
                  </a:lnTo>
                  <a:lnTo>
                    <a:pt x="47451" y="568640"/>
                  </a:lnTo>
                  <a:lnTo>
                    <a:pt x="45783" y="610077"/>
                  </a:lnTo>
                  <a:lnTo>
                    <a:pt x="44337" y="651307"/>
                  </a:lnTo>
                  <a:lnTo>
                    <a:pt x="41342" y="690798"/>
                  </a:lnTo>
                  <a:lnTo>
                    <a:pt x="39541" y="733279"/>
                  </a:lnTo>
                  <a:lnTo>
                    <a:pt x="38740" y="777324"/>
                  </a:lnTo>
                  <a:lnTo>
                    <a:pt x="38384" y="820419"/>
                  </a:lnTo>
                  <a:lnTo>
                    <a:pt x="38226" y="864972"/>
                  </a:lnTo>
                  <a:lnTo>
                    <a:pt x="38156" y="910643"/>
                  </a:lnTo>
                  <a:lnTo>
                    <a:pt x="38125" y="956811"/>
                  </a:lnTo>
                  <a:lnTo>
                    <a:pt x="38111" y="1001321"/>
                  </a:lnTo>
                  <a:lnTo>
                    <a:pt x="38810" y="1046032"/>
                  </a:lnTo>
                  <a:lnTo>
                    <a:pt x="39984" y="1069808"/>
                  </a:lnTo>
                  <a:lnTo>
                    <a:pt x="42466" y="1117393"/>
                  </a:lnTo>
                  <a:lnTo>
                    <a:pt x="43568" y="1162060"/>
                  </a:lnTo>
                  <a:lnTo>
                    <a:pt x="44057" y="1207312"/>
                  </a:lnTo>
                  <a:lnTo>
                    <a:pt x="44980" y="1253295"/>
                  </a:lnTo>
                  <a:lnTo>
                    <a:pt x="47743" y="1299602"/>
                  </a:lnTo>
                  <a:lnTo>
                    <a:pt x="49441" y="1344172"/>
                  </a:lnTo>
                  <a:lnTo>
                    <a:pt x="50196" y="1388205"/>
                  </a:lnTo>
                  <a:lnTo>
                    <a:pt x="50531" y="1433645"/>
                  </a:lnTo>
                  <a:lnTo>
                    <a:pt x="50680" y="1477830"/>
                  </a:lnTo>
                  <a:lnTo>
                    <a:pt x="50747" y="1520281"/>
                  </a:lnTo>
                  <a:lnTo>
                    <a:pt x="50777" y="1560315"/>
                  </a:lnTo>
                  <a:lnTo>
                    <a:pt x="50789" y="1601155"/>
                  </a:lnTo>
                  <a:lnTo>
                    <a:pt x="50089" y="1641414"/>
                  </a:lnTo>
                  <a:lnTo>
                    <a:pt x="47428" y="1678121"/>
                  </a:lnTo>
                  <a:lnTo>
                    <a:pt x="45773" y="1715133"/>
                  </a:lnTo>
                  <a:lnTo>
                    <a:pt x="44332" y="1752043"/>
                  </a:lnTo>
                  <a:lnTo>
                    <a:pt x="41340" y="1787262"/>
                  </a:lnTo>
                  <a:lnTo>
                    <a:pt x="39541" y="1819850"/>
                  </a:lnTo>
                  <a:lnTo>
                    <a:pt x="36645" y="1865961"/>
                  </a:lnTo>
                  <a:lnTo>
                    <a:pt x="33220" y="1898805"/>
                  </a:lnTo>
                  <a:lnTo>
                    <a:pt x="29346" y="1939272"/>
                  </a:lnTo>
                  <a:lnTo>
                    <a:pt x="23198" y="1982092"/>
                  </a:lnTo>
                  <a:lnTo>
                    <a:pt x="15505" y="2029162"/>
                  </a:lnTo>
                  <a:lnTo>
                    <a:pt x="12120" y="2049649"/>
                  </a:lnTo>
                  <a:lnTo>
                    <a:pt x="0" y="20698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4" name="SMARTInkShape-Group488"/>
          <p:cNvGrpSpPr/>
          <p:nvPr/>
        </p:nvGrpSpPr>
        <p:grpSpPr>
          <a:xfrm>
            <a:off x="4679950" y="3869845"/>
            <a:ext cx="304540" cy="829156"/>
            <a:chOff x="4679950" y="3869845"/>
            <a:chExt cx="304540" cy="829156"/>
          </a:xfrm>
        </p:grpSpPr>
        <p:sp>
          <p:nvSpPr>
            <p:cNvPr id="398" name="SMARTInkShape-2729"/>
            <p:cNvSpPr/>
            <p:nvPr>
              <p:custDataLst>
                <p:tags r:id="rId128"/>
              </p:custDataLst>
            </p:nvPr>
          </p:nvSpPr>
          <p:spPr>
            <a:xfrm>
              <a:off x="4762690" y="3869845"/>
              <a:ext cx="101411" cy="74127"/>
            </a:xfrm>
            <a:custGeom>
              <a:avLst/>
              <a:gdLst/>
              <a:ahLst/>
              <a:cxnLst/>
              <a:rect l="0" t="0" r="0" b="0"/>
              <a:pathLst>
                <a:path w="101411" h="74127">
                  <a:moveTo>
                    <a:pt x="12510" y="29055"/>
                  </a:moveTo>
                  <a:lnTo>
                    <a:pt x="12510" y="29055"/>
                  </a:lnTo>
                  <a:lnTo>
                    <a:pt x="15881" y="25684"/>
                  </a:lnTo>
                  <a:lnTo>
                    <a:pt x="21298" y="24029"/>
                  </a:lnTo>
                  <a:lnTo>
                    <a:pt x="24719" y="23588"/>
                  </a:lnTo>
                  <a:lnTo>
                    <a:pt x="26999" y="24704"/>
                  </a:lnTo>
                  <a:lnTo>
                    <a:pt x="28520" y="26861"/>
                  </a:lnTo>
                  <a:lnTo>
                    <a:pt x="29533" y="29708"/>
                  </a:lnTo>
                  <a:lnTo>
                    <a:pt x="26896" y="38518"/>
                  </a:lnTo>
                  <a:lnTo>
                    <a:pt x="10777" y="66871"/>
                  </a:lnTo>
                  <a:lnTo>
                    <a:pt x="4684" y="73378"/>
                  </a:lnTo>
                  <a:lnTo>
                    <a:pt x="3059" y="74126"/>
                  </a:lnTo>
                  <a:lnTo>
                    <a:pt x="1976" y="73919"/>
                  </a:lnTo>
                  <a:lnTo>
                    <a:pt x="1254" y="72370"/>
                  </a:lnTo>
                  <a:lnTo>
                    <a:pt x="0" y="45752"/>
                  </a:lnTo>
                  <a:lnTo>
                    <a:pt x="3237" y="23889"/>
                  </a:lnTo>
                  <a:lnTo>
                    <a:pt x="10505" y="12412"/>
                  </a:lnTo>
                  <a:lnTo>
                    <a:pt x="20086" y="4020"/>
                  </a:lnTo>
                  <a:lnTo>
                    <a:pt x="29047" y="289"/>
                  </a:lnTo>
                  <a:lnTo>
                    <a:pt x="32706" y="0"/>
                  </a:lnTo>
                  <a:lnTo>
                    <a:pt x="38655" y="1560"/>
                  </a:lnTo>
                  <a:lnTo>
                    <a:pt x="75750" y="26615"/>
                  </a:lnTo>
                  <a:lnTo>
                    <a:pt x="84832" y="37143"/>
                  </a:lnTo>
                  <a:lnTo>
                    <a:pt x="101410" y="6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SMARTInkShape-2730"/>
            <p:cNvSpPr/>
            <p:nvPr>
              <p:custDataLst>
                <p:tags r:id="rId129"/>
              </p:custDataLst>
            </p:nvPr>
          </p:nvSpPr>
          <p:spPr>
            <a:xfrm>
              <a:off x="4826000" y="4464933"/>
              <a:ext cx="88901" cy="100718"/>
            </a:xfrm>
            <a:custGeom>
              <a:avLst/>
              <a:gdLst/>
              <a:ahLst/>
              <a:cxnLst/>
              <a:rect l="0" t="0" r="0" b="0"/>
              <a:pathLst>
                <a:path w="88901" h="100718">
                  <a:moveTo>
                    <a:pt x="0" y="5467"/>
                  </a:moveTo>
                  <a:lnTo>
                    <a:pt x="0" y="5467"/>
                  </a:lnTo>
                  <a:lnTo>
                    <a:pt x="0" y="2096"/>
                  </a:lnTo>
                  <a:lnTo>
                    <a:pt x="705" y="1103"/>
                  </a:lnTo>
                  <a:lnTo>
                    <a:pt x="1881" y="441"/>
                  </a:lnTo>
                  <a:lnTo>
                    <a:pt x="3371" y="0"/>
                  </a:lnTo>
                  <a:lnTo>
                    <a:pt x="5069" y="411"/>
                  </a:lnTo>
                  <a:lnTo>
                    <a:pt x="8838" y="2749"/>
                  </a:lnTo>
                  <a:lnTo>
                    <a:pt x="24570" y="43952"/>
                  </a:lnTo>
                  <a:lnTo>
                    <a:pt x="44619" y="79000"/>
                  </a:lnTo>
                  <a:lnTo>
                    <a:pt x="53697" y="88243"/>
                  </a:lnTo>
                  <a:lnTo>
                    <a:pt x="70003" y="96707"/>
                  </a:lnTo>
                  <a:lnTo>
                    <a:pt x="88900" y="100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SMARTInkShape-2731"/>
            <p:cNvSpPr/>
            <p:nvPr>
              <p:custDataLst>
                <p:tags r:id="rId130"/>
              </p:custDataLst>
            </p:nvPr>
          </p:nvSpPr>
          <p:spPr>
            <a:xfrm>
              <a:off x="4908550" y="4499923"/>
              <a:ext cx="75940" cy="199078"/>
            </a:xfrm>
            <a:custGeom>
              <a:avLst/>
              <a:gdLst/>
              <a:ahLst/>
              <a:cxnLst/>
              <a:rect l="0" t="0" r="0" b="0"/>
              <a:pathLst>
                <a:path w="75940" h="199078">
                  <a:moveTo>
                    <a:pt x="69850" y="14927"/>
                  </a:moveTo>
                  <a:lnTo>
                    <a:pt x="69850" y="14927"/>
                  </a:lnTo>
                  <a:lnTo>
                    <a:pt x="73221" y="11556"/>
                  </a:lnTo>
                  <a:lnTo>
                    <a:pt x="74876" y="8019"/>
                  </a:lnTo>
                  <a:lnTo>
                    <a:pt x="75939" y="0"/>
                  </a:lnTo>
                  <a:lnTo>
                    <a:pt x="74614" y="37"/>
                  </a:lnTo>
                  <a:lnTo>
                    <a:pt x="30280" y="34935"/>
                  </a:lnTo>
                  <a:lnTo>
                    <a:pt x="9821" y="49035"/>
                  </a:lnTo>
                  <a:lnTo>
                    <a:pt x="6548" y="50366"/>
                  </a:lnTo>
                  <a:lnTo>
                    <a:pt x="4366" y="52664"/>
                  </a:lnTo>
                  <a:lnTo>
                    <a:pt x="1940" y="58980"/>
                  </a:lnTo>
                  <a:lnTo>
                    <a:pt x="575" y="70470"/>
                  </a:lnTo>
                  <a:lnTo>
                    <a:pt x="10159" y="111160"/>
                  </a:lnTo>
                  <a:lnTo>
                    <a:pt x="12365" y="154173"/>
                  </a:lnTo>
                  <a:lnTo>
                    <a:pt x="7564" y="183622"/>
                  </a:lnTo>
                  <a:lnTo>
                    <a:pt x="0" y="1990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SMARTInkShape-2732"/>
            <p:cNvSpPr/>
            <p:nvPr>
              <p:custDataLst>
                <p:tags r:id="rId131"/>
              </p:custDataLst>
            </p:nvPr>
          </p:nvSpPr>
          <p:spPr>
            <a:xfrm>
              <a:off x="4705841" y="4076700"/>
              <a:ext cx="221760" cy="76201"/>
            </a:xfrm>
            <a:custGeom>
              <a:avLst/>
              <a:gdLst/>
              <a:ahLst/>
              <a:cxnLst/>
              <a:rect l="0" t="0" r="0" b="0"/>
              <a:pathLst>
                <a:path w="221760" h="76201">
                  <a:moveTo>
                    <a:pt x="12209" y="76200"/>
                  </a:moveTo>
                  <a:lnTo>
                    <a:pt x="12209" y="76200"/>
                  </a:lnTo>
                  <a:lnTo>
                    <a:pt x="6434" y="71131"/>
                  </a:lnTo>
                  <a:lnTo>
                    <a:pt x="0" y="67362"/>
                  </a:lnTo>
                  <a:lnTo>
                    <a:pt x="541" y="65369"/>
                  </a:lnTo>
                  <a:lnTo>
                    <a:pt x="32484" y="51629"/>
                  </a:lnTo>
                  <a:lnTo>
                    <a:pt x="77912" y="39387"/>
                  </a:lnTo>
                  <a:lnTo>
                    <a:pt x="116500" y="25311"/>
                  </a:lnTo>
                  <a:lnTo>
                    <a:pt x="157458" y="13519"/>
                  </a:lnTo>
                  <a:lnTo>
                    <a:pt x="2217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SMARTInkShape-2733"/>
            <p:cNvSpPr/>
            <p:nvPr>
              <p:custDataLst>
                <p:tags r:id="rId132"/>
              </p:custDataLst>
            </p:nvPr>
          </p:nvSpPr>
          <p:spPr>
            <a:xfrm>
              <a:off x="4711700" y="4203700"/>
              <a:ext cx="107951" cy="17906"/>
            </a:xfrm>
            <a:custGeom>
              <a:avLst/>
              <a:gdLst/>
              <a:ahLst/>
              <a:cxnLst/>
              <a:rect l="0" t="0" r="0" b="0"/>
              <a:pathLst>
                <a:path w="107951" h="17906">
                  <a:moveTo>
                    <a:pt x="0" y="6350"/>
                  </a:moveTo>
                  <a:lnTo>
                    <a:pt x="0" y="6350"/>
                  </a:lnTo>
                  <a:lnTo>
                    <a:pt x="0" y="15188"/>
                  </a:lnTo>
                  <a:lnTo>
                    <a:pt x="1411" y="16475"/>
                  </a:lnTo>
                  <a:lnTo>
                    <a:pt x="6742" y="17905"/>
                  </a:lnTo>
                  <a:lnTo>
                    <a:pt x="49626" y="10111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SMARTInkShape-2734"/>
            <p:cNvSpPr/>
            <p:nvPr>
              <p:custDataLst>
                <p:tags r:id="rId133"/>
              </p:custDataLst>
            </p:nvPr>
          </p:nvSpPr>
          <p:spPr>
            <a:xfrm>
              <a:off x="4679950" y="4084794"/>
              <a:ext cx="56976" cy="346263"/>
            </a:xfrm>
            <a:custGeom>
              <a:avLst/>
              <a:gdLst/>
              <a:ahLst/>
              <a:cxnLst/>
              <a:rect l="0" t="0" r="0" b="0"/>
              <a:pathLst>
                <a:path w="56976" h="346263">
                  <a:moveTo>
                    <a:pt x="50800" y="30006"/>
                  </a:moveTo>
                  <a:lnTo>
                    <a:pt x="50800" y="30006"/>
                  </a:lnTo>
                  <a:lnTo>
                    <a:pt x="51505" y="23525"/>
                  </a:lnTo>
                  <a:lnTo>
                    <a:pt x="56888" y="0"/>
                  </a:lnTo>
                  <a:lnTo>
                    <a:pt x="56975" y="124"/>
                  </a:lnTo>
                  <a:lnTo>
                    <a:pt x="53772" y="38921"/>
                  </a:lnTo>
                  <a:lnTo>
                    <a:pt x="48310" y="81958"/>
                  </a:lnTo>
                  <a:lnTo>
                    <a:pt x="40143" y="125954"/>
                  </a:lnTo>
                  <a:lnTo>
                    <a:pt x="33844" y="172264"/>
                  </a:lnTo>
                  <a:lnTo>
                    <a:pt x="27510" y="215776"/>
                  </a:lnTo>
                  <a:lnTo>
                    <a:pt x="17167" y="260599"/>
                  </a:lnTo>
                  <a:lnTo>
                    <a:pt x="7673" y="299178"/>
                  </a:lnTo>
                  <a:lnTo>
                    <a:pt x="448" y="346262"/>
                  </a:lnTo>
                  <a:lnTo>
                    <a:pt x="0" y="3348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1" name="SMARTInkShape-Group489"/>
          <p:cNvGrpSpPr/>
          <p:nvPr/>
        </p:nvGrpSpPr>
        <p:grpSpPr>
          <a:xfrm>
            <a:off x="2927955" y="3799898"/>
            <a:ext cx="402817" cy="861003"/>
            <a:chOff x="2927955" y="3799898"/>
            <a:chExt cx="402817" cy="861003"/>
          </a:xfrm>
        </p:grpSpPr>
        <p:sp>
          <p:nvSpPr>
            <p:cNvPr id="405" name="SMARTInkShape-2735"/>
            <p:cNvSpPr/>
            <p:nvPr>
              <p:custDataLst>
                <p:tags r:id="rId122"/>
              </p:custDataLst>
            </p:nvPr>
          </p:nvSpPr>
          <p:spPr>
            <a:xfrm>
              <a:off x="3055656" y="3799898"/>
              <a:ext cx="132045" cy="137844"/>
            </a:xfrm>
            <a:custGeom>
              <a:avLst/>
              <a:gdLst/>
              <a:ahLst/>
              <a:cxnLst/>
              <a:rect l="0" t="0" r="0" b="0"/>
              <a:pathLst>
                <a:path w="132045" h="137844">
                  <a:moveTo>
                    <a:pt x="30444" y="54552"/>
                  </a:moveTo>
                  <a:lnTo>
                    <a:pt x="30444" y="54552"/>
                  </a:lnTo>
                  <a:lnTo>
                    <a:pt x="30444" y="49085"/>
                  </a:lnTo>
                  <a:lnTo>
                    <a:pt x="27073" y="51834"/>
                  </a:lnTo>
                  <a:lnTo>
                    <a:pt x="25418" y="57107"/>
                  </a:lnTo>
                  <a:lnTo>
                    <a:pt x="12277" y="100899"/>
                  </a:lnTo>
                  <a:lnTo>
                    <a:pt x="0" y="137843"/>
                  </a:lnTo>
                  <a:lnTo>
                    <a:pt x="270" y="137596"/>
                  </a:lnTo>
                  <a:lnTo>
                    <a:pt x="14671" y="95422"/>
                  </a:lnTo>
                  <a:lnTo>
                    <a:pt x="32555" y="49376"/>
                  </a:lnTo>
                  <a:lnTo>
                    <a:pt x="53038" y="15012"/>
                  </a:lnTo>
                  <a:lnTo>
                    <a:pt x="60712" y="6170"/>
                  </a:lnTo>
                  <a:lnTo>
                    <a:pt x="70707" y="1299"/>
                  </a:lnTo>
                  <a:lnTo>
                    <a:pt x="76336" y="0"/>
                  </a:lnTo>
                  <a:lnTo>
                    <a:pt x="80794" y="1250"/>
                  </a:lnTo>
                  <a:lnTo>
                    <a:pt x="84472" y="4201"/>
                  </a:lnTo>
                  <a:lnTo>
                    <a:pt x="111954" y="46151"/>
                  </a:lnTo>
                  <a:lnTo>
                    <a:pt x="132044" y="926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SMARTInkShape-2736"/>
            <p:cNvSpPr/>
            <p:nvPr>
              <p:custDataLst>
                <p:tags r:id="rId123"/>
              </p:custDataLst>
            </p:nvPr>
          </p:nvSpPr>
          <p:spPr>
            <a:xfrm>
              <a:off x="3200400" y="4524480"/>
              <a:ext cx="130372" cy="136421"/>
            </a:xfrm>
            <a:custGeom>
              <a:avLst/>
              <a:gdLst/>
              <a:ahLst/>
              <a:cxnLst/>
              <a:rect l="0" t="0" r="0" b="0"/>
              <a:pathLst>
                <a:path w="130372" h="136421">
                  <a:moveTo>
                    <a:pt x="127000" y="9420"/>
                  </a:moveTo>
                  <a:lnTo>
                    <a:pt x="127000" y="9420"/>
                  </a:lnTo>
                  <a:lnTo>
                    <a:pt x="127000" y="6049"/>
                  </a:lnTo>
                  <a:lnTo>
                    <a:pt x="128882" y="2512"/>
                  </a:lnTo>
                  <a:lnTo>
                    <a:pt x="130371" y="581"/>
                  </a:lnTo>
                  <a:lnTo>
                    <a:pt x="129953" y="0"/>
                  </a:lnTo>
                  <a:lnTo>
                    <a:pt x="125725" y="1235"/>
                  </a:lnTo>
                  <a:lnTo>
                    <a:pt x="91262" y="28989"/>
                  </a:lnTo>
                  <a:lnTo>
                    <a:pt x="51395" y="73942"/>
                  </a:lnTo>
                  <a:lnTo>
                    <a:pt x="0" y="1364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SMARTInkShape-2737"/>
            <p:cNvSpPr/>
            <p:nvPr>
              <p:custDataLst>
                <p:tags r:id="rId124"/>
              </p:custDataLst>
            </p:nvPr>
          </p:nvSpPr>
          <p:spPr>
            <a:xfrm>
              <a:off x="3187700" y="4489450"/>
              <a:ext cx="101601" cy="146051"/>
            </a:xfrm>
            <a:custGeom>
              <a:avLst/>
              <a:gdLst/>
              <a:ahLst/>
              <a:cxnLst/>
              <a:rect l="0" t="0" r="0" b="0"/>
              <a:pathLst>
                <a:path w="101601" h="14605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881" y="6907"/>
                  </a:lnTo>
                  <a:lnTo>
                    <a:pt x="4364" y="10832"/>
                  </a:lnTo>
                  <a:lnTo>
                    <a:pt x="5467" y="14927"/>
                  </a:lnTo>
                  <a:lnTo>
                    <a:pt x="44911" y="61247"/>
                  </a:lnTo>
                  <a:lnTo>
                    <a:pt x="71191" y="101173"/>
                  </a:lnTo>
                  <a:lnTo>
                    <a:pt x="101600" y="14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SMARTInkShape-2738"/>
            <p:cNvSpPr/>
            <p:nvPr>
              <p:custDataLst>
                <p:tags r:id="rId125"/>
              </p:custDataLst>
            </p:nvPr>
          </p:nvSpPr>
          <p:spPr>
            <a:xfrm>
              <a:off x="2940050" y="4267200"/>
              <a:ext cx="215901" cy="36434"/>
            </a:xfrm>
            <a:custGeom>
              <a:avLst/>
              <a:gdLst/>
              <a:ahLst/>
              <a:cxnLst/>
              <a:rect l="0" t="0" r="0" b="0"/>
              <a:pathLst>
                <a:path w="215901" h="36434">
                  <a:moveTo>
                    <a:pt x="0" y="12700"/>
                  </a:moveTo>
                  <a:lnTo>
                    <a:pt x="0" y="12700"/>
                  </a:lnTo>
                  <a:lnTo>
                    <a:pt x="0" y="32472"/>
                  </a:lnTo>
                  <a:lnTo>
                    <a:pt x="2822" y="34348"/>
                  </a:lnTo>
                  <a:lnTo>
                    <a:pt x="13484" y="36433"/>
                  </a:lnTo>
                  <a:lnTo>
                    <a:pt x="48837" y="30864"/>
                  </a:lnTo>
                  <a:lnTo>
                    <a:pt x="95060" y="23647"/>
                  </a:lnTo>
                  <a:lnTo>
                    <a:pt x="141133" y="13670"/>
                  </a:lnTo>
                  <a:lnTo>
                    <a:pt x="185034" y="7090"/>
                  </a:lnTo>
                  <a:lnTo>
                    <a:pt x="215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SMARTInkShape-2739"/>
            <p:cNvSpPr/>
            <p:nvPr>
              <p:custDataLst>
                <p:tags r:id="rId126"/>
              </p:custDataLst>
            </p:nvPr>
          </p:nvSpPr>
          <p:spPr>
            <a:xfrm>
              <a:off x="2955441" y="4025062"/>
              <a:ext cx="276710" cy="159589"/>
            </a:xfrm>
            <a:custGeom>
              <a:avLst/>
              <a:gdLst/>
              <a:ahLst/>
              <a:cxnLst/>
              <a:rect l="0" t="0" r="0" b="0"/>
              <a:pathLst>
                <a:path w="276710" h="159589">
                  <a:moveTo>
                    <a:pt x="3659" y="159588"/>
                  </a:moveTo>
                  <a:lnTo>
                    <a:pt x="3659" y="159588"/>
                  </a:lnTo>
                  <a:lnTo>
                    <a:pt x="1777" y="147036"/>
                  </a:lnTo>
                  <a:lnTo>
                    <a:pt x="0" y="134960"/>
                  </a:lnTo>
                  <a:lnTo>
                    <a:pt x="1563" y="124888"/>
                  </a:lnTo>
                  <a:lnTo>
                    <a:pt x="16522" y="104543"/>
                  </a:lnTo>
                  <a:lnTo>
                    <a:pt x="46155" y="78865"/>
                  </a:lnTo>
                  <a:lnTo>
                    <a:pt x="93086" y="52907"/>
                  </a:lnTo>
                  <a:lnTo>
                    <a:pt x="137557" y="36335"/>
                  </a:lnTo>
                  <a:lnTo>
                    <a:pt x="180626" y="21752"/>
                  </a:lnTo>
                  <a:lnTo>
                    <a:pt x="218293" y="7270"/>
                  </a:lnTo>
                  <a:lnTo>
                    <a:pt x="250307" y="0"/>
                  </a:lnTo>
                  <a:lnTo>
                    <a:pt x="276709" y="71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SMARTInkShape-2740"/>
            <p:cNvSpPr/>
            <p:nvPr>
              <p:custDataLst>
                <p:tags r:id="rId127"/>
              </p:custDataLst>
            </p:nvPr>
          </p:nvSpPr>
          <p:spPr>
            <a:xfrm>
              <a:off x="2927955" y="4101064"/>
              <a:ext cx="18411" cy="381936"/>
            </a:xfrm>
            <a:custGeom>
              <a:avLst/>
              <a:gdLst/>
              <a:ahLst/>
              <a:cxnLst/>
              <a:rect l="0" t="0" r="0" b="0"/>
              <a:pathLst>
                <a:path w="18411" h="381936">
                  <a:moveTo>
                    <a:pt x="5745" y="20086"/>
                  </a:moveTo>
                  <a:lnTo>
                    <a:pt x="5745" y="20086"/>
                  </a:lnTo>
                  <a:lnTo>
                    <a:pt x="9116" y="20086"/>
                  </a:lnTo>
                  <a:lnTo>
                    <a:pt x="10109" y="18675"/>
                  </a:lnTo>
                  <a:lnTo>
                    <a:pt x="11703" y="6271"/>
                  </a:lnTo>
                  <a:lnTo>
                    <a:pt x="11834" y="2409"/>
                  </a:lnTo>
                  <a:lnTo>
                    <a:pt x="12626" y="540"/>
                  </a:lnTo>
                  <a:lnTo>
                    <a:pt x="13860" y="0"/>
                  </a:lnTo>
                  <a:lnTo>
                    <a:pt x="15389" y="345"/>
                  </a:lnTo>
                  <a:lnTo>
                    <a:pt x="16407" y="2692"/>
                  </a:lnTo>
                  <a:lnTo>
                    <a:pt x="18177" y="40974"/>
                  </a:lnTo>
                  <a:lnTo>
                    <a:pt x="18366" y="84522"/>
                  </a:lnTo>
                  <a:lnTo>
                    <a:pt x="18410" y="116693"/>
                  </a:lnTo>
                  <a:lnTo>
                    <a:pt x="17724" y="150511"/>
                  </a:lnTo>
                  <a:lnTo>
                    <a:pt x="15067" y="186708"/>
                  </a:lnTo>
                  <a:lnTo>
                    <a:pt x="12976" y="225932"/>
                  </a:lnTo>
                  <a:lnTo>
                    <a:pt x="8984" y="268912"/>
                  </a:lnTo>
                  <a:lnTo>
                    <a:pt x="6385" y="310772"/>
                  </a:lnTo>
                  <a:lnTo>
                    <a:pt x="3990" y="355729"/>
                  </a:lnTo>
                  <a:lnTo>
                    <a:pt x="303" y="381935"/>
                  </a:lnTo>
                  <a:lnTo>
                    <a:pt x="0" y="381263"/>
                  </a:lnTo>
                  <a:lnTo>
                    <a:pt x="5745" y="3312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4" name="SMARTInkShape-Group490"/>
          <p:cNvGrpSpPr/>
          <p:nvPr/>
        </p:nvGrpSpPr>
        <p:grpSpPr>
          <a:xfrm>
            <a:off x="7613912" y="2774950"/>
            <a:ext cx="195988" cy="266701"/>
            <a:chOff x="7613912" y="2774950"/>
            <a:chExt cx="195988" cy="266701"/>
          </a:xfrm>
        </p:grpSpPr>
        <p:sp>
          <p:nvSpPr>
            <p:cNvPr id="412" name="SMARTInkShape-2741"/>
            <p:cNvSpPr/>
            <p:nvPr>
              <p:custDataLst>
                <p:tags r:id="rId120"/>
              </p:custDataLst>
            </p:nvPr>
          </p:nvSpPr>
          <p:spPr>
            <a:xfrm>
              <a:off x="7722424" y="2789158"/>
              <a:ext cx="87476" cy="252493"/>
            </a:xfrm>
            <a:custGeom>
              <a:avLst/>
              <a:gdLst/>
              <a:ahLst/>
              <a:cxnLst/>
              <a:rect l="0" t="0" r="0" b="0"/>
              <a:pathLst>
                <a:path w="87476" h="252493">
                  <a:moveTo>
                    <a:pt x="69026" y="55642"/>
                  </a:moveTo>
                  <a:lnTo>
                    <a:pt x="69026" y="55642"/>
                  </a:lnTo>
                  <a:lnTo>
                    <a:pt x="77814" y="41827"/>
                  </a:lnTo>
                  <a:lnTo>
                    <a:pt x="81235" y="37965"/>
                  </a:lnTo>
                  <a:lnTo>
                    <a:pt x="85036" y="24267"/>
                  </a:lnTo>
                  <a:lnTo>
                    <a:pt x="87475" y="3583"/>
                  </a:lnTo>
                  <a:lnTo>
                    <a:pt x="86969" y="1886"/>
                  </a:lnTo>
                  <a:lnTo>
                    <a:pt x="85927" y="754"/>
                  </a:lnTo>
                  <a:lnTo>
                    <a:pt x="84527" y="0"/>
                  </a:lnTo>
                  <a:lnTo>
                    <a:pt x="69071" y="5681"/>
                  </a:lnTo>
                  <a:lnTo>
                    <a:pt x="53360" y="16301"/>
                  </a:lnTo>
                  <a:lnTo>
                    <a:pt x="23432" y="56482"/>
                  </a:lnTo>
                  <a:lnTo>
                    <a:pt x="5430" y="87715"/>
                  </a:lnTo>
                  <a:lnTo>
                    <a:pt x="0" y="126562"/>
                  </a:lnTo>
                  <a:lnTo>
                    <a:pt x="6192" y="166172"/>
                  </a:lnTo>
                  <a:lnTo>
                    <a:pt x="11833" y="207415"/>
                  </a:lnTo>
                  <a:lnTo>
                    <a:pt x="24576" y="2524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SMARTInkShape-2742"/>
            <p:cNvSpPr/>
            <p:nvPr>
              <p:custDataLst>
                <p:tags r:id="rId121"/>
              </p:custDataLst>
            </p:nvPr>
          </p:nvSpPr>
          <p:spPr>
            <a:xfrm>
              <a:off x="7613912" y="2774950"/>
              <a:ext cx="114039" cy="120651"/>
            </a:xfrm>
            <a:custGeom>
              <a:avLst/>
              <a:gdLst/>
              <a:ahLst/>
              <a:cxnLst/>
              <a:rect l="0" t="0" r="0" b="0"/>
              <a:pathLst>
                <a:path w="114039" h="120651">
                  <a:moveTo>
                    <a:pt x="6088" y="0"/>
                  </a:moveTo>
                  <a:lnTo>
                    <a:pt x="6088" y="0"/>
                  </a:lnTo>
                  <a:lnTo>
                    <a:pt x="621" y="0"/>
                  </a:lnTo>
                  <a:lnTo>
                    <a:pt x="0" y="6742"/>
                  </a:lnTo>
                  <a:lnTo>
                    <a:pt x="9928" y="24419"/>
                  </a:lnTo>
                  <a:lnTo>
                    <a:pt x="44525" y="66785"/>
                  </a:lnTo>
                  <a:lnTo>
                    <a:pt x="83086" y="106733"/>
                  </a:lnTo>
                  <a:lnTo>
                    <a:pt x="94637" y="114465"/>
                  </a:lnTo>
                  <a:lnTo>
                    <a:pt x="114038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5" name="SMARTInkShape-2743"/>
          <p:cNvSpPr/>
          <p:nvPr>
            <p:custDataLst>
              <p:tags r:id="rId10"/>
            </p:custDataLst>
          </p:nvPr>
        </p:nvSpPr>
        <p:spPr>
          <a:xfrm>
            <a:off x="6961047" y="2763738"/>
            <a:ext cx="233504" cy="435498"/>
          </a:xfrm>
          <a:custGeom>
            <a:avLst/>
            <a:gdLst/>
            <a:ahLst/>
            <a:cxnLst/>
            <a:rect l="0" t="0" r="0" b="0"/>
            <a:pathLst>
              <a:path w="233504" h="435498">
                <a:moveTo>
                  <a:pt x="81103" y="182662"/>
                </a:moveTo>
                <a:lnTo>
                  <a:pt x="81103" y="182662"/>
                </a:lnTo>
                <a:lnTo>
                  <a:pt x="86129" y="170729"/>
                </a:lnTo>
                <a:lnTo>
                  <a:pt x="86570" y="168357"/>
                </a:lnTo>
                <a:lnTo>
                  <a:pt x="83821" y="158276"/>
                </a:lnTo>
                <a:lnTo>
                  <a:pt x="71796" y="146352"/>
                </a:lnTo>
                <a:lnTo>
                  <a:pt x="60738" y="141830"/>
                </a:lnTo>
                <a:lnTo>
                  <a:pt x="54826" y="140624"/>
                </a:lnTo>
                <a:lnTo>
                  <a:pt x="48062" y="142642"/>
                </a:lnTo>
                <a:lnTo>
                  <a:pt x="26471" y="158261"/>
                </a:lnTo>
                <a:lnTo>
                  <a:pt x="10510" y="178019"/>
                </a:lnTo>
                <a:lnTo>
                  <a:pt x="1280" y="195886"/>
                </a:lnTo>
                <a:lnTo>
                  <a:pt x="0" y="213704"/>
                </a:lnTo>
                <a:lnTo>
                  <a:pt x="4136" y="228209"/>
                </a:lnTo>
                <a:lnTo>
                  <a:pt x="7214" y="232076"/>
                </a:lnTo>
                <a:lnTo>
                  <a:pt x="10676" y="234655"/>
                </a:lnTo>
                <a:lnTo>
                  <a:pt x="23932" y="235638"/>
                </a:lnTo>
                <a:lnTo>
                  <a:pt x="32405" y="234913"/>
                </a:lnTo>
                <a:lnTo>
                  <a:pt x="47465" y="228462"/>
                </a:lnTo>
                <a:lnTo>
                  <a:pt x="61214" y="217129"/>
                </a:lnTo>
                <a:lnTo>
                  <a:pt x="79443" y="191620"/>
                </a:lnTo>
                <a:lnTo>
                  <a:pt x="98514" y="145489"/>
                </a:lnTo>
                <a:lnTo>
                  <a:pt x="115770" y="100452"/>
                </a:lnTo>
                <a:lnTo>
                  <a:pt x="143186" y="58572"/>
                </a:lnTo>
                <a:lnTo>
                  <a:pt x="188565" y="11759"/>
                </a:lnTo>
                <a:lnTo>
                  <a:pt x="203491" y="3535"/>
                </a:lnTo>
                <a:lnTo>
                  <a:pt x="221317" y="0"/>
                </a:lnTo>
                <a:lnTo>
                  <a:pt x="225378" y="1621"/>
                </a:lnTo>
                <a:lnTo>
                  <a:pt x="228086" y="4818"/>
                </a:lnTo>
                <a:lnTo>
                  <a:pt x="229892" y="9066"/>
                </a:lnTo>
                <a:lnTo>
                  <a:pt x="229685" y="14015"/>
                </a:lnTo>
                <a:lnTo>
                  <a:pt x="211629" y="58286"/>
                </a:lnTo>
                <a:lnTo>
                  <a:pt x="193380" y="94202"/>
                </a:lnTo>
                <a:lnTo>
                  <a:pt x="173874" y="133874"/>
                </a:lnTo>
                <a:lnTo>
                  <a:pt x="152099" y="178790"/>
                </a:lnTo>
                <a:lnTo>
                  <a:pt x="136006" y="222202"/>
                </a:lnTo>
                <a:lnTo>
                  <a:pt x="121124" y="264933"/>
                </a:lnTo>
                <a:lnTo>
                  <a:pt x="108062" y="298249"/>
                </a:lnTo>
                <a:lnTo>
                  <a:pt x="93482" y="342656"/>
                </a:lnTo>
                <a:lnTo>
                  <a:pt x="79995" y="389662"/>
                </a:lnTo>
                <a:lnTo>
                  <a:pt x="73719" y="422030"/>
                </a:lnTo>
                <a:lnTo>
                  <a:pt x="74063" y="429024"/>
                </a:lnTo>
                <a:lnTo>
                  <a:pt x="76409" y="432981"/>
                </a:lnTo>
                <a:lnTo>
                  <a:pt x="80091" y="434914"/>
                </a:lnTo>
                <a:lnTo>
                  <a:pt x="84661" y="435497"/>
                </a:lnTo>
                <a:lnTo>
                  <a:pt x="95384" y="430499"/>
                </a:lnTo>
                <a:lnTo>
                  <a:pt x="107205" y="419812"/>
                </a:lnTo>
                <a:lnTo>
                  <a:pt x="128278" y="387969"/>
                </a:lnTo>
                <a:lnTo>
                  <a:pt x="146396" y="350765"/>
                </a:lnTo>
                <a:lnTo>
                  <a:pt x="163876" y="308426"/>
                </a:lnTo>
                <a:lnTo>
                  <a:pt x="169195" y="273603"/>
                </a:lnTo>
                <a:lnTo>
                  <a:pt x="168760" y="270806"/>
                </a:lnTo>
                <a:lnTo>
                  <a:pt x="167762" y="268941"/>
                </a:lnTo>
                <a:lnTo>
                  <a:pt x="166392" y="267698"/>
                </a:lnTo>
                <a:lnTo>
                  <a:pt x="166890" y="267575"/>
                </a:lnTo>
                <a:lnTo>
                  <a:pt x="173628" y="270773"/>
                </a:lnTo>
                <a:lnTo>
                  <a:pt x="178199" y="274268"/>
                </a:lnTo>
                <a:lnTo>
                  <a:pt x="198223" y="276832"/>
                </a:lnTo>
                <a:lnTo>
                  <a:pt x="233503" y="26521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4" name="SMARTInkShape-Group492"/>
          <p:cNvGrpSpPr/>
          <p:nvPr/>
        </p:nvGrpSpPr>
        <p:grpSpPr>
          <a:xfrm>
            <a:off x="5902149" y="2755900"/>
            <a:ext cx="729770" cy="318885"/>
            <a:chOff x="5902149" y="2755900"/>
            <a:chExt cx="729770" cy="318885"/>
          </a:xfrm>
        </p:grpSpPr>
        <p:sp>
          <p:nvSpPr>
            <p:cNvPr id="416" name="SMARTInkShape-2744"/>
            <p:cNvSpPr/>
            <p:nvPr>
              <p:custDataLst>
                <p:tags r:id="rId112"/>
              </p:custDataLst>
            </p:nvPr>
          </p:nvSpPr>
          <p:spPr>
            <a:xfrm>
              <a:off x="6535808" y="2901950"/>
              <a:ext cx="96111" cy="102345"/>
            </a:xfrm>
            <a:custGeom>
              <a:avLst/>
              <a:gdLst/>
              <a:ahLst/>
              <a:cxnLst/>
              <a:rect l="0" t="0" r="0" b="0"/>
              <a:pathLst>
                <a:path w="96111" h="102345">
                  <a:moveTo>
                    <a:pt x="55492" y="0"/>
                  </a:moveTo>
                  <a:lnTo>
                    <a:pt x="55492" y="0"/>
                  </a:lnTo>
                  <a:lnTo>
                    <a:pt x="42400" y="5070"/>
                  </a:lnTo>
                  <a:lnTo>
                    <a:pt x="9879" y="38500"/>
                  </a:lnTo>
                  <a:lnTo>
                    <a:pt x="3939" y="47921"/>
                  </a:lnTo>
                  <a:lnTo>
                    <a:pt x="0" y="71270"/>
                  </a:lnTo>
                  <a:lnTo>
                    <a:pt x="1564" y="78558"/>
                  </a:lnTo>
                  <a:lnTo>
                    <a:pt x="8946" y="90418"/>
                  </a:lnTo>
                  <a:lnTo>
                    <a:pt x="19283" y="98512"/>
                  </a:lnTo>
                  <a:lnTo>
                    <a:pt x="25003" y="101658"/>
                  </a:lnTo>
                  <a:lnTo>
                    <a:pt x="31638" y="102344"/>
                  </a:lnTo>
                  <a:lnTo>
                    <a:pt x="46536" y="99344"/>
                  </a:lnTo>
                  <a:lnTo>
                    <a:pt x="67420" y="89721"/>
                  </a:lnTo>
                  <a:lnTo>
                    <a:pt x="87013" y="67820"/>
                  </a:lnTo>
                  <a:lnTo>
                    <a:pt x="96110" y="49101"/>
                  </a:lnTo>
                  <a:lnTo>
                    <a:pt x="95271" y="42612"/>
                  </a:lnTo>
                  <a:lnTo>
                    <a:pt x="80892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SMARTInkShape-2745"/>
            <p:cNvSpPr/>
            <p:nvPr>
              <p:custDataLst>
                <p:tags r:id="rId113"/>
              </p:custDataLst>
            </p:nvPr>
          </p:nvSpPr>
          <p:spPr>
            <a:xfrm>
              <a:off x="6460929" y="2889250"/>
              <a:ext cx="73222" cy="123742"/>
            </a:xfrm>
            <a:custGeom>
              <a:avLst/>
              <a:gdLst/>
              <a:ahLst/>
              <a:cxnLst/>
              <a:rect l="0" t="0" r="0" b="0"/>
              <a:pathLst>
                <a:path w="73222" h="123742">
                  <a:moveTo>
                    <a:pt x="3371" y="0"/>
                  </a:moveTo>
                  <a:lnTo>
                    <a:pt x="3371" y="0"/>
                  </a:lnTo>
                  <a:lnTo>
                    <a:pt x="3371" y="3371"/>
                  </a:lnTo>
                  <a:lnTo>
                    <a:pt x="1489" y="6907"/>
                  </a:lnTo>
                  <a:lnTo>
                    <a:pt x="0" y="8838"/>
                  </a:lnTo>
                  <a:lnTo>
                    <a:pt x="418" y="12242"/>
                  </a:lnTo>
                  <a:lnTo>
                    <a:pt x="13787" y="54401"/>
                  </a:lnTo>
                  <a:lnTo>
                    <a:pt x="18844" y="80245"/>
                  </a:lnTo>
                  <a:lnTo>
                    <a:pt x="14947" y="110500"/>
                  </a:lnTo>
                  <a:lnTo>
                    <a:pt x="11338" y="119666"/>
                  </a:lnTo>
                  <a:lnTo>
                    <a:pt x="7382" y="123741"/>
                  </a:lnTo>
                  <a:lnTo>
                    <a:pt x="6044" y="122711"/>
                  </a:lnTo>
                  <a:lnTo>
                    <a:pt x="4560" y="115921"/>
                  </a:lnTo>
                  <a:lnTo>
                    <a:pt x="14451" y="79813"/>
                  </a:lnTo>
                  <a:lnTo>
                    <a:pt x="38723" y="37548"/>
                  </a:lnTo>
                  <a:lnTo>
                    <a:pt x="732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SMARTInkShape-2746"/>
            <p:cNvSpPr/>
            <p:nvPr>
              <p:custDataLst>
                <p:tags r:id="rId114"/>
              </p:custDataLst>
            </p:nvPr>
          </p:nvSpPr>
          <p:spPr>
            <a:xfrm>
              <a:off x="6302371" y="2889250"/>
              <a:ext cx="79380" cy="19051"/>
            </a:xfrm>
            <a:custGeom>
              <a:avLst/>
              <a:gdLst/>
              <a:ahLst/>
              <a:cxnLst/>
              <a:rect l="0" t="0" r="0" b="0"/>
              <a:pathLst>
                <a:path w="79380" h="19051">
                  <a:moveTo>
                    <a:pt x="28579" y="19050"/>
                  </a:moveTo>
                  <a:lnTo>
                    <a:pt x="28579" y="19050"/>
                  </a:lnTo>
                  <a:lnTo>
                    <a:pt x="0" y="7495"/>
                  </a:lnTo>
                  <a:lnTo>
                    <a:pt x="354" y="7113"/>
                  </a:lnTo>
                  <a:lnTo>
                    <a:pt x="45716" y="3009"/>
                  </a:lnTo>
                  <a:lnTo>
                    <a:pt x="7937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SMARTInkShape-2747"/>
            <p:cNvSpPr/>
            <p:nvPr>
              <p:custDataLst>
                <p:tags r:id="rId115"/>
              </p:custDataLst>
            </p:nvPr>
          </p:nvSpPr>
          <p:spPr>
            <a:xfrm>
              <a:off x="6327891" y="2755900"/>
              <a:ext cx="79260" cy="272867"/>
            </a:xfrm>
            <a:custGeom>
              <a:avLst/>
              <a:gdLst/>
              <a:ahLst/>
              <a:cxnLst/>
              <a:rect l="0" t="0" r="0" b="0"/>
              <a:pathLst>
                <a:path w="79260" h="272867">
                  <a:moveTo>
                    <a:pt x="79259" y="0"/>
                  </a:moveTo>
                  <a:lnTo>
                    <a:pt x="79259" y="0"/>
                  </a:lnTo>
                  <a:lnTo>
                    <a:pt x="58995" y="18017"/>
                  </a:lnTo>
                  <a:lnTo>
                    <a:pt x="37044" y="62641"/>
                  </a:lnTo>
                  <a:lnTo>
                    <a:pt x="27632" y="100248"/>
                  </a:lnTo>
                  <a:lnTo>
                    <a:pt x="17424" y="139747"/>
                  </a:lnTo>
                  <a:lnTo>
                    <a:pt x="7943" y="177500"/>
                  </a:lnTo>
                  <a:lnTo>
                    <a:pt x="4024" y="221015"/>
                  </a:lnTo>
                  <a:lnTo>
                    <a:pt x="0" y="263386"/>
                  </a:lnTo>
                  <a:lnTo>
                    <a:pt x="1020" y="268724"/>
                  </a:lnTo>
                  <a:lnTo>
                    <a:pt x="4521" y="271577"/>
                  </a:lnTo>
                  <a:lnTo>
                    <a:pt x="15938" y="272866"/>
                  </a:lnTo>
                  <a:lnTo>
                    <a:pt x="28538" y="267324"/>
                  </a:lnTo>
                  <a:lnTo>
                    <a:pt x="53859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SMARTInkShape-2748"/>
            <p:cNvSpPr/>
            <p:nvPr>
              <p:custDataLst>
                <p:tags r:id="rId116"/>
              </p:custDataLst>
            </p:nvPr>
          </p:nvSpPr>
          <p:spPr>
            <a:xfrm>
              <a:off x="6182682" y="2889250"/>
              <a:ext cx="53019" cy="146051"/>
            </a:xfrm>
            <a:custGeom>
              <a:avLst/>
              <a:gdLst/>
              <a:ahLst/>
              <a:cxnLst/>
              <a:rect l="0" t="0" r="0" b="0"/>
              <a:pathLst>
                <a:path w="53019" h="146051">
                  <a:moveTo>
                    <a:pt x="53018" y="0"/>
                  </a:moveTo>
                  <a:lnTo>
                    <a:pt x="53018" y="0"/>
                  </a:lnTo>
                  <a:lnTo>
                    <a:pt x="9512" y="5467"/>
                  </a:lnTo>
                  <a:lnTo>
                    <a:pt x="3578" y="7839"/>
                  </a:lnTo>
                  <a:lnTo>
                    <a:pt x="1008" y="9459"/>
                  </a:lnTo>
                  <a:lnTo>
                    <a:pt x="0" y="11951"/>
                  </a:lnTo>
                  <a:lnTo>
                    <a:pt x="761" y="18482"/>
                  </a:lnTo>
                  <a:lnTo>
                    <a:pt x="28159" y="61866"/>
                  </a:lnTo>
                  <a:lnTo>
                    <a:pt x="42594" y="98350"/>
                  </a:lnTo>
                  <a:lnTo>
                    <a:pt x="43952" y="105784"/>
                  </a:lnTo>
                  <a:lnTo>
                    <a:pt x="41697" y="121569"/>
                  </a:lnTo>
                  <a:lnTo>
                    <a:pt x="39121" y="129729"/>
                  </a:lnTo>
                  <a:lnTo>
                    <a:pt x="35287" y="135169"/>
                  </a:lnTo>
                  <a:lnTo>
                    <a:pt x="30615" y="138797"/>
                  </a:lnTo>
                  <a:lnTo>
                    <a:pt x="2218" y="14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SMARTInkShape-2749"/>
            <p:cNvSpPr/>
            <p:nvPr>
              <p:custDataLst>
                <p:tags r:id="rId117"/>
              </p:custDataLst>
            </p:nvPr>
          </p:nvSpPr>
          <p:spPr>
            <a:xfrm>
              <a:off x="6115050" y="2848662"/>
              <a:ext cx="44451" cy="21539"/>
            </a:xfrm>
            <a:custGeom>
              <a:avLst/>
              <a:gdLst/>
              <a:ahLst/>
              <a:cxnLst/>
              <a:rect l="0" t="0" r="0" b="0"/>
              <a:pathLst>
                <a:path w="44451" h="21539">
                  <a:moveTo>
                    <a:pt x="0" y="8838"/>
                  </a:moveTo>
                  <a:lnTo>
                    <a:pt x="0" y="8838"/>
                  </a:lnTo>
                  <a:lnTo>
                    <a:pt x="8839" y="0"/>
                  </a:lnTo>
                  <a:lnTo>
                    <a:pt x="11537" y="829"/>
                  </a:lnTo>
                  <a:lnTo>
                    <a:pt x="44450" y="215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SMARTInkShape-2750"/>
            <p:cNvSpPr/>
            <p:nvPr>
              <p:custDataLst>
                <p:tags r:id="rId118"/>
              </p:custDataLst>
            </p:nvPr>
          </p:nvSpPr>
          <p:spPr>
            <a:xfrm>
              <a:off x="6083300" y="2997200"/>
              <a:ext cx="12701" cy="44451"/>
            </a:xfrm>
            <a:custGeom>
              <a:avLst/>
              <a:gdLst/>
              <a:ahLst/>
              <a:cxnLst/>
              <a:rect l="0" t="0" r="0" b="0"/>
              <a:pathLst>
                <a:path w="12701" h="4445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4364" y="706"/>
                  </a:lnTo>
                  <a:lnTo>
                    <a:pt x="5026" y="1881"/>
                  </a:lnTo>
                  <a:lnTo>
                    <a:pt x="5762" y="6481"/>
                  </a:lnTo>
                  <a:lnTo>
                    <a:pt x="7004" y="32894"/>
                  </a:lnTo>
                  <a:lnTo>
                    <a:pt x="12700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SMARTInkShape-2751"/>
            <p:cNvSpPr/>
            <p:nvPr>
              <p:custDataLst>
                <p:tags r:id="rId119"/>
              </p:custDataLst>
            </p:nvPr>
          </p:nvSpPr>
          <p:spPr>
            <a:xfrm>
              <a:off x="5902149" y="2780138"/>
              <a:ext cx="126534" cy="294647"/>
            </a:xfrm>
            <a:custGeom>
              <a:avLst/>
              <a:gdLst/>
              <a:ahLst/>
              <a:cxnLst/>
              <a:rect l="0" t="0" r="0" b="0"/>
              <a:pathLst>
                <a:path w="126534" h="294647">
                  <a:moveTo>
                    <a:pt x="92251" y="185312"/>
                  </a:moveTo>
                  <a:lnTo>
                    <a:pt x="92251" y="185312"/>
                  </a:lnTo>
                  <a:lnTo>
                    <a:pt x="86476" y="180242"/>
                  </a:lnTo>
                  <a:lnTo>
                    <a:pt x="80042" y="176474"/>
                  </a:lnTo>
                  <a:lnTo>
                    <a:pt x="76350" y="175892"/>
                  </a:lnTo>
                  <a:lnTo>
                    <a:pt x="68485" y="177127"/>
                  </a:lnTo>
                  <a:lnTo>
                    <a:pt x="46012" y="188531"/>
                  </a:lnTo>
                  <a:lnTo>
                    <a:pt x="23751" y="208687"/>
                  </a:lnTo>
                  <a:lnTo>
                    <a:pt x="7123" y="242646"/>
                  </a:lnTo>
                  <a:lnTo>
                    <a:pt x="0" y="270504"/>
                  </a:lnTo>
                  <a:lnTo>
                    <a:pt x="2097" y="285264"/>
                  </a:lnTo>
                  <a:lnTo>
                    <a:pt x="4631" y="292163"/>
                  </a:lnTo>
                  <a:lnTo>
                    <a:pt x="10555" y="294646"/>
                  </a:lnTo>
                  <a:lnTo>
                    <a:pt x="28424" y="291761"/>
                  </a:lnTo>
                  <a:lnTo>
                    <a:pt x="48801" y="281607"/>
                  </a:lnTo>
                  <a:lnTo>
                    <a:pt x="88085" y="237412"/>
                  </a:lnTo>
                  <a:lnTo>
                    <a:pt x="102227" y="200592"/>
                  </a:lnTo>
                  <a:lnTo>
                    <a:pt x="114578" y="154333"/>
                  </a:lnTo>
                  <a:lnTo>
                    <a:pt x="119343" y="122860"/>
                  </a:lnTo>
                  <a:lnTo>
                    <a:pt x="123812" y="89587"/>
                  </a:lnTo>
                  <a:lnTo>
                    <a:pt x="126533" y="48528"/>
                  </a:lnTo>
                  <a:lnTo>
                    <a:pt x="123629" y="6485"/>
                  </a:lnTo>
                  <a:lnTo>
                    <a:pt x="120778" y="0"/>
                  </a:lnTo>
                  <a:lnTo>
                    <a:pt x="118323" y="1798"/>
                  </a:lnTo>
                  <a:lnTo>
                    <a:pt x="111836" y="13204"/>
                  </a:lnTo>
                  <a:lnTo>
                    <a:pt x="101241" y="59410"/>
                  </a:lnTo>
                  <a:lnTo>
                    <a:pt x="95228" y="98776"/>
                  </a:lnTo>
                  <a:lnTo>
                    <a:pt x="92839" y="139996"/>
                  </a:lnTo>
                  <a:lnTo>
                    <a:pt x="94306" y="178705"/>
                  </a:lnTo>
                  <a:lnTo>
                    <a:pt x="98808" y="203543"/>
                  </a:lnTo>
                  <a:lnTo>
                    <a:pt x="124001" y="2551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7" name="SMARTInkShape-Group493"/>
          <p:cNvGrpSpPr/>
          <p:nvPr/>
        </p:nvGrpSpPr>
        <p:grpSpPr>
          <a:xfrm>
            <a:off x="5366633" y="2921116"/>
            <a:ext cx="176918" cy="125508"/>
            <a:chOff x="5366633" y="2921116"/>
            <a:chExt cx="176918" cy="125508"/>
          </a:xfrm>
        </p:grpSpPr>
        <p:sp>
          <p:nvSpPr>
            <p:cNvPr id="425" name="SMARTInkShape-2752"/>
            <p:cNvSpPr/>
            <p:nvPr>
              <p:custDataLst>
                <p:tags r:id="rId110"/>
              </p:custDataLst>
            </p:nvPr>
          </p:nvSpPr>
          <p:spPr>
            <a:xfrm>
              <a:off x="5369619" y="3009900"/>
              <a:ext cx="173932" cy="36724"/>
            </a:xfrm>
            <a:custGeom>
              <a:avLst/>
              <a:gdLst/>
              <a:ahLst/>
              <a:cxnLst/>
              <a:rect l="0" t="0" r="0" b="0"/>
              <a:pathLst>
                <a:path w="173932" h="36724">
                  <a:moveTo>
                    <a:pt x="15181" y="6350"/>
                  </a:moveTo>
                  <a:lnTo>
                    <a:pt x="15181" y="6350"/>
                  </a:lnTo>
                  <a:lnTo>
                    <a:pt x="876" y="26123"/>
                  </a:lnTo>
                  <a:lnTo>
                    <a:pt x="0" y="28704"/>
                  </a:lnTo>
                  <a:lnTo>
                    <a:pt x="121" y="31130"/>
                  </a:lnTo>
                  <a:lnTo>
                    <a:pt x="908" y="33453"/>
                  </a:lnTo>
                  <a:lnTo>
                    <a:pt x="3548" y="35003"/>
                  </a:lnTo>
                  <a:lnTo>
                    <a:pt x="12127" y="36723"/>
                  </a:lnTo>
                  <a:lnTo>
                    <a:pt x="54212" y="31011"/>
                  </a:lnTo>
                  <a:lnTo>
                    <a:pt x="99091" y="23137"/>
                  </a:lnTo>
                  <a:lnTo>
                    <a:pt x="143051" y="14082"/>
                  </a:lnTo>
                  <a:lnTo>
                    <a:pt x="17393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SMARTInkShape-2753"/>
            <p:cNvSpPr/>
            <p:nvPr>
              <p:custDataLst>
                <p:tags r:id="rId111"/>
              </p:custDataLst>
            </p:nvPr>
          </p:nvSpPr>
          <p:spPr>
            <a:xfrm>
              <a:off x="5366633" y="2921116"/>
              <a:ext cx="113418" cy="6235"/>
            </a:xfrm>
            <a:custGeom>
              <a:avLst/>
              <a:gdLst/>
              <a:ahLst/>
              <a:cxnLst/>
              <a:rect l="0" t="0" r="0" b="0"/>
              <a:pathLst>
                <a:path w="113418" h="6235">
                  <a:moveTo>
                    <a:pt x="5467" y="6234"/>
                  </a:moveTo>
                  <a:lnTo>
                    <a:pt x="5467" y="6234"/>
                  </a:lnTo>
                  <a:lnTo>
                    <a:pt x="0" y="6234"/>
                  </a:lnTo>
                  <a:lnTo>
                    <a:pt x="2749" y="2863"/>
                  </a:lnTo>
                  <a:lnTo>
                    <a:pt x="6141" y="1208"/>
                  </a:lnTo>
                  <a:lnTo>
                    <a:pt x="45856" y="0"/>
                  </a:lnTo>
                  <a:lnTo>
                    <a:pt x="113417" y="62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0" name="SMARTInkShape-Group494"/>
          <p:cNvGrpSpPr/>
          <p:nvPr/>
        </p:nvGrpSpPr>
        <p:grpSpPr>
          <a:xfrm>
            <a:off x="4692650" y="2806500"/>
            <a:ext cx="222251" cy="317701"/>
            <a:chOff x="4692650" y="2806500"/>
            <a:chExt cx="222251" cy="317701"/>
          </a:xfrm>
        </p:grpSpPr>
        <p:sp>
          <p:nvSpPr>
            <p:cNvPr id="428" name="SMARTInkShape-2754"/>
            <p:cNvSpPr/>
            <p:nvPr>
              <p:custDataLst>
                <p:tags r:id="rId108"/>
              </p:custDataLst>
            </p:nvPr>
          </p:nvSpPr>
          <p:spPr>
            <a:xfrm>
              <a:off x="4692650" y="2806500"/>
              <a:ext cx="222251" cy="317701"/>
            </a:xfrm>
            <a:custGeom>
              <a:avLst/>
              <a:gdLst/>
              <a:ahLst/>
              <a:cxnLst/>
              <a:rect l="0" t="0" r="0" b="0"/>
              <a:pathLst>
                <a:path w="222251" h="317701">
                  <a:moveTo>
                    <a:pt x="222250" y="31950"/>
                  </a:moveTo>
                  <a:lnTo>
                    <a:pt x="222250" y="31950"/>
                  </a:lnTo>
                  <a:lnTo>
                    <a:pt x="221544" y="6629"/>
                  </a:lnTo>
                  <a:lnTo>
                    <a:pt x="218879" y="0"/>
                  </a:lnTo>
                  <a:lnTo>
                    <a:pt x="215769" y="67"/>
                  </a:lnTo>
                  <a:lnTo>
                    <a:pt x="206670" y="5785"/>
                  </a:lnTo>
                  <a:lnTo>
                    <a:pt x="162358" y="51000"/>
                  </a:lnTo>
                  <a:lnTo>
                    <a:pt x="132501" y="93290"/>
                  </a:lnTo>
                  <a:lnTo>
                    <a:pt x="104411" y="137278"/>
                  </a:lnTo>
                  <a:lnTo>
                    <a:pt x="76050" y="182866"/>
                  </a:lnTo>
                  <a:lnTo>
                    <a:pt x="53656" y="223735"/>
                  </a:lnTo>
                  <a:lnTo>
                    <a:pt x="30851" y="263940"/>
                  </a:lnTo>
                  <a:lnTo>
                    <a:pt x="0" y="317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SMARTInkShape-2755"/>
            <p:cNvSpPr/>
            <p:nvPr>
              <p:custDataLst>
                <p:tags r:id="rId109"/>
              </p:custDataLst>
            </p:nvPr>
          </p:nvSpPr>
          <p:spPr>
            <a:xfrm>
              <a:off x="4705350" y="2823929"/>
              <a:ext cx="127001" cy="211372"/>
            </a:xfrm>
            <a:custGeom>
              <a:avLst/>
              <a:gdLst/>
              <a:ahLst/>
              <a:cxnLst/>
              <a:rect l="0" t="0" r="0" b="0"/>
              <a:pathLst>
                <a:path w="127001" h="211372">
                  <a:moveTo>
                    <a:pt x="0" y="8171"/>
                  </a:moveTo>
                  <a:lnTo>
                    <a:pt x="0" y="8171"/>
                  </a:lnTo>
                  <a:lnTo>
                    <a:pt x="0" y="1429"/>
                  </a:lnTo>
                  <a:lnTo>
                    <a:pt x="705" y="149"/>
                  </a:lnTo>
                  <a:lnTo>
                    <a:pt x="1881" y="0"/>
                  </a:lnTo>
                  <a:lnTo>
                    <a:pt x="12209" y="4832"/>
                  </a:lnTo>
                  <a:lnTo>
                    <a:pt x="37271" y="28495"/>
                  </a:lnTo>
                  <a:lnTo>
                    <a:pt x="65218" y="66409"/>
                  </a:lnTo>
                  <a:lnTo>
                    <a:pt x="95921" y="110358"/>
                  </a:lnTo>
                  <a:lnTo>
                    <a:pt x="114016" y="155591"/>
                  </a:lnTo>
                  <a:lnTo>
                    <a:pt x="127000" y="2113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1" name="SMARTInkShape-2756"/>
          <p:cNvSpPr/>
          <p:nvPr>
            <p:custDataLst>
              <p:tags r:id="rId11"/>
            </p:custDataLst>
          </p:nvPr>
        </p:nvSpPr>
        <p:spPr>
          <a:xfrm>
            <a:off x="3981662" y="2805684"/>
            <a:ext cx="304589" cy="420257"/>
          </a:xfrm>
          <a:custGeom>
            <a:avLst/>
            <a:gdLst/>
            <a:ahLst/>
            <a:cxnLst/>
            <a:rect l="0" t="0" r="0" b="0"/>
            <a:pathLst>
              <a:path w="304589" h="420257">
                <a:moveTo>
                  <a:pt x="101388" y="153416"/>
                </a:moveTo>
                <a:lnTo>
                  <a:pt x="101388" y="153416"/>
                </a:lnTo>
                <a:lnTo>
                  <a:pt x="92550" y="144578"/>
                </a:lnTo>
                <a:lnTo>
                  <a:pt x="84760" y="142433"/>
                </a:lnTo>
                <a:lnTo>
                  <a:pt x="65883" y="141055"/>
                </a:lnTo>
                <a:lnTo>
                  <a:pt x="46105" y="147559"/>
                </a:lnTo>
                <a:lnTo>
                  <a:pt x="22370" y="168535"/>
                </a:lnTo>
                <a:lnTo>
                  <a:pt x="4205" y="197093"/>
                </a:lnTo>
                <a:lnTo>
                  <a:pt x="105" y="213751"/>
                </a:lnTo>
                <a:lnTo>
                  <a:pt x="0" y="221155"/>
                </a:lnTo>
                <a:lnTo>
                  <a:pt x="2046" y="227504"/>
                </a:lnTo>
                <a:lnTo>
                  <a:pt x="9963" y="238320"/>
                </a:lnTo>
                <a:lnTo>
                  <a:pt x="15744" y="241063"/>
                </a:lnTo>
                <a:lnTo>
                  <a:pt x="29692" y="242229"/>
                </a:lnTo>
                <a:lnTo>
                  <a:pt x="60154" y="232177"/>
                </a:lnTo>
                <a:lnTo>
                  <a:pt x="85878" y="212422"/>
                </a:lnTo>
                <a:lnTo>
                  <a:pt x="96376" y="191165"/>
                </a:lnTo>
                <a:lnTo>
                  <a:pt x="104372" y="153312"/>
                </a:lnTo>
                <a:lnTo>
                  <a:pt x="104859" y="120929"/>
                </a:lnTo>
                <a:lnTo>
                  <a:pt x="102550" y="83600"/>
                </a:lnTo>
                <a:lnTo>
                  <a:pt x="107298" y="60371"/>
                </a:lnTo>
                <a:lnTo>
                  <a:pt x="113657" y="46446"/>
                </a:lnTo>
                <a:lnTo>
                  <a:pt x="138655" y="26706"/>
                </a:lnTo>
                <a:lnTo>
                  <a:pt x="183550" y="3493"/>
                </a:lnTo>
                <a:lnTo>
                  <a:pt x="192146" y="551"/>
                </a:lnTo>
                <a:lnTo>
                  <a:pt x="199287" y="0"/>
                </a:lnTo>
                <a:lnTo>
                  <a:pt x="210986" y="3152"/>
                </a:lnTo>
                <a:lnTo>
                  <a:pt x="213964" y="6673"/>
                </a:lnTo>
                <a:lnTo>
                  <a:pt x="215245" y="11138"/>
                </a:lnTo>
                <a:lnTo>
                  <a:pt x="215392" y="16230"/>
                </a:lnTo>
                <a:lnTo>
                  <a:pt x="200421" y="55527"/>
                </a:lnTo>
                <a:lnTo>
                  <a:pt x="183177" y="96581"/>
                </a:lnTo>
                <a:lnTo>
                  <a:pt x="165368" y="144180"/>
                </a:lnTo>
                <a:lnTo>
                  <a:pt x="155459" y="177298"/>
                </a:lnTo>
                <a:lnTo>
                  <a:pt x="145317" y="217564"/>
                </a:lnTo>
                <a:lnTo>
                  <a:pt x="140197" y="248248"/>
                </a:lnTo>
                <a:lnTo>
                  <a:pt x="136275" y="281642"/>
                </a:lnTo>
                <a:lnTo>
                  <a:pt x="134067" y="326092"/>
                </a:lnTo>
                <a:lnTo>
                  <a:pt x="134825" y="358782"/>
                </a:lnTo>
                <a:lnTo>
                  <a:pt x="147480" y="401543"/>
                </a:lnTo>
                <a:lnTo>
                  <a:pt x="157535" y="416886"/>
                </a:lnTo>
                <a:lnTo>
                  <a:pt x="162808" y="419374"/>
                </a:lnTo>
                <a:lnTo>
                  <a:pt x="176194" y="420256"/>
                </a:lnTo>
                <a:lnTo>
                  <a:pt x="189668" y="412653"/>
                </a:lnTo>
                <a:lnTo>
                  <a:pt x="196224" y="406674"/>
                </a:lnTo>
                <a:lnTo>
                  <a:pt x="212195" y="371291"/>
                </a:lnTo>
                <a:lnTo>
                  <a:pt x="222492" y="328430"/>
                </a:lnTo>
                <a:lnTo>
                  <a:pt x="222859" y="286320"/>
                </a:lnTo>
                <a:lnTo>
                  <a:pt x="220319" y="262950"/>
                </a:lnTo>
                <a:lnTo>
                  <a:pt x="216603" y="251488"/>
                </a:lnTo>
                <a:lnTo>
                  <a:pt x="218415" y="249842"/>
                </a:lnTo>
                <a:lnTo>
                  <a:pt x="304588" y="21056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0" name="SMARTInkShape-Group496"/>
          <p:cNvGrpSpPr/>
          <p:nvPr/>
        </p:nvGrpSpPr>
        <p:grpSpPr>
          <a:xfrm>
            <a:off x="3065712" y="2787911"/>
            <a:ext cx="613656" cy="304543"/>
            <a:chOff x="3065712" y="2787911"/>
            <a:chExt cx="613656" cy="304543"/>
          </a:xfrm>
        </p:grpSpPr>
        <p:sp>
          <p:nvSpPr>
            <p:cNvPr id="432" name="SMARTInkShape-2757"/>
            <p:cNvSpPr/>
            <p:nvPr>
              <p:custDataLst>
                <p:tags r:id="rId100"/>
              </p:custDataLst>
            </p:nvPr>
          </p:nvSpPr>
          <p:spPr>
            <a:xfrm>
              <a:off x="3619656" y="2946400"/>
              <a:ext cx="59712" cy="105114"/>
            </a:xfrm>
            <a:custGeom>
              <a:avLst/>
              <a:gdLst/>
              <a:ahLst/>
              <a:cxnLst/>
              <a:rect l="0" t="0" r="0" b="0"/>
              <a:pathLst>
                <a:path w="59712" h="105114">
                  <a:moveTo>
                    <a:pt x="44294" y="6350"/>
                  </a:moveTo>
                  <a:lnTo>
                    <a:pt x="44294" y="6350"/>
                  </a:lnTo>
                  <a:lnTo>
                    <a:pt x="29367" y="6350"/>
                  </a:lnTo>
                  <a:lnTo>
                    <a:pt x="16353" y="13092"/>
                  </a:lnTo>
                  <a:lnTo>
                    <a:pt x="5833" y="24027"/>
                  </a:lnTo>
                  <a:lnTo>
                    <a:pt x="1618" y="46316"/>
                  </a:lnTo>
                  <a:lnTo>
                    <a:pt x="0" y="83039"/>
                  </a:lnTo>
                  <a:lnTo>
                    <a:pt x="3676" y="93586"/>
                  </a:lnTo>
                  <a:lnTo>
                    <a:pt x="6632" y="98374"/>
                  </a:lnTo>
                  <a:lnTo>
                    <a:pt x="10014" y="101566"/>
                  </a:lnTo>
                  <a:lnTo>
                    <a:pt x="17534" y="105113"/>
                  </a:lnTo>
                  <a:lnTo>
                    <a:pt x="27462" y="102926"/>
                  </a:lnTo>
                  <a:lnTo>
                    <a:pt x="33072" y="100367"/>
                  </a:lnTo>
                  <a:lnTo>
                    <a:pt x="51082" y="83283"/>
                  </a:lnTo>
                  <a:lnTo>
                    <a:pt x="57894" y="68294"/>
                  </a:lnTo>
                  <a:lnTo>
                    <a:pt x="59711" y="60346"/>
                  </a:lnTo>
                  <a:lnTo>
                    <a:pt x="57966" y="43989"/>
                  </a:lnTo>
                  <a:lnTo>
                    <a:pt x="51782" y="28017"/>
                  </a:lnTo>
                  <a:lnTo>
                    <a:pt x="3159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SMARTInkShape-2758"/>
            <p:cNvSpPr/>
            <p:nvPr>
              <p:custDataLst>
                <p:tags r:id="rId101"/>
              </p:custDataLst>
            </p:nvPr>
          </p:nvSpPr>
          <p:spPr>
            <a:xfrm>
              <a:off x="3536950" y="2914650"/>
              <a:ext cx="31751" cy="145596"/>
            </a:xfrm>
            <a:custGeom>
              <a:avLst/>
              <a:gdLst/>
              <a:ahLst/>
              <a:cxnLst/>
              <a:rect l="0" t="0" r="0" b="0"/>
              <a:pathLst>
                <a:path w="31751" h="145596">
                  <a:moveTo>
                    <a:pt x="0" y="0"/>
                  </a:moveTo>
                  <a:lnTo>
                    <a:pt x="0" y="0"/>
                  </a:lnTo>
                  <a:lnTo>
                    <a:pt x="3371" y="6742"/>
                  </a:lnTo>
                  <a:lnTo>
                    <a:pt x="9459" y="47530"/>
                  </a:lnTo>
                  <a:lnTo>
                    <a:pt x="17883" y="94080"/>
                  </a:lnTo>
                  <a:lnTo>
                    <a:pt x="17014" y="135016"/>
                  </a:lnTo>
                  <a:lnTo>
                    <a:pt x="15577" y="140811"/>
                  </a:lnTo>
                  <a:lnTo>
                    <a:pt x="13912" y="143969"/>
                  </a:lnTo>
                  <a:lnTo>
                    <a:pt x="12097" y="145367"/>
                  </a:lnTo>
                  <a:lnTo>
                    <a:pt x="10181" y="145595"/>
                  </a:lnTo>
                  <a:lnTo>
                    <a:pt x="6171" y="138322"/>
                  </a:lnTo>
                  <a:lnTo>
                    <a:pt x="4114" y="132431"/>
                  </a:lnTo>
                  <a:lnTo>
                    <a:pt x="4590" y="107286"/>
                  </a:lnTo>
                  <a:lnTo>
                    <a:pt x="16141" y="64231"/>
                  </a:lnTo>
                  <a:lnTo>
                    <a:pt x="3175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SMARTInkShape-2759"/>
            <p:cNvSpPr/>
            <p:nvPr>
              <p:custDataLst>
                <p:tags r:id="rId102"/>
              </p:custDataLst>
            </p:nvPr>
          </p:nvSpPr>
          <p:spPr>
            <a:xfrm>
              <a:off x="3418327" y="2927350"/>
              <a:ext cx="55124" cy="12701"/>
            </a:xfrm>
            <a:custGeom>
              <a:avLst/>
              <a:gdLst/>
              <a:ahLst/>
              <a:cxnLst/>
              <a:rect l="0" t="0" r="0" b="0"/>
              <a:pathLst>
                <a:path w="55124" h="12701">
                  <a:moveTo>
                    <a:pt x="17023" y="12700"/>
                  </a:moveTo>
                  <a:lnTo>
                    <a:pt x="17023" y="12700"/>
                  </a:lnTo>
                  <a:lnTo>
                    <a:pt x="0" y="12700"/>
                  </a:lnTo>
                  <a:lnTo>
                    <a:pt x="30" y="11994"/>
                  </a:lnTo>
                  <a:lnTo>
                    <a:pt x="1944" y="9329"/>
                  </a:lnTo>
                  <a:lnTo>
                    <a:pt x="13731" y="3862"/>
                  </a:lnTo>
                  <a:lnTo>
                    <a:pt x="5512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SMARTInkShape-2760"/>
            <p:cNvSpPr/>
            <p:nvPr>
              <p:custDataLst>
                <p:tags r:id="rId103"/>
              </p:custDataLst>
            </p:nvPr>
          </p:nvSpPr>
          <p:spPr>
            <a:xfrm>
              <a:off x="3435907" y="2787911"/>
              <a:ext cx="43894" cy="276246"/>
            </a:xfrm>
            <a:custGeom>
              <a:avLst/>
              <a:gdLst/>
              <a:ahLst/>
              <a:cxnLst/>
              <a:rect l="0" t="0" r="0" b="0"/>
              <a:pathLst>
                <a:path w="43894" h="276246">
                  <a:moveTo>
                    <a:pt x="43893" y="6089"/>
                  </a:moveTo>
                  <a:lnTo>
                    <a:pt x="43893" y="6089"/>
                  </a:lnTo>
                  <a:lnTo>
                    <a:pt x="43893" y="622"/>
                  </a:lnTo>
                  <a:lnTo>
                    <a:pt x="43187" y="328"/>
                  </a:lnTo>
                  <a:lnTo>
                    <a:pt x="40522" y="0"/>
                  </a:lnTo>
                  <a:lnTo>
                    <a:pt x="36986" y="5500"/>
                  </a:lnTo>
                  <a:lnTo>
                    <a:pt x="24794" y="49015"/>
                  </a:lnTo>
                  <a:lnTo>
                    <a:pt x="14253" y="95938"/>
                  </a:lnTo>
                  <a:lnTo>
                    <a:pt x="7908" y="134468"/>
                  </a:lnTo>
                  <a:lnTo>
                    <a:pt x="2265" y="177791"/>
                  </a:lnTo>
                  <a:lnTo>
                    <a:pt x="0" y="218824"/>
                  </a:lnTo>
                  <a:lnTo>
                    <a:pt x="222" y="259281"/>
                  </a:lnTo>
                  <a:lnTo>
                    <a:pt x="2847" y="269372"/>
                  </a:lnTo>
                  <a:lnTo>
                    <a:pt x="5240" y="272628"/>
                  </a:lnTo>
                  <a:lnTo>
                    <a:pt x="8247" y="274798"/>
                  </a:lnTo>
                  <a:lnTo>
                    <a:pt x="11662" y="276245"/>
                  </a:lnTo>
                  <a:lnTo>
                    <a:pt x="15350" y="275799"/>
                  </a:lnTo>
                  <a:lnTo>
                    <a:pt x="26577" y="269134"/>
                  </a:lnTo>
                  <a:lnTo>
                    <a:pt x="37543" y="2600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SMARTInkShape-2761"/>
            <p:cNvSpPr/>
            <p:nvPr>
              <p:custDataLst>
                <p:tags r:id="rId104"/>
              </p:custDataLst>
            </p:nvPr>
          </p:nvSpPr>
          <p:spPr>
            <a:xfrm>
              <a:off x="3303668" y="2917516"/>
              <a:ext cx="49604" cy="140090"/>
            </a:xfrm>
            <a:custGeom>
              <a:avLst/>
              <a:gdLst/>
              <a:ahLst/>
              <a:cxnLst/>
              <a:rect l="0" t="0" r="0" b="0"/>
              <a:pathLst>
                <a:path w="49604" h="140090">
                  <a:moveTo>
                    <a:pt x="49132" y="9834"/>
                  </a:moveTo>
                  <a:lnTo>
                    <a:pt x="49132" y="9834"/>
                  </a:lnTo>
                  <a:lnTo>
                    <a:pt x="45761" y="6463"/>
                  </a:lnTo>
                  <a:lnTo>
                    <a:pt x="42224" y="4808"/>
                  </a:lnTo>
                  <a:lnTo>
                    <a:pt x="22692" y="0"/>
                  </a:lnTo>
                  <a:lnTo>
                    <a:pt x="13627" y="1465"/>
                  </a:lnTo>
                  <a:lnTo>
                    <a:pt x="3961" y="6257"/>
                  </a:lnTo>
                  <a:lnTo>
                    <a:pt x="2085" y="8860"/>
                  </a:lnTo>
                  <a:lnTo>
                    <a:pt x="0" y="15516"/>
                  </a:lnTo>
                  <a:lnTo>
                    <a:pt x="4718" y="25059"/>
                  </a:lnTo>
                  <a:lnTo>
                    <a:pt x="34317" y="72599"/>
                  </a:lnTo>
                  <a:lnTo>
                    <a:pt x="49132" y="102247"/>
                  </a:lnTo>
                  <a:lnTo>
                    <a:pt x="49603" y="113466"/>
                  </a:lnTo>
                  <a:lnTo>
                    <a:pt x="42529" y="131086"/>
                  </a:lnTo>
                  <a:lnTo>
                    <a:pt x="37261" y="137807"/>
                  </a:lnTo>
                  <a:lnTo>
                    <a:pt x="34868" y="139600"/>
                  </a:lnTo>
                  <a:lnTo>
                    <a:pt x="31861" y="140089"/>
                  </a:lnTo>
                  <a:lnTo>
                    <a:pt x="24758" y="138751"/>
                  </a:lnTo>
                  <a:lnTo>
                    <a:pt x="21594" y="135995"/>
                  </a:lnTo>
                  <a:lnTo>
                    <a:pt x="11032" y="1177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SMARTInkShape-2762"/>
            <p:cNvSpPr/>
            <p:nvPr>
              <p:custDataLst>
                <p:tags r:id="rId105"/>
              </p:custDataLst>
            </p:nvPr>
          </p:nvSpPr>
          <p:spPr>
            <a:xfrm>
              <a:off x="3238500" y="2895600"/>
              <a:ext cx="6351" cy="44451"/>
            </a:xfrm>
            <a:custGeom>
              <a:avLst/>
              <a:gdLst/>
              <a:ahLst/>
              <a:cxnLst/>
              <a:rect l="0" t="0" r="0" b="0"/>
              <a:pathLst>
                <a:path w="6351" h="44451">
                  <a:moveTo>
                    <a:pt x="0" y="44450"/>
                  </a:moveTo>
                  <a:lnTo>
                    <a:pt x="0" y="44450"/>
                  </a:lnTo>
                  <a:lnTo>
                    <a:pt x="0" y="6411"/>
                  </a:lnTo>
                  <a:lnTo>
                    <a:pt x="706" y="4274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SMARTInkShape-2763"/>
            <p:cNvSpPr/>
            <p:nvPr>
              <p:custDataLst>
                <p:tags r:id="rId106"/>
              </p:custDataLst>
            </p:nvPr>
          </p:nvSpPr>
          <p:spPr>
            <a:xfrm>
              <a:off x="3232150" y="2978150"/>
              <a:ext cx="6351" cy="76201"/>
            </a:xfrm>
            <a:custGeom>
              <a:avLst/>
              <a:gdLst/>
              <a:ahLst/>
              <a:cxnLst/>
              <a:rect l="0" t="0" r="0" b="0"/>
              <a:pathLst>
                <a:path w="6351" h="76201">
                  <a:moveTo>
                    <a:pt x="6350" y="0"/>
                  </a:moveTo>
                  <a:lnTo>
                    <a:pt x="6350" y="0"/>
                  </a:lnTo>
                  <a:lnTo>
                    <a:pt x="1324" y="43897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SMARTInkShape-2764"/>
            <p:cNvSpPr/>
            <p:nvPr>
              <p:custDataLst>
                <p:tags r:id="rId107"/>
              </p:custDataLst>
            </p:nvPr>
          </p:nvSpPr>
          <p:spPr>
            <a:xfrm>
              <a:off x="3065712" y="2805341"/>
              <a:ext cx="96589" cy="287113"/>
            </a:xfrm>
            <a:custGeom>
              <a:avLst/>
              <a:gdLst/>
              <a:ahLst/>
              <a:cxnLst/>
              <a:rect l="0" t="0" r="0" b="0"/>
              <a:pathLst>
                <a:path w="96589" h="287113">
                  <a:moveTo>
                    <a:pt x="71188" y="198209"/>
                  </a:moveTo>
                  <a:lnTo>
                    <a:pt x="71188" y="198209"/>
                  </a:lnTo>
                  <a:lnTo>
                    <a:pt x="67817" y="194838"/>
                  </a:lnTo>
                  <a:lnTo>
                    <a:pt x="66162" y="191302"/>
                  </a:lnTo>
                  <a:lnTo>
                    <a:pt x="65099" y="183282"/>
                  </a:lnTo>
                  <a:lnTo>
                    <a:pt x="63601" y="181202"/>
                  </a:lnTo>
                  <a:lnTo>
                    <a:pt x="58174" y="177010"/>
                  </a:lnTo>
                  <a:lnTo>
                    <a:pt x="50555" y="174053"/>
                  </a:lnTo>
                  <a:lnTo>
                    <a:pt x="42262" y="177125"/>
                  </a:lnTo>
                  <a:lnTo>
                    <a:pt x="32227" y="183899"/>
                  </a:lnTo>
                  <a:lnTo>
                    <a:pt x="18643" y="201025"/>
                  </a:lnTo>
                  <a:lnTo>
                    <a:pt x="525" y="247821"/>
                  </a:lnTo>
                  <a:lnTo>
                    <a:pt x="0" y="272175"/>
                  </a:lnTo>
                  <a:lnTo>
                    <a:pt x="4506" y="282353"/>
                  </a:lnTo>
                  <a:lnTo>
                    <a:pt x="7684" y="286055"/>
                  </a:lnTo>
                  <a:lnTo>
                    <a:pt x="11918" y="287112"/>
                  </a:lnTo>
                  <a:lnTo>
                    <a:pt x="22268" y="284523"/>
                  </a:lnTo>
                  <a:lnTo>
                    <a:pt x="39995" y="268390"/>
                  </a:lnTo>
                  <a:lnTo>
                    <a:pt x="70845" y="222424"/>
                  </a:lnTo>
                  <a:lnTo>
                    <a:pt x="81286" y="178402"/>
                  </a:lnTo>
                  <a:lnTo>
                    <a:pt x="88260" y="131972"/>
                  </a:lnTo>
                  <a:lnTo>
                    <a:pt x="89847" y="88464"/>
                  </a:lnTo>
                  <a:lnTo>
                    <a:pt x="88305" y="45364"/>
                  </a:lnTo>
                  <a:lnTo>
                    <a:pt x="78679" y="0"/>
                  </a:lnTo>
                  <a:lnTo>
                    <a:pt x="77593" y="453"/>
                  </a:lnTo>
                  <a:lnTo>
                    <a:pt x="74505" y="6601"/>
                  </a:lnTo>
                  <a:lnTo>
                    <a:pt x="67479" y="43709"/>
                  </a:lnTo>
                  <a:lnTo>
                    <a:pt x="67241" y="90341"/>
                  </a:lnTo>
                  <a:lnTo>
                    <a:pt x="70408" y="134255"/>
                  </a:lnTo>
                  <a:lnTo>
                    <a:pt x="77698" y="179417"/>
                  </a:lnTo>
                  <a:lnTo>
                    <a:pt x="96588" y="2299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6" name="SMARTInkShape-Group497"/>
          <p:cNvGrpSpPr/>
          <p:nvPr/>
        </p:nvGrpSpPr>
        <p:grpSpPr>
          <a:xfrm>
            <a:off x="2193442" y="2835905"/>
            <a:ext cx="381793" cy="333102"/>
            <a:chOff x="2193442" y="2835905"/>
            <a:chExt cx="381793" cy="333102"/>
          </a:xfrm>
        </p:grpSpPr>
        <p:sp>
          <p:nvSpPr>
            <p:cNvPr id="441" name="SMARTInkShape-2765"/>
            <p:cNvSpPr/>
            <p:nvPr>
              <p:custDataLst>
                <p:tags r:id="rId95"/>
              </p:custDataLst>
            </p:nvPr>
          </p:nvSpPr>
          <p:spPr>
            <a:xfrm>
              <a:off x="2552700" y="3067050"/>
              <a:ext cx="12701" cy="17645"/>
            </a:xfrm>
            <a:custGeom>
              <a:avLst/>
              <a:gdLst/>
              <a:ahLst/>
              <a:cxnLst/>
              <a:rect l="0" t="0" r="0" b="0"/>
              <a:pathLst>
                <a:path w="12701" h="17645">
                  <a:moveTo>
                    <a:pt x="12700" y="0"/>
                  </a:moveTo>
                  <a:lnTo>
                    <a:pt x="12700" y="0"/>
                  </a:lnTo>
                  <a:lnTo>
                    <a:pt x="7674" y="11933"/>
                  </a:lnTo>
                  <a:lnTo>
                    <a:pt x="7233" y="14305"/>
                  </a:lnTo>
                  <a:lnTo>
                    <a:pt x="6233" y="15887"/>
                  </a:lnTo>
                  <a:lnTo>
                    <a:pt x="4861" y="16941"/>
                  </a:lnTo>
                  <a:lnTo>
                    <a:pt x="3240" y="17644"/>
                  </a:lnTo>
                  <a:lnTo>
                    <a:pt x="2160" y="17407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SMARTInkShape-2766"/>
            <p:cNvSpPr/>
            <p:nvPr>
              <p:custDataLst>
                <p:tags r:id="rId96"/>
              </p:custDataLst>
            </p:nvPr>
          </p:nvSpPr>
          <p:spPr>
            <a:xfrm>
              <a:off x="2565400" y="2930042"/>
              <a:ext cx="9835" cy="16359"/>
            </a:xfrm>
            <a:custGeom>
              <a:avLst/>
              <a:gdLst/>
              <a:ahLst/>
              <a:cxnLst/>
              <a:rect l="0" t="0" r="0" b="0"/>
              <a:pathLst>
                <a:path w="9835" h="16359">
                  <a:moveTo>
                    <a:pt x="0" y="3658"/>
                  </a:moveTo>
                  <a:lnTo>
                    <a:pt x="0" y="3658"/>
                  </a:lnTo>
                  <a:lnTo>
                    <a:pt x="3371" y="287"/>
                  </a:lnTo>
                  <a:lnTo>
                    <a:pt x="4364" y="0"/>
                  </a:lnTo>
                  <a:lnTo>
                    <a:pt x="5026" y="514"/>
                  </a:lnTo>
                  <a:lnTo>
                    <a:pt x="5467" y="1562"/>
                  </a:lnTo>
                  <a:lnTo>
                    <a:pt x="6467" y="2261"/>
                  </a:lnTo>
                  <a:lnTo>
                    <a:pt x="9459" y="3037"/>
                  </a:lnTo>
                  <a:lnTo>
                    <a:pt x="9834" y="4655"/>
                  </a:lnTo>
                  <a:lnTo>
                    <a:pt x="6350" y="163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SMARTInkShape-2767"/>
            <p:cNvSpPr/>
            <p:nvPr>
              <p:custDataLst>
                <p:tags r:id="rId97"/>
              </p:custDataLst>
            </p:nvPr>
          </p:nvSpPr>
          <p:spPr>
            <a:xfrm>
              <a:off x="2403770" y="3060700"/>
              <a:ext cx="45994" cy="108307"/>
            </a:xfrm>
            <a:custGeom>
              <a:avLst/>
              <a:gdLst/>
              <a:ahLst/>
              <a:cxnLst/>
              <a:rect l="0" t="0" r="0" b="0"/>
              <a:pathLst>
                <a:path w="45994" h="108307">
                  <a:moveTo>
                    <a:pt x="21930" y="6350"/>
                  </a:moveTo>
                  <a:lnTo>
                    <a:pt x="21930" y="6350"/>
                  </a:lnTo>
                  <a:lnTo>
                    <a:pt x="12470" y="15810"/>
                  </a:lnTo>
                  <a:lnTo>
                    <a:pt x="4800" y="35030"/>
                  </a:lnTo>
                  <a:lnTo>
                    <a:pt x="0" y="60082"/>
                  </a:lnTo>
                  <a:lnTo>
                    <a:pt x="1130" y="74681"/>
                  </a:lnTo>
                  <a:lnTo>
                    <a:pt x="9103" y="94800"/>
                  </a:lnTo>
                  <a:lnTo>
                    <a:pt x="17032" y="107425"/>
                  </a:lnTo>
                  <a:lnTo>
                    <a:pt x="20076" y="108306"/>
                  </a:lnTo>
                  <a:lnTo>
                    <a:pt x="23516" y="107481"/>
                  </a:lnTo>
                  <a:lnTo>
                    <a:pt x="30396" y="102803"/>
                  </a:lnTo>
                  <a:lnTo>
                    <a:pt x="38236" y="91530"/>
                  </a:lnTo>
                  <a:lnTo>
                    <a:pt x="44322" y="75098"/>
                  </a:lnTo>
                  <a:lnTo>
                    <a:pt x="45993" y="63010"/>
                  </a:lnTo>
                  <a:lnTo>
                    <a:pt x="42973" y="50582"/>
                  </a:lnTo>
                  <a:lnTo>
                    <a:pt x="31365" y="23385"/>
                  </a:lnTo>
                  <a:lnTo>
                    <a:pt x="2828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SMARTInkShape-2768"/>
            <p:cNvSpPr/>
            <p:nvPr>
              <p:custDataLst>
                <p:tags r:id="rId98"/>
              </p:custDataLst>
            </p:nvPr>
          </p:nvSpPr>
          <p:spPr>
            <a:xfrm>
              <a:off x="2203450" y="2835905"/>
              <a:ext cx="165101" cy="262896"/>
            </a:xfrm>
            <a:custGeom>
              <a:avLst/>
              <a:gdLst/>
              <a:ahLst/>
              <a:cxnLst/>
              <a:rect l="0" t="0" r="0" b="0"/>
              <a:pathLst>
                <a:path w="165101" h="262896">
                  <a:moveTo>
                    <a:pt x="0" y="205745"/>
                  </a:moveTo>
                  <a:lnTo>
                    <a:pt x="0" y="205745"/>
                  </a:lnTo>
                  <a:lnTo>
                    <a:pt x="5775" y="200675"/>
                  </a:lnTo>
                  <a:lnTo>
                    <a:pt x="47498" y="175959"/>
                  </a:lnTo>
                  <a:lnTo>
                    <a:pt x="86993" y="147311"/>
                  </a:lnTo>
                  <a:lnTo>
                    <a:pt x="128862" y="101445"/>
                  </a:lnTo>
                  <a:lnTo>
                    <a:pt x="151365" y="63311"/>
                  </a:lnTo>
                  <a:lnTo>
                    <a:pt x="162465" y="21912"/>
                  </a:lnTo>
                  <a:lnTo>
                    <a:pt x="164753" y="0"/>
                  </a:lnTo>
                  <a:lnTo>
                    <a:pt x="156231" y="40721"/>
                  </a:lnTo>
                  <a:lnTo>
                    <a:pt x="153535" y="77670"/>
                  </a:lnTo>
                  <a:lnTo>
                    <a:pt x="152736" y="116527"/>
                  </a:lnTo>
                  <a:lnTo>
                    <a:pt x="153172" y="158854"/>
                  </a:lnTo>
                  <a:lnTo>
                    <a:pt x="157439" y="200873"/>
                  </a:lnTo>
                  <a:lnTo>
                    <a:pt x="165100" y="2628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SMARTInkShape-2769"/>
            <p:cNvSpPr/>
            <p:nvPr>
              <p:custDataLst>
                <p:tags r:id="rId99"/>
              </p:custDataLst>
            </p:nvPr>
          </p:nvSpPr>
          <p:spPr>
            <a:xfrm>
              <a:off x="2193442" y="2858383"/>
              <a:ext cx="22709" cy="278518"/>
            </a:xfrm>
            <a:custGeom>
              <a:avLst/>
              <a:gdLst/>
              <a:ahLst/>
              <a:cxnLst/>
              <a:rect l="0" t="0" r="0" b="0"/>
              <a:pathLst>
                <a:path w="22709" h="278518">
                  <a:moveTo>
                    <a:pt x="3658" y="5467"/>
                  </a:moveTo>
                  <a:lnTo>
                    <a:pt x="3658" y="5467"/>
                  </a:lnTo>
                  <a:lnTo>
                    <a:pt x="3658" y="2096"/>
                  </a:lnTo>
                  <a:lnTo>
                    <a:pt x="2952" y="1103"/>
                  </a:lnTo>
                  <a:lnTo>
                    <a:pt x="1776" y="441"/>
                  </a:lnTo>
                  <a:lnTo>
                    <a:pt x="287" y="0"/>
                  </a:lnTo>
                  <a:lnTo>
                    <a:pt x="0" y="411"/>
                  </a:lnTo>
                  <a:lnTo>
                    <a:pt x="1562" y="2750"/>
                  </a:lnTo>
                  <a:lnTo>
                    <a:pt x="6845" y="47324"/>
                  </a:lnTo>
                  <a:lnTo>
                    <a:pt x="12442" y="89522"/>
                  </a:lnTo>
                  <a:lnTo>
                    <a:pt x="16290" y="136893"/>
                  </a:lnTo>
                  <a:lnTo>
                    <a:pt x="19787" y="180189"/>
                  </a:lnTo>
                  <a:lnTo>
                    <a:pt x="18393" y="221160"/>
                  </a:lnTo>
                  <a:lnTo>
                    <a:pt x="22708" y="2785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9" name="SMARTInkShape-Group498"/>
          <p:cNvGrpSpPr/>
          <p:nvPr/>
        </p:nvGrpSpPr>
        <p:grpSpPr>
          <a:xfrm>
            <a:off x="6998222" y="1966532"/>
            <a:ext cx="225099" cy="344869"/>
            <a:chOff x="6998222" y="1966532"/>
            <a:chExt cx="225099" cy="344869"/>
          </a:xfrm>
        </p:grpSpPr>
        <p:sp>
          <p:nvSpPr>
            <p:cNvPr id="447" name="SMARTInkShape-2770"/>
            <p:cNvSpPr/>
            <p:nvPr>
              <p:custDataLst>
                <p:tags r:id="rId93"/>
              </p:custDataLst>
            </p:nvPr>
          </p:nvSpPr>
          <p:spPr>
            <a:xfrm>
              <a:off x="7112000" y="1979876"/>
              <a:ext cx="111321" cy="331525"/>
            </a:xfrm>
            <a:custGeom>
              <a:avLst/>
              <a:gdLst/>
              <a:ahLst/>
              <a:cxnLst/>
              <a:rect l="0" t="0" r="0" b="0"/>
              <a:pathLst>
                <a:path w="111321" h="331525">
                  <a:moveTo>
                    <a:pt x="107950" y="39424"/>
                  </a:moveTo>
                  <a:lnTo>
                    <a:pt x="107950" y="39424"/>
                  </a:lnTo>
                  <a:lnTo>
                    <a:pt x="108655" y="29285"/>
                  </a:lnTo>
                  <a:lnTo>
                    <a:pt x="111320" y="21747"/>
                  </a:lnTo>
                  <a:lnTo>
                    <a:pt x="110903" y="17762"/>
                  </a:lnTo>
                  <a:lnTo>
                    <a:pt x="106675" y="9570"/>
                  </a:lnTo>
                  <a:lnTo>
                    <a:pt x="98211" y="3107"/>
                  </a:lnTo>
                  <a:lnTo>
                    <a:pt x="92990" y="396"/>
                  </a:lnTo>
                  <a:lnTo>
                    <a:pt x="86689" y="0"/>
                  </a:lnTo>
                  <a:lnTo>
                    <a:pt x="72159" y="3323"/>
                  </a:lnTo>
                  <a:lnTo>
                    <a:pt x="36883" y="22023"/>
                  </a:lnTo>
                  <a:lnTo>
                    <a:pt x="24388" y="33807"/>
                  </a:lnTo>
                  <a:lnTo>
                    <a:pt x="12792" y="62454"/>
                  </a:lnTo>
                  <a:lnTo>
                    <a:pt x="8258" y="97753"/>
                  </a:lnTo>
                  <a:lnTo>
                    <a:pt x="10286" y="138394"/>
                  </a:lnTo>
                  <a:lnTo>
                    <a:pt x="11985" y="178345"/>
                  </a:lnTo>
                  <a:lnTo>
                    <a:pt x="11853" y="220336"/>
                  </a:lnTo>
                  <a:lnTo>
                    <a:pt x="7646" y="263752"/>
                  </a:lnTo>
                  <a:lnTo>
                    <a:pt x="2156" y="305875"/>
                  </a:lnTo>
                  <a:lnTo>
                    <a:pt x="0" y="3315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SMARTInkShape-2771"/>
            <p:cNvSpPr/>
            <p:nvPr>
              <p:custDataLst>
                <p:tags r:id="rId94"/>
              </p:custDataLst>
            </p:nvPr>
          </p:nvSpPr>
          <p:spPr>
            <a:xfrm>
              <a:off x="6998222" y="1966532"/>
              <a:ext cx="126479" cy="141669"/>
            </a:xfrm>
            <a:custGeom>
              <a:avLst/>
              <a:gdLst/>
              <a:ahLst/>
              <a:cxnLst/>
              <a:rect l="0" t="0" r="0" b="0"/>
              <a:pathLst>
                <a:path w="126479" h="141669">
                  <a:moveTo>
                    <a:pt x="12178" y="21018"/>
                  </a:moveTo>
                  <a:lnTo>
                    <a:pt x="12178" y="21018"/>
                  </a:lnTo>
                  <a:lnTo>
                    <a:pt x="2126" y="4058"/>
                  </a:lnTo>
                  <a:lnTo>
                    <a:pt x="655" y="75"/>
                  </a:lnTo>
                  <a:lnTo>
                    <a:pt x="262" y="0"/>
                  </a:lnTo>
                  <a:lnTo>
                    <a:pt x="0" y="656"/>
                  </a:lnTo>
                  <a:lnTo>
                    <a:pt x="31506" y="42673"/>
                  </a:lnTo>
                  <a:lnTo>
                    <a:pt x="66158" y="85845"/>
                  </a:lnTo>
                  <a:lnTo>
                    <a:pt x="126478" y="1416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0" name="SMARTInkShape-2772"/>
          <p:cNvSpPr/>
          <p:nvPr>
            <p:custDataLst>
              <p:tags r:id="rId12"/>
            </p:custDataLst>
          </p:nvPr>
        </p:nvSpPr>
        <p:spPr>
          <a:xfrm>
            <a:off x="6403121" y="1979548"/>
            <a:ext cx="131438" cy="284669"/>
          </a:xfrm>
          <a:custGeom>
            <a:avLst/>
            <a:gdLst/>
            <a:ahLst/>
            <a:cxnLst/>
            <a:rect l="0" t="0" r="0" b="0"/>
            <a:pathLst>
              <a:path w="131438" h="284669">
                <a:moveTo>
                  <a:pt x="105629" y="192152"/>
                </a:moveTo>
                <a:lnTo>
                  <a:pt x="105629" y="192152"/>
                </a:lnTo>
                <a:lnTo>
                  <a:pt x="90434" y="153870"/>
                </a:lnTo>
                <a:lnTo>
                  <a:pt x="80572" y="107188"/>
                </a:lnTo>
                <a:lnTo>
                  <a:pt x="77559" y="86657"/>
                </a:lnTo>
                <a:lnTo>
                  <a:pt x="80536" y="53415"/>
                </a:lnTo>
                <a:lnTo>
                  <a:pt x="90745" y="28513"/>
                </a:lnTo>
                <a:lnTo>
                  <a:pt x="106158" y="6396"/>
                </a:lnTo>
                <a:lnTo>
                  <a:pt x="115507" y="233"/>
                </a:lnTo>
                <a:lnTo>
                  <a:pt x="119975" y="0"/>
                </a:lnTo>
                <a:lnTo>
                  <a:pt x="128703" y="3505"/>
                </a:lnTo>
                <a:lnTo>
                  <a:pt x="130889" y="8532"/>
                </a:lnTo>
                <a:lnTo>
                  <a:pt x="131437" y="23525"/>
                </a:lnTo>
                <a:lnTo>
                  <a:pt x="124408" y="55170"/>
                </a:lnTo>
                <a:lnTo>
                  <a:pt x="99251" y="98719"/>
                </a:lnTo>
                <a:lnTo>
                  <a:pt x="65522" y="145154"/>
                </a:lnTo>
                <a:lnTo>
                  <a:pt x="36662" y="183443"/>
                </a:lnTo>
                <a:lnTo>
                  <a:pt x="9429" y="227277"/>
                </a:lnTo>
                <a:lnTo>
                  <a:pt x="1161" y="252889"/>
                </a:lnTo>
                <a:lnTo>
                  <a:pt x="0" y="260160"/>
                </a:lnTo>
                <a:lnTo>
                  <a:pt x="1343" y="266418"/>
                </a:lnTo>
                <a:lnTo>
                  <a:pt x="8480" y="277135"/>
                </a:lnTo>
                <a:lnTo>
                  <a:pt x="18707" y="282839"/>
                </a:lnTo>
                <a:lnTo>
                  <a:pt x="32425" y="284668"/>
                </a:lnTo>
                <a:lnTo>
                  <a:pt x="68200" y="280094"/>
                </a:lnTo>
                <a:lnTo>
                  <a:pt x="111979" y="27470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3" name="SMARTInkShape-Group500"/>
          <p:cNvGrpSpPr/>
          <p:nvPr/>
        </p:nvGrpSpPr>
        <p:grpSpPr>
          <a:xfrm>
            <a:off x="5575300" y="1956683"/>
            <a:ext cx="279401" cy="316618"/>
            <a:chOff x="5575300" y="1956683"/>
            <a:chExt cx="279401" cy="316618"/>
          </a:xfrm>
        </p:grpSpPr>
        <p:sp>
          <p:nvSpPr>
            <p:cNvPr id="451" name="SMARTInkShape-2773"/>
            <p:cNvSpPr/>
            <p:nvPr>
              <p:custDataLst>
                <p:tags r:id="rId91"/>
              </p:custDataLst>
            </p:nvPr>
          </p:nvSpPr>
          <p:spPr>
            <a:xfrm>
              <a:off x="5575300" y="1974599"/>
              <a:ext cx="279401" cy="298702"/>
            </a:xfrm>
            <a:custGeom>
              <a:avLst/>
              <a:gdLst/>
              <a:ahLst/>
              <a:cxnLst/>
              <a:rect l="0" t="0" r="0" b="0"/>
              <a:pathLst>
                <a:path w="279401" h="298702">
                  <a:moveTo>
                    <a:pt x="279400" y="32001"/>
                  </a:moveTo>
                  <a:lnTo>
                    <a:pt x="279400" y="32001"/>
                  </a:lnTo>
                  <a:lnTo>
                    <a:pt x="279400" y="3390"/>
                  </a:lnTo>
                  <a:lnTo>
                    <a:pt x="277283" y="932"/>
                  </a:lnTo>
                  <a:lnTo>
                    <a:pt x="273755" y="0"/>
                  </a:lnTo>
                  <a:lnTo>
                    <a:pt x="269287" y="83"/>
                  </a:lnTo>
                  <a:lnTo>
                    <a:pt x="260559" y="3940"/>
                  </a:lnTo>
                  <a:lnTo>
                    <a:pt x="251270" y="11768"/>
                  </a:lnTo>
                  <a:lnTo>
                    <a:pt x="214416" y="57270"/>
                  </a:lnTo>
                  <a:lnTo>
                    <a:pt x="180815" y="97371"/>
                  </a:lnTo>
                  <a:lnTo>
                    <a:pt x="141846" y="139558"/>
                  </a:lnTo>
                  <a:lnTo>
                    <a:pt x="107265" y="178130"/>
                  </a:lnTo>
                  <a:lnTo>
                    <a:pt x="69636" y="218126"/>
                  </a:lnTo>
                  <a:lnTo>
                    <a:pt x="25442" y="263361"/>
                  </a:lnTo>
                  <a:lnTo>
                    <a:pt x="0" y="2987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SMARTInkShape-2774"/>
            <p:cNvSpPr/>
            <p:nvPr>
              <p:custDataLst>
                <p:tags r:id="rId92"/>
              </p:custDataLst>
            </p:nvPr>
          </p:nvSpPr>
          <p:spPr>
            <a:xfrm>
              <a:off x="5638800" y="1956683"/>
              <a:ext cx="152401" cy="303918"/>
            </a:xfrm>
            <a:custGeom>
              <a:avLst/>
              <a:gdLst/>
              <a:ahLst/>
              <a:cxnLst/>
              <a:rect l="0" t="0" r="0" b="0"/>
              <a:pathLst>
                <a:path w="152401" h="303918">
                  <a:moveTo>
                    <a:pt x="0" y="5467"/>
                  </a:moveTo>
                  <a:lnTo>
                    <a:pt x="0" y="5467"/>
                  </a:lnTo>
                  <a:lnTo>
                    <a:pt x="0" y="2096"/>
                  </a:lnTo>
                  <a:lnTo>
                    <a:pt x="706" y="1103"/>
                  </a:lnTo>
                  <a:lnTo>
                    <a:pt x="1881" y="441"/>
                  </a:lnTo>
                  <a:lnTo>
                    <a:pt x="3371" y="0"/>
                  </a:lnTo>
                  <a:lnTo>
                    <a:pt x="15580" y="12862"/>
                  </a:lnTo>
                  <a:lnTo>
                    <a:pt x="43738" y="52632"/>
                  </a:lnTo>
                  <a:lnTo>
                    <a:pt x="72714" y="97490"/>
                  </a:lnTo>
                  <a:lnTo>
                    <a:pt x="99187" y="144059"/>
                  </a:lnTo>
                  <a:lnTo>
                    <a:pt x="119935" y="189681"/>
                  </a:lnTo>
                  <a:lnTo>
                    <a:pt x="135770" y="228069"/>
                  </a:lnTo>
                  <a:lnTo>
                    <a:pt x="152400" y="3039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4" name="SMARTInkShape-Group501"/>
          <p:cNvGrpSpPr/>
          <p:nvPr/>
        </p:nvGrpSpPr>
        <p:grpSpPr>
          <a:xfrm>
            <a:off x="3548008" y="1947154"/>
            <a:ext cx="1208326" cy="365031"/>
            <a:chOff x="3548008" y="1947154"/>
            <a:chExt cx="1208326" cy="365031"/>
          </a:xfrm>
        </p:grpSpPr>
        <p:sp>
          <p:nvSpPr>
            <p:cNvPr id="454" name="SMARTInkShape-2775"/>
            <p:cNvSpPr/>
            <p:nvPr>
              <p:custDataLst>
                <p:tags r:id="rId81"/>
              </p:custDataLst>
            </p:nvPr>
          </p:nvSpPr>
          <p:spPr>
            <a:xfrm>
              <a:off x="4669675" y="2159382"/>
              <a:ext cx="86659" cy="152803"/>
            </a:xfrm>
            <a:custGeom>
              <a:avLst/>
              <a:gdLst/>
              <a:ahLst/>
              <a:cxnLst/>
              <a:rect l="0" t="0" r="0" b="0"/>
              <a:pathLst>
                <a:path w="86659" h="152803">
                  <a:moveTo>
                    <a:pt x="67425" y="37718"/>
                  </a:moveTo>
                  <a:lnTo>
                    <a:pt x="67425" y="37718"/>
                  </a:lnTo>
                  <a:lnTo>
                    <a:pt x="67425" y="3974"/>
                  </a:lnTo>
                  <a:lnTo>
                    <a:pt x="66014" y="2522"/>
                  </a:lnTo>
                  <a:lnTo>
                    <a:pt x="60683" y="908"/>
                  </a:lnTo>
                  <a:lnTo>
                    <a:pt x="49748" y="0"/>
                  </a:lnTo>
                  <a:lnTo>
                    <a:pt x="34200" y="6473"/>
                  </a:lnTo>
                  <a:lnTo>
                    <a:pt x="6284" y="29481"/>
                  </a:lnTo>
                  <a:lnTo>
                    <a:pt x="1446" y="39702"/>
                  </a:lnTo>
                  <a:lnTo>
                    <a:pt x="0" y="50594"/>
                  </a:lnTo>
                  <a:lnTo>
                    <a:pt x="1710" y="60139"/>
                  </a:lnTo>
                  <a:lnTo>
                    <a:pt x="12348" y="69084"/>
                  </a:lnTo>
                  <a:lnTo>
                    <a:pt x="55834" y="90584"/>
                  </a:lnTo>
                  <a:lnTo>
                    <a:pt x="73711" y="104025"/>
                  </a:lnTo>
                  <a:lnTo>
                    <a:pt x="83390" y="115166"/>
                  </a:lnTo>
                  <a:lnTo>
                    <a:pt x="85829" y="120394"/>
                  </a:lnTo>
                  <a:lnTo>
                    <a:pt x="86658" y="129967"/>
                  </a:lnTo>
                  <a:lnTo>
                    <a:pt x="84480" y="134495"/>
                  </a:lnTo>
                  <a:lnTo>
                    <a:pt x="76416" y="143289"/>
                  </a:lnTo>
                  <a:lnTo>
                    <a:pt x="49863" y="152802"/>
                  </a:lnTo>
                  <a:lnTo>
                    <a:pt x="32809" y="152132"/>
                  </a:lnTo>
                  <a:lnTo>
                    <a:pt x="25297" y="149977"/>
                  </a:lnTo>
                  <a:lnTo>
                    <a:pt x="19584" y="146424"/>
                  </a:lnTo>
                  <a:lnTo>
                    <a:pt x="3925" y="1266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SMARTInkShape-2776"/>
            <p:cNvSpPr/>
            <p:nvPr>
              <p:custDataLst>
                <p:tags r:id="rId82"/>
              </p:custDataLst>
            </p:nvPr>
          </p:nvSpPr>
          <p:spPr>
            <a:xfrm>
              <a:off x="4743450" y="21526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SMARTInkShape-2777"/>
            <p:cNvSpPr/>
            <p:nvPr>
              <p:custDataLst>
                <p:tags r:id="rId83"/>
              </p:custDataLst>
            </p:nvPr>
          </p:nvSpPr>
          <p:spPr>
            <a:xfrm>
              <a:off x="4493504" y="2089150"/>
              <a:ext cx="211847" cy="31359"/>
            </a:xfrm>
            <a:custGeom>
              <a:avLst/>
              <a:gdLst/>
              <a:ahLst/>
              <a:cxnLst/>
              <a:rect l="0" t="0" r="0" b="0"/>
              <a:pathLst>
                <a:path w="211847" h="31359">
                  <a:moveTo>
                    <a:pt x="34046" y="25400"/>
                  </a:moveTo>
                  <a:lnTo>
                    <a:pt x="34046" y="25400"/>
                  </a:lnTo>
                  <a:lnTo>
                    <a:pt x="5067" y="26106"/>
                  </a:lnTo>
                  <a:lnTo>
                    <a:pt x="2027" y="27281"/>
                  </a:lnTo>
                  <a:lnTo>
                    <a:pt x="0" y="28771"/>
                  </a:lnTo>
                  <a:lnTo>
                    <a:pt x="765" y="29764"/>
                  </a:lnTo>
                  <a:lnTo>
                    <a:pt x="19083" y="31358"/>
                  </a:lnTo>
                  <a:lnTo>
                    <a:pt x="63154" y="28301"/>
                  </a:lnTo>
                  <a:lnTo>
                    <a:pt x="103113" y="19518"/>
                  </a:lnTo>
                  <a:lnTo>
                    <a:pt x="145813" y="12636"/>
                  </a:lnTo>
                  <a:lnTo>
                    <a:pt x="21184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SMARTInkShape-2778"/>
            <p:cNvSpPr/>
            <p:nvPr>
              <p:custDataLst>
                <p:tags r:id="rId84"/>
              </p:custDataLst>
            </p:nvPr>
          </p:nvSpPr>
          <p:spPr>
            <a:xfrm>
              <a:off x="4559405" y="1947154"/>
              <a:ext cx="56784" cy="306898"/>
            </a:xfrm>
            <a:custGeom>
              <a:avLst/>
              <a:gdLst/>
              <a:ahLst/>
              <a:cxnLst/>
              <a:rect l="0" t="0" r="0" b="0"/>
              <a:pathLst>
                <a:path w="56784" h="306898">
                  <a:moveTo>
                    <a:pt x="50695" y="34046"/>
                  </a:moveTo>
                  <a:lnTo>
                    <a:pt x="50695" y="34046"/>
                  </a:lnTo>
                  <a:lnTo>
                    <a:pt x="54066" y="27304"/>
                  </a:lnTo>
                  <a:lnTo>
                    <a:pt x="56783" y="0"/>
                  </a:lnTo>
                  <a:lnTo>
                    <a:pt x="56165" y="765"/>
                  </a:lnTo>
                  <a:lnTo>
                    <a:pt x="39143" y="44752"/>
                  </a:lnTo>
                  <a:lnTo>
                    <a:pt x="29755" y="85236"/>
                  </a:lnTo>
                  <a:lnTo>
                    <a:pt x="19875" y="129804"/>
                  </a:lnTo>
                  <a:lnTo>
                    <a:pt x="13328" y="177269"/>
                  </a:lnTo>
                  <a:lnTo>
                    <a:pt x="7951" y="217045"/>
                  </a:lnTo>
                  <a:lnTo>
                    <a:pt x="1695" y="261243"/>
                  </a:lnTo>
                  <a:lnTo>
                    <a:pt x="0" y="305739"/>
                  </a:lnTo>
                  <a:lnTo>
                    <a:pt x="1376" y="306897"/>
                  </a:lnTo>
                  <a:lnTo>
                    <a:pt x="3704" y="306258"/>
                  </a:lnTo>
                  <a:lnTo>
                    <a:pt x="6668" y="304420"/>
                  </a:lnTo>
                  <a:lnTo>
                    <a:pt x="8644" y="301785"/>
                  </a:lnTo>
                  <a:lnTo>
                    <a:pt x="12595" y="2880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SMARTInkShape-2779"/>
            <p:cNvSpPr/>
            <p:nvPr>
              <p:custDataLst>
                <p:tags r:id="rId85"/>
              </p:custDataLst>
            </p:nvPr>
          </p:nvSpPr>
          <p:spPr>
            <a:xfrm>
              <a:off x="4394200" y="2085870"/>
              <a:ext cx="67372" cy="162031"/>
            </a:xfrm>
            <a:custGeom>
              <a:avLst/>
              <a:gdLst/>
              <a:ahLst/>
              <a:cxnLst/>
              <a:rect l="0" t="0" r="0" b="0"/>
              <a:pathLst>
                <a:path w="67372" h="162031">
                  <a:moveTo>
                    <a:pt x="0" y="54080"/>
                  </a:moveTo>
                  <a:lnTo>
                    <a:pt x="0" y="54080"/>
                  </a:lnTo>
                  <a:lnTo>
                    <a:pt x="16959" y="60987"/>
                  </a:lnTo>
                  <a:lnTo>
                    <a:pt x="22354" y="64206"/>
                  </a:lnTo>
                  <a:lnTo>
                    <a:pt x="27104" y="65636"/>
                  </a:lnTo>
                  <a:lnTo>
                    <a:pt x="33448" y="64390"/>
                  </a:lnTo>
                  <a:lnTo>
                    <a:pt x="49019" y="57841"/>
                  </a:lnTo>
                  <a:lnTo>
                    <a:pt x="61483" y="41711"/>
                  </a:lnTo>
                  <a:lnTo>
                    <a:pt x="67371" y="22428"/>
                  </a:lnTo>
                  <a:lnTo>
                    <a:pt x="65744" y="3309"/>
                  </a:lnTo>
                  <a:lnTo>
                    <a:pt x="62174" y="477"/>
                  </a:lnTo>
                  <a:lnTo>
                    <a:pt x="56971" y="0"/>
                  </a:lnTo>
                  <a:lnTo>
                    <a:pt x="45076" y="3233"/>
                  </a:lnTo>
                  <a:lnTo>
                    <a:pt x="35085" y="9374"/>
                  </a:lnTo>
                  <a:lnTo>
                    <a:pt x="21529" y="30878"/>
                  </a:lnTo>
                  <a:lnTo>
                    <a:pt x="6955" y="69996"/>
                  </a:lnTo>
                  <a:lnTo>
                    <a:pt x="3797" y="89376"/>
                  </a:lnTo>
                  <a:lnTo>
                    <a:pt x="4745" y="109749"/>
                  </a:lnTo>
                  <a:lnTo>
                    <a:pt x="15987" y="141052"/>
                  </a:lnTo>
                  <a:lnTo>
                    <a:pt x="26862" y="154587"/>
                  </a:lnTo>
                  <a:lnTo>
                    <a:pt x="32724" y="159185"/>
                  </a:lnTo>
                  <a:lnTo>
                    <a:pt x="38749" y="161544"/>
                  </a:lnTo>
                  <a:lnTo>
                    <a:pt x="63500" y="1620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SMARTInkShape-2780"/>
            <p:cNvSpPr/>
            <p:nvPr>
              <p:custDataLst>
                <p:tags r:id="rId86"/>
              </p:custDataLst>
            </p:nvPr>
          </p:nvSpPr>
          <p:spPr>
            <a:xfrm>
              <a:off x="4288262" y="2090033"/>
              <a:ext cx="67839" cy="153099"/>
            </a:xfrm>
            <a:custGeom>
              <a:avLst/>
              <a:gdLst/>
              <a:ahLst/>
              <a:cxnLst/>
              <a:rect l="0" t="0" r="0" b="0"/>
              <a:pathLst>
                <a:path w="67839" h="153099">
                  <a:moveTo>
                    <a:pt x="67838" y="5467"/>
                  </a:moveTo>
                  <a:lnTo>
                    <a:pt x="67838" y="5467"/>
                  </a:lnTo>
                  <a:lnTo>
                    <a:pt x="57699" y="1103"/>
                  </a:lnTo>
                  <a:lnTo>
                    <a:pt x="50161" y="0"/>
                  </a:lnTo>
                  <a:lnTo>
                    <a:pt x="40226" y="3272"/>
                  </a:lnTo>
                  <a:lnTo>
                    <a:pt x="11808" y="20831"/>
                  </a:lnTo>
                  <a:lnTo>
                    <a:pt x="4600" y="28993"/>
                  </a:lnTo>
                  <a:lnTo>
                    <a:pt x="927" y="41088"/>
                  </a:lnTo>
                  <a:lnTo>
                    <a:pt x="0" y="54460"/>
                  </a:lnTo>
                  <a:lnTo>
                    <a:pt x="1939" y="65106"/>
                  </a:lnTo>
                  <a:lnTo>
                    <a:pt x="30915" y="112269"/>
                  </a:lnTo>
                  <a:lnTo>
                    <a:pt x="36846" y="122549"/>
                  </a:lnTo>
                  <a:lnTo>
                    <a:pt x="38071" y="133704"/>
                  </a:lnTo>
                  <a:lnTo>
                    <a:pt x="37410" y="139641"/>
                  </a:lnTo>
                  <a:lnTo>
                    <a:pt x="34853" y="144305"/>
                  </a:lnTo>
                  <a:lnTo>
                    <a:pt x="26367" y="151369"/>
                  </a:lnTo>
                  <a:lnTo>
                    <a:pt x="22552" y="152830"/>
                  </a:lnTo>
                  <a:lnTo>
                    <a:pt x="19302" y="153098"/>
                  </a:lnTo>
                  <a:lnTo>
                    <a:pt x="16431" y="152571"/>
                  </a:lnTo>
                  <a:lnTo>
                    <a:pt x="13811" y="149397"/>
                  </a:lnTo>
                  <a:lnTo>
                    <a:pt x="4338" y="1261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SMARTInkShape-2781"/>
            <p:cNvSpPr/>
            <p:nvPr>
              <p:custDataLst>
                <p:tags r:id="rId87"/>
              </p:custDataLst>
            </p:nvPr>
          </p:nvSpPr>
          <p:spPr>
            <a:xfrm>
              <a:off x="3997686" y="2117355"/>
              <a:ext cx="123465" cy="100829"/>
            </a:xfrm>
            <a:custGeom>
              <a:avLst/>
              <a:gdLst/>
              <a:ahLst/>
              <a:cxnLst/>
              <a:rect l="0" t="0" r="0" b="0"/>
              <a:pathLst>
                <a:path w="123465" h="100829">
                  <a:moveTo>
                    <a:pt x="72664" y="54345"/>
                  </a:moveTo>
                  <a:lnTo>
                    <a:pt x="72664" y="54345"/>
                  </a:lnTo>
                  <a:lnTo>
                    <a:pt x="74546" y="27665"/>
                  </a:lnTo>
                  <a:lnTo>
                    <a:pt x="76035" y="21742"/>
                  </a:lnTo>
                  <a:lnTo>
                    <a:pt x="75617" y="16382"/>
                  </a:lnTo>
                  <a:lnTo>
                    <a:pt x="71389" y="6663"/>
                  </a:lnTo>
                  <a:lnTo>
                    <a:pt x="68286" y="3507"/>
                  </a:lnTo>
                  <a:lnTo>
                    <a:pt x="61076" y="0"/>
                  </a:lnTo>
                  <a:lnTo>
                    <a:pt x="56472" y="1887"/>
                  </a:lnTo>
                  <a:lnTo>
                    <a:pt x="27754" y="29423"/>
                  </a:lnTo>
                  <a:lnTo>
                    <a:pt x="9028" y="58250"/>
                  </a:lnTo>
                  <a:lnTo>
                    <a:pt x="187" y="86860"/>
                  </a:lnTo>
                  <a:lnTo>
                    <a:pt x="0" y="97018"/>
                  </a:lnTo>
                  <a:lnTo>
                    <a:pt x="937" y="99727"/>
                  </a:lnTo>
                  <a:lnTo>
                    <a:pt x="3680" y="100828"/>
                  </a:lnTo>
                  <a:lnTo>
                    <a:pt x="12371" y="100169"/>
                  </a:lnTo>
                  <a:lnTo>
                    <a:pt x="53013" y="75772"/>
                  </a:lnTo>
                  <a:lnTo>
                    <a:pt x="79641" y="54998"/>
                  </a:lnTo>
                  <a:lnTo>
                    <a:pt x="81548" y="54780"/>
                  </a:lnTo>
                  <a:lnTo>
                    <a:pt x="83525" y="56046"/>
                  </a:lnTo>
                  <a:lnTo>
                    <a:pt x="87604" y="61216"/>
                  </a:lnTo>
                  <a:lnTo>
                    <a:pt x="97383" y="80397"/>
                  </a:lnTo>
                  <a:lnTo>
                    <a:pt x="123464" y="987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SMARTInkShape-2782"/>
            <p:cNvSpPr/>
            <p:nvPr>
              <p:custDataLst>
                <p:tags r:id="rId88"/>
              </p:custDataLst>
            </p:nvPr>
          </p:nvSpPr>
          <p:spPr>
            <a:xfrm>
              <a:off x="3827274" y="2095500"/>
              <a:ext cx="147827" cy="24518"/>
            </a:xfrm>
            <a:custGeom>
              <a:avLst/>
              <a:gdLst/>
              <a:ahLst/>
              <a:cxnLst/>
              <a:rect l="0" t="0" r="0" b="0"/>
              <a:pathLst>
                <a:path w="147827" h="24518">
                  <a:moveTo>
                    <a:pt x="14476" y="19050"/>
                  </a:moveTo>
                  <a:lnTo>
                    <a:pt x="14476" y="19050"/>
                  </a:lnTo>
                  <a:lnTo>
                    <a:pt x="2542" y="24076"/>
                  </a:lnTo>
                  <a:lnTo>
                    <a:pt x="170" y="24517"/>
                  </a:lnTo>
                  <a:lnTo>
                    <a:pt x="0" y="24106"/>
                  </a:lnTo>
                  <a:lnTo>
                    <a:pt x="3574" y="21767"/>
                  </a:lnTo>
                  <a:lnTo>
                    <a:pt x="43945" y="12500"/>
                  </a:lnTo>
                  <a:lnTo>
                    <a:pt x="81366" y="7565"/>
                  </a:lnTo>
                  <a:lnTo>
                    <a:pt x="14782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SMARTInkShape-2783"/>
            <p:cNvSpPr/>
            <p:nvPr>
              <p:custDataLst>
                <p:tags r:id="rId89"/>
              </p:custDataLst>
            </p:nvPr>
          </p:nvSpPr>
          <p:spPr>
            <a:xfrm>
              <a:off x="3731196" y="1952135"/>
              <a:ext cx="212155" cy="302797"/>
            </a:xfrm>
            <a:custGeom>
              <a:avLst/>
              <a:gdLst/>
              <a:ahLst/>
              <a:cxnLst/>
              <a:rect l="0" t="0" r="0" b="0"/>
              <a:pathLst>
                <a:path w="212155" h="302797">
                  <a:moveTo>
                    <a:pt x="47054" y="289415"/>
                  </a:moveTo>
                  <a:lnTo>
                    <a:pt x="47054" y="289415"/>
                  </a:lnTo>
                  <a:lnTo>
                    <a:pt x="55892" y="264996"/>
                  </a:lnTo>
                  <a:lnTo>
                    <a:pt x="58285" y="231492"/>
                  </a:lnTo>
                  <a:lnTo>
                    <a:pt x="56044" y="221808"/>
                  </a:lnTo>
                  <a:lnTo>
                    <a:pt x="52342" y="218944"/>
                  </a:lnTo>
                  <a:lnTo>
                    <a:pt x="40702" y="215761"/>
                  </a:lnTo>
                  <a:lnTo>
                    <a:pt x="35059" y="217029"/>
                  </a:lnTo>
                  <a:lnTo>
                    <a:pt x="25025" y="224082"/>
                  </a:lnTo>
                  <a:lnTo>
                    <a:pt x="8071" y="243324"/>
                  </a:lnTo>
                  <a:lnTo>
                    <a:pt x="1506" y="260699"/>
                  </a:lnTo>
                  <a:lnTo>
                    <a:pt x="0" y="277358"/>
                  </a:lnTo>
                  <a:lnTo>
                    <a:pt x="1573" y="282788"/>
                  </a:lnTo>
                  <a:lnTo>
                    <a:pt x="7791" y="291408"/>
                  </a:lnTo>
                  <a:lnTo>
                    <a:pt x="17609" y="299943"/>
                  </a:lnTo>
                  <a:lnTo>
                    <a:pt x="21780" y="302078"/>
                  </a:lnTo>
                  <a:lnTo>
                    <a:pt x="25265" y="302796"/>
                  </a:lnTo>
                  <a:lnTo>
                    <a:pt x="69532" y="295819"/>
                  </a:lnTo>
                  <a:lnTo>
                    <a:pt x="77270" y="295789"/>
                  </a:lnTo>
                  <a:lnTo>
                    <a:pt x="92931" y="289030"/>
                  </a:lnTo>
                  <a:lnTo>
                    <a:pt x="110977" y="267978"/>
                  </a:lnTo>
                  <a:lnTo>
                    <a:pt x="131674" y="222778"/>
                  </a:lnTo>
                  <a:lnTo>
                    <a:pt x="147151" y="179987"/>
                  </a:lnTo>
                  <a:lnTo>
                    <a:pt x="154088" y="144652"/>
                  </a:lnTo>
                  <a:lnTo>
                    <a:pt x="163748" y="99061"/>
                  </a:lnTo>
                  <a:lnTo>
                    <a:pt x="173690" y="52821"/>
                  </a:lnTo>
                  <a:lnTo>
                    <a:pt x="182449" y="10082"/>
                  </a:lnTo>
                  <a:lnTo>
                    <a:pt x="182959" y="1343"/>
                  </a:lnTo>
                  <a:lnTo>
                    <a:pt x="182107" y="0"/>
                  </a:lnTo>
                  <a:lnTo>
                    <a:pt x="180834" y="1222"/>
                  </a:lnTo>
                  <a:lnTo>
                    <a:pt x="177538" y="8223"/>
                  </a:lnTo>
                  <a:lnTo>
                    <a:pt x="171715" y="44292"/>
                  </a:lnTo>
                  <a:lnTo>
                    <a:pt x="165522" y="88453"/>
                  </a:lnTo>
                  <a:lnTo>
                    <a:pt x="163206" y="119900"/>
                  </a:lnTo>
                  <a:lnTo>
                    <a:pt x="161902" y="161812"/>
                  </a:lnTo>
                  <a:lnTo>
                    <a:pt x="164834" y="208000"/>
                  </a:lnTo>
                  <a:lnTo>
                    <a:pt x="168548" y="238317"/>
                  </a:lnTo>
                  <a:lnTo>
                    <a:pt x="174194" y="251182"/>
                  </a:lnTo>
                  <a:lnTo>
                    <a:pt x="179086" y="255460"/>
                  </a:lnTo>
                  <a:lnTo>
                    <a:pt x="192047" y="260213"/>
                  </a:lnTo>
                  <a:lnTo>
                    <a:pt x="212154" y="2576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SMARTInkShape-2784"/>
            <p:cNvSpPr/>
            <p:nvPr>
              <p:custDataLst>
                <p:tags r:id="rId90"/>
              </p:custDataLst>
            </p:nvPr>
          </p:nvSpPr>
          <p:spPr>
            <a:xfrm>
              <a:off x="3548008" y="1958334"/>
              <a:ext cx="204843" cy="337506"/>
            </a:xfrm>
            <a:custGeom>
              <a:avLst/>
              <a:gdLst/>
              <a:ahLst/>
              <a:cxnLst/>
              <a:rect l="0" t="0" r="0" b="0"/>
              <a:pathLst>
                <a:path w="204843" h="337506">
                  <a:moveTo>
                    <a:pt x="90542" y="232416"/>
                  </a:moveTo>
                  <a:lnTo>
                    <a:pt x="90542" y="232416"/>
                  </a:lnTo>
                  <a:lnTo>
                    <a:pt x="81704" y="214739"/>
                  </a:lnTo>
                  <a:lnTo>
                    <a:pt x="81440" y="206686"/>
                  </a:lnTo>
                  <a:lnTo>
                    <a:pt x="82357" y="202562"/>
                  </a:lnTo>
                  <a:lnTo>
                    <a:pt x="81495" y="196099"/>
                  </a:lnTo>
                  <a:lnTo>
                    <a:pt x="80277" y="193388"/>
                  </a:lnTo>
                  <a:lnTo>
                    <a:pt x="77349" y="192286"/>
                  </a:lnTo>
                  <a:lnTo>
                    <a:pt x="68450" y="192943"/>
                  </a:lnTo>
                  <a:lnTo>
                    <a:pt x="51541" y="204022"/>
                  </a:lnTo>
                  <a:lnTo>
                    <a:pt x="27569" y="232504"/>
                  </a:lnTo>
                  <a:lnTo>
                    <a:pt x="7478" y="274926"/>
                  </a:lnTo>
                  <a:lnTo>
                    <a:pt x="0" y="298712"/>
                  </a:lnTo>
                  <a:lnTo>
                    <a:pt x="1147" y="317149"/>
                  </a:lnTo>
                  <a:lnTo>
                    <a:pt x="3429" y="327005"/>
                  </a:lnTo>
                  <a:lnTo>
                    <a:pt x="7772" y="332870"/>
                  </a:lnTo>
                  <a:lnTo>
                    <a:pt x="13490" y="336074"/>
                  </a:lnTo>
                  <a:lnTo>
                    <a:pt x="20124" y="337505"/>
                  </a:lnTo>
                  <a:lnTo>
                    <a:pt x="36902" y="333450"/>
                  </a:lnTo>
                  <a:lnTo>
                    <a:pt x="56119" y="322475"/>
                  </a:lnTo>
                  <a:lnTo>
                    <a:pt x="97568" y="279109"/>
                  </a:lnTo>
                  <a:lnTo>
                    <a:pt x="116142" y="238255"/>
                  </a:lnTo>
                  <a:lnTo>
                    <a:pt x="126849" y="200203"/>
                  </a:lnTo>
                  <a:lnTo>
                    <a:pt x="135607" y="161655"/>
                  </a:lnTo>
                  <a:lnTo>
                    <a:pt x="143092" y="116592"/>
                  </a:lnTo>
                  <a:lnTo>
                    <a:pt x="142590" y="79809"/>
                  </a:lnTo>
                  <a:lnTo>
                    <a:pt x="138341" y="32918"/>
                  </a:lnTo>
                  <a:lnTo>
                    <a:pt x="130836" y="11105"/>
                  </a:lnTo>
                  <a:lnTo>
                    <a:pt x="125871" y="2326"/>
                  </a:lnTo>
                  <a:lnTo>
                    <a:pt x="120445" y="0"/>
                  </a:lnTo>
                  <a:lnTo>
                    <a:pt x="114710" y="1978"/>
                  </a:lnTo>
                  <a:lnTo>
                    <a:pt x="108771" y="6824"/>
                  </a:lnTo>
                  <a:lnTo>
                    <a:pt x="93669" y="37241"/>
                  </a:lnTo>
                  <a:lnTo>
                    <a:pt x="87000" y="80904"/>
                  </a:lnTo>
                  <a:lnTo>
                    <a:pt x="88395" y="119477"/>
                  </a:lnTo>
                  <a:lnTo>
                    <a:pt x="93277" y="166732"/>
                  </a:lnTo>
                  <a:lnTo>
                    <a:pt x="100930" y="200636"/>
                  </a:lnTo>
                  <a:lnTo>
                    <a:pt x="115257" y="242050"/>
                  </a:lnTo>
                  <a:lnTo>
                    <a:pt x="132202" y="269607"/>
                  </a:lnTo>
                  <a:lnTo>
                    <a:pt x="148569" y="285634"/>
                  </a:lnTo>
                  <a:lnTo>
                    <a:pt x="204842" y="3086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9" name="SMARTInkShape-Group502"/>
          <p:cNvGrpSpPr/>
          <p:nvPr/>
        </p:nvGrpSpPr>
        <p:grpSpPr>
          <a:xfrm>
            <a:off x="2463502" y="1930400"/>
            <a:ext cx="585845" cy="368301"/>
            <a:chOff x="2463502" y="1930400"/>
            <a:chExt cx="585845" cy="368301"/>
          </a:xfrm>
        </p:grpSpPr>
        <p:sp>
          <p:nvSpPr>
            <p:cNvPr id="465" name="SMARTInkShape-2785"/>
            <p:cNvSpPr/>
            <p:nvPr>
              <p:custDataLst>
                <p:tags r:id="rId77"/>
              </p:custDataLst>
            </p:nvPr>
          </p:nvSpPr>
          <p:spPr>
            <a:xfrm>
              <a:off x="2967510" y="2171700"/>
              <a:ext cx="81837" cy="98036"/>
            </a:xfrm>
            <a:custGeom>
              <a:avLst/>
              <a:gdLst/>
              <a:ahLst/>
              <a:cxnLst/>
              <a:rect l="0" t="0" r="0" b="0"/>
              <a:pathLst>
                <a:path w="81837" h="98036">
                  <a:moveTo>
                    <a:pt x="80490" y="6350"/>
                  </a:moveTo>
                  <a:lnTo>
                    <a:pt x="80490" y="6350"/>
                  </a:lnTo>
                  <a:lnTo>
                    <a:pt x="38427" y="9721"/>
                  </a:lnTo>
                  <a:lnTo>
                    <a:pt x="17697" y="18559"/>
                  </a:lnTo>
                  <a:lnTo>
                    <a:pt x="8367" y="28004"/>
                  </a:lnTo>
                  <a:lnTo>
                    <a:pt x="2574" y="39963"/>
                  </a:lnTo>
                  <a:lnTo>
                    <a:pt x="0" y="54685"/>
                  </a:lnTo>
                  <a:lnTo>
                    <a:pt x="2618" y="66873"/>
                  </a:lnTo>
                  <a:lnTo>
                    <a:pt x="9897" y="77699"/>
                  </a:lnTo>
                  <a:lnTo>
                    <a:pt x="22539" y="89566"/>
                  </a:lnTo>
                  <a:lnTo>
                    <a:pt x="37566" y="96252"/>
                  </a:lnTo>
                  <a:lnTo>
                    <a:pt x="45524" y="98035"/>
                  </a:lnTo>
                  <a:lnTo>
                    <a:pt x="60011" y="96252"/>
                  </a:lnTo>
                  <a:lnTo>
                    <a:pt x="66837" y="93801"/>
                  </a:lnTo>
                  <a:lnTo>
                    <a:pt x="72094" y="89346"/>
                  </a:lnTo>
                  <a:lnTo>
                    <a:pt x="79815" y="76868"/>
                  </a:lnTo>
                  <a:lnTo>
                    <a:pt x="81836" y="61915"/>
                  </a:lnTo>
                  <a:lnTo>
                    <a:pt x="77385" y="32691"/>
                  </a:lnTo>
                  <a:lnTo>
                    <a:pt x="6144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SMARTInkShape-2786"/>
            <p:cNvSpPr/>
            <p:nvPr>
              <p:custDataLst>
                <p:tags r:id="rId78"/>
              </p:custDataLst>
            </p:nvPr>
          </p:nvSpPr>
          <p:spPr>
            <a:xfrm>
              <a:off x="2769744" y="2152650"/>
              <a:ext cx="157607" cy="118187"/>
            </a:xfrm>
            <a:custGeom>
              <a:avLst/>
              <a:gdLst/>
              <a:ahLst/>
              <a:cxnLst/>
              <a:rect l="0" t="0" r="0" b="0"/>
              <a:pathLst>
                <a:path w="157607" h="118187">
                  <a:moveTo>
                    <a:pt x="11556" y="12700"/>
                  </a:moveTo>
                  <a:lnTo>
                    <a:pt x="11556" y="12700"/>
                  </a:lnTo>
                  <a:lnTo>
                    <a:pt x="8185" y="5958"/>
                  </a:lnTo>
                  <a:lnTo>
                    <a:pt x="6487" y="3972"/>
                  </a:lnTo>
                  <a:lnTo>
                    <a:pt x="2718" y="1765"/>
                  </a:lnTo>
                  <a:lnTo>
                    <a:pt x="1431" y="2588"/>
                  </a:lnTo>
                  <a:lnTo>
                    <a:pt x="0" y="7265"/>
                  </a:lnTo>
                  <a:lnTo>
                    <a:pt x="888" y="44640"/>
                  </a:lnTo>
                  <a:lnTo>
                    <a:pt x="5403" y="62173"/>
                  </a:lnTo>
                  <a:lnTo>
                    <a:pt x="23668" y="96530"/>
                  </a:lnTo>
                  <a:lnTo>
                    <a:pt x="28097" y="102453"/>
                  </a:lnTo>
                  <a:lnTo>
                    <a:pt x="33872" y="105696"/>
                  </a:lnTo>
                  <a:lnTo>
                    <a:pt x="47815" y="107419"/>
                  </a:lnTo>
                  <a:lnTo>
                    <a:pt x="53367" y="104774"/>
                  </a:lnTo>
                  <a:lnTo>
                    <a:pt x="61419" y="94309"/>
                  </a:lnTo>
                  <a:lnTo>
                    <a:pt x="71630" y="74734"/>
                  </a:lnTo>
                  <a:lnTo>
                    <a:pt x="74605" y="59744"/>
                  </a:lnTo>
                  <a:lnTo>
                    <a:pt x="75461" y="60291"/>
                  </a:lnTo>
                  <a:lnTo>
                    <a:pt x="78293" y="64661"/>
                  </a:lnTo>
                  <a:lnTo>
                    <a:pt x="92761" y="102732"/>
                  </a:lnTo>
                  <a:lnTo>
                    <a:pt x="99623" y="111746"/>
                  </a:lnTo>
                  <a:lnTo>
                    <a:pt x="109258" y="116692"/>
                  </a:lnTo>
                  <a:lnTo>
                    <a:pt x="119890" y="118186"/>
                  </a:lnTo>
                  <a:lnTo>
                    <a:pt x="129319" y="116497"/>
                  </a:lnTo>
                  <a:lnTo>
                    <a:pt x="138214" y="107750"/>
                  </a:lnTo>
                  <a:lnTo>
                    <a:pt x="149273" y="86959"/>
                  </a:lnTo>
                  <a:lnTo>
                    <a:pt x="153903" y="69693"/>
                  </a:lnTo>
                  <a:lnTo>
                    <a:pt x="156875" y="29759"/>
                  </a:lnTo>
                  <a:lnTo>
                    <a:pt x="1576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SMARTInkShape-2787"/>
            <p:cNvSpPr/>
            <p:nvPr>
              <p:custDataLst>
                <p:tags r:id="rId79"/>
              </p:custDataLst>
            </p:nvPr>
          </p:nvSpPr>
          <p:spPr>
            <a:xfrm>
              <a:off x="2463502" y="1930400"/>
              <a:ext cx="355899" cy="158751"/>
            </a:xfrm>
            <a:custGeom>
              <a:avLst/>
              <a:gdLst/>
              <a:ahLst/>
              <a:cxnLst/>
              <a:rect l="0" t="0" r="0" b="0"/>
              <a:pathLst>
                <a:path w="355899" h="158751">
                  <a:moveTo>
                    <a:pt x="44748" y="158750"/>
                  </a:moveTo>
                  <a:lnTo>
                    <a:pt x="44748" y="158750"/>
                  </a:lnTo>
                  <a:lnTo>
                    <a:pt x="15855" y="144935"/>
                  </a:lnTo>
                  <a:lnTo>
                    <a:pt x="10669" y="141073"/>
                  </a:lnTo>
                  <a:lnTo>
                    <a:pt x="3026" y="127375"/>
                  </a:lnTo>
                  <a:lnTo>
                    <a:pt x="0" y="118783"/>
                  </a:lnTo>
                  <a:lnTo>
                    <a:pt x="99" y="110939"/>
                  </a:lnTo>
                  <a:lnTo>
                    <a:pt x="5854" y="96578"/>
                  </a:lnTo>
                  <a:lnTo>
                    <a:pt x="34478" y="73223"/>
                  </a:lnTo>
                  <a:lnTo>
                    <a:pt x="78964" y="50891"/>
                  </a:lnTo>
                  <a:lnTo>
                    <a:pt x="115329" y="40792"/>
                  </a:lnTo>
                  <a:lnTo>
                    <a:pt x="153620" y="29177"/>
                  </a:lnTo>
                  <a:lnTo>
                    <a:pt x="195932" y="17504"/>
                  </a:lnTo>
                  <a:lnTo>
                    <a:pt x="239043" y="9263"/>
                  </a:lnTo>
                  <a:lnTo>
                    <a:pt x="278941" y="3058"/>
                  </a:lnTo>
                  <a:lnTo>
                    <a:pt x="316163" y="906"/>
                  </a:lnTo>
                  <a:lnTo>
                    <a:pt x="35589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SMARTInkShape-2788"/>
            <p:cNvSpPr/>
            <p:nvPr>
              <p:custDataLst>
                <p:tags r:id="rId80"/>
              </p:custDataLst>
            </p:nvPr>
          </p:nvSpPr>
          <p:spPr>
            <a:xfrm>
              <a:off x="2626935" y="1981200"/>
              <a:ext cx="24930" cy="317501"/>
            </a:xfrm>
            <a:custGeom>
              <a:avLst/>
              <a:gdLst/>
              <a:ahLst/>
              <a:cxnLst/>
              <a:rect l="0" t="0" r="0" b="0"/>
              <a:pathLst>
                <a:path w="24930" h="317501">
                  <a:moveTo>
                    <a:pt x="21015" y="0"/>
                  </a:moveTo>
                  <a:lnTo>
                    <a:pt x="21015" y="0"/>
                  </a:lnTo>
                  <a:lnTo>
                    <a:pt x="14273" y="0"/>
                  </a:lnTo>
                  <a:lnTo>
                    <a:pt x="11581" y="1411"/>
                  </a:lnTo>
                  <a:lnTo>
                    <a:pt x="4422" y="10139"/>
                  </a:lnTo>
                  <a:lnTo>
                    <a:pt x="0" y="17677"/>
                  </a:lnTo>
                  <a:lnTo>
                    <a:pt x="1551" y="63725"/>
                  </a:lnTo>
                  <a:lnTo>
                    <a:pt x="6703" y="104410"/>
                  </a:lnTo>
                  <a:lnTo>
                    <a:pt x="12697" y="138102"/>
                  </a:lnTo>
                  <a:lnTo>
                    <a:pt x="18942" y="182579"/>
                  </a:lnTo>
                  <a:lnTo>
                    <a:pt x="24556" y="227978"/>
                  </a:lnTo>
                  <a:lnTo>
                    <a:pt x="24929" y="267831"/>
                  </a:lnTo>
                  <a:lnTo>
                    <a:pt x="18417" y="305886"/>
                  </a:lnTo>
                  <a:lnTo>
                    <a:pt x="16461" y="311168"/>
                  </a:lnTo>
                  <a:lnTo>
                    <a:pt x="8315" y="317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8" name="SMARTInkShape-Group503"/>
          <p:cNvGrpSpPr/>
          <p:nvPr/>
        </p:nvGrpSpPr>
        <p:grpSpPr>
          <a:xfrm>
            <a:off x="1082479" y="1968761"/>
            <a:ext cx="911422" cy="574898"/>
            <a:chOff x="1082479" y="1968761"/>
            <a:chExt cx="911422" cy="574898"/>
          </a:xfrm>
        </p:grpSpPr>
        <p:sp>
          <p:nvSpPr>
            <p:cNvPr id="470" name="SMARTInkShape-2789"/>
            <p:cNvSpPr/>
            <p:nvPr>
              <p:custDataLst>
                <p:tags r:id="rId69"/>
              </p:custDataLst>
            </p:nvPr>
          </p:nvSpPr>
          <p:spPr>
            <a:xfrm>
              <a:off x="1409700" y="2120595"/>
              <a:ext cx="89292" cy="412196"/>
            </a:xfrm>
            <a:custGeom>
              <a:avLst/>
              <a:gdLst/>
              <a:ahLst/>
              <a:cxnLst/>
              <a:rect l="0" t="0" r="0" b="0"/>
              <a:pathLst>
                <a:path w="89292" h="412196">
                  <a:moveTo>
                    <a:pt x="0" y="63805"/>
                  </a:moveTo>
                  <a:lnTo>
                    <a:pt x="0" y="63805"/>
                  </a:lnTo>
                  <a:lnTo>
                    <a:pt x="5467" y="63805"/>
                  </a:lnTo>
                  <a:lnTo>
                    <a:pt x="15026" y="110109"/>
                  </a:lnTo>
                  <a:lnTo>
                    <a:pt x="18563" y="147610"/>
                  </a:lnTo>
                  <a:lnTo>
                    <a:pt x="23061" y="187571"/>
                  </a:lnTo>
                  <a:lnTo>
                    <a:pt x="26118" y="221753"/>
                  </a:lnTo>
                  <a:lnTo>
                    <a:pt x="33923" y="266297"/>
                  </a:lnTo>
                  <a:lnTo>
                    <a:pt x="39156" y="309982"/>
                  </a:lnTo>
                  <a:lnTo>
                    <a:pt x="44763" y="349118"/>
                  </a:lnTo>
                  <a:lnTo>
                    <a:pt x="50005" y="393425"/>
                  </a:lnTo>
                  <a:lnTo>
                    <a:pt x="50695" y="412195"/>
                  </a:lnTo>
                  <a:lnTo>
                    <a:pt x="40116" y="377786"/>
                  </a:lnTo>
                  <a:lnTo>
                    <a:pt x="27879" y="330168"/>
                  </a:lnTo>
                  <a:lnTo>
                    <a:pt x="22268" y="295077"/>
                  </a:lnTo>
                  <a:lnTo>
                    <a:pt x="15849" y="254783"/>
                  </a:lnTo>
                  <a:lnTo>
                    <a:pt x="12927" y="216347"/>
                  </a:lnTo>
                  <a:lnTo>
                    <a:pt x="8613" y="178852"/>
                  </a:lnTo>
                  <a:lnTo>
                    <a:pt x="7020" y="142265"/>
                  </a:lnTo>
                  <a:lnTo>
                    <a:pt x="6648" y="109965"/>
                  </a:lnTo>
                  <a:lnTo>
                    <a:pt x="9809" y="62822"/>
                  </a:lnTo>
                  <a:lnTo>
                    <a:pt x="14201" y="20410"/>
                  </a:lnTo>
                  <a:lnTo>
                    <a:pt x="15817" y="13708"/>
                  </a:lnTo>
                  <a:lnTo>
                    <a:pt x="19717" y="8535"/>
                  </a:lnTo>
                  <a:lnTo>
                    <a:pt x="31576" y="905"/>
                  </a:lnTo>
                  <a:lnTo>
                    <a:pt x="37278" y="0"/>
                  </a:lnTo>
                  <a:lnTo>
                    <a:pt x="42491" y="807"/>
                  </a:lnTo>
                  <a:lnTo>
                    <a:pt x="52751" y="6173"/>
                  </a:lnTo>
                  <a:lnTo>
                    <a:pt x="72823" y="24983"/>
                  </a:lnTo>
                  <a:lnTo>
                    <a:pt x="79638" y="37378"/>
                  </a:lnTo>
                  <a:lnTo>
                    <a:pt x="89291" y="70713"/>
                  </a:lnTo>
                  <a:lnTo>
                    <a:pt x="87918" y="102149"/>
                  </a:lnTo>
                  <a:lnTo>
                    <a:pt x="78182" y="126201"/>
                  </a:lnTo>
                  <a:lnTo>
                    <a:pt x="62206" y="148772"/>
                  </a:lnTo>
                  <a:lnTo>
                    <a:pt x="50225" y="157542"/>
                  </a:lnTo>
                  <a:lnTo>
                    <a:pt x="44772" y="158752"/>
                  </a:lnTo>
                  <a:lnTo>
                    <a:pt x="39726" y="158147"/>
                  </a:lnTo>
                  <a:lnTo>
                    <a:pt x="32473" y="155124"/>
                  </a:lnTo>
                  <a:lnTo>
                    <a:pt x="31750" y="1527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SMARTInkShape-2790"/>
            <p:cNvSpPr/>
            <p:nvPr>
              <p:custDataLst>
                <p:tags r:id="rId70"/>
              </p:custDataLst>
            </p:nvPr>
          </p:nvSpPr>
          <p:spPr>
            <a:xfrm>
              <a:off x="1231900" y="2159077"/>
              <a:ext cx="107951" cy="147303"/>
            </a:xfrm>
            <a:custGeom>
              <a:avLst/>
              <a:gdLst/>
              <a:ahLst/>
              <a:cxnLst/>
              <a:rect l="0" t="0" r="0" b="0"/>
              <a:pathLst>
                <a:path w="107951" h="147303">
                  <a:moveTo>
                    <a:pt x="0" y="38023"/>
                  </a:moveTo>
                  <a:lnTo>
                    <a:pt x="0" y="38023"/>
                  </a:lnTo>
                  <a:lnTo>
                    <a:pt x="706" y="48868"/>
                  </a:lnTo>
                  <a:lnTo>
                    <a:pt x="5958" y="94730"/>
                  </a:lnTo>
                  <a:lnTo>
                    <a:pt x="9957" y="140140"/>
                  </a:lnTo>
                  <a:lnTo>
                    <a:pt x="9460" y="144201"/>
                  </a:lnTo>
                  <a:lnTo>
                    <a:pt x="8423" y="146908"/>
                  </a:lnTo>
                  <a:lnTo>
                    <a:pt x="7732" y="147302"/>
                  </a:lnTo>
                  <a:lnTo>
                    <a:pt x="7271" y="146153"/>
                  </a:lnTo>
                  <a:lnTo>
                    <a:pt x="6431" y="100015"/>
                  </a:lnTo>
                  <a:lnTo>
                    <a:pt x="10137" y="60389"/>
                  </a:lnTo>
                  <a:lnTo>
                    <a:pt x="27402" y="15395"/>
                  </a:lnTo>
                  <a:lnTo>
                    <a:pt x="38990" y="3272"/>
                  </a:lnTo>
                  <a:lnTo>
                    <a:pt x="45043" y="39"/>
                  </a:lnTo>
                  <a:lnTo>
                    <a:pt x="50490" y="0"/>
                  </a:lnTo>
                  <a:lnTo>
                    <a:pt x="55532" y="2091"/>
                  </a:lnTo>
                  <a:lnTo>
                    <a:pt x="60305" y="5602"/>
                  </a:lnTo>
                  <a:lnTo>
                    <a:pt x="81762" y="40242"/>
                  </a:lnTo>
                  <a:lnTo>
                    <a:pt x="96705" y="80954"/>
                  </a:lnTo>
                  <a:lnTo>
                    <a:pt x="107950" y="1332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SMARTInkShape-2791"/>
            <p:cNvSpPr/>
            <p:nvPr>
              <p:custDataLst>
                <p:tags r:id="rId71"/>
              </p:custDataLst>
            </p:nvPr>
          </p:nvSpPr>
          <p:spPr>
            <a:xfrm>
              <a:off x="1082479" y="2368550"/>
              <a:ext cx="739972" cy="175109"/>
            </a:xfrm>
            <a:custGeom>
              <a:avLst/>
              <a:gdLst/>
              <a:ahLst/>
              <a:cxnLst/>
              <a:rect l="0" t="0" r="0" b="0"/>
              <a:pathLst>
                <a:path w="739972" h="175109">
                  <a:moveTo>
                    <a:pt x="3371" y="171450"/>
                  </a:moveTo>
                  <a:lnTo>
                    <a:pt x="3371" y="171450"/>
                  </a:lnTo>
                  <a:lnTo>
                    <a:pt x="0" y="174821"/>
                  </a:lnTo>
                  <a:lnTo>
                    <a:pt x="418" y="175108"/>
                  </a:lnTo>
                  <a:lnTo>
                    <a:pt x="41708" y="161674"/>
                  </a:lnTo>
                  <a:lnTo>
                    <a:pt x="78756" y="152586"/>
                  </a:lnTo>
                  <a:lnTo>
                    <a:pt x="125114" y="137907"/>
                  </a:lnTo>
                  <a:lnTo>
                    <a:pt x="163856" y="129134"/>
                  </a:lnTo>
                  <a:lnTo>
                    <a:pt x="209750" y="117911"/>
                  </a:lnTo>
                  <a:lnTo>
                    <a:pt x="256353" y="105649"/>
                  </a:lnTo>
                  <a:lnTo>
                    <a:pt x="291491" y="97285"/>
                  </a:lnTo>
                  <a:lnTo>
                    <a:pt x="326393" y="90745"/>
                  </a:lnTo>
                  <a:lnTo>
                    <a:pt x="361425" y="84781"/>
                  </a:lnTo>
                  <a:lnTo>
                    <a:pt x="398162" y="77427"/>
                  </a:lnTo>
                  <a:lnTo>
                    <a:pt x="433774" y="71336"/>
                  </a:lnTo>
                  <a:lnTo>
                    <a:pt x="469122" y="65572"/>
                  </a:lnTo>
                  <a:lnTo>
                    <a:pt x="505999" y="58306"/>
                  </a:lnTo>
                  <a:lnTo>
                    <a:pt x="539793" y="52255"/>
                  </a:lnTo>
                  <a:lnTo>
                    <a:pt x="586585" y="44881"/>
                  </a:lnTo>
                  <a:lnTo>
                    <a:pt x="631729" y="36346"/>
                  </a:lnTo>
                  <a:lnTo>
                    <a:pt x="672621" y="24880"/>
                  </a:lnTo>
                  <a:lnTo>
                    <a:pt x="7399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SMARTInkShape-2792"/>
            <p:cNvSpPr/>
            <p:nvPr>
              <p:custDataLst>
                <p:tags r:id="rId72"/>
              </p:custDataLst>
            </p:nvPr>
          </p:nvSpPr>
          <p:spPr>
            <a:xfrm>
              <a:off x="1692630" y="2139950"/>
              <a:ext cx="180621" cy="12701"/>
            </a:xfrm>
            <a:custGeom>
              <a:avLst/>
              <a:gdLst/>
              <a:ahLst/>
              <a:cxnLst/>
              <a:rect l="0" t="0" r="0" b="0"/>
              <a:pathLst>
                <a:path w="180621" h="12701">
                  <a:moveTo>
                    <a:pt x="21870" y="0"/>
                  </a:moveTo>
                  <a:lnTo>
                    <a:pt x="21870" y="0"/>
                  </a:lnTo>
                  <a:lnTo>
                    <a:pt x="0" y="5467"/>
                  </a:lnTo>
                  <a:lnTo>
                    <a:pt x="42246" y="6272"/>
                  </a:lnTo>
                  <a:lnTo>
                    <a:pt x="82784" y="9698"/>
                  </a:lnTo>
                  <a:lnTo>
                    <a:pt x="129446" y="8439"/>
                  </a:lnTo>
                  <a:lnTo>
                    <a:pt x="18062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SMARTInkShape-2793"/>
            <p:cNvSpPr/>
            <p:nvPr>
              <p:custDataLst>
                <p:tags r:id="rId73"/>
              </p:custDataLst>
            </p:nvPr>
          </p:nvSpPr>
          <p:spPr>
            <a:xfrm>
              <a:off x="1543389" y="1979076"/>
              <a:ext cx="253662" cy="289489"/>
            </a:xfrm>
            <a:custGeom>
              <a:avLst/>
              <a:gdLst/>
              <a:ahLst/>
              <a:cxnLst/>
              <a:rect l="0" t="0" r="0" b="0"/>
              <a:pathLst>
                <a:path w="253662" h="289489">
                  <a:moveTo>
                    <a:pt x="12361" y="167224"/>
                  </a:moveTo>
                  <a:lnTo>
                    <a:pt x="12361" y="167224"/>
                  </a:lnTo>
                  <a:lnTo>
                    <a:pt x="8990" y="170595"/>
                  </a:lnTo>
                  <a:lnTo>
                    <a:pt x="3522" y="182804"/>
                  </a:lnTo>
                  <a:lnTo>
                    <a:pt x="0" y="229211"/>
                  </a:lnTo>
                  <a:lnTo>
                    <a:pt x="6503" y="256068"/>
                  </a:lnTo>
                  <a:lnTo>
                    <a:pt x="17367" y="276255"/>
                  </a:lnTo>
                  <a:lnTo>
                    <a:pt x="27286" y="284591"/>
                  </a:lnTo>
                  <a:lnTo>
                    <a:pt x="32894" y="287802"/>
                  </a:lnTo>
                  <a:lnTo>
                    <a:pt x="44770" y="289488"/>
                  </a:lnTo>
                  <a:lnTo>
                    <a:pt x="50901" y="288950"/>
                  </a:lnTo>
                  <a:lnTo>
                    <a:pt x="61475" y="282708"/>
                  </a:lnTo>
                  <a:lnTo>
                    <a:pt x="66270" y="278080"/>
                  </a:lnTo>
                  <a:lnTo>
                    <a:pt x="83400" y="241646"/>
                  </a:lnTo>
                  <a:lnTo>
                    <a:pt x="93807" y="205932"/>
                  </a:lnTo>
                  <a:lnTo>
                    <a:pt x="94175" y="206435"/>
                  </a:lnTo>
                  <a:lnTo>
                    <a:pt x="99952" y="248327"/>
                  </a:lnTo>
                  <a:lnTo>
                    <a:pt x="103737" y="261831"/>
                  </a:lnTo>
                  <a:lnTo>
                    <a:pt x="107850" y="266984"/>
                  </a:lnTo>
                  <a:lnTo>
                    <a:pt x="119947" y="274592"/>
                  </a:lnTo>
                  <a:lnTo>
                    <a:pt x="136612" y="274680"/>
                  </a:lnTo>
                  <a:lnTo>
                    <a:pt x="145995" y="272728"/>
                  </a:lnTo>
                  <a:lnTo>
                    <a:pt x="162065" y="263033"/>
                  </a:lnTo>
                  <a:lnTo>
                    <a:pt x="175557" y="247906"/>
                  </a:lnTo>
                  <a:lnTo>
                    <a:pt x="193835" y="207464"/>
                  </a:lnTo>
                  <a:lnTo>
                    <a:pt x="203950" y="173032"/>
                  </a:lnTo>
                  <a:lnTo>
                    <a:pt x="212121" y="127082"/>
                  </a:lnTo>
                  <a:lnTo>
                    <a:pt x="214541" y="79600"/>
                  </a:lnTo>
                  <a:lnTo>
                    <a:pt x="215359" y="32793"/>
                  </a:lnTo>
                  <a:lnTo>
                    <a:pt x="215543" y="0"/>
                  </a:lnTo>
                  <a:lnTo>
                    <a:pt x="206721" y="43708"/>
                  </a:lnTo>
                  <a:lnTo>
                    <a:pt x="200634" y="86098"/>
                  </a:lnTo>
                  <a:lnTo>
                    <a:pt x="201689" y="132829"/>
                  </a:lnTo>
                  <a:lnTo>
                    <a:pt x="202514" y="173182"/>
                  </a:lnTo>
                  <a:lnTo>
                    <a:pt x="203464" y="212891"/>
                  </a:lnTo>
                  <a:lnTo>
                    <a:pt x="213683" y="259425"/>
                  </a:lnTo>
                  <a:lnTo>
                    <a:pt x="217784" y="270761"/>
                  </a:lnTo>
                  <a:lnTo>
                    <a:pt x="221276" y="273643"/>
                  </a:lnTo>
                  <a:lnTo>
                    <a:pt x="225721" y="274859"/>
                  </a:lnTo>
                  <a:lnTo>
                    <a:pt x="230801" y="274964"/>
                  </a:lnTo>
                  <a:lnTo>
                    <a:pt x="235599" y="271506"/>
                  </a:lnTo>
                  <a:lnTo>
                    <a:pt x="244693" y="258257"/>
                  </a:lnTo>
                  <a:lnTo>
                    <a:pt x="253661" y="2307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SMARTInkShape-2794"/>
            <p:cNvSpPr/>
            <p:nvPr>
              <p:custDataLst>
                <p:tags r:id="rId74"/>
              </p:custDataLst>
            </p:nvPr>
          </p:nvSpPr>
          <p:spPr>
            <a:xfrm>
              <a:off x="1101276" y="1968761"/>
              <a:ext cx="48075" cy="412490"/>
            </a:xfrm>
            <a:custGeom>
              <a:avLst/>
              <a:gdLst/>
              <a:ahLst/>
              <a:cxnLst/>
              <a:rect l="0" t="0" r="0" b="0"/>
              <a:pathLst>
                <a:path w="48075" h="412490">
                  <a:moveTo>
                    <a:pt x="22674" y="6089"/>
                  </a:moveTo>
                  <a:lnTo>
                    <a:pt x="22674" y="6089"/>
                  </a:lnTo>
                  <a:lnTo>
                    <a:pt x="17207" y="622"/>
                  </a:lnTo>
                  <a:lnTo>
                    <a:pt x="6473" y="0"/>
                  </a:lnTo>
                  <a:lnTo>
                    <a:pt x="3406" y="1324"/>
                  </a:lnTo>
                  <a:lnTo>
                    <a:pt x="1362" y="3618"/>
                  </a:lnTo>
                  <a:lnTo>
                    <a:pt x="0" y="6559"/>
                  </a:lnTo>
                  <a:lnTo>
                    <a:pt x="11448" y="53109"/>
                  </a:lnTo>
                  <a:lnTo>
                    <a:pt x="21229" y="95045"/>
                  </a:lnTo>
                  <a:lnTo>
                    <a:pt x="28596" y="138280"/>
                  </a:lnTo>
                  <a:lnTo>
                    <a:pt x="35247" y="178371"/>
                  </a:lnTo>
                  <a:lnTo>
                    <a:pt x="38845" y="211776"/>
                  </a:lnTo>
                  <a:lnTo>
                    <a:pt x="40445" y="245437"/>
                  </a:lnTo>
                  <a:lnTo>
                    <a:pt x="41345" y="282637"/>
                  </a:lnTo>
                  <a:lnTo>
                    <a:pt x="41612" y="321646"/>
                  </a:lnTo>
                  <a:lnTo>
                    <a:pt x="42407" y="360208"/>
                  </a:lnTo>
                  <a:lnTo>
                    <a:pt x="48074" y="4124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SMARTInkShape-2795"/>
            <p:cNvSpPr/>
            <p:nvPr>
              <p:custDataLst>
                <p:tags r:id="rId75"/>
              </p:custDataLst>
            </p:nvPr>
          </p:nvSpPr>
          <p:spPr>
            <a:xfrm>
              <a:off x="1978712" y="2260600"/>
              <a:ext cx="15189" cy="15182"/>
            </a:xfrm>
            <a:custGeom>
              <a:avLst/>
              <a:gdLst/>
              <a:ahLst/>
              <a:cxnLst/>
              <a:rect l="0" t="0" r="0" b="0"/>
              <a:pathLst>
                <a:path w="15189" h="15182">
                  <a:moveTo>
                    <a:pt x="8838" y="0"/>
                  </a:moveTo>
                  <a:lnTo>
                    <a:pt x="8838" y="0"/>
                  </a:lnTo>
                  <a:lnTo>
                    <a:pt x="0" y="14306"/>
                  </a:lnTo>
                  <a:lnTo>
                    <a:pt x="123" y="15181"/>
                  </a:lnTo>
                  <a:lnTo>
                    <a:pt x="15188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SMARTInkShape-2796"/>
            <p:cNvSpPr/>
            <p:nvPr>
              <p:custDataLst>
                <p:tags r:id="rId76"/>
              </p:custDataLst>
            </p:nvPr>
          </p:nvSpPr>
          <p:spPr>
            <a:xfrm>
              <a:off x="1962150" y="2146300"/>
              <a:ext cx="16359" cy="38101"/>
            </a:xfrm>
            <a:custGeom>
              <a:avLst/>
              <a:gdLst/>
              <a:ahLst/>
              <a:cxnLst/>
              <a:rect l="0" t="0" r="0" b="0"/>
              <a:pathLst>
                <a:path w="16359" h="38101">
                  <a:moveTo>
                    <a:pt x="12700" y="0"/>
                  </a:moveTo>
                  <a:lnTo>
                    <a:pt x="12700" y="0"/>
                  </a:lnTo>
                  <a:lnTo>
                    <a:pt x="16071" y="3371"/>
                  </a:lnTo>
                  <a:lnTo>
                    <a:pt x="16358" y="5069"/>
                  </a:lnTo>
                  <a:lnTo>
                    <a:pt x="15844" y="6908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2" name="SMARTInkShape-Group504"/>
          <p:cNvGrpSpPr/>
          <p:nvPr/>
        </p:nvGrpSpPr>
        <p:grpSpPr>
          <a:xfrm>
            <a:off x="9909078" y="359955"/>
            <a:ext cx="1692869" cy="462677"/>
            <a:chOff x="9909078" y="359955"/>
            <a:chExt cx="1692869" cy="462677"/>
          </a:xfrm>
        </p:grpSpPr>
        <p:sp>
          <p:nvSpPr>
            <p:cNvPr id="479" name="SMARTInkShape-2797"/>
            <p:cNvSpPr/>
            <p:nvPr>
              <p:custDataLst>
                <p:tags r:id="rId56"/>
              </p:custDataLst>
            </p:nvPr>
          </p:nvSpPr>
          <p:spPr>
            <a:xfrm>
              <a:off x="11158875" y="490977"/>
              <a:ext cx="93326" cy="118576"/>
            </a:xfrm>
            <a:custGeom>
              <a:avLst/>
              <a:gdLst/>
              <a:ahLst/>
              <a:cxnLst/>
              <a:rect l="0" t="0" r="0" b="0"/>
              <a:pathLst>
                <a:path w="93326" h="118576">
                  <a:moveTo>
                    <a:pt x="86975" y="17023"/>
                  </a:moveTo>
                  <a:lnTo>
                    <a:pt x="86975" y="17023"/>
                  </a:lnTo>
                  <a:lnTo>
                    <a:pt x="71780" y="2533"/>
                  </a:lnTo>
                  <a:lnTo>
                    <a:pt x="66580" y="0"/>
                  </a:lnTo>
                  <a:lnTo>
                    <a:pt x="49573" y="5316"/>
                  </a:lnTo>
                  <a:lnTo>
                    <a:pt x="38367" y="13936"/>
                  </a:lnTo>
                  <a:lnTo>
                    <a:pt x="22243" y="36334"/>
                  </a:lnTo>
                  <a:lnTo>
                    <a:pt x="4574" y="78458"/>
                  </a:lnTo>
                  <a:lnTo>
                    <a:pt x="0" y="103430"/>
                  </a:lnTo>
                  <a:lnTo>
                    <a:pt x="1476" y="109200"/>
                  </a:lnTo>
                  <a:lnTo>
                    <a:pt x="4576" y="113752"/>
                  </a:lnTo>
                  <a:lnTo>
                    <a:pt x="8757" y="117492"/>
                  </a:lnTo>
                  <a:lnTo>
                    <a:pt x="13663" y="118575"/>
                  </a:lnTo>
                  <a:lnTo>
                    <a:pt x="24759" y="116014"/>
                  </a:lnTo>
                  <a:lnTo>
                    <a:pt x="42906" y="106640"/>
                  </a:lnTo>
                  <a:lnTo>
                    <a:pt x="66589" y="82102"/>
                  </a:lnTo>
                  <a:lnTo>
                    <a:pt x="76858" y="65390"/>
                  </a:lnTo>
                  <a:lnTo>
                    <a:pt x="93325" y="170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SMARTInkShape-2798"/>
            <p:cNvSpPr/>
            <p:nvPr>
              <p:custDataLst>
                <p:tags r:id="rId57"/>
              </p:custDataLst>
            </p:nvPr>
          </p:nvSpPr>
          <p:spPr>
            <a:xfrm>
              <a:off x="11093450" y="527050"/>
              <a:ext cx="31751" cy="69851"/>
            </a:xfrm>
            <a:custGeom>
              <a:avLst/>
              <a:gdLst/>
              <a:ahLst/>
              <a:cxnLst/>
              <a:rect l="0" t="0" r="0" b="0"/>
              <a:pathLst>
                <a:path w="31751" h="69851">
                  <a:moveTo>
                    <a:pt x="31750" y="0"/>
                  </a:moveTo>
                  <a:lnTo>
                    <a:pt x="31750" y="0"/>
                  </a:lnTo>
                  <a:lnTo>
                    <a:pt x="7985" y="32603"/>
                  </a:lnTo>
                  <a:lnTo>
                    <a:pt x="3549" y="44829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SMARTInkShape-2799"/>
            <p:cNvSpPr/>
            <p:nvPr>
              <p:custDataLst>
                <p:tags r:id="rId58"/>
              </p:custDataLst>
            </p:nvPr>
          </p:nvSpPr>
          <p:spPr>
            <a:xfrm>
              <a:off x="11506200" y="494582"/>
              <a:ext cx="95747" cy="170375"/>
            </a:xfrm>
            <a:custGeom>
              <a:avLst/>
              <a:gdLst/>
              <a:ahLst/>
              <a:cxnLst/>
              <a:rect l="0" t="0" r="0" b="0"/>
              <a:pathLst>
                <a:path w="95747" h="170375">
                  <a:moveTo>
                    <a:pt x="82550" y="57868"/>
                  </a:moveTo>
                  <a:lnTo>
                    <a:pt x="82550" y="57868"/>
                  </a:lnTo>
                  <a:lnTo>
                    <a:pt x="92662" y="44384"/>
                  </a:lnTo>
                  <a:lnTo>
                    <a:pt x="95746" y="28357"/>
                  </a:lnTo>
                  <a:lnTo>
                    <a:pt x="95581" y="19144"/>
                  </a:lnTo>
                  <a:lnTo>
                    <a:pt x="92649" y="12296"/>
                  </a:lnTo>
                  <a:lnTo>
                    <a:pt x="81864" y="2806"/>
                  </a:lnTo>
                  <a:lnTo>
                    <a:pt x="69544" y="0"/>
                  </a:lnTo>
                  <a:lnTo>
                    <a:pt x="63296" y="239"/>
                  </a:lnTo>
                  <a:lnTo>
                    <a:pt x="41018" y="10689"/>
                  </a:lnTo>
                  <a:lnTo>
                    <a:pt x="30459" y="21377"/>
                  </a:lnTo>
                  <a:lnTo>
                    <a:pt x="23416" y="34594"/>
                  </a:lnTo>
                  <a:lnTo>
                    <a:pt x="15028" y="69943"/>
                  </a:lnTo>
                  <a:lnTo>
                    <a:pt x="15271" y="93901"/>
                  </a:lnTo>
                  <a:lnTo>
                    <a:pt x="21674" y="117589"/>
                  </a:lnTo>
                  <a:lnTo>
                    <a:pt x="36008" y="155440"/>
                  </a:lnTo>
                  <a:lnTo>
                    <a:pt x="35289" y="163087"/>
                  </a:lnTo>
                  <a:lnTo>
                    <a:pt x="34110" y="166114"/>
                  </a:lnTo>
                  <a:lnTo>
                    <a:pt x="31913" y="168132"/>
                  </a:lnTo>
                  <a:lnTo>
                    <a:pt x="25708" y="170374"/>
                  </a:lnTo>
                  <a:lnTo>
                    <a:pt x="0" y="1658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SMARTInkShape-2800"/>
            <p:cNvSpPr/>
            <p:nvPr>
              <p:custDataLst>
                <p:tags r:id="rId59"/>
              </p:custDataLst>
            </p:nvPr>
          </p:nvSpPr>
          <p:spPr>
            <a:xfrm>
              <a:off x="11284680" y="495300"/>
              <a:ext cx="142164" cy="141661"/>
            </a:xfrm>
            <a:custGeom>
              <a:avLst/>
              <a:gdLst/>
              <a:ahLst/>
              <a:cxnLst/>
              <a:rect l="0" t="0" r="0" b="0"/>
              <a:pathLst>
                <a:path w="142164" h="141661">
                  <a:moveTo>
                    <a:pt x="37370" y="0"/>
                  </a:moveTo>
                  <a:lnTo>
                    <a:pt x="37370" y="0"/>
                  </a:lnTo>
                  <a:lnTo>
                    <a:pt x="40740" y="0"/>
                  </a:lnTo>
                  <a:lnTo>
                    <a:pt x="41733" y="706"/>
                  </a:lnTo>
                  <a:lnTo>
                    <a:pt x="42396" y="1881"/>
                  </a:lnTo>
                  <a:lnTo>
                    <a:pt x="43329" y="8789"/>
                  </a:lnTo>
                  <a:lnTo>
                    <a:pt x="40271" y="37249"/>
                  </a:lnTo>
                  <a:lnTo>
                    <a:pt x="31487" y="74850"/>
                  </a:lnTo>
                  <a:lnTo>
                    <a:pt x="15879" y="115889"/>
                  </a:lnTo>
                  <a:lnTo>
                    <a:pt x="1736" y="141660"/>
                  </a:lnTo>
                  <a:lnTo>
                    <a:pt x="916" y="141007"/>
                  </a:lnTo>
                  <a:lnTo>
                    <a:pt x="0" y="134636"/>
                  </a:lnTo>
                  <a:lnTo>
                    <a:pt x="6228" y="109037"/>
                  </a:lnTo>
                  <a:lnTo>
                    <a:pt x="23754" y="78011"/>
                  </a:lnTo>
                  <a:lnTo>
                    <a:pt x="66351" y="36030"/>
                  </a:lnTo>
                  <a:lnTo>
                    <a:pt x="93972" y="15662"/>
                  </a:lnTo>
                  <a:lnTo>
                    <a:pt x="108859" y="10489"/>
                  </a:lnTo>
                  <a:lnTo>
                    <a:pt x="116780" y="9109"/>
                  </a:lnTo>
                  <a:lnTo>
                    <a:pt x="123470" y="10306"/>
                  </a:lnTo>
                  <a:lnTo>
                    <a:pt x="134669" y="17280"/>
                  </a:lnTo>
                  <a:lnTo>
                    <a:pt x="140585" y="27436"/>
                  </a:lnTo>
                  <a:lnTo>
                    <a:pt x="142163" y="33107"/>
                  </a:lnTo>
                  <a:lnTo>
                    <a:pt x="138923" y="76285"/>
                  </a:lnTo>
                  <a:lnTo>
                    <a:pt x="119920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SMARTInkShape-2801"/>
            <p:cNvSpPr/>
            <p:nvPr>
              <p:custDataLst>
                <p:tags r:id="rId60"/>
              </p:custDataLst>
            </p:nvPr>
          </p:nvSpPr>
          <p:spPr>
            <a:xfrm>
              <a:off x="11156950" y="419100"/>
              <a:ext cx="31751" cy="44451"/>
            </a:xfrm>
            <a:custGeom>
              <a:avLst/>
              <a:gdLst/>
              <a:ahLst/>
              <a:cxnLst/>
              <a:rect l="0" t="0" r="0" b="0"/>
              <a:pathLst>
                <a:path w="31751" h="44451">
                  <a:moveTo>
                    <a:pt x="0" y="44450"/>
                  </a:moveTo>
                  <a:lnTo>
                    <a:pt x="0" y="44450"/>
                  </a:lnTo>
                  <a:lnTo>
                    <a:pt x="3371" y="27595"/>
                  </a:lnTo>
                  <a:lnTo>
                    <a:pt x="10670" y="15557"/>
                  </a:lnTo>
                  <a:lnTo>
                    <a:pt x="31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SMARTInkShape-2802"/>
            <p:cNvSpPr/>
            <p:nvPr>
              <p:custDataLst>
                <p:tags r:id="rId61"/>
              </p:custDataLst>
            </p:nvPr>
          </p:nvSpPr>
          <p:spPr>
            <a:xfrm>
              <a:off x="10973683" y="455333"/>
              <a:ext cx="138818" cy="27268"/>
            </a:xfrm>
            <a:custGeom>
              <a:avLst/>
              <a:gdLst/>
              <a:ahLst/>
              <a:cxnLst/>
              <a:rect l="0" t="0" r="0" b="0"/>
              <a:pathLst>
                <a:path w="138818" h="27268">
                  <a:moveTo>
                    <a:pt x="5467" y="8217"/>
                  </a:moveTo>
                  <a:lnTo>
                    <a:pt x="5467" y="8217"/>
                  </a:lnTo>
                  <a:lnTo>
                    <a:pt x="2096" y="11588"/>
                  </a:lnTo>
                  <a:lnTo>
                    <a:pt x="1104" y="11170"/>
                  </a:lnTo>
                  <a:lnTo>
                    <a:pt x="0" y="6942"/>
                  </a:lnTo>
                  <a:lnTo>
                    <a:pt x="2526" y="4545"/>
                  </a:lnTo>
                  <a:lnTo>
                    <a:pt x="12863" y="0"/>
                  </a:lnTo>
                  <a:lnTo>
                    <a:pt x="41289" y="216"/>
                  </a:lnTo>
                  <a:lnTo>
                    <a:pt x="86173" y="10439"/>
                  </a:lnTo>
                  <a:lnTo>
                    <a:pt x="138817" y="272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SMARTInkShape-2803"/>
            <p:cNvSpPr/>
            <p:nvPr>
              <p:custDataLst>
                <p:tags r:id="rId62"/>
              </p:custDataLst>
            </p:nvPr>
          </p:nvSpPr>
          <p:spPr>
            <a:xfrm>
              <a:off x="10427038" y="543612"/>
              <a:ext cx="101263" cy="117900"/>
            </a:xfrm>
            <a:custGeom>
              <a:avLst/>
              <a:gdLst/>
              <a:ahLst/>
              <a:cxnLst/>
              <a:rect l="0" t="0" r="0" b="0"/>
              <a:pathLst>
                <a:path w="101263" h="117900">
                  <a:moveTo>
                    <a:pt x="6012" y="8838"/>
                  </a:moveTo>
                  <a:lnTo>
                    <a:pt x="6012" y="8838"/>
                  </a:lnTo>
                  <a:lnTo>
                    <a:pt x="9383" y="8838"/>
                  </a:lnTo>
                  <a:lnTo>
                    <a:pt x="10375" y="8132"/>
                  </a:lnTo>
                  <a:lnTo>
                    <a:pt x="11037" y="6957"/>
                  </a:lnTo>
                  <a:lnTo>
                    <a:pt x="12099" y="0"/>
                  </a:lnTo>
                  <a:lnTo>
                    <a:pt x="12188" y="124"/>
                  </a:lnTo>
                  <a:lnTo>
                    <a:pt x="8968" y="24267"/>
                  </a:lnTo>
                  <a:lnTo>
                    <a:pt x="1375" y="64806"/>
                  </a:lnTo>
                  <a:lnTo>
                    <a:pt x="0" y="101346"/>
                  </a:lnTo>
                  <a:lnTo>
                    <a:pt x="1298" y="107199"/>
                  </a:lnTo>
                  <a:lnTo>
                    <a:pt x="6504" y="115584"/>
                  </a:lnTo>
                  <a:lnTo>
                    <a:pt x="9869" y="117396"/>
                  </a:lnTo>
                  <a:lnTo>
                    <a:pt x="13521" y="117899"/>
                  </a:lnTo>
                  <a:lnTo>
                    <a:pt x="17369" y="117529"/>
                  </a:lnTo>
                  <a:lnTo>
                    <a:pt x="36265" y="103523"/>
                  </a:lnTo>
                  <a:lnTo>
                    <a:pt x="76349" y="58221"/>
                  </a:lnTo>
                  <a:lnTo>
                    <a:pt x="84629" y="51300"/>
                  </a:lnTo>
                  <a:lnTo>
                    <a:pt x="85941" y="51257"/>
                  </a:lnTo>
                  <a:lnTo>
                    <a:pt x="86815" y="51934"/>
                  </a:lnTo>
                  <a:lnTo>
                    <a:pt x="87785" y="54568"/>
                  </a:lnTo>
                  <a:lnTo>
                    <a:pt x="93601" y="92625"/>
                  </a:lnTo>
                  <a:lnTo>
                    <a:pt x="101262" y="110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SMARTInkShape-2804"/>
            <p:cNvSpPr/>
            <p:nvPr>
              <p:custDataLst>
                <p:tags r:id="rId63"/>
              </p:custDataLst>
            </p:nvPr>
          </p:nvSpPr>
          <p:spPr>
            <a:xfrm>
              <a:off x="10983090" y="359955"/>
              <a:ext cx="100147" cy="272763"/>
            </a:xfrm>
            <a:custGeom>
              <a:avLst/>
              <a:gdLst/>
              <a:ahLst/>
              <a:cxnLst/>
              <a:rect l="0" t="0" r="0" b="0"/>
              <a:pathLst>
                <a:path w="100147" h="272763">
                  <a:moveTo>
                    <a:pt x="65910" y="46445"/>
                  </a:moveTo>
                  <a:lnTo>
                    <a:pt x="65910" y="46445"/>
                  </a:lnTo>
                  <a:lnTo>
                    <a:pt x="93179" y="17294"/>
                  </a:lnTo>
                  <a:lnTo>
                    <a:pt x="100146" y="0"/>
                  </a:lnTo>
                  <a:lnTo>
                    <a:pt x="99318" y="665"/>
                  </a:lnTo>
                  <a:lnTo>
                    <a:pt x="77156" y="46636"/>
                  </a:lnTo>
                  <a:lnTo>
                    <a:pt x="55758" y="91343"/>
                  </a:lnTo>
                  <a:lnTo>
                    <a:pt x="37040" y="138857"/>
                  </a:lnTo>
                  <a:lnTo>
                    <a:pt x="21136" y="178640"/>
                  </a:lnTo>
                  <a:lnTo>
                    <a:pt x="6525" y="222841"/>
                  </a:lnTo>
                  <a:lnTo>
                    <a:pt x="0" y="258763"/>
                  </a:lnTo>
                  <a:lnTo>
                    <a:pt x="1509" y="263485"/>
                  </a:lnTo>
                  <a:lnTo>
                    <a:pt x="6242" y="269907"/>
                  </a:lnTo>
                  <a:lnTo>
                    <a:pt x="10699" y="272762"/>
                  </a:lnTo>
                  <a:lnTo>
                    <a:pt x="14286" y="271406"/>
                  </a:lnTo>
                  <a:lnTo>
                    <a:pt x="46860" y="236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SMARTInkShape-2805"/>
            <p:cNvSpPr/>
            <p:nvPr>
              <p:custDataLst>
                <p:tags r:id="rId64"/>
              </p:custDataLst>
            </p:nvPr>
          </p:nvSpPr>
          <p:spPr>
            <a:xfrm>
              <a:off x="10267950" y="535484"/>
              <a:ext cx="88901" cy="161185"/>
            </a:xfrm>
            <a:custGeom>
              <a:avLst/>
              <a:gdLst/>
              <a:ahLst/>
              <a:cxnLst/>
              <a:rect l="0" t="0" r="0" b="0"/>
              <a:pathLst>
                <a:path w="88901" h="161185">
                  <a:moveTo>
                    <a:pt x="88900" y="42366"/>
                  </a:moveTo>
                  <a:lnTo>
                    <a:pt x="88900" y="42366"/>
                  </a:lnTo>
                  <a:lnTo>
                    <a:pt x="85530" y="42366"/>
                  </a:lnTo>
                  <a:lnTo>
                    <a:pt x="76691" y="35624"/>
                  </a:lnTo>
                  <a:lnTo>
                    <a:pt x="64719" y="12681"/>
                  </a:lnTo>
                  <a:lnTo>
                    <a:pt x="54870" y="4949"/>
                  </a:lnTo>
                  <a:lnTo>
                    <a:pt x="40795" y="0"/>
                  </a:lnTo>
                  <a:lnTo>
                    <a:pt x="36368" y="1422"/>
                  </a:lnTo>
                  <a:lnTo>
                    <a:pt x="27686" y="8646"/>
                  </a:lnTo>
                  <a:lnTo>
                    <a:pt x="18238" y="24614"/>
                  </a:lnTo>
                  <a:lnTo>
                    <a:pt x="14341" y="42751"/>
                  </a:lnTo>
                  <a:lnTo>
                    <a:pt x="18093" y="71500"/>
                  </a:lnTo>
                  <a:lnTo>
                    <a:pt x="34098" y="111356"/>
                  </a:lnTo>
                  <a:lnTo>
                    <a:pt x="42947" y="145856"/>
                  </a:lnTo>
                  <a:lnTo>
                    <a:pt x="42037" y="150165"/>
                  </a:lnTo>
                  <a:lnTo>
                    <a:pt x="37263" y="156834"/>
                  </a:lnTo>
                  <a:lnTo>
                    <a:pt x="28554" y="160268"/>
                  </a:lnTo>
                  <a:lnTo>
                    <a:pt x="23271" y="161184"/>
                  </a:lnTo>
                  <a:lnTo>
                    <a:pt x="19041" y="160384"/>
                  </a:lnTo>
                  <a:lnTo>
                    <a:pt x="12460" y="155731"/>
                  </a:lnTo>
                  <a:lnTo>
                    <a:pt x="0" y="1312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SMARTInkShape-2806"/>
            <p:cNvSpPr/>
            <p:nvPr>
              <p:custDataLst>
                <p:tags r:id="rId65"/>
              </p:custDataLst>
            </p:nvPr>
          </p:nvSpPr>
          <p:spPr>
            <a:xfrm>
              <a:off x="10751907" y="496052"/>
              <a:ext cx="174197" cy="326580"/>
            </a:xfrm>
            <a:custGeom>
              <a:avLst/>
              <a:gdLst/>
              <a:ahLst/>
              <a:cxnLst/>
              <a:rect l="0" t="0" r="0" b="0"/>
              <a:pathLst>
                <a:path w="174197" h="326580">
                  <a:moveTo>
                    <a:pt x="62143" y="88148"/>
                  </a:moveTo>
                  <a:lnTo>
                    <a:pt x="62143" y="88148"/>
                  </a:lnTo>
                  <a:lnTo>
                    <a:pt x="70982" y="79310"/>
                  </a:lnTo>
                  <a:lnTo>
                    <a:pt x="72267" y="78728"/>
                  </a:lnTo>
                  <a:lnTo>
                    <a:pt x="73128" y="79046"/>
                  </a:lnTo>
                  <a:lnTo>
                    <a:pt x="73700" y="79963"/>
                  </a:lnTo>
                  <a:lnTo>
                    <a:pt x="74504" y="91367"/>
                  </a:lnTo>
                  <a:lnTo>
                    <a:pt x="66009" y="132874"/>
                  </a:lnTo>
                  <a:lnTo>
                    <a:pt x="51070" y="180081"/>
                  </a:lnTo>
                  <a:lnTo>
                    <a:pt x="35354" y="220843"/>
                  </a:lnTo>
                  <a:lnTo>
                    <a:pt x="19537" y="263702"/>
                  </a:lnTo>
                  <a:lnTo>
                    <a:pt x="1697" y="309778"/>
                  </a:lnTo>
                  <a:lnTo>
                    <a:pt x="0" y="319765"/>
                  </a:lnTo>
                  <a:lnTo>
                    <a:pt x="253" y="322992"/>
                  </a:lnTo>
                  <a:lnTo>
                    <a:pt x="1127" y="325144"/>
                  </a:lnTo>
                  <a:lnTo>
                    <a:pt x="2416" y="326579"/>
                  </a:lnTo>
                  <a:lnTo>
                    <a:pt x="3980" y="325419"/>
                  </a:lnTo>
                  <a:lnTo>
                    <a:pt x="34159" y="279126"/>
                  </a:lnTo>
                  <a:lnTo>
                    <a:pt x="50557" y="242885"/>
                  </a:lnTo>
                  <a:lnTo>
                    <a:pt x="65630" y="199643"/>
                  </a:lnTo>
                  <a:lnTo>
                    <a:pt x="81464" y="159743"/>
                  </a:lnTo>
                  <a:lnTo>
                    <a:pt x="95855" y="125589"/>
                  </a:lnTo>
                  <a:lnTo>
                    <a:pt x="112939" y="80335"/>
                  </a:lnTo>
                  <a:lnTo>
                    <a:pt x="128176" y="37216"/>
                  </a:lnTo>
                  <a:lnTo>
                    <a:pt x="140582" y="11046"/>
                  </a:lnTo>
                  <a:lnTo>
                    <a:pt x="148981" y="1434"/>
                  </a:lnTo>
                  <a:lnTo>
                    <a:pt x="152491" y="0"/>
                  </a:lnTo>
                  <a:lnTo>
                    <a:pt x="155535" y="455"/>
                  </a:lnTo>
                  <a:lnTo>
                    <a:pt x="158271" y="2169"/>
                  </a:lnTo>
                  <a:lnTo>
                    <a:pt x="168863" y="28179"/>
                  </a:lnTo>
                  <a:lnTo>
                    <a:pt x="174196" y="70536"/>
                  </a:lnTo>
                  <a:lnTo>
                    <a:pt x="171683" y="93020"/>
                  </a:lnTo>
                  <a:lnTo>
                    <a:pt x="165155" y="110069"/>
                  </a:lnTo>
                  <a:lnTo>
                    <a:pt x="144435" y="138098"/>
                  </a:lnTo>
                  <a:lnTo>
                    <a:pt x="130035" y="146536"/>
                  </a:lnTo>
                  <a:lnTo>
                    <a:pt x="124337" y="146829"/>
                  </a:lnTo>
                  <a:lnTo>
                    <a:pt x="112363" y="143391"/>
                  </a:lnTo>
                  <a:lnTo>
                    <a:pt x="109029" y="140499"/>
                  </a:lnTo>
                  <a:lnTo>
                    <a:pt x="106593" y="1135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SMARTInkShape-2807"/>
            <p:cNvSpPr/>
            <p:nvPr>
              <p:custDataLst>
                <p:tags r:id="rId66"/>
              </p:custDataLst>
            </p:nvPr>
          </p:nvSpPr>
          <p:spPr>
            <a:xfrm>
              <a:off x="10592759" y="558131"/>
              <a:ext cx="145092" cy="103513"/>
            </a:xfrm>
            <a:custGeom>
              <a:avLst/>
              <a:gdLst/>
              <a:ahLst/>
              <a:cxnLst/>
              <a:rect l="0" t="0" r="0" b="0"/>
              <a:pathLst>
                <a:path w="145092" h="103513">
                  <a:moveTo>
                    <a:pt x="5391" y="26069"/>
                  </a:moveTo>
                  <a:lnTo>
                    <a:pt x="5391" y="26069"/>
                  </a:lnTo>
                  <a:lnTo>
                    <a:pt x="11479" y="7804"/>
                  </a:lnTo>
                  <a:lnTo>
                    <a:pt x="9825" y="32871"/>
                  </a:lnTo>
                  <a:lnTo>
                    <a:pt x="5269" y="72956"/>
                  </a:lnTo>
                  <a:lnTo>
                    <a:pt x="0" y="101362"/>
                  </a:lnTo>
                  <a:lnTo>
                    <a:pt x="386" y="103075"/>
                  </a:lnTo>
                  <a:lnTo>
                    <a:pt x="1350" y="103512"/>
                  </a:lnTo>
                  <a:lnTo>
                    <a:pt x="2697" y="103098"/>
                  </a:lnTo>
                  <a:lnTo>
                    <a:pt x="3595" y="101410"/>
                  </a:lnTo>
                  <a:lnTo>
                    <a:pt x="6975" y="90177"/>
                  </a:lnTo>
                  <a:lnTo>
                    <a:pt x="28466" y="45922"/>
                  </a:lnTo>
                  <a:lnTo>
                    <a:pt x="53938" y="724"/>
                  </a:lnTo>
                  <a:lnTo>
                    <a:pt x="55395" y="0"/>
                  </a:lnTo>
                  <a:lnTo>
                    <a:pt x="57070" y="929"/>
                  </a:lnTo>
                  <a:lnTo>
                    <a:pt x="58893" y="2959"/>
                  </a:lnTo>
                  <a:lnTo>
                    <a:pt x="60920" y="8977"/>
                  </a:lnTo>
                  <a:lnTo>
                    <a:pt x="63184" y="40949"/>
                  </a:lnTo>
                  <a:lnTo>
                    <a:pt x="64380" y="42339"/>
                  </a:lnTo>
                  <a:lnTo>
                    <a:pt x="65884" y="43265"/>
                  </a:lnTo>
                  <a:lnTo>
                    <a:pt x="67591" y="43178"/>
                  </a:lnTo>
                  <a:lnTo>
                    <a:pt x="71369" y="41199"/>
                  </a:lnTo>
                  <a:lnTo>
                    <a:pt x="111958" y="5411"/>
                  </a:lnTo>
                  <a:lnTo>
                    <a:pt x="127513" y="2074"/>
                  </a:lnTo>
                  <a:lnTo>
                    <a:pt x="131961" y="3722"/>
                  </a:lnTo>
                  <a:lnTo>
                    <a:pt x="138784" y="11198"/>
                  </a:lnTo>
                  <a:lnTo>
                    <a:pt x="142288" y="19695"/>
                  </a:lnTo>
                  <a:lnTo>
                    <a:pt x="144845" y="62076"/>
                  </a:lnTo>
                  <a:lnTo>
                    <a:pt x="145091" y="959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SMARTInkShape-2808"/>
            <p:cNvSpPr/>
            <p:nvPr>
              <p:custDataLst>
                <p:tags r:id="rId67"/>
              </p:custDataLst>
            </p:nvPr>
          </p:nvSpPr>
          <p:spPr>
            <a:xfrm>
              <a:off x="10119764" y="554477"/>
              <a:ext cx="46587" cy="160531"/>
            </a:xfrm>
            <a:custGeom>
              <a:avLst/>
              <a:gdLst/>
              <a:ahLst/>
              <a:cxnLst/>
              <a:rect l="0" t="0" r="0" b="0"/>
              <a:pathLst>
                <a:path w="46587" h="160531">
                  <a:moveTo>
                    <a:pt x="46586" y="17023"/>
                  </a:moveTo>
                  <a:lnTo>
                    <a:pt x="46586" y="17023"/>
                  </a:lnTo>
                  <a:lnTo>
                    <a:pt x="31006" y="4814"/>
                  </a:lnTo>
                  <a:lnTo>
                    <a:pt x="20724" y="0"/>
                  </a:lnTo>
                  <a:lnTo>
                    <a:pt x="17351" y="735"/>
                  </a:lnTo>
                  <a:lnTo>
                    <a:pt x="3679" y="10173"/>
                  </a:lnTo>
                  <a:lnTo>
                    <a:pt x="1047" y="12457"/>
                  </a:lnTo>
                  <a:lnTo>
                    <a:pt x="0" y="16801"/>
                  </a:lnTo>
                  <a:lnTo>
                    <a:pt x="1895" y="35694"/>
                  </a:lnTo>
                  <a:lnTo>
                    <a:pt x="17248" y="78504"/>
                  </a:lnTo>
                  <a:lnTo>
                    <a:pt x="38806" y="122973"/>
                  </a:lnTo>
                  <a:lnTo>
                    <a:pt x="41399" y="127873"/>
                  </a:lnTo>
                  <a:lnTo>
                    <a:pt x="42398" y="137080"/>
                  </a:lnTo>
                  <a:lnTo>
                    <a:pt x="41679" y="141511"/>
                  </a:lnTo>
                  <a:lnTo>
                    <a:pt x="35232" y="150197"/>
                  </a:lnTo>
                  <a:lnTo>
                    <a:pt x="26017" y="157351"/>
                  </a:lnTo>
                  <a:lnTo>
                    <a:pt x="17219" y="160530"/>
                  </a:lnTo>
                  <a:lnTo>
                    <a:pt x="13602" y="159966"/>
                  </a:lnTo>
                  <a:lnTo>
                    <a:pt x="2136" y="1503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SMARTInkShape-2809"/>
            <p:cNvSpPr/>
            <p:nvPr>
              <p:custDataLst>
                <p:tags r:id="rId68"/>
              </p:custDataLst>
            </p:nvPr>
          </p:nvSpPr>
          <p:spPr>
            <a:xfrm>
              <a:off x="9909078" y="575723"/>
              <a:ext cx="130273" cy="141828"/>
            </a:xfrm>
            <a:custGeom>
              <a:avLst/>
              <a:gdLst/>
              <a:ahLst/>
              <a:cxnLst/>
              <a:rect l="0" t="0" r="0" b="0"/>
              <a:pathLst>
                <a:path w="130273" h="141828">
                  <a:moveTo>
                    <a:pt x="104872" y="27527"/>
                  </a:moveTo>
                  <a:lnTo>
                    <a:pt x="104872" y="27527"/>
                  </a:lnTo>
                  <a:lnTo>
                    <a:pt x="96083" y="13712"/>
                  </a:lnTo>
                  <a:lnTo>
                    <a:pt x="85099" y="3678"/>
                  </a:lnTo>
                  <a:lnTo>
                    <a:pt x="81108" y="1044"/>
                  </a:lnTo>
                  <a:lnTo>
                    <a:pt x="69145" y="0"/>
                  </a:lnTo>
                  <a:lnTo>
                    <a:pt x="62004" y="709"/>
                  </a:lnTo>
                  <a:lnTo>
                    <a:pt x="50307" y="7141"/>
                  </a:lnTo>
                  <a:lnTo>
                    <a:pt x="24558" y="35259"/>
                  </a:lnTo>
                  <a:lnTo>
                    <a:pt x="3845" y="73374"/>
                  </a:lnTo>
                  <a:lnTo>
                    <a:pt x="0" y="88826"/>
                  </a:lnTo>
                  <a:lnTo>
                    <a:pt x="384" y="95204"/>
                  </a:lnTo>
                  <a:lnTo>
                    <a:pt x="4577" y="106054"/>
                  </a:lnTo>
                  <a:lnTo>
                    <a:pt x="9786" y="108806"/>
                  </a:lnTo>
                  <a:lnTo>
                    <a:pt x="24982" y="109982"/>
                  </a:lnTo>
                  <a:lnTo>
                    <a:pt x="37852" y="106272"/>
                  </a:lnTo>
                  <a:lnTo>
                    <a:pt x="48979" y="98508"/>
                  </a:lnTo>
                  <a:lnTo>
                    <a:pt x="72896" y="69286"/>
                  </a:lnTo>
                  <a:lnTo>
                    <a:pt x="80894" y="55501"/>
                  </a:lnTo>
                  <a:lnTo>
                    <a:pt x="82537" y="54643"/>
                  </a:lnTo>
                  <a:lnTo>
                    <a:pt x="83631" y="56188"/>
                  </a:lnTo>
                  <a:lnTo>
                    <a:pt x="89063" y="96235"/>
                  </a:lnTo>
                  <a:lnTo>
                    <a:pt x="94621" y="120557"/>
                  </a:lnTo>
                  <a:lnTo>
                    <a:pt x="98040" y="126236"/>
                  </a:lnTo>
                  <a:lnTo>
                    <a:pt x="130272" y="1418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5" name="SMARTInkShape-Group505"/>
          <p:cNvGrpSpPr/>
          <p:nvPr/>
        </p:nvGrpSpPr>
        <p:grpSpPr>
          <a:xfrm>
            <a:off x="9201252" y="523399"/>
            <a:ext cx="274030" cy="235550"/>
            <a:chOff x="9201252" y="523399"/>
            <a:chExt cx="274030" cy="235550"/>
          </a:xfrm>
        </p:grpSpPr>
        <p:sp>
          <p:nvSpPr>
            <p:cNvPr id="493" name="SMARTInkShape-2810"/>
            <p:cNvSpPr/>
            <p:nvPr>
              <p:custDataLst>
                <p:tags r:id="rId54"/>
              </p:custDataLst>
            </p:nvPr>
          </p:nvSpPr>
          <p:spPr>
            <a:xfrm>
              <a:off x="9414740" y="586169"/>
              <a:ext cx="60542" cy="132065"/>
            </a:xfrm>
            <a:custGeom>
              <a:avLst/>
              <a:gdLst/>
              <a:ahLst/>
              <a:cxnLst/>
              <a:rect l="0" t="0" r="0" b="0"/>
              <a:pathLst>
                <a:path w="60542" h="132065">
                  <a:moveTo>
                    <a:pt x="2310" y="61531"/>
                  </a:moveTo>
                  <a:lnTo>
                    <a:pt x="2310" y="61531"/>
                  </a:lnTo>
                  <a:lnTo>
                    <a:pt x="19333" y="16751"/>
                  </a:lnTo>
                  <a:lnTo>
                    <a:pt x="21182" y="0"/>
                  </a:lnTo>
                  <a:lnTo>
                    <a:pt x="3461" y="42348"/>
                  </a:lnTo>
                  <a:lnTo>
                    <a:pt x="0" y="64294"/>
                  </a:lnTo>
                  <a:lnTo>
                    <a:pt x="3527" y="107232"/>
                  </a:lnTo>
                  <a:lnTo>
                    <a:pt x="5239" y="115282"/>
                  </a:lnTo>
                  <a:lnTo>
                    <a:pt x="8495" y="121354"/>
                  </a:lnTo>
                  <a:lnTo>
                    <a:pt x="17759" y="129982"/>
                  </a:lnTo>
                  <a:lnTo>
                    <a:pt x="22486" y="131859"/>
                  </a:lnTo>
                  <a:lnTo>
                    <a:pt x="31503" y="132064"/>
                  </a:lnTo>
                  <a:lnTo>
                    <a:pt x="42094" y="124159"/>
                  </a:lnTo>
                  <a:lnTo>
                    <a:pt x="47883" y="118099"/>
                  </a:lnTo>
                  <a:lnTo>
                    <a:pt x="59401" y="89346"/>
                  </a:lnTo>
                  <a:lnTo>
                    <a:pt x="60541" y="64128"/>
                  </a:lnTo>
                  <a:lnTo>
                    <a:pt x="46296" y="36508"/>
                  </a:lnTo>
                  <a:lnTo>
                    <a:pt x="27710" y="107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SMARTInkShape-2811"/>
            <p:cNvSpPr/>
            <p:nvPr>
              <p:custDataLst>
                <p:tags r:id="rId55"/>
              </p:custDataLst>
            </p:nvPr>
          </p:nvSpPr>
          <p:spPr>
            <a:xfrm>
              <a:off x="9201252" y="523399"/>
              <a:ext cx="120549" cy="235550"/>
            </a:xfrm>
            <a:custGeom>
              <a:avLst/>
              <a:gdLst/>
              <a:ahLst/>
              <a:cxnLst/>
              <a:rect l="0" t="0" r="0" b="0"/>
              <a:pathLst>
                <a:path w="120549" h="235550">
                  <a:moveTo>
                    <a:pt x="12598" y="67151"/>
                  </a:moveTo>
                  <a:lnTo>
                    <a:pt x="12598" y="67151"/>
                  </a:lnTo>
                  <a:lnTo>
                    <a:pt x="12596" y="70522"/>
                  </a:lnTo>
                  <a:lnTo>
                    <a:pt x="15968" y="79360"/>
                  </a:lnTo>
                  <a:lnTo>
                    <a:pt x="13996" y="118220"/>
                  </a:lnTo>
                  <a:lnTo>
                    <a:pt x="10992" y="160912"/>
                  </a:lnTo>
                  <a:lnTo>
                    <a:pt x="5773" y="198178"/>
                  </a:lnTo>
                  <a:lnTo>
                    <a:pt x="672" y="235081"/>
                  </a:lnTo>
                  <a:lnTo>
                    <a:pt x="413" y="235549"/>
                  </a:lnTo>
                  <a:lnTo>
                    <a:pt x="0" y="222789"/>
                  </a:lnTo>
                  <a:lnTo>
                    <a:pt x="4988" y="179608"/>
                  </a:lnTo>
                  <a:lnTo>
                    <a:pt x="10735" y="140061"/>
                  </a:lnTo>
                  <a:lnTo>
                    <a:pt x="18999" y="94697"/>
                  </a:lnTo>
                  <a:lnTo>
                    <a:pt x="25313" y="55087"/>
                  </a:lnTo>
                  <a:lnTo>
                    <a:pt x="31091" y="10963"/>
                  </a:lnTo>
                  <a:lnTo>
                    <a:pt x="31277" y="6409"/>
                  </a:lnTo>
                  <a:lnTo>
                    <a:pt x="32105" y="3373"/>
                  </a:lnTo>
                  <a:lnTo>
                    <a:pt x="33363" y="1349"/>
                  </a:lnTo>
                  <a:lnTo>
                    <a:pt x="34908" y="0"/>
                  </a:lnTo>
                  <a:lnTo>
                    <a:pt x="44151" y="4145"/>
                  </a:lnTo>
                  <a:lnTo>
                    <a:pt x="56959" y="13748"/>
                  </a:lnTo>
                  <a:lnTo>
                    <a:pt x="75366" y="35727"/>
                  </a:lnTo>
                  <a:lnTo>
                    <a:pt x="99007" y="77943"/>
                  </a:lnTo>
                  <a:lnTo>
                    <a:pt x="113592" y="124546"/>
                  </a:lnTo>
                  <a:lnTo>
                    <a:pt x="117456" y="138521"/>
                  </a:lnTo>
                  <a:lnTo>
                    <a:pt x="118926" y="164811"/>
                  </a:lnTo>
                  <a:lnTo>
                    <a:pt x="117222" y="193373"/>
                  </a:lnTo>
                  <a:lnTo>
                    <a:pt x="120548" y="2132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8" name="SMARTInkShape-Group506"/>
          <p:cNvGrpSpPr/>
          <p:nvPr/>
        </p:nvGrpSpPr>
        <p:grpSpPr>
          <a:xfrm>
            <a:off x="8667750" y="523392"/>
            <a:ext cx="69851" cy="191514"/>
            <a:chOff x="8667750" y="523392"/>
            <a:chExt cx="69851" cy="191514"/>
          </a:xfrm>
        </p:grpSpPr>
        <p:sp>
          <p:nvSpPr>
            <p:cNvPr id="496" name="SMARTInkShape-2812"/>
            <p:cNvSpPr/>
            <p:nvPr>
              <p:custDataLst>
                <p:tags r:id="rId52"/>
              </p:custDataLst>
            </p:nvPr>
          </p:nvSpPr>
          <p:spPr>
            <a:xfrm>
              <a:off x="8718550" y="692150"/>
              <a:ext cx="19051" cy="22756"/>
            </a:xfrm>
            <a:custGeom>
              <a:avLst/>
              <a:gdLst/>
              <a:ahLst/>
              <a:cxnLst/>
              <a:rect l="0" t="0" r="0" b="0"/>
              <a:pathLst>
                <a:path w="19051" h="22756">
                  <a:moveTo>
                    <a:pt x="0" y="0"/>
                  </a:moveTo>
                  <a:lnTo>
                    <a:pt x="0" y="0"/>
                  </a:lnTo>
                  <a:lnTo>
                    <a:pt x="705" y="18854"/>
                  </a:lnTo>
                  <a:lnTo>
                    <a:pt x="1881" y="21036"/>
                  </a:lnTo>
                  <a:lnTo>
                    <a:pt x="3370" y="22490"/>
                  </a:lnTo>
                  <a:lnTo>
                    <a:pt x="5069" y="22755"/>
                  </a:lnTo>
                  <a:lnTo>
                    <a:pt x="1905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SMARTInkShape-2813"/>
            <p:cNvSpPr/>
            <p:nvPr>
              <p:custDataLst>
                <p:tags r:id="rId53"/>
              </p:custDataLst>
            </p:nvPr>
          </p:nvSpPr>
          <p:spPr>
            <a:xfrm>
              <a:off x="8667750" y="523392"/>
              <a:ext cx="19051" cy="29059"/>
            </a:xfrm>
            <a:custGeom>
              <a:avLst/>
              <a:gdLst/>
              <a:ahLst/>
              <a:cxnLst/>
              <a:rect l="0" t="0" r="0" b="0"/>
              <a:pathLst>
                <a:path w="19051" h="29059">
                  <a:moveTo>
                    <a:pt x="0" y="3658"/>
                  </a:moveTo>
                  <a:lnTo>
                    <a:pt x="0" y="3658"/>
                  </a:lnTo>
                  <a:lnTo>
                    <a:pt x="6741" y="287"/>
                  </a:lnTo>
                  <a:lnTo>
                    <a:pt x="9433" y="0"/>
                  </a:lnTo>
                  <a:lnTo>
                    <a:pt x="14305" y="1562"/>
                  </a:lnTo>
                  <a:lnTo>
                    <a:pt x="15886" y="2966"/>
                  </a:lnTo>
                  <a:lnTo>
                    <a:pt x="17645" y="6408"/>
                  </a:lnTo>
                  <a:lnTo>
                    <a:pt x="19050" y="290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6" name="SMARTInkShape-Group507"/>
          <p:cNvGrpSpPr/>
          <p:nvPr/>
        </p:nvGrpSpPr>
        <p:grpSpPr>
          <a:xfrm>
            <a:off x="7161195" y="305184"/>
            <a:ext cx="1077475" cy="456817"/>
            <a:chOff x="7161195" y="305184"/>
            <a:chExt cx="1077475" cy="456817"/>
          </a:xfrm>
        </p:grpSpPr>
        <p:sp>
          <p:nvSpPr>
            <p:cNvPr id="499" name="SMARTInkShape-2814"/>
            <p:cNvSpPr/>
            <p:nvPr>
              <p:custDataLst>
                <p:tags r:id="rId45"/>
              </p:custDataLst>
            </p:nvPr>
          </p:nvSpPr>
          <p:spPr>
            <a:xfrm>
              <a:off x="8108950" y="305184"/>
              <a:ext cx="129720" cy="380617"/>
            </a:xfrm>
            <a:custGeom>
              <a:avLst/>
              <a:gdLst/>
              <a:ahLst/>
              <a:cxnLst/>
              <a:rect l="0" t="0" r="0" b="0"/>
              <a:pathLst>
                <a:path w="129720" h="380617">
                  <a:moveTo>
                    <a:pt x="38100" y="25016"/>
                  </a:moveTo>
                  <a:lnTo>
                    <a:pt x="38100" y="25016"/>
                  </a:lnTo>
                  <a:lnTo>
                    <a:pt x="43169" y="19241"/>
                  </a:lnTo>
                  <a:lnTo>
                    <a:pt x="56397" y="1251"/>
                  </a:lnTo>
                  <a:lnTo>
                    <a:pt x="60176" y="0"/>
                  </a:lnTo>
                  <a:lnTo>
                    <a:pt x="64106" y="578"/>
                  </a:lnTo>
                  <a:lnTo>
                    <a:pt x="68137" y="2374"/>
                  </a:lnTo>
                  <a:lnTo>
                    <a:pt x="93474" y="48060"/>
                  </a:lnTo>
                  <a:lnTo>
                    <a:pt x="108207" y="83663"/>
                  </a:lnTo>
                  <a:lnTo>
                    <a:pt x="117355" y="120710"/>
                  </a:lnTo>
                  <a:lnTo>
                    <a:pt x="124533" y="159203"/>
                  </a:lnTo>
                  <a:lnTo>
                    <a:pt x="129719" y="201574"/>
                  </a:lnTo>
                  <a:lnTo>
                    <a:pt x="126708" y="243997"/>
                  </a:lnTo>
                  <a:lnTo>
                    <a:pt x="116486" y="278832"/>
                  </a:lnTo>
                  <a:lnTo>
                    <a:pt x="92546" y="316243"/>
                  </a:lnTo>
                  <a:lnTo>
                    <a:pt x="54108" y="350810"/>
                  </a:lnTo>
                  <a:lnTo>
                    <a:pt x="0" y="3806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SMARTInkShape-2815"/>
            <p:cNvSpPr/>
            <p:nvPr>
              <p:custDataLst>
                <p:tags r:id="rId46"/>
              </p:custDataLst>
            </p:nvPr>
          </p:nvSpPr>
          <p:spPr>
            <a:xfrm>
              <a:off x="7889171" y="457200"/>
              <a:ext cx="156280" cy="57151"/>
            </a:xfrm>
            <a:custGeom>
              <a:avLst/>
              <a:gdLst/>
              <a:ahLst/>
              <a:cxnLst/>
              <a:rect l="0" t="0" r="0" b="0"/>
              <a:pathLst>
                <a:path w="156280" h="57151">
                  <a:moveTo>
                    <a:pt x="16579" y="57150"/>
                  </a:moveTo>
                  <a:lnTo>
                    <a:pt x="16579" y="57150"/>
                  </a:lnTo>
                  <a:lnTo>
                    <a:pt x="3487" y="52080"/>
                  </a:lnTo>
                  <a:lnTo>
                    <a:pt x="177" y="48312"/>
                  </a:lnTo>
                  <a:lnTo>
                    <a:pt x="0" y="46319"/>
                  </a:lnTo>
                  <a:lnTo>
                    <a:pt x="1685" y="42223"/>
                  </a:lnTo>
                  <a:lnTo>
                    <a:pt x="43296" y="29481"/>
                  </a:lnTo>
                  <a:lnTo>
                    <a:pt x="85330" y="21043"/>
                  </a:lnTo>
                  <a:lnTo>
                    <a:pt x="125535" y="10625"/>
                  </a:lnTo>
                  <a:lnTo>
                    <a:pt x="15627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SMARTInkShape-2816"/>
            <p:cNvSpPr/>
            <p:nvPr>
              <p:custDataLst>
                <p:tags r:id="rId47"/>
              </p:custDataLst>
            </p:nvPr>
          </p:nvSpPr>
          <p:spPr>
            <a:xfrm>
              <a:off x="7874000" y="317940"/>
              <a:ext cx="76372" cy="365627"/>
            </a:xfrm>
            <a:custGeom>
              <a:avLst/>
              <a:gdLst/>
              <a:ahLst/>
              <a:cxnLst/>
              <a:rect l="0" t="0" r="0" b="0"/>
              <a:pathLst>
                <a:path w="76372" h="365627">
                  <a:moveTo>
                    <a:pt x="0" y="82110"/>
                  </a:moveTo>
                  <a:lnTo>
                    <a:pt x="0" y="82110"/>
                  </a:lnTo>
                  <a:lnTo>
                    <a:pt x="32638" y="38488"/>
                  </a:lnTo>
                  <a:lnTo>
                    <a:pt x="72882" y="0"/>
                  </a:lnTo>
                  <a:lnTo>
                    <a:pt x="75398" y="559"/>
                  </a:lnTo>
                  <a:lnTo>
                    <a:pt x="76371" y="3754"/>
                  </a:lnTo>
                  <a:lnTo>
                    <a:pt x="69492" y="42643"/>
                  </a:lnTo>
                  <a:lnTo>
                    <a:pt x="55250" y="90176"/>
                  </a:lnTo>
                  <a:lnTo>
                    <a:pt x="46551" y="127068"/>
                  </a:lnTo>
                  <a:lnTo>
                    <a:pt x="35351" y="166927"/>
                  </a:lnTo>
                  <a:lnTo>
                    <a:pt x="27237" y="200240"/>
                  </a:lnTo>
                  <a:lnTo>
                    <a:pt x="20806" y="234331"/>
                  </a:lnTo>
                  <a:lnTo>
                    <a:pt x="11340" y="281494"/>
                  </a:lnTo>
                  <a:lnTo>
                    <a:pt x="2240" y="321872"/>
                  </a:lnTo>
                  <a:lnTo>
                    <a:pt x="4035" y="348746"/>
                  </a:lnTo>
                  <a:lnTo>
                    <a:pt x="6923" y="355823"/>
                  </a:lnTo>
                  <a:lnTo>
                    <a:pt x="15777" y="365568"/>
                  </a:lnTo>
                  <a:lnTo>
                    <a:pt x="21806" y="365626"/>
                  </a:lnTo>
                  <a:lnTo>
                    <a:pt x="36033" y="358165"/>
                  </a:lnTo>
                  <a:lnTo>
                    <a:pt x="76200" y="3107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SMARTInkShape-2817"/>
            <p:cNvSpPr/>
            <p:nvPr>
              <p:custDataLst>
                <p:tags r:id="rId48"/>
              </p:custDataLst>
            </p:nvPr>
          </p:nvSpPr>
          <p:spPr>
            <a:xfrm>
              <a:off x="7715250" y="506630"/>
              <a:ext cx="44451" cy="190050"/>
            </a:xfrm>
            <a:custGeom>
              <a:avLst/>
              <a:gdLst/>
              <a:ahLst/>
              <a:cxnLst/>
              <a:rect l="0" t="0" r="0" b="0"/>
              <a:pathLst>
                <a:path w="44451" h="190050">
                  <a:moveTo>
                    <a:pt x="44450" y="39470"/>
                  </a:moveTo>
                  <a:lnTo>
                    <a:pt x="44450" y="39470"/>
                  </a:lnTo>
                  <a:lnTo>
                    <a:pt x="44450" y="12955"/>
                  </a:lnTo>
                  <a:lnTo>
                    <a:pt x="43038" y="8388"/>
                  </a:lnTo>
                  <a:lnTo>
                    <a:pt x="37708" y="1432"/>
                  </a:lnTo>
                  <a:lnTo>
                    <a:pt x="34311" y="0"/>
                  </a:lnTo>
                  <a:lnTo>
                    <a:pt x="26774" y="291"/>
                  </a:lnTo>
                  <a:lnTo>
                    <a:pt x="18720" y="6535"/>
                  </a:lnTo>
                  <a:lnTo>
                    <a:pt x="14596" y="11163"/>
                  </a:lnTo>
                  <a:lnTo>
                    <a:pt x="5422" y="34532"/>
                  </a:lnTo>
                  <a:lnTo>
                    <a:pt x="4977" y="60428"/>
                  </a:lnTo>
                  <a:lnTo>
                    <a:pt x="15511" y="103190"/>
                  </a:lnTo>
                  <a:lnTo>
                    <a:pt x="27329" y="149008"/>
                  </a:lnTo>
                  <a:lnTo>
                    <a:pt x="27068" y="171409"/>
                  </a:lnTo>
                  <a:lnTo>
                    <a:pt x="20497" y="183011"/>
                  </a:lnTo>
                  <a:lnTo>
                    <a:pt x="15780" y="188081"/>
                  </a:lnTo>
                  <a:lnTo>
                    <a:pt x="11933" y="190049"/>
                  </a:lnTo>
                  <a:lnTo>
                    <a:pt x="8660" y="189951"/>
                  </a:lnTo>
                  <a:lnTo>
                    <a:pt x="5774" y="188474"/>
                  </a:lnTo>
                  <a:lnTo>
                    <a:pt x="3849" y="184667"/>
                  </a:lnTo>
                  <a:lnTo>
                    <a:pt x="0" y="1601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SMARTInkShape-2818"/>
            <p:cNvSpPr/>
            <p:nvPr>
              <p:custDataLst>
                <p:tags r:id="rId49"/>
              </p:custDataLst>
            </p:nvPr>
          </p:nvSpPr>
          <p:spPr>
            <a:xfrm>
              <a:off x="7486650" y="555167"/>
              <a:ext cx="120651" cy="134765"/>
            </a:xfrm>
            <a:custGeom>
              <a:avLst/>
              <a:gdLst/>
              <a:ahLst/>
              <a:cxnLst/>
              <a:rect l="0" t="0" r="0" b="0"/>
              <a:pathLst>
                <a:path w="120651" h="134765">
                  <a:moveTo>
                    <a:pt x="0" y="98883"/>
                  </a:moveTo>
                  <a:lnTo>
                    <a:pt x="0" y="98883"/>
                  </a:lnTo>
                  <a:lnTo>
                    <a:pt x="0" y="102254"/>
                  </a:lnTo>
                  <a:lnTo>
                    <a:pt x="2116" y="102541"/>
                  </a:lnTo>
                  <a:lnTo>
                    <a:pt x="10113" y="100979"/>
                  </a:lnTo>
                  <a:lnTo>
                    <a:pt x="26515" y="92762"/>
                  </a:lnTo>
                  <a:lnTo>
                    <a:pt x="49609" y="72979"/>
                  </a:lnTo>
                  <a:lnTo>
                    <a:pt x="79318" y="35466"/>
                  </a:lnTo>
                  <a:lnTo>
                    <a:pt x="84963" y="20826"/>
                  </a:lnTo>
                  <a:lnTo>
                    <a:pt x="85269" y="11039"/>
                  </a:lnTo>
                  <a:lnTo>
                    <a:pt x="83053" y="3397"/>
                  </a:lnTo>
                  <a:lnTo>
                    <a:pt x="81474" y="1359"/>
                  </a:lnTo>
                  <a:lnTo>
                    <a:pt x="79716" y="0"/>
                  </a:lnTo>
                  <a:lnTo>
                    <a:pt x="70237" y="2254"/>
                  </a:lnTo>
                  <a:lnTo>
                    <a:pt x="58027" y="8664"/>
                  </a:lnTo>
                  <a:lnTo>
                    <a:pt x="47896" y="18569"/>
                  </a:lnTo>
                  <a:lnTo>
                    <a:pt x="31307" y="50197"/>
                  </a:lnTo>
                  <a:lnTo>
                    <a:pt x="27150" y="70190"/>
                  </a:lnTo>
                  <a:lnTo>
                    <a:pt x="27626" y="107797"/>
                  </a:lnTo>
                  <a:lnTo>
                    <a:pt x="29001" y="115409"/>
                  </a:lnTo>
                  <a:lnTo>
                    <a:pt x="32034" y="121189"/>
                  </a:lnTo>
                  <a:lnTo>
                    <a:pt x="41048" y="129493"/>
                  </a:lnTo>
                  <a:lnTo>
                    <a:pt x="68137" y="134764"/>
                  </a:lnTo>
                  <a:lnTo>
                    <a:pt x="120650" y="1306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SMARTInkShape-2819"/>
            <p:cNvSpPr/>
            <p:nvPr>
              <p:custDataLst>
                <p:tags r:id="rId50"/>
              </p:custDataLst>
            </p:nvPr>
          </p:nvSpPr>
          <p:spPr>
            <a:xfrm>
              <a:off x="7161195" y="406400"/>
              <a:ext cx="249256" cy="177801"/>
            </a:xfrm>
            <a:custGeom>
              <a:avLst/>
              <a:gdLst/>
              <a:ahLst/>
              <a:cxnLst/>
              <a:rect l="0" t="0" r="0" b="0"/>
              <a:pathLst>
                <a:path w="249256" h="177801">
                  <a:moveTo>
                    <a:pt x="14305" y="177800"/>
                  </a:moveTo>
                  <a:lnTo>
                    <a:pt x="14305" y="177800"/>
                  </a:lnTo>
                  <a:lnTo>
                    <a:pt x="4871" y="166955"/>
                  </a:lnTo>
                  <a:lnTo>
                    <a:pt x="0" y="156752"/>
                  </a:lnTo>
                  <a:lnTo>
                    <a:pt x="535" y="151068"/>
                  </a:lnTo>
                  <a:lnTo>
                    <a:pt x="6774" y="139108"/>
                  </a:lnTo>
                  <a:lnTo>
                    <a:pt x="54393" y="98010"/>
                  </a:lnTo>
                  <a:lnTo>
                    <a:pt x="93825" y="68514"/>
                  </a:lnTo>
                  <a:lnTo>
                    <a:pt x="131847" y="45832"/>
                  </a:lnTo>
                  <a:lnTo>
                    <a:pt x="179314" y="25124"/>
                  </a:lnTo>
                  <a:lnTo>
                    <a:pt x="24925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SMARTInkShape-2820"/>
            <p:cNvSpPr/>
            <p:nvPr>
              <p:custDataLst>
                <p:tags r:id="rId51"/>
              </p:custDataLst>
            </p:nvPr>
          </p:nvSpPr>
          <p:spPr>
            <a:xfrm>
              <a:off x="7321550" y="476250"/>
              <a:ext cx="12701" cy="285751"/>
            </a:xfrm>
            <a:custGeom>
              <a:avLst/>
              <a:gdLst/>
              <a:ahLst/>
              <a:cxnLst/>
              <a:rect l="0" t="0" r="0" b="0"/>
              <a:pathLst>
                <a:path w="12701" h="285751">
                  <a:moveTo>
                    <a:pt x="12700" y="0"/>
                  </a:moveTo>
                  <a:lnTo>
                    <a:pt x="12700" y="0"/>
                  </a:lnTo>
                  <a:lnTo>
                    <a:pt x="12700" y="39999"/>
                  </a:lnTo>
                  <a:lnTo>
                    <a:pt x="11995" y="82664"/>
                  </a:lnTo>
                  <a:lnTo>
                    <a:pt x="8336" y="130091"/>
                  </a:lnTo>
                  <a:lnTo>
                    <a:pt x="7233" y="163416"/>
                  </a:lnTo>
                  <a:lnTo>
                    <a:pt x="3240" y="210541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1" name="SMARTInkShape-Group508"/>
          <p:cNvGrpSpPr/>
          <p:nvPr/>
        </p:nvGrpSpPr>
        <p:grpSpPr>
          <a:xfrm>
            <a:off x="6096335" y="450850"/>
            <a:ext cx="631386" cy="429486"/>
            <a:chOff x="6096335" y="450850"/>
            <a:chExt cx="631386" cy="429486"/>
          </a:xfrm>
        </p:grpSpPr>
        <p:sp>
          <p:nvSpPr>
            <p:cNvPr id="507" name="SMARTInkShape-2821"/>
            <p:cNvSpPr/>
            <p:nvPr>
              <p:custDataLst>
                <p:tags r:id="rId41"/>
              </p:custDataLst>
            </p:nvPr>
          </p:nvSpPr>
          <p:spPr>
            <a:xfrm>
              <a:off x="6615378" y="458907"/>
              <a:ext cx="112343" cy="277694"/>
            </a:xfrm>
            <a:custGeom>
              <a:avLst/>
              <a:gdLst/>
              <a:ahLst/>
              <a:cxnLst/>
              <a:rect l="0" t="0" r="0" b="0"/>
              <a:pathLst>
                <a:path w="112343" h="277694">
                  <a:moveTo>
                    <a:pt x="102922" y="55443"/>
                  </a:moveTo>
                  <a:lnTo>
                    <a:pt x="102922" y="55443"/>
                  </a:lnTo>
                  <a:lnTo>
                    <a:pt x="112342" y="23655"/>
                  </a:lnTo>
                  <a:lnTo>
                    <a:pt x="111106" y="14034"/>
                  </a:lnTo>
                  <a:lnTo>
                    <a:pt x="106325" y="6935"/>
                  </a:lnTo>
                  <a:lnTo>
                    <a:pt x="103073" y="4054"/>
                  </a:lnTo>
                  <a:lnTo>
                    <a:pt x="95698" y="854"/>
                  </a:lnTo>
                  <a:lnTo>
                    <a:pt x="91756" y="0"/>
                  </a:lnTo>
                  <a:lnTo>
                    <a:pt x="81732" y="4696"/>
                  </a:lnTo>
                  <a:lnTo>
                    <a:pt x="34385" y="42889"/>
                  </a:lnTo>
                  <a:lnTo>
                    <a:pt x="8236" y="76516"/>
                  </a:lnTo>
                  <a:lnTo>
                    <a:pt x="0" y="100884"/>
                  </a:lnTo>
                  <a:lnTo>
                    <a:pt x="1034" y="143676"/>
                  </a:lnTo>
                  <a:lnTo>
                    <a:pt x="7508" y="169075"/>
                  </a:lnTo>
                  <a:lnTo>
                    <a:pt x="30516" y="212154"/>
                  </a:lnTo>
                  <a:lnTo>
                    <a:pt x="49576" y="256307"/>
                  </a:lnTo>
                  <a:lnTo>
                    <a:pt x="48308" y="261319"/>
                  </a:lnTo>
                  <a:lnTo>
                    <a:pt x="41254" y="272532"/>
                  </a:lnTo>
                  <a:lnTo>
                    <a:pt x="1322" y="2776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SMARTInkShape-2822"/>
            <p:cNvSpPr/>
            <p:nvPr>
              <p:custDataLst>
                <p:tags r:id="rId42"/>
              </p:custDataLst>
            </p:nvPr>
          </p:nvSpPr>
          <p:spPr>
            <a:xfrm>
              <a:off x="6322509" y="519517"/>
              <a:ext cx="90452" cy="255184"/>
            </a:xfrm>
            <a:custGeom>
              <a:avLst/>
              <a:gdLst/>
              <a:ahLst/>
              <a:cxnLst/>
              <a:rect l="0" t="0" r="0" b="0"/>
              <a:pathLst>
                <a:path w="90452" h="255184">
                  <a:moveTo>
                    <a:pt x="52891" y="77383"/>
                  </a:moveTo>
                  <a:lnTo>
                    <a:pt x="52891" y="77383"/>
                  </a:lnTo>
                  <a:lnTo>
                    <a:pt x="68587" y="37820"/>
                  </a:lnTo>
                  <a:lnTo>
                    <a:pt x="89169" y="467"/>
                  </a:lnTo>
                  <a:lnTo>
                    <a:pt x="89776" y="0"/>
                  </a:lnTo>
                  <a:lnTo>
                    <a:pt x="90181" y="1100"/>
                  </a:lnTo>
                  <a:lnTo>
                    <a:pt x="90451" y="3244"/>
                  </a:lnTo>
                  <a:lnTo>
                    <a:pt x="86988" y="9390"/>
                  </a:lnTo>
                  <a:lnTo>
                    <a:pt x="58331" y="50056"/>
                  </a:lnTo>
                  <a:lnTo>
                    <a:pt x="21480" y="92949"/>
                  </a:lnTo>
                  <a:lnTo>
                    <a:pt x="6678" y="117460"/>
                  </a:lnTo>
                  <a:lnTo>
                    <a:pt x="0" y="144134"/>
                  </a:lnTo>
                  <a:lnTo>
                    <a:pt x="3351" y="176908"/>
                  </a:lnTo>
                  <a:lnTo>
                    <a:pt x="10696" y="197418"/>
                  </a:lnTo>
                  <a:lnTo>
                    <a:pt x="19321" y="210460"/>
                  </a:lnTo>
                  <a:lnTo>
                    <a:pt x="84641" y="2551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SMARTInkShape-2823"/>
            <p:cNvSpPr/>
            <p:nvPr>
              <p:custDataLst>
                <p:tags r:id="rId43"/>
              </p:custDataLst>
            </p:nvPr>
          </p:nvSpPr>
          <p:spPr>
            <a:xfrm>
              <a:off x="6305550" y="478898"/>
              <a:ext cx="12701" cy="321203"/>
            </a:xfrm>
            <a:custGeom>
              <a:avLst/>
              <a:gdLst/>
              <a:ahLst/>
              <a:cxnLst/>
              <a:rect l="0" t="0" r="0" b="0"/>
              <a:pathLst>
                <a:path w="12701" h="321203">
                  <a:moveTo>
                    <a:pt x="12700" y="16402"/>
                  </a:moveTo>
                  <a:lnTo>
                    <a:pt x="12700" y="16402"/>
                  </a:lnTo>
                  <a:lnTo>
                    <a:pt x="12698" y="0"/>
                  </a:lnTo>
                  <a:lnTo>
                    <a:pt x="12698" y="41027"/>
                  </a:lnTo>
                  <a:lnTo>
                    <a:pt x="9329" y="85707"/>
                  </a:lnTo>
                  <a:lnTo>
                    <a:pt x="7233" y="126464"/>
                  </a:lnTo>
                  <a:lnTo>
                    <a:pt x="6741" y="159863"/>
                  </a:lnTo>
                  <a:lnTo>
                    <a:pt x="5819" y="195168"/>
                  </a:lnTo>
                  <a:lnTo>
                    <a:pt x="3056" y="229674"/>
                  </a:lnTo>
                  <a:lnTo>
                    <a:pt x="603" y="273881"/>
                  </a:lnTo>
                  <a:lnTo>
                    <a:pt x="79" y="318873"/>
                  </a:lnTo>
                  <a:lnTo>
                    <a:pt x="0" y="3212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SMARTInkShape-2824"/>
            <p:cNvSpPr/>
            <p:nvPr>
              <p:custDataLst>
                <p:tags r:id="rId44"/>
              </p:custDataLst>
            </p:nvPr>
          </p:nvSpPr>
          <p:spPr>
            <a:xfrm>
              <a:off x="6096335" y="450850"/>
              <a:ext cx="139366" cy="429486"/>
            </a:xfrm>
            <a:custGeom>
              <a:avLst/>
              <a:gdLst/>
              <a:ahLst/>
              <a:cxnLst/>
              <a:rect l="0" t="0" r="0" b="0"/>
              <a:pathLst>
                <a:path w="139366" h="429486">
                  <a:moveTo>
                    <a:pt x="139365" y="0"/>
                  </a:moveTo>
                  <a:lnTo>
                    <a:pt x="139365" y="0"/>
                  </a:lnTo>
                  <a:lnTo>
                    <a:pt x="105752" y="1411"/>
                  </a:lnTo>
                  <a:lnTo>
                    <a:pt x="83858" y="10845"/>
                  </a:lnTo>
                  <a:lnTo>
                    <a:pt x="70245" y="21048"/>
                  </a:lnTo>
                  <a:lnTo>
                    <a:pt x="44965" y="63006"/>
                  </a:lnTo>
                  <a:lnTo>
                    <a:pt x="25651" y="108192"/>
                  </a:lnTo>
                  <a:lnTo>
                    <a:pt x="16859" y="139808"/>
                  </a:lnTo>
                  <a:lnTo>
                    <a:pt x="8247" y="177377"/>
                  </a:lnTo>
                  <a:lnTo>
                    <a:pt x="2207" y="221341"/>
                  </a:lnTo>
                  <a:lnTo>
                    <a:pt x="795" y="252890"/>
                  </a:lnTo>
                  <a:lnTo>
                    <a:pt x="0" y="296945"/>
                  </a:lnTo>
                  <a:lnTo>
                    <a:pt x="3528" y="335399"/>
                  </a:lnTo>
                  <a:lnTo>
                    <a:pt x="15390" y="376896"/>
                  </a:lnTo>
                  <a:lnTo>
                    <a:pt x="34992" y="412410"/>
                  </a:lnTo>
                  <a:lnTo>
                    <a:pt x="54895" y="428328"/>
                  </a:lnTo>
                  <a:lnTo>
                    <a:pt x="62593" y="429485"/>
                  </a:lnTo>
                  <a:lnTo>
                    <a:pt x="94915" y="419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2" name="SMARTInkShape-2825"/>
          <p:cNvSpPr/>
          <p:nvPr>
            <p:custDataLst>
              <p:tags r:id="rId13"/>
            </p:custDataLst>
          </p:nvPr>
        </p:nvSpPr>
        <p:spPr>
          <a:xfrm>
            <a:off x="577850" y="1123950"/>
            <a:ext cx="4730751" cy="539751"/>
          </a:xfrm>
          <a:custGeom>
            <a:avLst/>
            <a:gdLst/>
            <a:ahLst/>
            <a:cxnLst/>
            <a:rect l="0" t="0" r="0" b="0"/>
            <a:pathLst>
              <a:path w="4730751" h="539751">
                <a:moveTo>
                  <a:pt x="4730750" y="0"/>
                </a:moveTo>
                <a:lnTo>
                  <a:pt x="4730750" y="0"/>
                </a:lnTo>
                <a:lnTo>
                  <a:pt x="4699357" y="11933"/>
                </a:lnTo>
                <a:lnTo>
                  <a:pt x="4653366" y="17644"/>
                </a:lnTo>
                <a:lnTo>
                  <a:pt x="4616098" y="22004"/>
                </a:lnTo>
                <a:lnTo>
                  <a:pt x="4571504" y="24394"/>
                </a:lnTo>
                <a:lnTo>
                  <a:pt x="4539089" y="24953"/>
                </a:lnTo>
                <a:lnTo>
                  <a:pt x="4505161" y="25201"/>
                </a:lnTo>
                <a:lnTo>
                  <a:pt x="4468916" y="25312"/>
                </a:lnTo>
                <a:lnTo>
                  <a:pt x="4431641" y="27242"/>
                </a:lnTo>
                <a:lnTo>
                  <a:pt x="4393907" y="29747"/>
                </a:lnTo>
                <a:lnTo>
                  <a:pt x="4355971" y="30860"/>
                </a:lnTo>
                <a:lnTo>
                  <a:pt x="4312297" y="33236"/>
                </a:lnTo>
                <a:lnTo>
                  <a:pt x="4265371" y="36644"/>
                </a:lnTo>
                <a:lnTo>
                  <a:pt x="4218644" y="40510"/>
                </a:lnTo>
                <a:lnTo>
                  <a:pt x="4193908" y="42529"/>
                </a:lnTo>
                <a:lnTo>
                  <a:pt x="4168244" y="44580"/>
                </a:lnTo>
                <a:lnTo>
                  <a:pt x="4141962" y="46654"/>
                </a:lnTo>
                <a:lnTo>
                  <a:pt x="4115269" y="48036"/>
                </a:lnTo>
                <a:lnTo>
                  <a:pt x="4088302" y="48957"/>
                </a:lnTo>
                <a:lnTo>
                  <a:pt x="4061151" y="49571"/>
                </a:lnTo>
                <a:lnTo>
                  <a:pt x="4033173" y="50686"/>
                </a:lnTo>
                <a:lnTo>
                  <a:pt x="4004644" y="52135"/>
                </a:lnTo>
                <a:lnTo>
                  <a:pt x="3975745" y="53807"/>
                </a:lnTo>
                <a:lnTo>
                  <a:pt x="3945897" y="55627"/>
                </a:lnTo>
                <a:lnTo>
                  <a:pt x="3915414" y="57546"/>
                </a:lnTo>
                <a:lnTo>
                  <a:pt x="3884510" y="59530"/>
                </a:lnTo>
                <a:lnTo>
                  <a:pt x="3851912" y="61559"/>
                </a:lnTo>
                <a:lnTo>
                  <a:pt x="3818186" y="63617"/>
                </a:lnTo>
                <a:lnTo>
                  <a:pt x="3783707" y="65695"/>
                </a:lnTo>
                <a:lnTo>
                  <a:pt x="3748727" y="67785"/>
                </a:lnTo>
                <a:lnTo>
                  <a:pt x="3713412" y="69885"/>
                </a:lnTo>
                <a:lnTo>
                  <a:pt x="3677875" y="71990"/>
                </a:lnTo>
                <a:lnTo>
                  <a:pt x="3641483" y="74099"/>
                </a:lnTo>
                <a:lnTo>
                  <a:pt x="3604522" y="76210"/>
                </a:lnTo>
                <a:lnTo>
                  <a:pt x="3567181" y="78323"/>
                </a:lnTo>
                <a:lnTo>
                  <a:pt x="3528176" y="80438"/>
                </a:lnTo>
                <a:lnTo>
                  <a:pt x="3488062" y="82553"/>
                </a:lnTo>
                <a:lnTo>
                  <a:pt x="3447208" y="84669"/>
                </a:lnTo>
                <a:lnTo>
                  <a:pt x="3405861" y="87490"/>
                </a:lnTo>
                <a:lnTo>
                  <a:pt x="3364185" y="90782"/>
                </a:lnTo>
                <a:lnTo>
                  <a:pt x="3322289" y="94388"/>
                </a:lnTo>
                <a:lnTo>
                  <a:pt x="3279544" y="97498"/>
                </a:lnTo>
                <a:lnTo>
                  <a:pt x="3236229" y="100276"/>
                </a:lnTo>
                <a:lnTo>
                  <a:pt x="3192536" y="102834"/>
                </a:lnTo>
                <a:lnTo>
                  <a:pt x="3148591" y="105951"/>
                </a:lnTo>
                <a:lnTo>
                  <a:pt x="3104477" y="109439"/>
                </a:lnTo>
                <a:lnTo>
                  <a:pt x="3060251" y="113176"/>
                </a:lnTo>
                <a:lnTo>
                  <a:pt x="3014540" y="117079"/>
                </a:lnTo>
                <a:lnTo>
                  <a:pt x="2967837" y="121091"/>
                </a:lnTo>
                <a:lnTo>
                  <a:pt x="2920475" y="125178"/>
                </a:lnTo>
                <a:lnTo>
                  <a:pt x="2872672" y="129313"/>
                </a:lnTo>
                <a:lnTo>
                  <a:pt x="2824576" y="133481"/>
                </a:lnTo>
                <a:lnTo>
                  <a:pt x="2776284" y="137670"/>
                </a:lnTo>
                <a:lnTo>
                  <a:pt x="2727156" y="142580"/>
                </a:lnTo>
                <a:lnTo>
                  <a:pt x="2677471" y="147970"/>
                </a:lnTo>
                <a:lnTo>
                  <a:pt x="2627414" y="153680"/>
                </a:lnTo>
                <a:lnTo>
                  <a:pt x="2577109" y="158898"/>
                </a:lnTo>
                <a:lnTo>
                  <a:pt x="2526640" y="163787"/>
                </a:lnTo>
                <a:lnTo>
                  <a:pt x="2476060" y="168458"/>
                </a:lnTo>
                <a:lnTo>
                  <a:pt x="2424701" y="173689"/>
                </a:lnTo>
                <a:lnTo>
                  <a:pt x="2372823" y="179293"/>
                </a:lnTo>
                <a:lnTo>
                  <a:pt x="2320598" y="185145"/>
                </a:lnTo>
                <a:lnTo>
                  <a:pt x="2268143" y="191163"/>
                </a:lnTo>
                <a:lnTo>
                  <a:pt x="2215534" y="197292"/>
                </a:lnTo>
                <a:lnTo>
                  <a:pt x="2162823" y="203495"/>
                </a:lnTo>
                <a:lnTo>
                  <a:pt x="2110043" y="210452"/>
                </a:lnTo>
                <a:lnTo>
                  <a:pt x="2057218" y="217913"/>
                </a:lnTo>
                <a:lnTo>
                  <a:pt x="2004362" y="225708"/>
                </a:lnTo>
                <a:lnTo>
                  <a:pt x="1950780" y="233728"/>
                </a:lnTo>
                <a:lnTo>
                  <a:pt x="1896714" y="241896"/>
                </a:lnTo>
                <a:lnTo>
                  <a:pt x="1842326" y="250164"/>
                </a:lnTo>
                <a:lnTo>
                  <a:pt x="1788428" y="258498"/>
                </a:lnTo>
                <a:lnTo>
                  <a:pt x="1734858" y="266877"/>
                </a:lnTo>
                <a:lnTo>
                  <a:pt x="1681505" y="275284"/>
                </a:lnTo>
                <a:lnTo>
                  <a:pt x="1628298" y="283712"/>
                </a:lnTo>
                <a:lnTo>
                  <a:pt x="1575188" y="292152"/>
                </a:lnTo>
                <a:lnTo>
                  <a:pt x="1522142" y="300602"/>
                </a:lnTo>
                <a:lnTo>
                  <a:pt x="1469139" y="309057"/>
                </a:lnTo>
                <a:lnTo>
                  <a:pt x="1416165" y="317516"/>
                </a:lnTo>
                <a:lnTo>
                  <a:pt x="1363210" y="325977"/>
                </a:lnTo>
                <a:lnTo>
                  <a:pt x="1311679" y="334440"/>
                </a:lnTo>
                <a:lnTo>
                  <a:pt x="1261097" y="342905"/>
                </a:lnTo>
                <a:lnTo>
                  <a:pt x="1211148" y="351370"/>
                </a:lnTo>
                <a:lnTo>
                  <a:pt x="1161621" y="359835"/>
                </a:lnTo>
                <a:lnTo>
                  <a:pt x="1112375" y="368301"/>
                </a:lnTo>
                <a:lnTo>
                  <a:pt x="1063317" y="376768"/>
                </a:lnTo>
                <a:lnTo>
                  <a:pt x="1015089" y="385234"/>
                </a:lnTo>
                <a:lnTo>
                  <a:pt x="967415" y="393700"/>
                </a:lnTo>
                <a:lnTo>
                  <a:pt x="920110" y="402167"/>
                </a:lnTo>
                <a:lnTo>
                  <a:pt x="874462" y="409928"/>
                </a:lnTo>
                <a:lnTo>
                  <a:pt x="829919" y="417219"/>
                </a:lnTo>
                <a:lnTo>
                  <a:pt x="786113" y="424196"/>
                </a:lnTo>
                <a:lnTo>
                  <a:pt x="742797" y="430964"/>
                </a:lnTo>
                <a:lnTo>
                  <a:pt x="699810" y="437593"/>
                </a:lnTo>
                <a:lnTo>
                  <a:pt x="657040" y="444128"/>
                </a:lnTo>
                <a:lnTo>
                  <a:pt x="616532" y="450602"/>
                </a:lnTo>
                <a:lnTo>
                  <a:pt x="577532" y="457035"/>
                </a:lnTo>
                <a:lnTo>
                  <a:pt x="539538" y="463440"/>
                </a:lnTo>
                <a:lnTo>
                  <a:pt x="502920" y="469827"/>
                </a:lnTo>
                <a:lnTo>
                  <a:pt x="467219" y="476201"/>
                </a:lnTo>
                <a:lnTo>
                  <a:pt x="432129" y="482567"/>
                </a:lnTo>
                <a:lnTo>
                  <a:pt x="398153" y="488223"/>
                </a:lnTo>
                <a:lnTo>
                  <a:pt x="364919" y="493404"/>
                </a:lnTo>
                <a:lnTo>
                  <a:pt x="332179" y="498269"/>
                </a:lnTo>
                <a:lnTo>
                  <a:pt x="301886" y="502924"/>
                </a:lnTo>
                <a:lnTo>
                  <a:pt x="273224" y="507438"/>
                </a:lnTo>
                <a:lnTo>
                  <a:pt x="245649" y="511859"/>
                </a:lnTo>
                <a:lnTo>
                  <a:pt x="218800" y="515511"/>
                </a:lnTo>
                <a:lnTo>
                  <a:pt x="192433" y="518652"/>
                </a:lnTo>
                <a:lnTo>
                  <a:pt x="166389" y="521451"/>
                </a:lnTo>
                <a:lnTo>
                  <a:pt x="120517" y="526443"/>
                </a:lnTo>
                <a:lnTo>
                  <a:pt x="78963" y="531014"/>
                </a:lnTo>
                <a:lnTo>
                  <a:pt x="39328" y="535397"/>
                </a:lnTo>
                <a:lnTo>
                  <a:pt x="0" y="5397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9" name="SMARTInkShape-Group510"/>
          <p:cNvGrpSpPr/>
          <p:nvPr/>
        </p:nvGrpSpPr>
        <p:grpSpPr>
          <a:xfrm>
            <a:off x="4414721" y="457915"/>
            <a:ext cx="893880" cy="399336"/>
            <a:chOff x="4414721" y="457915"/>
            <a:chExt cx="893880" cy="399336"/>
          </a:xfrm>
        </p:grpSpPr>
        <p:sp>
          <p:nvSpPr>
            <p:cNvPr id="513" name="SMARTInkShape-2826"/>
            <p:cNvSpPr/>
            <p:nvPr>
              <p:custDataLst>
                <p:tags r:id="rId35"/>
              </p:custDataLst>
            </p:nvPr>
          </p:nvSpPr>
          <p:spPr>
            <a:xfrm>
              <a:off x="5044711" y="674521"/>
              <a:ext cx="263890" cy="11280"/>
            </a:xfrm>
            <a:custGeom>
              <a:avLst/>
              <a:gdLst/>
              <a:ahLst/>
              <a:cxnLst/>
              <a:rect l="0" t="0" r="0" b="0"/>
              <a:pathLst>
                <a:path w="263890" h="11280">
                  <a:moveTo>
                    <a:pt x="35289" y="11279"/>
                  </a:moveTo>
                  <a:lnTo>
                    <a:pt x="35289" y="11279"/>
                  </a:lnTo>
                  <a:lnTo>
                    <a:pt x="6678" y="5812"/>
                  </a:lnTo>
                  <a:lnTo>
                    <a:pt x="3515" y="6223"/>
                  </a:lnTo>
                  <a:lnTo>
                    <a:pt x="1407" y="7203"/>
                  </a:lnTo>
                  <a:lnTo>
                    <a:pt x="0" y="8561"/>
                  </a:lnTo>
                  <a:lnTo>
                    <a:pt x="40886" y="4014"/>
                  </a:lnTo>
                  <a:lnTo>
                    <a:pt x="85160" y="189"/>
                  </a:lnTo>
                  <a:lnTo>
                    <a:pt x="120954" y="0"/>
                  </a:lnTo>
                  <a:lnTo>
                    <a:pt x="160381" y="2268"/>
                  </a:lnTo>
                  <a:lnTo>
                    <a:pt x="193898" y="3746"/>
                  </a:lnTo>
                  <a:lnTo>
                    <a:pt x="263889" y="49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SMARTInkShape-2827"/>
            <p:cNvSpPr/>
            <p:nvPr>
              <p:custDataLst>
                <p:tags r:id="rId36"/>
              </p:custDataLst>
            </p:nvPr>
          </p:nvSpPr>
          <p:spPr>
            <a:xfrm>
              <a:off x="5103219" y="457915"/>
              <a:ext cx="83326" cy="369969"/>
            </a:xfrm>
            <a:custGeom>
              <a:avLst/>
              <a:gdLst/>
              <a:ahLst/>
              <a:cxnLst/>
              <a:rect l="0" t="0" r="0" b="0"/>
              <a:pathLst>
                <a:path w="83326" h="369969">
                  <a:moveTo>
                    <a:pt x="65681" y="37385"/>
                  </a:moveTo>
                  <a:lnTo>
                    <a:pt x="65681" y="37385"/>
                  </a:lnTo>
                  <a:lnTo>
                    <a:pt x="82621" y="358"/>
                  </a:lnTo>
                  <a:lnTo>
                    <a:pt x="83325" y="0"/>
                  </a:lnTo>
                  <a:lnTo>
                    <a:pt x="69454" y="44912"/>
                  </a:lnTo>
                  <a:lnTo>
                    <a:pt x="57776" y="83871"/>
                  </a:lnTo>
                  <a:lnTo>
                    <a:pt x="48052" y="123125"/>
                  </a:lnTo>
                  <a:lnTo>
                    <a:pt x="40702" y="162743"/>
                  </a:lnTo>
                  <a:lnTo>
                    <a:pt x="32175" y="210230"/>
                  </a:lnTo>
                  <a:lnTo>
                    <a:pt x="22591" y="252522"/>
                  </a:lnTo>
                  <a:lnTo>
                    <a:pt x="9662" y="298839"/>
                  </a:lnTo>
                  <a:lnTo>
                    <a:pt x="0" y="345931"/>
                  </a:lnTo>
                  <a:lnTo>
                    <a:pt x="742" y="360548"/>
                  </a:lnTo>
                  <a:lnTo>
                    <a:pt x="3338" y="365010"/>
                  </a:lnTo>
                  <a:lnTo>
                    <a:pt x="7185" y="367985"/>
                  </a:lnTo>
                  <a:lnTo>
                    <a:pt x="11866" y="369968"/>
                  </a:lnTo>
                  <a:lnTo>
                    <a:pt x="16399" y="369174"/>
                  </a:lnTo>
                  <a:lnTo>
                    <a:pt x="33931" y="354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SMARTInkShape-2828"/>
            <p:cNvSpPr/>
            <p:nvPr>
              <p:custDataLst>
                <p:tags r:id="rId37"/>
              </p:custDataLst>
            </p:nvPr>
          </p:nvSpPr>
          <p:spPr>
            <a:xfrm>
              <a:off x="4915389" y="664268"/>
              <a:ext cx="82062" cy="180808"/>
            </a:xfrm>
            <a:custGeom>
              <a:avLst/>
              <a:gdLst/>
              <a:ahLst/>
              <a:cxnLst/>
              <a:rect l="0" t="0" r="0" b="0"/>
              <a:pathLst>
                <a:path w="82062" h="180808">
                  <a:moveTo>
                    <a:pt x="82061" y="15182"/>
                  </a:moveTo>
                  <a:lnTo>
                    <a:pt x="82061" y="15182"/>
                  </a:lnTo>
                  <a:lnTo>
                    <a:pt x="78690" y="8440"/>
                  </a:lnTo>
                  <a:lnTo>
                    <a:pt x="67628" y="3249"/>
                  </a:lnTo>
                  <a:lnTo>
                    <a:pt x="51657" y="0"/>
                  </a:lnTo>
                  <a:lnTo>
                    <a:pt x="35152" y="909"/>
                  </a:lnTo>
                  <a:lnTo>
                    <a:pt x="20290" y="7427"/>
                  </a:lnTo>
                  <a:lnTo>
                    <a:pt x="3786" y="21116"/>
                  </a:lnTo>
                  <a:lnTo>
                    <a:pt x="245" y="25488"/>
                  </a:lnTo>
                  <a:lnTo>
                    <a:pt x="0" y="31930"/>
                  </a:lnTo>
                  <a:lnTo>
                    <a:pt x="9063" y="56441"/>
                  </a:lnTo>
                  <a:lnTo>
                    <a:pt x="32658" y="101075"/>
                  </a:lnTo>
                  <a:lnTo>
                    <a:pt x="49750" y="142006"/>
                  </a:lnTo>
                  <a:lnTo>
                    <a:pt x="50532" y="155274"/>
                  </a:lnTo>
                  <a:lnTo>
                    <a:pt x="46646" y="165875"/>
                  </a:lnTo>
                  <a:lnTo>
                    <a:pt x="36025" y="180807"/>
                  </a:lnTo>
                  <a:lnTo>
                    <a:pt x="34437" y="180632"/>
                  </a:lnTo>
                  <a:lnTo>
                    <a:pt x="31261" y="1675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SMARTInkShape-2829"/>
            <p:cNvSpPr/>
            <p:nvPr>
              <p:custDataLst>
                <p:tags r:id="rId38"/>
              </p:custDataLst>
            </p:nvPr>
          </p:nvSpPr>
          <p:spPr>
            <a:xfrm>
              <a:off x="4742993" y="715795"/>
              <a:ext cx="108408" cy="119735"/>
            </a:xfrm>
            <a:custGeom>
              <a:avLst/>
              <a:gdLst/>
              <a:ahLst/>
              <a:cxnLst/>
              <a:rect l="0" t="0" r="0" b="0"/>
              <a:pathLst>
                <a:path w="108408" h="119735">
                  <a:moveTo>
                    <a:pt x="19507" y="71605"/>
                  </a:moveTo>
                  <a:lnTo>
                    <a:pt x="19507" y="71605"/>
                  </a:lnTo>
                  <a:lnTo>
                    <a:pt x="19507" y="68234"/>
                  </a:lnTo>
                  <a:lnTo>
                    <a:pt x="21388" y="64697"/>
                  </a:lnTo>
                  <a:lnTo>
                    <a:pt x="25282" y="60774"/>
                  </a:lnTo>
                  <a:lnTo>
                    <a:pt x="63478" y="36896"/>
                  </a:lnTo>
                  <a:lnTo>
                    <a:pt x="70329" y="28897"/>
                  </a:lnTo>
                  <a:lnTo>
                    <a:pt x="71732" y="24789"/>
                  </a:lnTo>
                  <a:lnTo>
                    <a:pt x="71411" y="16461"/>
                  </a:lnTo>
                  <a:lnTo>
                    <a:pt x="68916" y="9937"/>
                  </a:lnTo>
                  <a:lnTo>
                    <a:pt x="67263" y="7210"/>
                  </a:lnTo>
                  <a:lnTo>
                    <a:pt x="59782" y="2298"/>
                  </a:lnTo>
                  <a:lnTo>
                    <a:pt x="54823" y="0"/>
                  </a:lnTo>
                  <a:lnTo>
                    <a:pt x="41788" y="1210"/>
                  </a:lnTo>
                  <a:lnTo>
                    <a:pt x="27998" y="6452"/>
                  </a:lnTo>
                  <a:lnTo>
                    <a:pt x="17166" y="13485"/>
                  </a:lnTo>
                  <a:lnTo>
                    <a:pt x="3134" y="32120"/>
                  </a:lnTo>
                  <a:lnTo>
                    <a:pt x="0" y="51234"/>
                  </a:lnTo>
                  <a:lnTo>
                    <a:pt x="1665" y="71723"/>
                  </a:lnTo>
                  <a:lnTo>
                    <a:pt x="7109" y="87885"/>
                  </a:lnTo>
                  <a:lnTo>
                    <a:pt x="21478" y="108884"/>
                  </a:lnTo>
                  <a:lnTo>
                    <a:pt x="33083" y="116396"/>
                  </a:lnTo>
                  <a:lnTo>
                    <a:pt x="47413" y="119734"/>
                  </a:lnTo>
                  <a:lnTo>
                    <a:pt x="108407" y="1160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SMARTInkShape-2830"/>
            <p:cNvSpPr/>
            <p:nvPr>
              <p:custDataLst>
                <p:tags r:id="rId39"/>
              </p:custDataLst>
            </p:nvPr>
          </p:nvSpPr>
          <p:spPr>
            <a:xfrm>
              <a:off x="4414721" y="469900"/>
              <a:ext cx="296980" cy="152401"/>
            </a:xfrm>
            <a:custGeom>
              <a:avLst/>
              <a:gdLst/>
              <a:ahLst/>
              <a:cxnLst/>
              <a:rect l="0" t="0" r="0" b="0"/>
              <a:pathLst>
                <a:path w="296980" h="152401">
                  <a:moveTo>
                    <a:pt x="55679" y="152400"/>
                  </a:moveTo>
                  <a:lnTo>
                    <a:pt x="55679" y="152400"/>
                  </a:lnTo>
                  <a:lnTo>
                    <a:pt x="9314" y="106741"/>
                  </a:lnTo>
                  <a:lnTo>
                    <a:pt x="735" y="100827"/>
                  </a:lnTo>
                  <a:lnTo>
                    <a:pt x="0" y="97557"/>
                  </a:lnTo>
                  <a:lnTo>
                    <a:pt x="1626" y="93966"/>
                  </a:lnTo>
                  <a:lnTo>
                    <a:pt x="10488" y="85507"/>
                  </a:lnTo>
                  <a:lnTo>
                    <a:pt x="38840" y="68845"/>
                  </a:lnTo>
                  <a:lnTo>
                    <a:pt x="71713" y="56703"/>
                  </a:lnTo>
                  <a:lnTo>
                    <a:pt x="113032" y="41339"/>
                  </a:lnTo>
                  <a:lnTo>
                    <a:pt x="150989" y="31220"/>
                  </a:lnTo>
                  <a:lnTo>
                    <a:pt x="189046" y="23753"/>
                  </a:lnTo>
                  <a:lnTo>
                    <a:pt x="223763" y="17073"/>
                  </a:lnTo>
                  <a:lnTo>
                    <a:pt x="29697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SMARTInkShape-2831"/>
            <p:cNvSpPr/>
            <p:nvPr>
              <p:custDataLst>
                <p:tags r:id="rId40"/>
              </p:custDataLst>
            </p:nvPr>
          </p:nvSpPr>
          <p:spPr>
            <a:xfrm>
              <a:off x="4521200" y="548587"/>
              <a:ext cx="34591" cy="308664"/>
            </a:xfrm>
            <a:custGeom>
              <a:avLst/>
              <a:gdLst/>
              <a:ahLst/>
              <a:cxnLst/>
              <a:rect l="0" t="0" r="0" b="0"/>
              <a:pathLst>
                <a:path w="34591" h="308664">
                  <a:moveTo>
                    <a:pt x="0" y="22913"/>
                  </a:moveTo>
                  <a:lnTo>
                    <a:pt x="0" y="22913"/>
                  </a:lnTo>
                  <a:lnTo>
                    <a:pt x="705" y="10671"/>
                  </a:lnTo>
                  <a:lnTo>
                    <a:pt x="3371" y="1244"/>
                  </a:lnTo>
                  <a:lnTo>
                    <a:pt x="4364" y="0"/>
                  </a:lnTo>
                  <a:lnTo>
                    <a:pt x="5026" y="1288"/>
                  </a:lnTo>
                  <a:lnTo>
                    <a:pt x="12829" y="35418"/>
                  </a:lnTo>
                  <a:lnTo>
                    <a:pt x="23949" y="80397"/>
                  </a:lnTo>
                  <a:lnTo>
                    <a:pt x="29439" y="119359"/>
                  </a:lnTo>
                  <a:lnTo>
                    <a:pt x="34436" y="166730"/>
                  </a:lnTo>
                  <a:lnTo>
                    <a:pt x="34590" y="202543"/>
                  </a:lnTo>
                  <a:lnTo>
                    <a:pt x="32307" y="237510"/>
                  </a:lnTo>
                  <a:lnTo>
                    <a:pt x="27760" y="278173"/>
                  </a:lnTo>
                  <a:lnTo>
                    <a:pt x="25400" y="3086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8" name="SMARTInkShape-Group511"/>
          <p:cNvGrpSpPr/>
          <p:nvPr/>
        </p:nvGrpSpPr>
        <p:grpSpPr>
          <a:xfrm>
            <a:off x="2963087" y="446966"/>
            <a:ext cx="1094564" cy="443276"/>
            <a:chOff x="2963087" y="446966"/>
            <a:chExt cx="1094564" cy="443276"/>
          </a:xfrm>
        </p:grpSpPr>
        <p:sp>
          <p:nvSpPr>
            <p:cNvPr id="520" name="SMARTInkShape-2832"/>
            <p:cNvSpPr/>
            <p:nvPr>
              <p:custDataLst>
                <p:tags r:id="rId27"/>
              </p:custDataLst>
            </p:nvPr>
          </p:nvSpPr>
          <p:spPr>
            <a:xfrm>
              <a:off x="3933629" y="742950"/>
              <a:ext cx="124022" cy="139311"/>
            </a:xfrm>
            <a:custGeom>
              <a:avLst/>
              <a:gdLst/>
              <a:ahLst/>
              <a:cxnLst/>
              <a:rect l="0" t="0" r="0" b="0"/>
              <a:pathLst>
                <a:path w="124022" h="139311">
                  <a:moveTo>
                    <a:pt x="3371" y="25400"/>
                  </a:moveTo>
                  <a:lnTo>
                    <a:pt x="3371" y="25400"/>
                  </a:lnTo>
                  <a:lnTo>
                    <a:pt x="3371" y="19933"/>
                  </a:lnTo>
                  <a:lnTo>
                    <a:pt x="0" y="26054"/>
                  </a:lnTo>
                  <a:lnTo>
                    <a:pt x="2750" y="72071"/>
                  </a:lnTo>
                  <a:lnTo>
                    <a:pt x="10197" y="114314"/>
                  </a:lnTo>
                  <a:lnTo>
                    <a:pt x="16212" y="134060"/>
                  </a:lnTo>
                  <a:lnTo>
                    <a:pt x="18281" y="138056"/>
                  </a:lnTo>
                  <a:lnTo>
                    <a:pt x="22483" y="139310"/>
                  </a:lnTo>
                  <a:lnTo>
                    <a:pt x="34679" y="136940"/>
                  </a:lnTo>
                  <a:lnTo>
                    <a:pt x="54040" y="124301"/>
                  </a:lnTo>
                  <a:lnTo>
                    <a:pt x="87567" y="82200"/>
                  </a:lnTo>
                  <a:lnTo>
                    <a:pt x="111285" y="37862"/>
                  </a:lnTo>
                  <a:lnTo>
                    <a:pt x="1240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SMARTInkShape-2833"/>
            <p:cNvSpPr/>
            <p:nvPr>
              <p:custDataLst>
                <p:tags r:id="rId28"/>
              </p:custDataLst>
            </p:nvPr>
          </p:nvSpPr>
          <p:spPr>
            <a:xfrm>
              <a:off x="3787089" y="756533"/>
              <a:ext cx="59135" cy="133709"/>
            </a:xfrm>
            <a:custGeom>
              <a:avLst/>
              <a:gdLst/>
              <a:ahLst/>
              <a:cxnLst/>
              <a:rect l="0" t="0" r="0" b="0"/>
              <a:pathLst>
                <a:path w="59135" h="133709">
                  <a:moveTo>
                    <a:pt x="48311" y="5467"/>
                  </a:moveTo>
                  <a:lnTo>
                    <a:pt x="48311" y="5467"/>
                  </a:lnTo>
                  <a:lnTo>
                    <a:pt x="48311" y="2096"/>
                  </a:lnTo>
                  <a:lnTo>
                    <a:pt x="46900" y="1103"/>
                  </a:lnTo>
                  <a:lnTo>
                    <a:pt x="41569" y="0"/>
                  </a:lnTo>
                  <a:lnTo>
                    <a:pt x="38172" y="1822"/>
                  </a:lnTo>
                  <a:lnTo>
                    <a:pt x="5912" y="38453"/>
                  </a:lnTo>
                  <a:lnTo>
                    <a:pt x="0" y="66746"/>
                  </a:lnTo>
                  <a:lnTo>
                    <a:pt x="3072" y="107046"/>
                  </a:lnTo>
                  <a:lnTo>
                    <a:pt x="6568" y="120228"/>
                  </a:lnTo>
                  <a:lnTo>
                    <a:pt x="12355" y="128909"/>
                  </a:lnTo>
                  <a:lnTo>
                    <a:pt x="15873" y="132212"/>
                  </a:lnTo>
                  <a:lnTo>
                    <a:pt x="19630" y="133708"/>
                  </a:lnTo>
                  <a:lnTo>
                    <a:pt x="27568" y="133489"/>
                  </a:lnTo>
                  <a:lnTo>
                    <a:pt x="37680" y="125395"/>
                  </a:lnTo>
                  <a:lnTo>
                    <a:pt x="47819" y="112391"/>
                  </a:lnTo>
                  <a:lnTo>
                    <a:pt x="56788" y="89202"/>
                  </a:lnTo>
                  <a:lnTo>
                    <a:pt x="59134" y="72786"/>
                  </a:lnTo>
                  <a:lnTo>
                    <a:pt x="54532" y="57964"/>
                  </a:lnTo>
                  <a:lnTo>
                    <a:pt x="35611" y="308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SMARTInkShape-2834"/>
            <p:cNvSpPr/>
            <p:nvPr>
              <p:custDataLst>
                <p:tags r:id="rId29"/>
              </p:custDataLst>
            </p:nvPr>
          </p:nvSpPr>
          <p:spPr>
            <a:xfrm>
              <a:off x="3594100" y="736600"/>
              <a:ext cx="85020" cy="124276"/>
            </a:xfrm>
            <a:custGeom>
              <a:avLst/>
              <a:gdLst/>
              <a:ahLst/>
              <a:cxnLst/>
              <a:rect l="0" t="0" r="0" b="0"/>
              <a:pathLst>
                <a:path w="85020" h="124276">
                  <a:moveTo>
                    <a:pt x="0" y="0"/>
                  </a:moveTo>
                  <a:lnTo>
                    <a:pt x="0" y="0"/>
                  </a:lnTo>
                  <a:lnTo>
                    <a:pt x="0" y="8838"/>
                  </a:lnTo>
                  <a:lnTo>
                    <a:pt x="13091" y="27851"/>
                  </a:lnTo>
                  <a:lnTo>
                    <a:pt x="16402" y="42247"/>
                  </a:lnTo>
                  <a:lnTo>
                    <a:pt x="13350" y="89098"/>
                  </a:lnTo>
                  <a:lnTo>
                    <a:pt x="7289" y="123972"/>
                  </a:lnTo>
                  <a:lnTo>
                    <a:pt x="6976" y="124275"/>
                  </a:lnTo>
                  <a:lnTo>
                    <a:pt x="7241" y="111219"/>
                  </a:lnTo>
                  <a:lnTo>
                    <a:pt x="17057" y="75879"/>
                  </a:lnTo>
                  <a:lnTo>
                    <a:pt x="35590" y="35450"/>
                  </a:lnTo>
                  <a:lnTo>
                    <a:pt x="55309" y="13796"/>
                  </a:lnTo>
                  <a:lnTo>
                    <a:pt x="61567" y="10608"/>
                  </a:lnTo>
                  <a:lnTo>
                    <a:pt x="67150" y="9895"/>
                  </a:lnTo>
                  <a:lnTo>
                    <a:pt x="75705" y="12159"/>
                  </a:lnTo>
                  <a:lnTo>
                    <a:pt x="77987" y="13750"/>
                  </a:lnTo>
                  <a:lnTo>
                    <a:pt x="79508" y="15517"/>
                  </a:lnTo>
                  <a:lnTo>
                    <a:pt x="85019" y="34858"/>
                  </a:lnTo>
                  <a:lnTo>
                    <a:pt x="83064" y="71588"/>
                  </a:lnTo>
                  <a:lnTo>
                    <a:pt x="7620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SMARTInkShape-2835"/>
            <p:cNvSpPr/>
            <p:nvPr>
              <p:custDataLst>
                <p:tags r:id="rId30"/>
              </p:custDataLst>
            </p:nvPr>
          </p:nvSpPr>
          <p:spPr>
            <a:xfrm>
              <a:off x="3416300" y="711200"/>
              <a:ext cx="120651" cy="148895"/>
            </a:xfrm>
            <a:custGeom>
              <a:avLst/>
              <a:gdLst/>
              <a:ahLst/>
              <a:cxnLst/>
              <a:rect l="0" t="0" r="0" b="0"/>
              <a:pathLst>
                <a:path w="120651" h="148895">
                  <a:moveTo>
                    <a:pt x="0" y="25400"/>
                  </a:moveTo>
                  <a:lnTo>
                    <a:pt x="0" y="25400"/>
                  </a:lnTo>
                  <a:lnTo>
                    <a:pt x="0" y="22029"/>
                  </a:lnTo>
                  <a:lnTo>
                    <a:pt x="7526" y="20374"/>
                  </a:lnTo>
                  <a:lnTo>
                    <a:pt x="13484" y="19933"/>
                  </a:lnTo>
                  <a:lnTo>
                    <a:pt x="18161" y="21050"/>
                  </a:lnTo>
                  <a:lnTo>
                    <a:pt x="25240" y="26054"/>
                  </a:lnTo>
                  <a:lnTo>
                    <a:pt x="54759" y="58630"/>
                  </a:lnTo>
                  <a:lnTo>
                    <a:pt x="73611" y="91309"/>
                  </a:lnTo>
                  <a:lnTo>
                    <a:pt x="79901" y="119874"/>
                  </a:lnTo>
                  <a:lnTo>
                    <a:pt x="78394" y="140568"/>
                  </a:lnTo>
                  <a:lnTo>
                    <a:pt x="76252" y="144512"/>
                  </a:lnTo>
                  <a:lnTo>
                    <a:pt x="73412" y="147141"/>
                  </a:lnTo>
                  <a:lnTo>
                    <a:pt x="70108" y="148894"/>
                  </a:lnTo>
                  <a:lnTo>
                    <a:pt x="66494" y="147240"/>
                  </a:lnTo>
                  <a:lnTo>
                    <a:pt x="58716" y="137877"/>
                  </a:lnTo>
                  <a:lnTo>
                    <a:pt x="54318" y="122427"/>
                  </a:lnTo>
                  <a:lnTo>
                    <a:pt x="53775" y="102390"/>
                  </a:lnTo>
                  <a:lnTo>
                    <a:pt x="62108" y="65459"/>
                  </a:lnTo>
                  <a:lnTo>
                    <a:pt x="72053" y="45085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SMARTInkShape-2836"/>
            <p:cNvSpPr/>
            <p:nvPr>
              <p:custDataLst>
                <p:tags r:id="rId31"/>
              </p:custDataLst>
            </p:nvPr>
          </p:nvSpPr>
          <p:spPr>
            <a:xfrm>
              <a:off x="3371850" y="641350"/>
              <a:ext cx="1" cy="50801"/>
            </a:xfrm>
            <a:custGeom>
              <a:avLst/>
              <a:gdLst/>
              <a:ahLst/>
              <a:cxnLst/>
              <a:rect l="0" t="0" r="0" b="0"/>
              <a:pathLst>
                <a:path w="1" h="50801">
                  <a:moveTo>
                    <a:pt x="0" y="50800"/>
                  </a:moveTo>
                  <a:lnTo>
                    <a:pt x="0" y="508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SMARTInkShape-2837"/>
            <p:cNvSpPr/>
            <p:nvPr>
              <p:custDataLst>
                <p:tags r:id="rId32"/>
              </p:custDataLst>
            </p:nvPr>
          </p:nvSpPr>
          <p:spPr>
            <a:xfrm>
              <a:off x="3352800" y="764979"/>
              <a:ext cx="10009" cy="66872"/>
            </a:xfrm>
            <a:custGeom>
              <a:avLst/>
              <a:gdLst/>
              <a:ahLst/>
              <a:cxnLst/>
              <a:rect l="0" t="0" r="0" b="0"/>
              <a:pathLst>
                <a:path w="10009" h="66872">
                  <a:moveTo>
                    <a:pt x="6350" y="3371"/>
                  </a:moveTo>
                  <a:lnTo>
                    <a:pt x="6350" y="3371"/>
                  </a:lnTo>
                  <a:lnTo>
                    <a:pt x="6350" y="0"/>
                  </a:lnTo>
                  <a:lnTo>
                    <a:pt x="7055" y="418"/>
                  </a:lnTo>
                  <a:lnTo>
                    <a:pt x="9721" y="4646"/>
                  </a:lnTo>
                  <a:lnTo>
                    <a:pt x="10008" y="7748"/>
                  </a:lnTo>
                  <a:lnTo>
                    <a:pt x="0" y="668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SMARTInkShape-2838"/>
            <p:cNvSpPr/>
            <p:nvPr>
              <p:custDataLst>
                <p:tags r:id="rId33"/>
              </p:custDataLst>
            </p:nvPr>
          </p:nvSpPr>
          <p:spPr>
            <a:xfrm>
              <a:off x="3144240" y="734878"/>
              <a:ext cx="145061" cy="122275"/>
            </a:xfrm>
            <a:custGeom>
              <a:avLst/>
              <a:gdLst/>
              <a:ahLst/>
              <a:cxnLst/>
              <a:rect l="0" t="0" r="0" b="0"/>
              <a:pathLst>
                <a:path w="145061" h="122275">
                  <a:moveTo>
                    <a:pt x="24410" y="1722"/>
                  </a:moveTo>
                  <a:lnTo>
                    <a:pt x="24410" y="1722"/>
                  </a:lnTo>
                  <a:lnTo>
                    <a:pt x="28068" y="1722"/>
                  </a:lnTo>
                  <a:lnTo>
                    <a:pt x="26506" y="1722"/>
                  </a:lnTo>
                  <a:lnTo>
                    <a:pt x="25807" y="3133"/>
                  </a:lnTo>
                  <a:lnTo>
                    <a:pt x="15626" y="47156"/>
                  </a:lnTo>
                  <a:lnTo>
                    <a:pt x="7200" y="93617"/>
                  </a:lnTo>
                  <a:lnTo>
                    <a:pt x="4024" y="113146"/>
                  </a:lnTo>
                  <a:lnTo>
                    <a:pt x="1238" y="121094"/>
                  </a:lnTo>
                  <a:lnTo>
                    <a:pt x="496" y="122225"/>
                  </a:lnTo>
                  <a:lnTo>
                    <a:pt x="0" y="122274"/>
                  </a:lnTo>
                  <a:lnTo>
                    <a:pt x="10605" y="76075"/>
                  </a:lnTo>
                  <a:lnTo>
                    <a:pt x="26909" y="38412"/>
                  </a:lnTo>
                  <a:lnTo>
                    <a:pt x="43562" y="10694"/>
                  </a:lnTo>
                  <a:lnTo>
                    <a:pt x="46350" y="8409"/>
                  </a:lnTo>
                  <a:lnTo>
                    <a:pt x="48915" y="7591"/>
                  </a:lnTo>
                  <a:lnTo>
                    <a:pt x="51330" y="7751"/>
                  </a:lnTo>
                  <a:lnTo>
                    <a:pt x="53646" y="10680"/>
                  </a:lnTo>
                  <a:lnTo>
                    <a:pt x="58100" y="21461"/>
                  </a:lnTo>
                  <a:lnTo>
                    <a:pt x="62123" y="67771"/>
                  </a:lnTo>
                  <a:lnTo>
                    <a:pt x="62395" y="86125"/>
                  </a:lnTo>
                  <a:lnTo>
                    <a:pt x="63139" y="89035"/>
                  </a:lnTo>
                  <a:lnTo>
                    <a:pt x="64340" y="90270"/>
                  </a:lnTo>
                  <a:lnTo>
                    <a:pt x="65847" y="90387"/>
                  </a:lnTo>
                  <a:lnTo>
                    <a:pt x="67557" y="89054"/>
                  </a:lnTo>
                  <a:lnTo>
                    <a:pt x="71338" y="83810"/>
                  </a:lnTo>
                  <a:lnTo>
                    <a:pt x="88515" y="42897"/>
                  </a:lnTo>
                  <a:lnTo>
                    <a:pt x="108334" y="11658"/>
                  </a:lnTo>
                  <a:lnTo>
                    <a:pt x="118390" y="2610"/>
                  </a:lnTo>
                  <a:lnTo>
                    <a:pt x="123045" y="198"/>
                  </a:lnTo>
                  <a:lnTo>
                    <a:pt x="127561" y="0"/>
                  </a:lnTo>
                  <a:lnTo>
                    <a:pt x="136342" y="3544"/>
                  </a:lnTo>
                  <a:lnTo>
                    <a:pt x="139248" y="7170"/>
                  </a:lnTo>
                  <a:lnTo>
                    <a:pt x="142477" y="16843"/>
                  </a:lnTo>
                  <a:lnTo>
                    <a:pt x="145060" y="906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SMARTInkShape-2839"/>
            <p:cNvSpPr/>
            <p:nvPr>
              <p:custDataLst>
                <p:tags r:id="rId34"/>
              </p:custDataLst>
            </p:nvPr>
          </p:nvSpPr>
          <p:spPr>
            <a:xfrm>
              <a:off x="2963087" y="446966"/>
              <a:ext cx="116403" cy="417561"/>
            </a:xfrm>
            <a:custGeom>
              <a:avLst/>
              <a:gdLst/>
              <a:ahLst/>
              <a:cxnLst/>
              <a:rect l="0" t="0" r="0" b="0"/>
              <a:pathLst>
                <a:path w="116403" h="417561">
                  <a:moveTo>
                    <a:pt x="110313" y="41984"/>
                  </a:moveTo>
                  <a:lnTo>
                    <a:pt x="110313" y="41984"/>
                  </a:lnTo>
                  <a:lnTo>
                    <a:pt x="113684" y="38613"/>
                  </a:lnTo>
                  <a:lnTo>
                    <a:pt x="115339" y="33195"/>
                  </a:lnTo>
                  <a:lnTo>
                    <a:pt x="116402" y="18219"/>
                  </a:lnTo>
                  <a:lnTo>
                    <a:pt x="113214" y="5858"/>
                  </a:lnTo>
                  <a:lnTo>
                    <a:pt x="111542" y="3083"/>
                  </a:lnTo>
                  <a:lnTo>
                    <a:pt x="107801" y="0"/>
                  </a:lnTo>
                  <a:lnTo>
                    <a:pt x="100024" y="512"/>
                  </a:lnTo>
                  <a:lnTo>
                    <a:pt x="88101" y="4502"/>
                  </a:lnTo>
                  <a:lnTo>
                    <a:pt x="63672" y="18649"/>
                  </a:lnTo>
                  <a:lnTo>
                    <a:pt x="45144" y="39068"/>
                  </a:lnTo>
                  <a:lnTo>
                    <a:pt x="23114" y="75143"/>
                  </a:lnTo>
                  <a:lnTo>
                    <a:pt x="4984" y="114290"/>
                  </a:lnTo>
                  <a:lnTo>
                    <a:pt x="0" y="132681"/>
                  </a:lnTo>
                  <a:lnTo>
                    <a:pt x="6234" y="179191"/>
                  </a:lnTo>
                  <a:lnTo>
                    <a:pt x="18754" y="215450"/>
                  </a:lnTo>
                  <a:lnTo>
                    <a:pt x="41192" y="256166"/>
                  </a:lnTo>
                  <a:lnTo>
                    <a:pt x="73160" y="302900"/>
                  </a:lnTo>
                  <a:lnTo>
                    <a:pt x="84801" y="336133"/>
                  </a:lnTo>
                  <a:lnTo>
                    <a:pt x="85977" y="366049"/>
                  </a:lnTo>
                  <a:lnTo>
                    <a:pt x="81857" y="389416"/>
                  </a:lnTo>
                  <a:lnTo>
                    <a:pt x="77231" y="395667"/>
                  </a:lnTo>
                  <a:lnTo>
                    <a:pt x="62684" y="406374"/>
                  </a:lnTo>
                  <a:lnTo>
                    <a:pt x="38031" y="416965"/>
                  </a:lnTo>
                  <a:lnTo>
                    <a:pt x="31081" y="417560"/>
                  </a:lnTo>
                  <a:lnTo>
                    <a:pt x="19595" y="414459"/>
                  </a:lnTo>
                  <a:lnTo>
                    <a:pt x="15968" y="411656"/>
                  </a:lnTo>
                  <a:lnTo>
                    <a:pt x="8713" y="3975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1" name="SMARTInkShape-Group512"/>
          <p:cNvGrpSpPr/>
          <p:nvPr/>
        </p:nvGrpSpPr>
        <p:grpSpPr>
          <a:xfrm>
            <a:off x="698500" y="523740"/>
            <a:ext cx="2044701" cy="554002"/>
            <a:chOff x="698500" y="523740"/>
            <a:chExt cx="2044701" cy="554002"/>
          </a:xfrm>
        </p:grpSpPr>
        <p:sp>
          <p:nvSpPr>
            <p:cNvPr id="529" name="SMARTInkShape-2840"/>
            <p:cNvSpPr/>
            <p:nvPr>
              <p:custDataLst>
                <p:tags r:id="rId15"/>
              </p:custDataLst>
            </p:nvPr>
          </p:nvSpPr>
          <p:spPr>
            <a:xfrm>
              <a:off x="2495812" y="812800"/>
              <a:ext cx="247389" cy="44428"/>
            </a:xfrm>
            <a:custGeom>
              <a:avLst/>
              <a:gdLst/>
              <a:ahLst/>
              <a:cxnLst/>
              <a:rect l="0" t="0" r="0" b="0"/>
              <a:pathLst>
                <a:path w="247389" h="44428">
                  <a:moveTo>
                    <a:pt x="6088" y="38100"/>
                  </a:moveTo>
                  <a:lnTo>
                    <a:pt x="6088" y="38100"/>
                  </a:lnTo>
                  <a:lnTo>
                    <a:pt x="0" y="44188"/>
                  </a:lnTo>
                  <a:lnTo>
                    <a:pt x="26276" y="44427"/>
                  </a:lnTo>
                  <a:lnTo>
                    <a:pt x="63018" y="35012"/>
                  </a:lnTo>
                  <a:lnTo>
                    <a:pt x="103703" y="28562"/>
                  </a:lnTo>
                  <a:lnTo>
                    <a:pt x="149809" y="22262"/>
                  </a:lnTo>
                  <a:lnTo>
                    <a:pt x="192365" y="11218"/>
                  </a:lnTo>
                  <a:lnTo>
                    <a:pt x="2473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SMARTInkShape-2841"/>
            <p:cNvSpPr/>
            <p:nvPr>
              <p:custDataLst>
                <p:tags r:id="rId16"/>
              </p:custDataLst>
            </p:nvPr>
          </p:nvSpPr>
          <p:spPr>
            <a:xfrm>
              <a:off x="2168329" y="692150"/>
              <a:ext cx="149422" cy="172198"/>
            </a:xfrm>
            <a:custGeom>
              <a:avLst/>
              <a:gdLst/>
              <a:ahLst/>
              <a:cxnLst/>
              <a:rect l="0" t="0" r="0" b="0"/>
              <a:pathLst>
                <a:path w="149422" h="172198">
                  <a:moveTo>
                    <a:pt x="3371" y="57150"/>
                  </a:moveTo>
                  <a:lnTo>
                    <a:pt x="3371" y="57150"/>
                  </a:lnTo>
                  <a:lnTo>
                    <a:pt x="0" y="57150"/>
                  </a:lnTo>
                  <a:lnTo>
                    <a:pt x="4646" y="57150"/>
                  </a:lnTo>
                  <a:lnTo>
                    <a:pt x="4926" y="58561"/>
                  </a:lnTo>
                  <a:lnTo>
                    <a:pt x="1475" y="63892"/>
                  </a:lnTo>
                  <a:lnTo>
                    <a:pt x="882" y="74728"/>
                  </a:lnTo>
                  <a:lnTo>
                    <a:pt x="11941" y="119815"/>
                  </a:lnTo>
                  <a:lnTo>
                    <a:pt x="28408" y="166499"/>
                  </a:lnTo>
                  <a:lnTo>
                    <a:pt x="30646" y="170266"/>
                  </a:lnTo>
                  <a:lnTo>
                    <a:pt x="34254" y="172072"/>
                  </a:lnTo>
                  <a:lnTo>
                    <a:pt x="43908" y="172197"/>
                  </a:lnTo>
                  <a:lnTo>
                    <a:pt x="48035" y="169831"/>
                  </a:lnTo>
                  <a:lnTo>
                    <a:pt x="54501" y="161558"/>
                  </a:lnTo>
                  <a:lnTo>
                    <a:pt x="74540" y="120133"/>
                  </a:lnTo>
                  <a:lnTo>
                    <a:pt x="98882" y="74634"/>
                  </a:lnTo>
                  <a:lnTo>
                    <a:pt x="121677" y="32066"/>
                  </a:lnTo>
                  <a:lnTo>
                    <a:pt x="1494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SMARTInkShape-2842"/>
            <p:cNvSpPr/>
            <p:nvPr>
              <p:custDataLst>
                <p:tags r:id="rId17"/>
              </p:custDataLst>
            </p:nvPr>
          </p:nvSpPr>
          <p:spPr>
            <a:xfrm>
              <a:off x="2002776" y="781050"/>
              <a:ext cx="67325" cy="117219"/>
            </a:xfrm>
            <a:custGeom>
              <a:avLst/>
              <a:gdLst/>
              <a:ahLst/>
              <a:cxnLst/>
              <a:rect l="0" t="0" r="0" b="0"/>
              <a:pathLst>
                <a:path w="67325" h="117219">
                  <a:moveTo>
                    <a:pt x="67324" y="0"/>
                  </a:moveTo>
                  <a:lnTo>
                    <a:pt x="67324" y="0"/>
                  </a:lnTo>
                  <a:lnTo>
                    <a:pt x="56479" y="706"/>
                  </a:lnTo>
                  <a:lnTo>
                    <a:pt x="41298" y="5775"/>
                  </a:lnTo>
                  <a:lnTo>
                    <a:pt x="18837" y="20394"/>
                  </a:lnTo>
                  <a:lnTo>
                    <a:pt x="5999" y="40772"/>
                  </a:lnTo>
                  <a:lnTo>
                    <a:pt x="0" y="62410"/>
                  </a:lnTo>
                  <a:lnTo>
                    <a:pt x="4964" y="88969"/>
                  </a:lnTo>
                  <a:lnTo>
                    <a:pt x="13503" y="103277"/>
                  </a:lnTo>
                  <a:lnTo>
                    <a:pt x="23648" y="112929"/>
                  </a:lnTo>
                  <a:lnTo>
                    <a:pt x="32861" y="117218"/>
                  </a:lnTo>
                  <a:lnTo>
                    <a:pt x="37998" y="116246"/>
                  </a:lnTo>
                  <a:lnTo>
                    <a:pt x="49352" y="109520"/>
                  </a:lnTo>
                  <a:lnTo>
                    <a:pt x="60901" y="97205"/>
                  </a:lnTo>
                  <a:lnTo>
                    <a:pt x="62588" y="83184"/>
                  </a:lnTo>
                  <a:lnTo>
                    <a:pt x="57689" y="55456"/>
                  </a:lnTo>
                  <a:lnTo>
                    <a:pt x="4192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SMARTInkShape-2843"/>
            <p:cNvSpPr/>
            <p:nvPr>
              <p:custDataLst>
                <p:tags r:id="rId18"/>
              </p:custDataLst>
            </p:nvPr>
          </p:nvSpPr>
          <p:spPr>
            <a:xfrm>
              <a:off x="1825730" y="749300"/>
              <a:ext cx="136421" cy="141009"/>
            </a:xfrm>
            <a:custGeom>
              <a:avLst/>
              <a:gdLst/>
              <a:ahLst/>
              <a:cxnLst/>
              <a:rect l="0" t="0" r="0" b="0"/>
              <a:pathLst>
                <a:path w="136421" h="141009">
                  <a:moveTo>
                    <a:pt x="9420" y="38100"/>
                  </a:moveTo>
                  <a:lnTo>
                    <a:pt x="9420" y="38100"/>
                  </a:lnTo>
                  <a:lnTo>
                    <a:pt x="9420" y="34729"/>
                  </a:lnTo>
                  <a:lnTo>
                    <a:pt x="7538" y="31192"/>
                  </a:lnTo>
                  <a:lnTo>
                    <a:pt x="6049" y="29262"/>
                  </a:lnTo>
                  <a:lnTo>
                    <a:pt x="4350" y="28680"/>
                  </a:lnTo>
                  <a:lnTo>
                    <a:pt x="2512" y="28998"/>
                  </a:lnTo>
                  <a:lnTo>
                    <a:pt x="582" y="29915"/>
                  </a:lnTo>
                  <a:lnTo>
                    <a:pt x="0" y="30527"/>
                  </a:lnTo>
                  <a:lnTo>
                    <a:pt x="318" y="30934"/>
                  </a:lnTo>
                  <a:lnTo>
                    <a:pt x="46360" y="53405"/>
                  </a:lnTo>
                  <a:lnTo>
                    <a:pt x="70695" y="77364"/>
                  </a:lnTo>
                  <a:lnTo>
                    <a:pt x="78986" y="94826"/>
                  </a:lnTo>
                  <a:lnTo>
                    <a:pt x="81966" y="111995"/>
                  </a:lnTo>
                  <a:lnTo>
                    <a:pt x="79677" y="134705"/>
                  </a:lnTo>
                  <a:lnTo>
                    <a:pt x="76393" y="141008"/>
                  </a:lnTo>
                  <a:lnTo>
                    <a:pt x="73824" y="140572"/>
                  </a:lnTo>
                  <a:lnTo>
                    <a:pt x="67207" y="134443"/>
                  </a:lnTo>
                  <a:lnTo>
                    <a:pt x="58919" y="112350"/>
                  </a:lnTo>
                  <a:lnTo>
                    <a:pt x="59877" y="93443"/>
                  </a:lnTo>
                  <a:lnTo>
                    <a:pt x="68619" y="62673"/>
                  </a:lnTo>
                  <a:lnTo>
                    <a:pt x="95686" y="23231"/>
                  </a:lnTo>
                  <a:lnTo>
                    <a:pt x="112121" y="9078"/>
                  </a:lnTo>
                  <a:lnTo>
                    <a:pt x="1364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SMARTInkShape-2844"/>
            <p:cNvSpPr/>
            <p:nvPr>
              <p:custDataLst>
                <p:tags r:id="rId19"/>
              </p:custDataLst>
            </p:nvPr>
          </p:nvSpPr>
          <p:spPr>
            <a:xfrm>
              <a:off x="1684268" y="774961"/>
              <a:ext cx="68333" cy="131405"/>
            </a:xfrm>
            <a:custGeom>
              <a:avLst/>
              <a:gdLst/>
              <a:ahLst/>
              <a:cxnLst/>
              <a:rect l="0" t="0" r="0" b="0"/>
              <a:pathLst>
                <a:path w="68333" h="131405">
                  <a:moveTo>
                    <a:pt x="68332" y="6089"/>
                  </a:moveTo>
                  <a:lnTo>
                    <a:pt x="68332" y="6089"/>
                  </a:lnTo>
                  <a:lnTo>
                    <a:pt x="64961" y="6089"/>
                  </a:lnTo>
                  <a:lnTo>
                    <a:pt x="38250" y="131"/>
                  </a:lnTo>
                  <a:lnTo>
                    <a:pt x="35577" y="0"/>
                  </a:lnTo>
                  <a:lnTo>
                    <a:pt x="30726" y="1737"/>
                  </a:lnTo>
                  <a:lnTo>
                    <a:pt x="28445" y="3187"/>
                  </a:lnTo>
                  <a:lnTo>
                    <a:pt x="21863" y="15342"/>
                  </a:lnTo>
                  <a:lnTo>
                    <a:pt x="6169" y="56505"/>
                  </a:lnTo>
                  <a:lnTo>
                    <a:pt x="0" y="97422"/>
                  </a:lnTo>
                  <a:lnTo>
                    <a:pt x="2920" y="115826"/>
                  </a:lnTo>
                  <a:lnTo>
                    <a:pt x="5674" y="123697"/>
                  </a:lnTo>
                  <a:lnTo>
                    <a:pt x="9627" y="128239"/>
                  </a:lnTo>
                  <a:lnTo>
                    <a:pt x="14378" y="130561"/>
                  </a:lnTo>
                  <a:lnTo>
                    <a:pt x="19663" y="131404"/>
                  </a:lnTo>
                  <a:lnTo>
                    <a:pt x="33061" y="126695"/>
                  </a:lnTo>
                  <a:lnTo>
                    <a:pt x="47011" y="116842"/>
                  </a:lnTo>
                  <a:lnTo>
                    <a:pt x="57915" y="103055"/>
                  </a:lnTo>
                  <a:lnTo>
                    <a:pt x="63702" y="83757"/>
                  </a:lnTo>
                  <a:lnTo>
                    <a:pt x="65079" y="52856"/>
                  </a:lnTo>
                  <a:lnTo>
                    <a:pt x="64046" y="43617"/>
                  </a:lnTo>
                  <a:lnTo>
                    <a:pt x="60536" y="36046"/>
                  </a:lnTo>
                  <a:lnTo>
                    <a:pt x="49110" y="23872"/>
                  </a:lnTo>
                  <a:lnTo>
                    <a:pt x="38387" y="17520"/>
                  </a:lnTo>
                  <a:lnTo>
                    <a:pt x="33552" y="15827"/>
                  </a:lnTo>
                  <a:lnTo>
                    <a:pt x="31034" y="16108"/>
                  </a:lnTo>
                  <a:lnTo>
                    <a:pt x="30061" y="17707"/>
                  </a:lnTo>
                  <a:lnTo>
                    <a:pt x="30118" y="20185"/>
                  </a:lnTo>
                  <a:lnTo>
                    <a:pt x="32273" y="22542"/>
                  </a:lnTo>
                  <a:lnTo>
                    <a:pt x="49282" y="314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SMARTInkShape-2845"/>
            <p:cNvSpPr/>
            <p:nvPr>
              <p:custDataLst>
                <p:tags r:id="rId20"/>
              </p:custDataLst>
            </p:nvPr>
          </p:nvSpPr>
          <p:spPr>
            <a:xfrm>
              <a:off x="1504950" y="732462"/>
              <a:ext cx="104083" cy="345280"/>
            </a:xfrm>
            <a:custGeom>
              <a:avLst/>
              <a:gdLst/>
              <a:ahLst/>
              <a:cxnLst/>
              <a:rect l="0" t="0" r="0" b="0"/>
              <a:pathLst>
                <a:path w="104083" h="345280">
                  <a:moveTo>
                    <a:pt x="88900" y="35888"/>
                  </a:moveTo>
                  <a:lnTo>
                    <a:pt x="88900" y="35888"/>
                  </a:lnTo>
                  <a:lnTo>
                    <a:pt x="95642" y="35888"/>
                  </a:lnTo>
                  <a:lnTo>
                    <a:pt x="98334" y="33771"/>
                  </a:lnTo>
                  <a:lnTo>
                    <a:pt x="103206" y="25775"/>
                  </a:lnTo>
                  <a:lnTo>
                    <a:pt x="104082" y="22090"/>
                  </a:lnTo>
                  <a:lnTo>
                    <a:pt x="103960" y="18928"/>
                  </a:lnTo>
                  <a:lnTo>
                    <a:pt x="103173" y="16115"/>
                  </a:lnTo>
                  <a:lnTo>
                    <a:pt x="91953" y="5413"/>
                  </a:lnTo>
                  <a:lnTo>
                    <a:pt x="81085" y="1177"/>
                  </a:lnTo>
                  <a:lnTo>
                    <a:pt x="68493" y="0"/>
                  </a:lnTo>
                  <a:lnTo>
                    <a:pt x="41177" y="4993"/>
                  </a:lnTo>
                  <a:lnTo>
                    <a:pt x="31706" y="9457"/>
                  </a:lnTo>
                  <a:lnTo>
                    <a:pt x="25145" y="16144"/>
                  </a:lnTo>
                  <a:lnTo>
                    <a:pt x="24525" y="21315"/>
                  </a:lnTo>
                  <a:lnTo>
                    <a:pt x="27598" y="34585"/>
                  </a:lnTo>
                  <a:lnTo>
                    <a:pt x="37431" y="46127"/>
                  </a:lnTo>
                  <a:lnTo>
                    <a:pt x="49797" y="54550"/>
                  </a:lnTo>
                  <a:lnTo>
                    <a:pt x="59997" y="58293"/>
                  </a:lnTo>
                  <a:lnTo>
                    <a:pt x="71115" y="58076"/>
                  </a:lnTo>
                  <a:lnTo>
                    <a:pt x="80996" y="55627"/>
                  </a:lnTo>
                  <a:lnTo>
                    <a:pt x="83630" y="53986"/>
                  </a:lnTo>
                  <a:lnTo>
                    <a:pt x="85387" y="52187"/>
                  </a:lnTo>
                  <a:lnTo>
                    <a:pt x="89220" y="50187"/>
                  </a:lnTo>
                  <a:lnTo>
                    <a:pt x="91230" y="49654"/>
                  </a:lnTo>
                  <a:lnTo>
                    <a:pt x="91865" y="50004"/>
                  </a:lnTo>
                  <a:lnTo>
                    <a:pt x="91582" y="50943"/>
                  </a:lnTo>
                  <a:lnTo>
                    <a:pt x="90688" y="52275"/>
                  </a:lnTo>
                  <a:lnTo>
                    <a:pt x="84889" y="76101"/>
                  </a:lnTo>
                  <a:lnTo>
                    <a:pt x="84894" y="120110"/>
                  </a:lnTo>
                  <a:lnTo>
                    <a:pt x="89594" y="157033"/>
                  </a:lnTo>
                  <a:lnTo>
                    <a:pt x="95456" y="200429"/>
                  </a:lnTo>
                  <a:lnTo>
                    <a:pt x="99779" y="245978"/>
                  </a:lnTo>
                  <a:lnTo>
                    <a:pt x="97298" y="285579"/>
                  </a:lnTo>
                  <a:lnTo>
                    <a:pt x="90516" y="311256"/>
                  </a:lnTo>
                  <a:lnTo>
                    <a:pt x="80446" y="329724"/>
                  </a:lnTo>
                  <a:lnTo>
                    <a:pt x="61389" y="341224"/>
                  </a:lnTo>
                  <a:lnTo>
                    <a:pt x="49393" y="345279"/>
                  </a:lnTo>
                  <a:lnTo>
                    <a:pt x="38573" y="345160"/>
                  </a:lnTo>
                  <a:lnTo>
                    <a:pt x="0" y="3279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SMARTInkShape-2846"/>
            <p:cNvSpPr/>
            <p:nvPr>
              <p:custDataLst>
                <p:tags r:id="rId21"/>
              </p:custDataLst>
            </p:nvPr>
          </p:nvSpPr>
          <p:spPr>
            <a:xfrm>
              <a:off x="1407944" y="739466"/>
              <a:ext cx="58907" cy="104954"/>
            </a:xfrm>
            <a:custGeom>
              <a:avLst/>
              <a:gdLst/>
              <a:ahLst/>
              <a:cxnLst/>
              <a:rect l="0" t="0" r="0" b="0"/>
              <a:pathLst>
                <a:path w="58907" h="104954">
                  <a:moveTo>
                    <a:pt x="58906" y="9834"/>
                  </a:moveTo>
                  <a:lnTo>
                    <a:pt x="58906" y="9834"/>
                  </a:lnTo>
                  <a:lnTo>
                    <a:pt x="55535" y="6463"/>
                  </a:lnTo>
                  <a:lnTo>
                    <a:pt x="51999" y="4808"/>
                  </a:lnTo>
                  <a:lnTo>
                    <a:pt x="36830" y="0"/>
                  </a:lnTo>
                  <a:lnTo>
                    <a:pt x="28868" y="1465"/>
                  </a:lnTo>
                  <a:lnTo>
                    <a:pt x="20626" y="10113"/>
                  </a:lnTo>
                  <a:lnTo>
                    <a:pt x="12965" y="24069"/>
                  </a:lnTo>
                  <a:lnTo>
                    <a:pt x="0" y="61864"/>
                  </a:lnTo>
                  <a:lnTo>
                    <a:pt x="1211" y="75762"/>
                  </a:lnTo>
                  <a:lnTo>
                    <a:pt x="6453" y="89935"/>
                  </a:lnTo>
                  <a:lnTo>
                    <a:pt x="13486" y="100938"/>
                  </a:lnTo>
                  <a:lnTo>
                    <a:pt x="17337" y="103731"/>
                  </a:lnTo>
                  <a:lnTo>
                    <a:pt x="21316" y="104888"/>
                  </a:lnTo>
                  <a:lnTo>
                    <a:pt x="25379" y="104953"/>
                  </a:lnTo>
                  <a:lnTo>
                    <a:pt x="41211" y="98303"/>
                  </a:lnTo>
                  <a:lnTo>
                    <a:pt x="44993" y="93508"/>
                  </a:lnTo>
                  <a:lnTo>
                    <a:pt x="54931" y="57550"/>
                  </a:lnTo>
                  <a:lnTo>
                    <a:pt x="54357" y="36202"/>
                  </a:lnTo>
                  <a:lnTo>
                    <a:pt x="49719" y="23213"/>
                  </a:lnTo>
                  <a:lnTo>
                    <a:pt x="49959" y="20870"/>
                  </a:lnTo>
                  <a:lnTo>
                    <a:pt x="58906" y="161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SMARTInkShape-2847"/>
            <p:cNvSpPr/>
            <p:nvPr>
              <p:custDataLst>
                <p:tags r:id="rId22"/>
              </p:custDataLst>
            </p:nvPr>
          </p:nvSpPr>
          <p:spPr>
            <a:xfrm>
              <a:off x="1187450" y="743551"/>
              <a:ext cx="158751" cy="102083"/>
            </a:xfrm>
            <a:custGeom>
              <a:avLst/>
              <a:gdLst/>
              <a:ahLst/>
              <a:cxnLst/>
              <a:rect l="0" t="0" r="0" b="0"/>
              <a:pathLst>
                <a:path w="158751" h="102083">
                  <a:moveTo>
                    <a:pt x="0" y="24799"/>
                  </a:moveTo>
                  <a:lnTo>
                    <a:pt x="0" y="24799"/>
                  </a:lnTo>
                  <a:lnTo>
                    <a:pt x="0" y="21141"/>
                  </a:lnTo>
                  <a:lnTo>
                    <a:pt x="1881" y="54542"/>
                  </a:lnTo>
                  <a:lnTo>
                    <a:pt x="11245" y="95393"/>
                  </a:lnTo>
                  <a:lnTo>
                    <a:pt x="15111" y="101565"/>
                  </a:lnTo>
                  <a:lnTo>
                    <a:pt x="16424" y="102082"/>
                  </a:lnTo>
                  <a:lnTo>
                    <a:pt x="17299" y="101015"/>
                  </a:lnTo>
                  <a:lnTo>
                    <a:pt x="18272" y="93245"/>
                  </a:lnTo>
                  <a:lnTo>
                    <a:pt x="22319" y="48734"/>
                  </a:lnTo>
                  <a:lnTo>
                    <a:pt x="34225" y="12803"/>
                  </a:lnTo>
                  <a:lnTo>
                    <a:pt x="39435" y="5356"/>
                  </a:lnTo>
                  <a:lnTo>
                    <a:pt x="41812" y="4782"/>
                  </a:lnTo>
                  <a:lnTo>
                    <a:pt x="44103" y="5810"/>
                  </a:lnTo>
                  <a:lnTo>
                    <a:pt x="46335" y="7906"/>
                  </a:lnTo>
                  <a:lnTo>
                    <a:pt x="48816" y="17761"/>
                  </a:lnTo>
                  <a:lnTo>
                    <a:pt x="54055" y="57391"/>
                  </a:lnTo>
                  <a:lnTo>
                    <a:pt x="55792" y="60638"/>
                  </a:lnTo>
                  <a:lnTo>
                    <a:pt x="57656" y="62097"/>
                  </a:lnTo>
                  <a:lnTo>
                    <a:pt x="59604" y="62365"/>
                  </a:lnTo>
                  <a:lnTo>
                    <a:pt x="63650" y="60780"/>
                  </a:lnTo>
                  <a:lnTo>
                    <a:pt x="65717" y="59370"/>
                  </a:lnTo>
                  <a:lnTo>
                    <a:pt x="87612" y="17062"/>
                  </a:lnTo>
                  <a:lnTo>
                    <a:pt x="97500" y="5132"/>
                  </a:lnTo>
                  <a:lnTo>
                    <a:pt x="102394" y="1810"/>
                  </a:lnTo>
                  <a:lnTo>
                    <a:pt x="107068" y="301"/>
                  </a:lnTo>
                  <a:lnTo>
                    <a:pt x="111596" y="0"/>
                  </a:lnTo>
                  <a:lnTo>
                    <a:pt x="122270" y="5311"/>
                  </a:lnTo>
                  <a:lnTo>
                    <a:pt x="133365" y="15432"/>
                  </a:lnTo>
                  <a:lnTo>
                    <a:pt x="146133" y="36292"/>
                  </a:lnTo>
                  <a:lnTo>
                    <a:pt x="158750" y="692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SMARTInkShape-2848"/>
            <p:cNvSpPr/>
            <p:nvPr>
              <p:custDataLst>
                <p:tags r:id="rId23"/>
              </p:custDataLst>
            </p:nvPr>
          </p:nvSpPr>
          <p:spPr>
            <a:xfrm>
              <a:off x="1055060" y="573245"/>
              <a:ext cx="49841" cy="315756"/>
            </a:xfrm>
            <a:custGeom>
              <a:avLst/>
              <a:gdLst/>
              <a:ahLst/>
              <a:cxnLst/>
              <a:rect l="0" t="0" r="0" b="0"/>
              <a:pathLst>
                <a:path w="49841" h="315756">
                  <a:moveTo>
                    <a:pt x="11740" y="30005"/>
                  </a:moveTo>
                  <a:lnTo>
                    <a:pt x="11740" y="30005"/>
                  </a:lnTo>
                  <a:lnTo>
                    <a:pt x="8369" y="26634"/>
                  </a:lnTo>
                  <a:lnTo>
                    <a:pt x="0" y="0"/>
                  </a:lnTo>
                  <a:lnTo>
                    <a:pt x="9927" y="42401"/>
                  </a:lnTo>
                  <a:lnTo>
                    <a:pt x="16269" y="89473"/>
                  </a:lnTo>
                  <a:lnTo>
                    <a:pt x="19432" y="127118"/>
                  </a:lnTo>
                  <a:lnTo>
                    <a:pt x="24838" y="169081"/>
                  </a:lnTo>
                  <a:lnTo>
                    <a:pt x="29026" y="205033"/>
                  </a:lnTo>
                  <a:lnTo>
                    <a:pt x="34030" y="246965"/>
                  </a:lnTo>
                  <a:lnTo>
                    <a:pt x="41621" y="288526"/>
                  </a:lnTo>
                  <a:lnTo>
                    <a:pt x="49840" y="3157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SMARTInkShape-2849"/>
            <p:cNvSpPr/>
            <p:nvPr>
              <p:custDataLst>
                <p:tags r:id="rId24"/>
              </p:custDataLst>
            </p:nvPr>
          </p:nvSpPr>
          <p:spPr>
            <a:xfrm>
              <a:off x="923933" y="725067"/>
              <a:ext cx="84847" cy="146303"/>
            </a:xfrm>
            <a:custGeom>
              <a:avLst/>
              <a:gdLst/>
              <a:ahLst/>
              <a:cxnLst/>
              <a:rect l="0" t="0" r="0" b="0"/>
              <a:pathLst>
                <a:path w="84847" h="146303">
                  <a:moveTo>
                    <a:pt x="60317" y="17883"/>
                  </a:moveTo>
                  <a:lnTo>
                    <a:pt x="60317" y="17883"/>
                  </a:lnTo>
                  <a:lnTo>
                    <a:pt x="60317" y="14512"/>
                  </a:lnTo>
                  <a:lnTo>
                    <a:pt x="58906" y="13519"/>
                  </a:lnTo>
                  <a:lnTo>
                    <a:pt x="51589" y="11416"/>
                  </a:lnTo>
                  <a:lnTo>
                    <a:pt x="50265" y="10044"/>
                  </a:lnTo>
                  <a:lnTo>
                    <a:pt x="48794" y="6638"/>
                  </a:lnTo>
                  <a:lnTo>
                    <a:pt x="48140" y="2772"/>
                  </a:lnTo>
                  <a:lnTo>
                    <a:pt x="47260" y="1459"/>
                  </a:lnTo>
                  <a:lnTo>
                    <a:pt x="45968" y="584"/>
                  </a:lnTo>
                  <a:lnTo>
                    <a:pt x="44401" y="0"/>
                  </a:lnTo>
                  <a:lnTo>
                    <a:pt x="42651" y="317"/>
                  </a:lnTo>
                  <a:lnTo>
                    <a:pt x="38825" y="2550"/>
                  </a:lnTo>
                  <a:lnTo>
                    <a:pt x="19680" y="41580"/>
                  </a:lnTo>
                  <a:lnTo>
                    <a:pt x="2796" y="84287"/>
                  </a:lnTo>
                  <a:lnTo>
                    <a:pt x="0" y="117521"/>
                  </a:lnTo>
                  <a:lnTo>
                    <a:pt x="4346" y="131781"/>
                  </a:lnTo>
                  <a:lnTo>
                    <a:pt x="12863" y="140941"/>
                  </a:lnTo>
                  <a:lnTo>
                    <a:pt x="18098" y="144372"/>
                  </a:lnTo>
                  <a:lnTo>
                    <a:pt x="31440" y="146302"/>
                  </a:lnTo>
                  <a:lnTo>
                    <a:pt x="46072" y="144103"/>
                  </a:lnTo>
                  <a:lnTo>
                    <a:pt x="59630" y="138421"/>
                  </a:lnTo>
                  <a:lnTo>
                    <a:pt x="70830" y="125548"/>
                  </a:lnTo>
                  <a:lnTo>
                    <a:pt x="79101" y="108773"/>
                  </a:lnTo>
                  <a:lnTo>
                    <a:pt x="84846" y="69921"/>
                  </a:lnTo>
                  <a:lnTo>
                    <a:pt x="78717" y="46629"/>
                  </a:lnTo>
                  <a:lnTo>
                    <a:pt x="69906" y="33952"/>
                  </a:lnTo>
                  <a:lnTo>
                    <a:pt x="64593" y="28595"/>
                  </a:lnTo>
                  <a:lnTo>
                    <a:pt x="28567" y="115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SMARTInkShape-2850"/>
            <p:cNvSpPr/>
            <p:nvPr>
              <p:custDataLst>
                <p:tags r:id="rId25"/>
              </p:custDataLst>
            </p:nvPr>
          </p:nvSpPr>
          <p:spPr>
            <a:xfrm>
              <a:off x="718992" y="558147"/>
              <a:ext cx="119209" cy="267354"/>
            </a:xfrm>
            <a:custGeom>
              <a:avLst/>
              <a:gdLst/>
              <a:ahLst/>
              <a:cxnLst/>
              <a:rect l="0" t="0" r="0" b="0"/>
              <a:pathLst>
                <a:path w="119209" h="267354">
                  <a:moveTo>
                    <a:pt x="68408" y="45103"/>
                  </a:moveTo>
                  <a:lnTo>
                    <a:pt x="68408" y="45103"/>
                  </a:lnTo>
                  <a:lnTo>
                    <a:pt x="71779" y="41732"/>
                  </a:lnTo>
                  <a:lnTo>
                    <a:pt x="91008" y="732"/>
                  </a:lnTo>
                  <a:lnTo>
                    <a:pt x="91941" y="0"/>
                  </a:lnTo>
                  <a:lnTo>
                    <a:pt x="92563" y="218"/>
                  </a:lnTo>
                  <a:lnTo>
                    <a:pt x="79829" y="40159"/>
                  </a:lnTo>
                  <a:lnTo>
                    <a:pt x="59773" y="83127"/>
                  </a:lnTo>
                  <a:lnTo>
                    <a:pt x="38753" y="129063"/>
                  </a:lnTo>
                  <a:lnTo>
                    <a:pt x="5857" y="175821"/>
                  </a:lnTo>
                  <a:lnTo>
                    <a:pt x="3424" y="178815"/>
                  </a:lnTo>
                  <a:lnTo>
                    <a:pt x="721" y="185905"/>
                  </a:lnTo>
                  <a:lnTo>
                    <a:pt x="0" y="189771"/>
                  </a:lnTo>
                  <a:lnTo>
                    <a:pt x="2356" y="205325"/>
                  </a:lnTo>
                  <a:lnTo>
                    <a:pt x="7537" y="213444"/>
                  </a:lnTo>
                  <a:lnTo>
                    <a:pt x="35854" y="235455"/>
                  </a:lnTo>
                  <a:lnTo>
                    <a:pt x="79051" y="252152"/>
                  </a:lnTo>
                  <a:lnTo>
                    <a:pt x="119208" y="2673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SMARTInkShape-2851"/>
            <p:cNvSpPr/>
            <p:nvPr>
              <p:custDataLst>
                <p:tags r:id="rId26"/>
              </p:custDataLst>
            </p:nvPr>
          </p:nvSpPr>
          <p:spPr>
            <a:xfrm>
              <a:off x="698500" y="523740"/>
              <a:ext cx="50801" cy="292732"/>
            </a:xfrm>
            <a:custGeom>
              <a:avLst/>
              <a:gdLst/>
              <a:ahLst/>
              <a:cxnLst/>
              <a:rect l="0" t="0" r="0" b="0"/>
              <a:pathLst>
                <a:path w="50801" h="292732">
                  <a:moveTo>
                    <a:pt x="0" y="16010"/>
                  </a:moveTo>
                  <a:lnTo>
                    <a:pt x="0" y="16010"/>
                  </a:lnTo>
                  <a:lnTo>
                    <a:pt x="0" y="5075"/>
                  </a:lnTo>
                  <a:lnTo>
                    <a:pt x="3371" y="462"/>
                  </a:lnTo>
                  <a:lnTo>
                    <a:pt x="4364" y="0"/>
                  </a:lnTo>
                  <a:lnTo>
                    <a:pt x="5026" y="398"/>
                  </a:lnTo>
                  <a:lnTo>
                    <a:pt x="5467" y="1369"/>
                  </a:lnTo>
                  <a:lnTo>
                    <a:pt x="11951" y="42777"/>
                  </a:lnTo>
                  <a:lnTo>
                    <a:pt x="20788" y="85481"/>
                  </a:lnTo>
                  <a:lnTo>
                    <a:pt x="24739" y="130747"/>
                  </a:lnTo>
                  <a:lnTo>
                    <a:pt x="30065" y="165404"/>
                  </a:lnTo>
                  <a:lnTo>
                    <a:pt x="36817" y="206717"/>
                  </a:lnTo>
                  <a:lnTo>
                    <a:pt x="45324" y="251570"/>
                  </a:lnTo>
                  <a:lnTo>
                    <a:pt x="46713" y="287795"/>
                  </a:lnTo>
                  <a:lnTo>
                    <a:pt x="48075" y="292450"/>
                  </a:lnTo>
                  <a:lnTo>
                    <a:pt x="48278" y="292731"/>
                  </a:lnTo>
                  <a:lnTo>
                    <a:pt x="46603" y="280348"/>
                  </a:lnTo>
                  <a:lnTo>
                    <a:pt x="50800" y="2573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2" name="SMARTInkShape-2852"/>
          <p:cNvSpPr/>
          <p:nvPr>
            <p:custDataLst>
              <p:tags r:id="rId14"/>
            </p:custDataLst>
          </p:nvPr>
        </p:nvSpPr>
        <p:spPr>
          <a:xfrm>
            <a:off x="4143162" y="5823612"/>
            <a:ext cx="583520" cy="626431"/>
          </a:xfrm>
          <a:custGeom>
            <a:avLst/>
            <a:gdLst/>
            <a:ahLst/>
            <a:cxnLst/>
            <a:rect l="0" t="0" r="0" b="0"/>
            <a:pathLst>
              <a:path w="583520" h="626431">
                <a:moveTo>
                  <a:pt x="447888" y="100938"/>
                </a:moveTo>
                <a:lnTo>
                  <a:pt x="447888" y="100938"/>
                </a:lnTo>
                <a:lnTo>
                  <a:pt x="447888" y="72327"/>
                </a:lnTo>
                <a:lnTo>
                  <a:pt x="449299" y="68458"/>
                </a:lnTo>
                <a:lnTo>
                  <a:pt x="457940" y="57181"/>
                </a:lnTo>
                <a:lnTo>
                  <a:pt x="458823" y="54833"/>
                </a:lnTo>
                <a:lnTo>
                  <a:pt x="458706" y="52562"/>
                </a:lnTo>
                <a:lnTo>
                  <a:pt x="456694" y="48158"/>
                </a:lnTo>
                <a:lnTo>
                  <a:pt x="450359" y="39582"/>
                </a:lnTo>
                <a:lnTo>
                  <a:pt x="446495" y="31093"/>
                </a:lnTo>
                <a:lnTo>
                  <a:pt x="442330" y="26857"/>
                </a:lnTo>
                <a:lnTo>
                  <a:pt x="417707" y="8510"/>
                </a:lnTo>
                <a:lnTo>
                  <a:pt x="375735" y="0"/>
                </a:lnTo>
                <a:lnTo>
                  <a:pt x="352183" y="1350"/>
                </a:lnTo>
                <a:lnTo>
                  <a:pt x="307591" y="12214"/>
                </a:lnTo>
                <a:lnTo>
                  <a:pt x="262117" y="27714"/>
                </a:lnTo>
                <a:lnTo>
                  <a:pt x="214634" y="56693"/>
                </a:lnTo>
                <a:lnTo>
                  <a:pt x="172666" y="86262"/>
                </a:lnTo>
                <a:lnTo>
                  <a:pt x="125287" y="126164"/>
                </a:lnTo>
                <a:lnTo>
                  <a:pt x="86047" y="173261"/>
                </a:lnTo>
                <a:lnTo>
                  <a:pt x="61265" y="211911"/>
                </a:lnTo>
                <a:lnTo>
                  <a:pt x="42050" y="251635"/>
                </a:lnTo>
                <a:lnTo>
                  <a:pt x="24665" y="290239"/>
                </a:lnTo>
                <a:lnTo>
                  <a:pt x="10310" y="337333"/>
                </a:lnTo>
                <a:lnTo>
                  <a:pt x="4755" y="378507"/>
                </a:lnTo>
                <a:lnTo>
                  <a:pt x="0" y="416247"/>
                </a:lnTo>
                <a:lnTo>
                  <a:pt x="2802" y="460649"/>
                </a:lnTo>
                <a:lnTo>
                  <a:pt x="17642" y="504162"/>
                </a:lnTo>
                <a:lnTo>
                  <a:pt x="31630" y="535769"/>
                </a:lnTo>
                <a:lnTo>
                  <a:pt x="52167" y="561656"/>
                </a:lnTo>
                <a:lnTo>
                  <a:pt x="82797" y="588371"/>
                </a:lnTo>
                <a:lnTo>
                  <a:pt x="126758" y="607481"/>
                </a:lnTo>
                <a:lnTo>
                  <a:pt x="166909" y="617116"/>
                </a:lnTo>
                <a:lnTo>
                  <a:pt x="213880" y="625109"/>
                </a:lnTo>
                <a:lnTo>
                  <a:pt x="250612" y="626430"/>
                </a:lnTo>
                <a:lnTo>
                  <a:pt x="296867" y="619031"/>
                </a:lnTo>
                <a:lnTo>
                  <a:pt x="339818" y="604189"/>
                </a:lnTo>
                <a:lnTo>
                  <a:pt x="384093" y="583469"/>
                </a:lnTo>
                <a:lnTo>
                  <a:pt x="426682" y="556587"/>
                </a:lnTo>
                <a:lnTo>
                  <a:pt x="473154" y="514202"/>
                </a:lnTo>
                <a:lnTo>
                  <a:pt x="510395" y="478635"/>
                </a:lnTo>
                <a:lnTo>
                  <a:pt x="536885" y="440586"/>
                </a:lnTo>
                <a:lnTo>
                  <a:pt x="560822" y="393074"/>
                </a:lnTo>
                <a:lnTo>
                  <a:pt x="570777" y="353900"/>
                </a:lnTo>
                <a:lnTo>
                  <a:pt x="580020" y="313473"/>
                </a:lnTo>
                <a:lnTo>
                  <a:pt x="583519" y="276537"/>
                </a:lnTo>
                <a:lnTo>
                  <a:pt x="582722" y="236603"/>
                </a:lnTo>
                <a:lnTo>
                  <a:pt x="578307" y="191308"/>
                </a:lnTo>
                <a:lnTo>
                  <a:pt x="569159" y="148803"/>
                </a:lnTo>
                <a:lnTo>
                  <a:pt x="554140" y="115042"/>
                </a:lnTo>
                <a:lnTo>
                  <a:pt x="536285" y="93907"/>
                </a:lnTo>
                <a:lnTo>
                  <a:pt x="492421" y="66101"/>
                </a:lnTo>
                <a:lnTo>
                  <a:pt x="454890" y="55181"/>
                </a:lnTo>
                <a:lnTo>
                  <a:pt x="378038" y="5013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80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SMARTInkShape-Group514"/>
          <p:cNvGrpSpPr/>
          <p:nvPr/>
        </p:nvGrpSpPr>
        <p:grpSpPr>
          <a:xfrm>
            <a:off x="7982043" y="858133"/>
            <a:ext cx="1254064" cy="386867"/>
            <a:chOff x="7982043" y="858133"/>
            <a:chExt cx="1254064" cy="386867"/>
          </a:xfrm>
        </p:grpSpPr>
        <p:sp>
          <p:nvSpPr>
            <p:cNvPr id="46" name="SMARTInkShape-2853"/>
            <p:cNvSpPr/>
            <p:nvPr>
              <p:custDataLst>
                <p:tags r:id="rId142"/>
              </p:custDataLst>
            </p:nvPr>
          </p:nvSpPr>
          <p:spPr>
            <a:xfrm>
              <a:off x="7982043" y="947033"/>
              <a:ext cx="195060" cy="297967"/>
            </a:xfrm>
            <a:custGeom>
              <a:avLst/>
              <a:gdLst/>
              <a:ahLst/>
              <a:cxnLst/>
              <a:rect l="0" t="0" r="0" b="0"/>
              <a:pathLst>
                <a:path w="195060" h="297967">
                  <a:moveTo>
                    <a:pt x="38007" y="5467"/>
                  </a:moveTo>
                  <a:lnTo>
                    <a:pt x="38007" y="5467"/>
                  </a:lnTo>
                  <a:lnTo>
                    <a:pt x="38007" y="0"/>
                  </a:lnTo>
                  <a:lnTo>
                    <a:pt x="34636" y="2749"/>
                  </a:lnTo>
                  <a:lnTo>
                    <a:pt x="29168" y="8033"/>
                  </a:lnTo>
                  <a:lnTo>
                    <a:pt x="13436" y="46838"/>
                  </a:lnTo>
                  <a:lnTo>
                    <a:pt x="5321" y="94458"/>
                  </a:lnTo>
                  <a:lnTo>
                    <a:pt x="1511" y="120970"/>
                  </a:lnTo>
                  <a:lnTo>
                    <a:pt x="382" y="160105"/>
                  </a:lnTo>
                  <a:lnTo>
                    <a:pt x="0" y="204092"/>
                  </a:lnTo>
                  <a:lnTo>
                    <a:pt x="5700" y="244008"/>
                  </a:lnTo>
                  <a:lnTo>
                    <a:pt x="15813" y="276053"/>
                  </a:lnTo>
                  <a:lnTo>
                    <a:pt x="23675" y="287535"/>
                  </a:lnTo>
                  <a:lnTo>
                    <a:pt x="39398" y="294990"/>
                  </a:lnTo>
                  <a:lnTo>
                    <a:pt x="49518" y="297966"/>
                  </a:lnTo>
                  <a:lnTo>
                    <a:pt x="73932" y="295627"/>
                  </a:lnTo>
                  <a:lnTo>
                    <a:pt x="109800" y="282411"/>
                  </a:lnTo>
                  <a:lnTo>
                    <a:pt x="129181" y="269664"/>
                  </a:lnTo>
                  <a:lnTo>
                    <a:pt x="160857" y="234618"/>
                  </a:lnTo>
                  <a:lnTo>
                    <a:pt x="181120" y="193567"/>
                  </a:lnTo>
                  <a:lnTo>
                    <a:pt x="191026" y="150414"/>
                  </a:lnTo>
                  <a:lnTo>
                    <a:pt x="195059" y="105251"/>
                  </a:lnTo>
                  <a:lnTo>
                    <a:pt x="192058" y="64610"/>
                  </a:lnTo>
                  <a:lnTo>
                    <a:pt x="189484" y="35848"/>
                  </a:lnTo>
                  <a:lnTo>
                    <a:pt x="183882" y="20381"/>
                  </a:lnTo>
                  <a:lnTo>
                    <a:pt x="180412" y="16115"/>
                  </a:lnTo>
                  <a:lnTo>
                    <a:pt x="176688" y="13977"/>
                  </a:lnTo>
                  <a:lnTo>
                    <a:pt x="172794" y="13257"/>
                  </a:lnTo>
                  <a:lnTo>
                    <a:pt x="169493" y="14188"/>
                  </a:lnTo>
                  <a:lnTo>
                    <a:pt x="163943" y="18986"/>
                  </a:lnTo>
                  <a:lnTo>
                    <a:pt x="165007" y="626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854"/>
            <p:cNvSpPr/>
            <p:nvPr>
              <p:custDataLst>
                <p:tags r:id="rId143"/>
              </p:custDataLst>
            </p:nvPr>
          </p:nvSpPr>
          <p:spPr>
            <a:xfrm>
              <a:off x="8191500" y="1089511"/>
              <a:ext cx="76201" cy="113026"/>
            </a:xfrm>
            <a:custGeom>
              <a:avLst/>
              <a:gdLst/>
              <a:ahLst/>
              <a:cxnLst/>
              <a:rect l="0" t="0" r="0" b="0"/>
              <a:pathLst>
                <a:path w="76201" h="113026">
                  <a:moveTo>
                    <a:pt x="0" y="15389"/>
                  </a:moveTo>
                  <a:lnTo>
                    <a:pt x="0" y="15389"/>
                  </a:lnTo>
                  <a:lnTo>
                    <a:pt x="0" y="61062"/>
                  </a:lnTo>
                  <a:lnTo>
                    <a:pt x="0" y="105993"/>
                  </a:lnTo>
                  <a:lnTo>
                    <a:pt x="0" y="113025"/>
                  </a:lnTo>
                  <a:lnTo>
                    <a:pt x="3370" y="86355"/>
                  </a:lnTo>
                  <a:lnTo>
                    <a:pt x="15194" y="46967"/>
                  </a:lnTo>
                  <a:lnTo>
                    <a:pt x="24180" y="23570"/>
                  </a:lnTo>
                  <a:lnTo>
                    <a:pt x="34030" y="9853"/>
                  </a:lnTo>
                  <a:lnTo>
                    <a:pt x="43580" y="2345"/>
                  </a:lnTo>
                  <a:lnTo>
                    <a:pt x="48104" y="343"/>
                  </a:lnTo>
                  <a:lnTo>
                    <a:pt x="56892" y="0"/>
                  </a:lnTo>
                  <a:lnTo>
                    <a:pt x="61212" y="896"/>
                  </a:lnTo>
                  <a:lnTo>
                    <a:pt x="64797" y="4316"/>
                  </a:lnTo>
                  <a:lnTo>
                    <a:pt x="70661" y="15642"/>
                  </a:lnTo>
                  <a:lnTo>
                    <a:pt x="75105" y="42250"/>
                  </a:lnTo>
                  <a:lnTo>
                    <a:pt x="76200" y="915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855"/>
            <p:cNvSpPr/>
            <p:nvPr>
              <p:custDataLst>
                <p:tags r:id="rId144"/>
              </p:custDataLst>
            </p:nvPr>
          </p:nvSpPr>
          <p:spPr>
            <a:xfrm>
              <a:off x="8293100" y="1104256"/>
              <a:ext cx="21895" cy="70495"/>
            </a:xfrm>
            <a:custGeom>
              <a:avLst/>
              <a:gdLst/>
              <a:ahLst/>
              <a:cxnLst/>
              <a:rect l="0" t="0" r="0" b="0"/>
              <a:pathLst>
                <a:path w="21895" h="70495">
                  <a:moveTo>
                    <a:pt x="0" y="26044"/>
                  </a:moveTo>
                  <a:lnTo>
                    <a:pt x="0" y="26044"/>
                  </a:lnTo>
                  <a:lnTo>
                    <a:pt x="8838" y="2900"/>
                  </a:lnTo>
                  <a:lnTo>
                    <a:pt x="10831" y="737"/>
                  </a:lnTo>
                  <a:lnTo>
                    <a:pt x="12865" y="0"/>
                  </a:lnTo>
                  <a:lnTo>
                    <a:pt x="14927" y="215"/>
                  </a:lnTo>
                  <a:lnTo>
                    <a:pt x="19098" y="7979"/>
                  </a:lnTo>
                  <a:lnTo>
                    <a:pt x="21894" y="20132"/>
                  </a:lnTo>
                  <a:lnTo>
                    <a:pt x="19050" y="704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2856"/>
            <p:cNvSpPr/>
            <p:nvPr>
              <p:custDataLst>
                <p:tags r:id="rId145"/>
              </p:custDataLst>
            </p:nvPr>
          </p:nvSpPr>
          <p:spPr>
            <a:xfrm>
              <a:off x="8343900" y="990600"/>
              <a:ext cx="12701" cy="76201"/>
            </a:xfrm>
            <a:custGeom>
              <a:avLst/>
              <a:gdLst/>
              <a:ahLst/>
              <a:cxnLst/>
              <a:rect l="0" t="0" r="0" b="0"/>
              <a:pathLst>
                <a:path w="12701" h="76201">
                  <a:moveTo>
                    <a:pt x="0" y="76200"/>
                  </a:moveTo>
                  <a:lnTo>
                    <a:pt x="0" y="76200"/>
                  </a:lnTo>
                  <a:lnTo>
                    <a:pt x="6467" y="33581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2857"/>
            <p:cNvSpPr/>
            <p:nvPr>
              <p:custDataLst>
                <p:tags r:id="rId146"/>
              </p:custDataLst>
            </p:nvPr>
          </p:nvSpPr>
          <p:spPr>
            <a:xfrm>
              <a:off x="8407400" y="886160"/>
              <a:ext cx="67158" cy="313991"/>
            </a:xfrm>
            <a:custGeom>
              <a:avLst/>
              <a:gdLst/>
              <a:ahLst/>
              <a:cxnLst/>
              <a:rect l="0" t="0" r="0" b="0"/>
              <a:pathLst>
                <a:path w="67158" h="313991">
                  <a:moveTo>
                    <a:pt x="63500" y="40940"/>
                  </a:moveTo>
                  <a:lnTo>
                    <a:pt x="63500" y="40940"/>
                  </a:lnTo>
                  <a:lnTo>
                    <a:pt x="64205" y="34459"/>
                  </a:lnTo>
                  <a:lnTo>
                    <a:pt x="67157" y="19970"/>
                  </a:lnTo>
                  <a:lnTo>
                    <a:pt x="65596" y="8337"/>
                  </a:lnTo>
                  <a:lnTo>
                    <a:pt x="63486" y="4388"/>
                  </a:lnTo>
                  <a:lnTo>
                    <a:pt x="60668" y="1755"/>
                  </a:lnTo>
                  <a:lnTo>
                    <a:pt x="57379" y="0"/>
                  </a:lnTo>
                  <a:lnTo>
                    <a:pt x="53068" y="947"/>
                  </a:lnTo>
                  <a:lnTo>
                    <a:pt x="42636" y="7643"/>
                  </a:lnTo>
                  <a:lnTo>
                    <a:pt x="28233" y="30055"/>
                  </a:lnTo>
                  <a:lnTo>
                    <a:pt x="15794" y="70644"/>
                  </a:lnTo>
                  <a:lnTo>
                    <a:pt x="8756" y="108459"/>
                  </a:lnTo>
                  <a:lnTo>
                    <a:pt x="1938" y="151356"/>
                  </a:lnTo>
                  <a:lnTo>
                    <a:pt x="574" y="189602"/>
                  </a:lnTo>
                  <a:lnTo>
                    <a:pt x="112" y="233289"/>
                  </a:lnTo>
                  <a:lnTo>
                    <a:pt x="22" y="276098"/>
                  </a:lnTo>
                  <a:lnTo>
                    <a:pt x="0" y="3139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858"/>
            <p:cNvSpPr/>
            <p:nvPr>
              <p:custDataLst>
                <p:tags r:id="rId147"/>
              </p:custDataLst>
            </p:nvPr>
          </p:nvSpPr>
          <p:spPr>
            <a:xfrm>
              <a:off x="8359579" y="1041400"/>
              <a:ext cx="104972" cy="127001"/>
            </a:xfrm>
            <a:custGeom>
              <a:avLst/>
              <a:gdLst/>
              <a:ahLst/>
              <a:cxnLst/>
              <a:rect l="0" t="0" r="0" b="0"/>
              <a:pathLst>
                <a:path w="104972" h="127001">
                  <a:moveTo>
                    <a:pt x="3371" y="127000"/>
                  </a:moveTo>
                  <a:lnTo>
                    <a:pt x="3371" y="127000"/>
                  </a:lnTo>
                  <a:lnTo>
                    <a:pt x="0" y="116887"/>
                  </a:lnTo>
                  <a:lnTo>
                    <a:pt x="1275" y="90372"/>
                  </a:lnTo>
                  <a:lnTo>
                    <a:pt x="12863" y="62447"/>
                  </a:lnTo>
                  <a:lnTo>
                    <a:pt x="26330" y="43040"/>
                  </a:lnTo>
                  <a:lnTo>
                    <a:pt x="1049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859"/>
            <p:cNvSpPr/>
            <p:nvPr>
              <p:custDataLst>
                <p:tags r:id="rId148"/>
              </p:custDataLst>
            </p:nvPr>
          </p:nvSpPr>
          <p:spPr>
            <a:xfrm>
              <a:off x="8631339" y="858133"/>
              <a:ext cx="106262" cy="310268"/>
            </a:xfrm>
            <a:custGeom>
              <a:avLst/>
              <a:gdLst/>
              <a:ahLst/>
              <a:cxnLst/>
              <a:rect l="0" t="0" r="0" b="0"/>
              <a:pathLst>
                <a:path w="106262" h="310268">
                  <a:moveTo>
                    <a:pt x="106261" y="5467"/>
                  </a:moveTo>
                  <a:lnTo>
                    <a:pt x="106261" y="5467"/>
                  </a:lnTo>
                  <a:lnTo>
                    <a:pt x="106259" y="2096"/>
                  </a:lnTo>
                  <a:lnTo>
                    <a:pt x="104849" y="1103"/>
                  </a:lnTo>
                  <a:lnTo>
                    <a:pt x="99518" y="0"/>
                  </a:lnTo>
                  <a:lnTo>
                    <a:pt x="88584" y="2749"/>
                  </a:lnTo>
                  <a:lnTo>
                    <a:pt x="73037" y="18146"/>
                  </a:lnTo>
                  <a:lnTo>
                    <a:pt x="46329" y="64992"/>
                  </a:lnTo>
                  <a:lnTo>
                    <a:pt x="28257" y="107066"/>
                  </a:lnTo>
                  <a:lnTo>
                    <a:pt x="13847" y="151909"/>
                  </a:lnTo>
                  <a:lnTo>
                    <a:pt x="4011" y="197573"/>
                  </a:lnTo>
                  <a:lnTo>
                    <a:pt x="0" y="228898"/>
                  </a:lnTo>
                  <a:lnTo>
                    <a:pt x="5554" y="258328"/>
                  </a:lnTo>
                  <a:lnTo>
                    <a:pt x="22878" y="289390"/>
                  </a:lnTo>
                  <a:lnTo>
                    <a:pt x="61811" y="3102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2860"/>
            <p:cNvSpPr/>
            <p:nvPr>
              <p:custDataLst>
                <p:tags r:id="rId149"/>
              </p:custDataLst>
            </p:nvPr>
          </p:nvSpPr>
          <p:spPr>
            <a:xfrm>
              <a:off x="8772275" y="968226"/>
              <a:ext cx="88794" cy="153490"/>
            </a:xfrm>
            <a:custGeom>
              <a:avLst/>
              <a:gdLst/>
              <a:ahLst/>
              <a:cxnLst/>
              <a:rect l="0" t="0" r="0" b="0"/>
              <a:pathLst>
                <a:path w="88794" h="153490">
                  <a:moveTo>
                    <a:pt x="85975" y="41424"/>
                  </a:moveTo>
                  <a:lnTo>
                    <a:pt x="85975" y="41424"/>
                  </a:lnTo>
                  <a:lnTo>
                    <a:pt x="85975" y="27940"/>
                  </a:lnTo>
                  <a:lnTo>
                    <a:pt x="80330" y="15676"/>
                  </a:lnTo>
                  <a:lnTo>
                    <a:pt x="71473" y="5286"/>
                  </a:lnTo>
                  <a:lnTo>
                    <a:pt x="62830" y="668"/>
                  </a:lnTo>
                  <a:lnTo>
                    <a:pt x="43292" y="1440"/>
                  </a:lnTo>
                  <a:lnTo>
                    <a:pt x="29610" y="8131"/>
                  </a:lnTo>
                  <a:lnTo>
                    <a:pt x="22998" y="12879"/>
                  </a:lnTo>
                  <a:lnTo>
                    <a:pt x="6951" y="39787"/>
                  </a:lnTo>
                  <a:lnTo>
                    <a:pt x="0" y="71199"/>
                  </a:lnTo>
                  <a:lnTo>
                    <a:pt x="4685" y="106220"/>
                  </a:lnTo>
                  <a:lnTo>
                    <a:pt x="18379" y="133295"/>
                  </a:lnTo>
                  <a:lnTo>
                    <a:pt x="29101" y="147981"/>
                  </a:lnTo>
                  <a:lnTo>
                    <a:pt x="38120" y="152283"/>
                  </a:lnTo>
                  <a:lnTo>
                    <a:pt x="49183" y="153489"/>
                  </a:lnTo>
                  <a:lnTo>
                    <a:pt x="61156" y="151673"/>
                  </a:lnTo>
                  <a:lnTo>
                    <a:pt x="73533" y="140988"/>
                  </a:lnTo>
                  <a:lnTo>
                    <a:pt x="79796" y="133200"/>
                  </a:lnTo>
                  <a:lnTo>
                    <a:pt x="86758" y="115139"/>
                  </a:lnTo>
                  <a:lnTo>
                    <a:pt x="88793" y="83256"/>
                  </a:lnTo>
                  <a:lnTo>
                    <a:pt x="84936" y="36532"/>
                  </a:lnTo>
                  <a:lnTo>
                    <a:pt x="79398" y="19965"/>
                  </a:lnTo>
                  <a:lnTo>
                    <a:pt x="68471" y="6957"/>
                  </a:lnTo>
                  <a:lnTo>
                    <a:pt x="61606" y="1513"/>
                  </a:lnTo>
                  <a:lnTo>
                    <a:pt x="55617" y="0"/>
                  </a:lnTo>
                  <a:lnTo>
                    <a:pt x="50214" y="1108"/>
                  </a:lnTo>
                  <a:lnTo>
                    <a:pt x="45200" y="3963"/>
                  </a:lnTo>
                  <a:lnTo>
                    <a:pt x="42564" y="7278"/>
                  </a:lnTo>
                  <a:lnTo>
                    <a:pt x="41525" y="223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2861"/>
            <p:cNvSpPr/>
            <p:nvPr>
              <p:custDataLst>
                <p:tags r:id="rId150"/>
              </p:custDataLst>
            </p:nvPr>
          </p:nvSpPr>
          <p:spPr>
            <a:xfrm>
              <a:off x="9150350" y="889000"/>
              <a:ext cx="85757" cy="349251"/>
            </a:xfrm>
            <a:custGeom>
              <a:avLst/>
              <a:gdLst/>
              <a:ahLst/>
              <a:cxnLst/>
              <a:rect l="0" t="0" r="0" b="0"/>
              <a:pathLst>
                <a:path w="85757" h="349251">
                  <a:moveTo>
                    <a:pt x="57150" y="0"/>
                  </a:moveTo>
                  <a:lnTo>
                    <a:pt x="57150" y="0"/>
                  </a:lnTo>
                  <a:lnTo>
                    <a:pt x="63893" y="0"/>
                  </a:lnTo>
                  <a:lnTo>
                    <a:pt x="70964" y="5644"/>
                  </a:lnTo>
                  <a:lnTo>
                    <a:pt x="74826" y="10113"/>
                  </a:lnTo>
                  <a:lnTo>
                    <a:pt x="81730" y="53477"/>
                  </a:lnTo>
                  <a:lnTo>
                    <a:pt x="85756" y="96592"/>
                  </a:lnTo>
                  <a:lnTo>
                    <a:pt x="81511" y="141637"/>
                  </a:lnTo>
                  <a:lnTo>
                    <a:pt x="73878" y="187512"/>
                  </a:lnTo>
                  <a:lnTo>
                    <a:pt x="59095" y="233367"/>
                  </a:lnTo>
                  <a:lnTo>
                    <a:pt x="45786" y="265291"/>
                  </a:lnTo>
                  <a:lnTo>
                    <a:pt x="28579" y="298764"/>
                  </a:lnTo>
                  <a:lnTo>
                    <a:pt x="0" y="349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2862"/>
            <p:cNvSpPr/>
            <p:nvPr>
              <p:custDataLst>
                <p:tags r:id="rId151"/>
              </p:custDataLst>
            </p:nvPr>
          </p:nvSpPr>
          <p:spPr>
            <a:xfrm>
              <a:off x="9086850" y="952500"/>
              <a:ext cx="37218" cy="146051"/>
            </a:xfrm>
            <a:custGeom>
              <a:avLst/>
              <a:gdLst/>
              <a:ahLst/>
              <a:cxnLst/>
              <a:rect l="0" t="0" r="0" b="0"/>
              <a:pathLst>
                <a:path w="37218" h="146051">
                  <a:moveTo>
                    <a:pt x="31750" y="0"/>
                  </a:moveTo>
                  <a:lnTo>
                    <a:pt x="31750" y="0"/>
                  </a:lnTo>
                  <a:lnTo>
                    <a:pt x="35120" y="0"/>
                  </a:lnTo>
                  <a:lnTo>
                    <a:pt x="36113" y="1411"/>
                  </a:lnTo>
                  <a:lnTo>
                    <a:pt x="37217" y="6742"/>
                  </a:lnTo>
                  <a:lnTo>
                    <a:pt x="15999" y="50216"/>
                  </a:lnTo>
                  <a:lnTo>
                    <a:pt x="7327" y="86845"/>
                  </a:lnTo>
                  <a:lnTo>
                    <a:pt x="0" y="14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863"/>
            <p:cNvSpPr/>
            <p:nvPr>
              <p:custDataLst>
                <p:tags r:id="rId152"/>
              </p:custDataLst>
            </p:nvPr>
          </p:nvSpPr>
          <p:spPr>
            <a:xfrm>
              <a:off x="8896350" y="1117600"/>
              <a:ext cx="63501" cy="82551"/>
            </a:xfrm>
            <a:custGeom>
              <a:avLst/>
              <a:gdLst/>
              <a:ahLst/>
              <a:cxnLst/>
              <a:rect l="0" t="0" r="0" b="0"/>
              <a:pathLst>
                <a:path w="63501" h="82551">
                  <a:moveTo>
                    <a:pt x="63500" y="0"/>
                  </a:moveTo>
                  <a:lnTo>
                    <a:pt x="63500" y="0"/>
                  </a:lnTo>
                  <a:lnTo>
                    <a:pt x="51290" y="29886"/>
                  </a:lnTo>
                  <a:lnTo>
                    <a:pt x="18535" y="69686"/>
                  </a:lnTo>
                  <a:lnTo>
                    <a:pt x="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SMARTInkShape-Group515"/>
          <p:cNvGrpSpPr/>
          <p:nvPr/>
        </p:nvGrpSpPr>
        <p:grpSpPr>
          <a:xfrm>
            <a:off x="5456298" y="720100"/>
            <a:ext cx="722253" cy="734051"/>
            <a:chOff x="5456298" y="720100"/>
            <a:chExt cx="722253" cy="734051"/>
          </a:xfrm>
        </p:grpSpPr>
        <p:sp>
          <p:nvSpPr>
            <p:cNvPr id="58" name="SMARTInkShape-2864"/>
            <p:cNvSpPr/>
            <p:nvPr>
              <p:custDataLst>
                <p:tags r:id="rId137"/>
              </p:custDataLst>
            </p:nvPr>
          </p:nvSpPr>
          <p:spPr>
            <a:xfrm>
              <a:off x="5456298" y="952500"/>
              <a:ext cx="110192" cy="164036"/>
            </a:xfrm>
            <a:custGeom>
              <a:avLst/>
              <a:gdLst/>
              <a:ahLst/>
              <a:cxnLst/>
              <a:rect l="0" t="0" r="0" b="0"/>
              <a:pathLst>
                <a:path w="110192" h="164036">
                  <a:moveTo>
                    <a:pt x="87252" y="0"/>
                  </a:moveTo>
                  <a:lnTo>
                    <a:pt x="87252" y="0"/>
                  </a:lnTo>
                  <a:lnTo>
                    <a:pt x="77113" y="705"/>
                  </a:lnTo>
                  <a:lnTo>
                    <a:pt x="57398" y="5467"/>
                  </a:lnTo>
                  <a:lnTo>
                    <a:pt x="47172" y="13484"/>
                  </a:lnTo>
                  <a:lnTo>
                    <a:pt x="26732" y="41626"/>
                  </a:lnTo>
                  <a:lnTo>
                    <a:pt x="6697" y="83999"/>
                  </a:lnTo>
                  <a:lnTo>
                    <a:pt x="2061" y="97305"/>
                  </a:lnTo>
                  <a:lnTo>
                    <a:pt x="0" y="114978"/>
                  </a:lnTo>
                  <a:lnTo>
                    <a:pt x="4729" y="134592"/>
                  </a:lnTo>
                  <a:lnTo>
                    <a:pt x="8953" y="144761"/>
                  </a:lnTo>
                  <a:lnTo>
                    <a:pt x="21173" y="157942"/>
                  </a:lnTo>
                  <a:lnTo>
                    <a:pt x="28382" y="162445"/>
                  </a:lnTo>
                  <a:lnTo>
                    <a:pt x="36011" y="164035"/>
                  </a:lnTo>
                  <a:lnTo>
                    <a:pt x="52013" y="162040"/>
                  </a:lnTo>
                  <a:lnTo>
                    <a:pt x="76889" y="149612"/>
                  </a:lnTo>
                  <a:lnTo>
                    <a:pt x="92021" y="135895"/>
                  </a:lnTo>
                  <a:lnTo>
                    <a:pt x="104344" y="112781"/>
                  </a:lnTo>
                  <a:lnTo>
                    <a:pt x="110191" y="80218"/>
                  </a:lnTo>
                  <a:lnTo>
                    <a:pt x="105180" y="43759"/>
                  </a:lnTo>
                  <a:lnTo>
                    <a:pt x="96631" y="26269"/>
                  </a:lnTo>
                  <a:lnTo>
                    <a:pt x="91388" y="19629"/>
                  </a:lnTo>
                  <a:lnTo>
                    <a:pt x="84365" y="16614"/>
                  </a:lnTo>
                  <a:lnTo>
                    <a:pt x="67154" y="17026"/>
                  </a:lnTo>
                  <a:lnTo>
                    <a:pt x="42802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2865"/>
            <p:cNvSpPr/>
            <p:nvPr>
              <p:custDataLst>
                <p:tags r:id="rId138"/>
              </p:custDataLst>
            </p:nvPr>
          </p:nvSpPr>
          <p:spPr>
            <a:xfrm>
              <a:off x="5651500" y="1073150"/>
              <a:ext cx="12701" cy="11557"/>
            </a:xfrm>
            <a:custGeom>
              <a:avLst/>
              <a:gdLst/>
              <a:ahLst/>
              <a:cxnLst/>
              <a:rect l="0" t="0" r="0" b="0"/>
              <a:pathLst>
                <a:path w="12701" h="11557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5026" y="6908"/>
                  </a:lnTo>
                  <a:lnTo>
                    <a:pt x="6088" y="11556"/>
                  </a:lnTo>
                  <a:lnTo>
                    <a:pt x="6234" y="10310"/>
                  </a:lnTo>
                  <a:lnTo>
                    <a:pt x="6272" y="8990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2866"/>
            <p:cNvSpPr/>
            <p:nvPr>
              <p:custDataLst>
                <p:tags r:id="rId139"/>
              </p:custDataLst>
            </p:nvPr>
          </p:nvSpPr>
          <p:spPr>
            <a:xfrm>
              <a:off x="5743680" y="920750"/>
              <a:ext cx="107823" cy="241301"/>
            </a:xfrm>
            <a:custGeom>
              <a:avLst/>
              <a:gdLst/>
              <a:ahLst/>
              <a:cxnLst/>
              <a:rect l="0" t="0" r="0" b="0"/>
              <a:pathLst>
                <a:path w="107823" h="241301">
                  <a:moveTo>
                    <a:pt x="9420" y="0"/>
                  </a:moveTo>
                  <a:lnTo>
                    <a:pt x="9420" y="0"/>
                  </a:lnTo>
                  <a:lnTo>
                    <a:pt x="8714" y="6481"/>
                  </a:lnTo>
                  <a:lnTo>
                    <a:pt x="0" y="44444"/>
                  </a:lnTo>
                  <a:lnTo>
                    <a:pt x="3258" y="71103"/>
                  </a:lnTo>
                  <a:lnTo>
                    <a:pt x="9268" y="83577"/>
                  </a:lnTo>
                  <a:lnTo>
                    <a:pt x="15669" y="87468"/>
                  </a:lnTo>
                  <a:lnTo>
                    <a:pt x="34070" y="91791"/>
                  </a:lnTo>
                  <a:lnTo>
                    <a:pt x="50714" y="89950"/>
                  </a:lnTo>
                  <a:lnTo>
                    <a:pt x="73867" y="84743"/>
                  </a:lnTo>
                  <a:lnTo>
                    <a:pt x="100232" y="82983"/>
                  </a:lnTo>
                  <a:lnTo>
                    <a:pt x="103827" y="84955"/>
                  </a:lnTo>
                  <a:lnTo>
                    <a:pt x="106225" y="88387"/>
                  </a:lnTo>
                  <a:lnTo>
                    <a:pt x="107822" y="92791"/>
                  </a:lnTo>
                  <a:lnTo>
                    <a:pt x="104613" y="134641"/>
                  </a:lnTo>
                  <a:lnTo>
                    <a:pt x="93004" y="180642"/>
                  </a:lnTo>
                  <a:lnTo>
                    <a:pt x="85620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2867"/>
            <p:cNvSpPr/>
            <p:nvPr>
              <p:custDataLst>
                <p:tags r:id="rId140"/>
              </p:custDataLst>
            </p:nvPr>
          </p:nvSpPr>
          <p:spPr>
            <a:xfrm>
              <a:off x="5956300" y="720100"/>
              <a:ext cx="86704" cy="607051"/>
            </a:xfrm>
            <a:custGeom>
              <a:avLst/>
              <a:gdLst/>
              <a:ahLst/>
              <a:cxnLst/>
              <a:rect l="0" t="0" r="0" b="0"/>
              <a:pathLst>
                <a:path w="86704" h="607051">
                  <a:moveTo>
                    <a:pt x="19050" y="29200"/>
                  </a:moveTo>
                  <a:lnTo>
                    <a:pt x="19050" y="29200"/>
                  </a:lnTo>
                  <a:lnTo>
                    <a:pt x="10211" y="6056"/>
                  </a:lnTo>
                  <a:lnTo>
                    <a:pt x="11041" y="3187"/>
                  </a:lnTo>
                  <a:lnTo>
                    <a:pt x="13710" y="1275"/>
                  </a:lnTo>
                  <a:lnTo>
                    <a:pt x="17607" y="0"/>
                  </a:lnTo>
                  <a:lnTo>
                    <a:pt x="25700" y="465"/>
                  </a:lnTo>
                  <a:lnTo>
                    <a:pt x="29832" y="1576"/>
                  </a:lnTo>
                  <a:lnTo>
                    <a:pt x="45763" y="16625"/>
                  </a:lnTo>
                  <a:lnTo>
                    <a:pt x="72609" y="53293"/>
                  </a:lnTo>
                  <a:lnTo>
                    <a:pt x="81486" y="78907"/>
                  </a:lnTo>
                  <a:lnTo>
                    <a:pt x="86703" y="115189"/>
                  </a:lnTo>
                  <a:lnTo>
                    <a:pt x="86367" y="159100"/>
                  </a:lnTo>
                  <a:lnTo>
                    <a:pt x="79918" y="202215"/>
                  </a:lnTo>
                  <a:lnTo>
                    <a:pt x="67188" y="239214"/>
                  </a:lnTo>
                  <a:lnTo>
                    <a:pt x="50666" y="286271"/>
                  </a:lnTo>
                  <a:lnTo>
                    <a:pt x="42920" y="322210"/>
                  </a:lnTo>
                  <a:lnTo>
                    <a:pt x="39758" y="366505"/>
                  </a:lnTo>
                  <a:lnTo>
                    <a:pt x="47077" y="410689"/>
                  </a:lnTo>
                  <a:lnTo>
                    <a:pt x="54166" y="456676"/>
                  </a:lnTo>
                  <a:lnTo>
                    <a:pt x="54384" y="500406"/>
                  </a:lnTo>
                  <a:lnTo>
                    <a:pt x="44765" y="546787"/>
                  </a:lnTo>
                  <a:lnTo>
                    <a:pt x="33333" y="569125"/>
                  </a:lnTo>
                  <a:lnTo>
                    <a:pt x="0" y="607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2868"/>
            <p:cNvSpPr/>
            <p:nvPr>
              <p:custDataLst>
                <p:tags r:id="rId141"/>
              </p:custDataLst>
            </p:nvPr>
          </p:nvSpPr>
          <p:spPr>
            <a:xfrm>
              <a:off x="6165850" y="1397000"/>
              <a:ext cx="12701" cy="57151"/>
            </a:xfrm>
            <a:custGeom>
              <a:avLst/>
              <a:gdLst/>
              <a:ahLst/>
              <a:cxnLst/>
              <a:rect l="0" t="0" r="0" b="0"/>
              <a:pathLst>
                <a:path w="12701" h="57151">
                  <a:moveTo>
                    <a:pt x="0" y="0"/>
                  </a:moveTo>
                  <a:lnTo>
                    <a:pt x="0" y="0"/>
                  </a:lnTo>
                  <a:lnTo>
                    <a:pt x="12387" y="28301"/>
                  </a:lnTo>
                  <a:lnTo>
                    <a:pt x="1270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SMARTInkShape-Group516"/>
          <p:cNvGrpSpPr/>
          <p:nvPr/>
        </p:nvGrpSpPr>
        <p:grpSpPr>
          <a:xfrm>
            <a:off x="4582710" y="936560"/>
            <a:ext cx="521775" cy="320741"/>
            <a:chOff x="4582710" y="936560"/>
            <a:chExt cx="521775" cy="320741"/>
          </a:xfrm>
        </p:grpSpPr>
        <p:sp>
          <p:nvSpPr>
            <p:cNvPr id="64" name="SMARTInkShape-2869"/>
            <p:cNvSpPr/>
            <p:nvPr>
              <p:custDataLst>
                <p:tags r:id="rId133"/>
              </p:custDataLst>
            </p:nvPr>
          </p:nvSpPr>
          <p:spPr>
            <a:xfrm>
              <a:off x="4582710" y="936952"/>
              <a:ext cx="83599" cy="200110"/>
            </a:xfrm>
            <a:custGeom>
              <a:avLst/>
              <a:gdLst/>
              <a:ahLst/>
              <a:cxnLst/>
              <a:rect l="0" t="0" r="0" b="0"/>
              <a:pathLst>
                <a:path w="83599" h="200110">
                  <a:moveTo>
                    <a:pt x="65490" y="15548"/>
                  </a:moveTo>
                  <a:lnTo>
                    <a:pt x="65490" y="15548"/>
                  </a:lnTo>
                  <a:lnTo>
                    <a:pt x="70957" y="4613"/>
                  </a:lnTo>
                  <a:lnTo>
                    <a:pt x="70546" y="3319"/>
                  </a:lnTo>
                  <a:lnTo>
                    <a:pt x="68207" y="0"/>
                  </a:lnTo>
                  <a:lnTo>
                    <a:pt x="65185" y="1655"/>
                  </a:lnTo>
                  <a:lnTo>
                    <a:pt x="51524" y="17468"/>
                  </a:lnTo>
                  <a:lnTo>
                    <a:pt x="26247" y="59667"/>
                  </a:lnTo>
                  <a:lnTo>
                    <a:pt x="11904" y="92545"/>
                  </a:lnTo>
                  <a:lnTo>
                    <a:pt x="2276" y="139491"/>
                  </a:lnTo>
                  <a:lnTo>
                    <a:pt x="0" y="165178"/>
                  </a:lnTo>
                  <a:lnTo>
                    <a:pt x="3693" y="186002"/>
                  </a:lnTo>
                  <a:lnTo>
                    <a:pt x="6653" y="192684"/>
                  </a:lnTo>
                  <a:lnTo>
                    <a:pt x="10038" y="197139"/>
                  </a:lnTo>
                  <a:lnTo>
                    <a:pt x="13705" y="200109"/>
                  </a:lnTo>
                  <a:lnTo>
                    <a:pt x="18972" y="199972"/>
                  </a:lnTo>
                  <a:lnTo>
                    <a:pt x="32350" y="194175"/>
                  </a:lnTo>
                  <a:lnTo>
                    <a:pt x="55749" y="172270"/>
                  </a:lnTo>
                  <a:lnTo>
                    <a:pt x="73814" y="143436"/>
                  </a:lnTo>
                  <a:lnTo>
                    <a:pt x="81362" y="105809"/>
                  </a:lnTo>
                  <a:lnTo>
                    <a:pt x="83598" y="80235"/>
                  </a:lnTo>
                  <a:lnTo>
                    <a:pt x="77519" y="53608"/>
                  </a:lnTo>
                  <a:lnTo>
                    <a:pt x="72099" y="46566"/>
                  </a:lnTo>
                  <a:lnTo>
                    <a:pt x="56668" y="36859"/>
                  </a:lnTo>
                  <a:lnTo>
                    <a:pt x="48319" y="35400"/>
                  </a:lnTo>
                  <a:lnTo>
                    <a:pt x="31518" y="37541"/>
                  </a:lnTo>
                  <a:lnTo>
                    <a:pt x="8340" y="536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2870"/>
            <p:cNvSpPr/>
            <p:nvPr>
              <p:custDataLst>
                <p:tags r:id="rId134"/>
              </p:custDataLst>
            </p:nvPr>
          </p:nvSpPr>
          <p:spPr>
            <a:xfrm>
              <a:off x="4768850" y="1073150"/>
              <a:ext cx="12701" cy="19051"/>
            </a:xfrm>
            <a:custGeom>
              <a:avLst/>
              <a:gdLst/>
              <a:ahLst/>
              <a:cxnLst/>
              <a:rect l="0" t="0" r="0" b="0"/>
              <a:pathLst>
                <a:path w="12701" h="1905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6907" y="5026"/>
                  </a:lnTo>
                  <a:lnTo>
                    <a:pt x="8838" y="5467"/>
                  </a:lnTo>
                  <a:lnTo>
                    <a:pt x="10126" y="7173"/>
                  </a:lnTo>
                  <a:lnTo>
                    <a:pt x="1270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2871"/>
            <p:cNvSpPr/>
            <p:nvPr>
              <p:custDataLst>
                <p:tags r:id="rId135"/>
              </p:custDataLst>
            </p:nvPr>
          </p:nvSpPr>
          <p:spPr>
            <a:xfrm>
              <a:off x="4886378" y="936560"/>
              <a:ext cx="97535" cy="206441"/>
            </a:xfrm>
            <a:custGeom>
              <a:avLst/>
              <a:gdLst/>
              <a:ahLst/>
              <a:cxnLst/>
              <a:rect l="0" t="0" r="0" b="0"/>
              <a:pathLst>
                <a:path w="97535" h="206441">
                  <a:moveTo>
                    <a:pt x="79322" y="47690"/>
                  </a:moveTo>
                  <a:lnTo>
                    <a:pt x="79322" y="47690"/>
                  </a:lnTo>
                  <a:lnTo>
                    <a:pt x="78617" y="37551"/>
                  </a:lnTo>
                  <a:lnTo>
                    <a:pt x="74253" y="26733"/>
                  </a:lnTo>
                  <a:lnTo>
                    <a:pt x="70483" y="21207"/>
                  </a:lnTo>
                  <a:lnTo>
                    <a:pt x="50911" y="7388"/>
                  </a:lnTo>
                  <a:lnTo>
                    <a:pt x="26140" y="0"/>
                  </a:lnTo>
                  <a:lnTo>
                    <a:pt x="13117" y="154"/>
                  </a:lnTo>
                  <a:lnTo>
                    <a:pt x="7669" y="1183"/>
                  </a:lnTo>
                  <a:lnTo>
                    <a:pt x="4036" y="3279"/>
                  </a:lnTo>
                  <a:lnTo>
                    <a:pt x="1615" y="6089"/>
                  </a:lnTo>
                  <a:lnTo>
                    <a:pt x="0" y="9372"/>
                  </a:lnTo>
                  <a:lnTo>
                    <a:pt x="88" y="16784"/>
                  </a:lnTo>
                  <a:lnTo>
                    <a:pt x="1100" y="20736"/>
                  </a:lnTo>
                  <a:lnTo>
                    <a:pt x="9265" y="33040"/>
                  </a:lnTo>
                  <a:lnTo>
                    <a:pt x="18552" y="37651"/>
                  </a:lnTo>
                  <a:lnTo>
                    <a:pt x="45133" y="40611"/>
                  </a:lnTo>
                  <a:lnTo>
                    <a:pt x="55425" y="39135"/>
                  </a:lnTo>
                  <a:lnTo>
                    <a:pt x="67780" y="35809"/>
                  </a:lnTo>
                  <a:lnTo>
                    <a:pt x="70217" y="36241"/>
                  </a:lnTo>
                  <a:lnTo>
                    <a:pt x="74804" y="38604"/>
                  </a:lnTo>
                  <a:lnTo>
                    <a:pt x="81355" y="50642"/>
                  </a:lnTo>
                  <a:lnTo>
                    <a:pt x="94132" y="96162"/>
                  </a:lnTo>
                  <a:lnTo>
                    <a:pt x="97534" y="135006"/>
                  </a:lnTo>
                  <a:lnTo>
                    <a:pt x="92022" y="206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2872"/>
            <p:cNvSpPr/>
            <p:nvPr>
              <p:custDataLst>
                <p:tags r:id="rId136"/>
              </p:custDataLst>
            </p:nvPr>
          </p:nvSpPr>
          <p:spPr>
            <a:xfrm>
              <a:off x="5060950" y="1187450"/>
              <a:ext cx="43535" cy="69851"/>
            </a:xfrm>
            <a:custGeom>
              <a:avLst/>
              <a:gdLst/>
              <a:ahLst/>
              <a:cxnLst/>
              <a:rect l="0" t="0" r="0" b="0"/>
              <a:pathLst>
                <a:path w="43535" h="69851">
                  <a:moveTo>
                    <a:pt x="25400" y="0"/>
                  </a:moveTo>
                  <a:lnTo>
                    <a:pt x="25400" y="0"/>
                  </a:lnTo>
                  <a:lnTo>
                    <a:pt x="32142" y="0"/>
                  </a:lnTo>
                  <a:lnTo>
                    <a:pt x="39215" y="3763"/>
                  </a:lnTo>
                  <a:lnTo>
                    <a:pt x="43077" y="6742"/>
                  </a:lnTo>
                  <a:lnTo>
                    <a:pt x="43534" y="10139"/>
                  </a:lnTo>
                  <a:lnTo>
                    <a:pt x="41723" y="13815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SMARTInkShape-Group517"/>
          <p:cNvGrpSpPr/>
          <p:nvPr/>
        </p:nvGrpSpPr>
        <p:grpSpPr>
          <a:xfrm>
            <a:off x="3874889" y="908050"/>
            <a:ext cx="430412" cy="361951"/>
            <a:chOff x="3874889" y="908050"/>
            <a:chExt cx="430412" cy="361951"/>
          </a:xfrm>
        </p:grpSpPr>
        <p:sp>
          <p:nvSpPr>
            <p:cNvPr id="69" name="SMARTInkShape-2873"/>
            <p:cNvSpPr/>
            <p:nvPr>
              <p:custDataLst>
                <p:tags r:id="rId129"/>
              </p:custDataLst>
            </p:nvPr>
          </p:nvSpPr>
          <p:spPr>
            <a:xfrm>
              <a:off x="3874889" y="908050"/>
              <a:ext cx="114011" cy="211272"/>
            </a:xfrm>
            <a:custGeom>
              <a:avLst/>
              <a:gdLst/>
              <a:ahLst/>
              <a:cxnLst/>
              <a:rect l="0" t="0" r="0" b="0"/>
              <a:pathLst>
                <a:path w="114011" h="211272">
                  <a:moveTo>
                    <a:pt x="106561" y="0"/>
                  </a:moveTo>
                  <a:lnTo>
                    <a:pt x="106561" y="0"/>
                  </a:lnTo>
                  <a:lnTo>
                    <a:pt x="99819" y="0"/>
                  </a:lnTo>
                  <a:lnTo>
                    <a:pt x="85513" y="10113"/>
                  </a:lnTo>
                  <a:lnTo>
                    <a:pt x="47308" y="54534"/>
                  </a:lnTo>
                  <a:lnTo>
                    <a:pt x="25477" y="93479"/>
                  </a:lnTo>
                  <a:lnTo>
                    <a:pt x="8107" y="134397"/>
                  </a:lnTo>
                  <a:lnTo>
                    <a:pt x="0" y="177990"/>
                  </a:lnTo>
                  <a:lnTo>
                    <a:pt x="4873" y="192466"/>
                  </a:lnTo>
                  <a:lnTo>
                    <a:pt x="9136" y="200277"/>
                  </a:lnTo>
                  <a:lnTo>
                    <a:pt x="14094" y="205485"/>
                  </a:lnTo>
                  <a:lnTo>
                    <a:pt x="25247" y="211271"/>
                  </a:lnTo>
                  <a:lnTo>
                    <a:pt x="42905" y="208198"/>
                  </a:lnTo>
                  <a:lnTo>
                    <a:pt x="63453" y="198366"/>
                  </a:lnTo>
                  <a:lnTo>
                    <a:pt x="89476" y="172997"/>
                  </a:lnTo>
                  <a:lnTo>
                    <a:pt x="112916" y="129155"/>
                  </a:lnTo>
                  <a:lnTo>
                    <a:pt x="114010" y="98475"/>
                  </a:lnTo>
                  <a:lnTo>
                    <a:pt x="109865" y="76058"/>
                  </a:lnTo>
                  <a:lnTo>
                    <a:pt x="97427" y="57108"/>
                  </a:lnTo>
                  <a:lnTo>
                    <a:pt x="84392" y="48194"/>
                  </a:lnTo>
                  <a:lnTo>
                    <a:pt x="69897" y="43292"/>
                  </a:lnTo>
                  <a:lnTo>
                    <a:pt x="43061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2874"/>
            <p:cNvSpPr/>
            <p:nvPr>
              <p:custDataLst>
                <p:tags r:id="rId130"/>
              </p:custDataLst>
            </p:nvPr>
          </p:nvSpPr>
          <p:spPr>
            <a:xfrm>
              <a:off x="4064000" y="1054100"/>
              <a:ext cx="9461" cy="24539"/>
            </a:xfrm>
            <a:custGeom>
              <a:avLst/>
              <a:gdLst/>
              <a:ahLst/>
              <a:cxnLst/>
              <a:rect l="0" t="0" r="0" b="0"/>
              <a:pathLst>
                <a:path w="9461" h="24539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6467" y="18854"/>
                  </a:lnTo>
                  <a:lnTo>
                    <a:pt x="7839" y="21036"/>
                  </a:lnTo>
                  <a:lnTo>
                    <a:pt x="9460" y="22490"/>
                  </a:lnTo>
                  <a:lnTo>
                    <a:pt x="9129" y="23460"/>
                  </a:lnTo>
                  <a:lnTo>
                    <a:pt x="4998" y="24538"/>
                  </a:lnTo>
                  <a:lnTo>
                    <a:pt x="3332" y="24120"/>
                  </a:lnTo>
                  <a:lnTo>
                    <a:pt x="2221" y="23135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2875"/>
            <p:cNvSpPr/>
            <p:nvPr>
              <p:custDataLst>
                <p:tags r:id="rId131"/>
              </p:custDataLst>
            </p:nvPr>
          </p:nvSpPr>
          <p:spPr>
            <a:xfrm>
              <a:off x="4144418" y="921633"/>
              <a:ext cx="86132" cy="240418"/>
            </a:xfrm>
            <a:custGeom>
              <a:avLst/>
              <a:gdLst/>
              <a:ahLst/>
              <a:cxnLst/>
              <a:rect l="0" t="0" r="0" b="0"/>
              <a:pathLst>
                <a:path w="86132" h="240418">
                  <a:moveTo>
                    <a:pt x="27532" y="5467"/>
                  </a:moveTo>
                  <a:lnTo>
                    <a:pt x="27532" y="5467"/>
                  </a:lnTo>
                  <a:lnTo>
                    <a:pt x="27532" y="0"/>
                  </a:lnTo>
                  <a:lnTo>
                    <a:pt x="17393" y="10136"/>
                  </a:lnTo>
                  <a:lnTo>
                    <a:pt x="6575" y="27311"/>
                  </a:lnTo>
                  <a:lnTo>
                    <a:pt x="0" y="52705"/>
                  </a:lnTo>
                  <a:lnTo>
                    <a:pt x="714" y="67384"/>
                  </a:lnTo>
                  <a:lnTo>
                    <a:pt x="7146" y="79082"/>
                  </a:lnTo>
                  <a:lnTo>
                    <a:pt x="17766" y="88279"/>
                  </a:lnTo>
                  <a:lnTo>
                    <a:pt x="31893" y="94719"/>
                  </a:lnTo>
                  <a:lnTo>
                    <a:pt x="45698" y="96170"/>
                  </a:lnTo>
                  <a:lnTo>
                    <a:pt x="58889" y="93757"/>
                  </a:lnTo>
                  <a:lnTo>
                    <a:pt x="76805" y="86582"/>
                  </a:lnTo>
                  <a:lnTo>
                    <a:pt x="84238" y="86909"/>
                  </a:lnTo>
                  <a:lnTo>
                    <a:pt x="85797" y="88689"/>
                  </a:lnTo>
                  <a:lnTo>
                    <a:pt x="86131" y="91287"/>
                  </a:lnTo>
                  <a:lnTo>
                    <a:pt x="84167" y="129187"/>
                  </a:lnTo>
                  <a:lnTo>
                    <a:pt x="77812" y="170755"/>
                  </a:lnTo>
                  <a:lnTo>
                    <a:pt x="72750" y="217028"/>
                  </a:lnTo>
                  <a:lnTo>
                    <a:pt x="71982" y="240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2876"/>
            <p:cNvSpPr/>
            <p:nvPr>
              <p:custDataLst>
                <p:tags r:id="rId132"/>
              </p:custDataLst>
            </p:nvPr>
          </p:nvSpPr>
          <p:spPr>
            <a:xfrm>
              <a:off x="4254500" y="1162050"/>
              <a:ext cx="50801" cy="107951"/>
            </a:xfrm>
            <a:custGeom>
              <a:avLst/>
              <a:gdLst/>
              <a:ahLst/>
              <a:cxnLst/>
              <a:rect l="0" t="0" r="0" b="0"/>
              <a:pathLst>
                <a:path w="50801" h="107951">
                  <a:moveTo>
                    <a:pt x="50800" y="0"/>
                  </a:moveTo>
                  <a:lnTo>
                    <a:pt x="50800" y="0"/>
                  </a:lnTo>
                  <a:lnTo>
                    <a:pt x="50800" y="6742"/>
                  </a:lnTo>
                  <a:lnTo>
                    <a:pt x="36494" y="52998"/>
                  </a:lnTo>
                  <a:lnTo>
                    <a:pt x="18184" y="85388"/>
                  </a:lnTo>
                  <a:lnTo>
                    <a:pt x="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SMARTInkShape-Group518"/>
          <p:cNvGrpSpPr/>
          <p:nvPr/>
        </p:nvGrpSpPr>
        <p:grpSpPr>
          <a:xfrm>
            <a:off x="2979623" y="886919"/>
            <a:ext cx="509280" cy="351332"/>
            <a:chOff x="2979623" y="886919"/>
            <a:chExt cx="509280" cy="351332"/>
          </a:xfrm>
        </p:grpSpPr>
        <p:sp>
          <p:nvSpPr>
            <p:cNvPr id="74" name="SMARTInkShape-2877"/>
            <p:cNvSpPr/>
            <p:nvPr>
              <p:custDataLst>
                <p:tags r:id="rId125"/>
              </p:custDataLst>
            </p:nvPr>
          </p:nvSpPr>
          <p:spPr>
            <a:xfrm>
              <a:off x="2979623" y="886919"/>
              <a:ext cx="116295" cy="196929"/>
            </a:xfrm>
            <a:custGeom>
              <a:avLst/>
              <a:gdLst/>
              <a:ahLst/>
              <a:cxnLst/>
              <a:rect l="0" t="0" r="0" b="0"/>
              <a:pathLst>
                <a:path w="116295" h="196929">
                  <a:moveTo>
                    <a:pt x="106477" y="33831"/>
                  </a:moveTo>
                  <a:lnTo>
                    <a:pt x="106477" y="33831"/>
                  </a:lnTo>
                  <a:lnTo>
                    <a:pt x="106477" y="30460"/>
                  </a:lnTo>
                  <a:lnTo>
                    <a:pt x="97639" y="10066"/>
                  </a:lnTo>
                  <a:lnTo>
                    <a:pt x="91550" y="1076"/>
                  </a:lnTo>
                  <a:lnTo>
                    <a:pt x="88059" y="0"/>
                  </a:lnTo>
                  <a:lnTo>
                    <a:pt x="78536" y="686"/>
                  </a:lnTo>
                  <a:lnTo>
                    <a:pt x="61274" y="8409"/>
                  </a:lnTo>
                  <a:lnTo>
                    <a:pt x="42754" y="26377"/>
                  </a:lnTo>
                  <a:lnTo>
                    <a:pt x="18944" y="65755"/>
                  </a:lnTo>
                  <a:lnTo>
                    <a:pt x="5983" y="101755"/>
                  </a:lnTo>
                  <a:lnTo>
                    <a:pt x="0" y="138892"/>
                  </a:lnTo>
                  <a:lnTo>
                    <a:pt x="2335" y="163346"/>
                  </a:lnTo>
                  <a:lnTo>
                    <a:pt x="11273" y="180058"/>
                  </a:lnTo>
                  <a:lnTo>
                    <a:pt x="17608" y="188466"/>
                  </a:lnTo>
                  <a:lnTo>
                    <a:pt x="24653" y="193365"/>
                  </a:lnTo>
                  <a:lnTo>
                    <a:pt x="40007" y="196928"/>
                  </a:lnTo>
                  <a:lnTo>
                    <a:pt x="71260" y="188224"/>
                  </a:lnTo>
                  <a:lnTo>
                    <a:pt x="89414" y="174182"/>
                  </a:lnTo>
                  <a:lnTo>
                    <a:pt x="103127" y="155476"/>
                  </a:lnTo>
                  <a:lnTo>
                    <a:pt x="115797" y="114618"/>
                  </a:lnTo>
                  <a:lnTo>
                    <a:pt x="116294" y="86696"/>
                  </a:lnTo>
                  <a:lnTo>
                    <a:pt x="112251" y="66499"/>
                  </a:lnTo>
                  <a:lnTo>
                    <a:pt x="103399" y="52818"/>
                  </a:lnTo>
                  <a:lnTo>
                    <a:pt x="92409" y="45798"/>
                  </a:lnTo>
                  <a:lnTo>
                    <a:pt x="86515" y="43925"/>
                  </a:lnTo>
                  <a:lnTo>
                    <a:pt x="61365" y="44661"/>
                  </a:lnTo>
                  <a:lnTo>
                    <a:pt x="54530" y="47401"/>
                  </a:lnTo>
                  <a:lnTo>
                    <a:pt x="36627" y="655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878"/>
            <p:cNvSpPr/>
            <p:nvPr>
              <p:custDataLst>
                <p:tags r:id="rId126"/>
              </p:custDataLst>
            </p:nvPr>
          </p:nvSpPr>
          <p:spPr>
            <a:xfrm>
              <a:off x="3155950" y="1073150"/>
              <a:ext cx="38101" cy="24102"/>
            </a:xfrm>
            <a:custGeom>
              <a:avLst/>
              <a:gdLst/>
              <a:ahLst/>
              <a:cxnLst/>
              <a:rect l="0" t="0" r="0" b="0"/>
              <a:pathLst>
                <a:path w="38101" h="24102">
                  <a:moveTo>
                    <a:pt x="0" y="0"/>
                  </a:moveTo>
                  <a:lnTo>
                    <a:pt x="0" y="0"/>
                  </a:lnTo>
                  <a:lnTo>
                    <a:pt x="15887" y="16593"/>
                  </a:lnTo>
                  <a:lnTo>
                    <a:pt x="18634" y="24101"/>
                  </a:lnTo>
                  <a:lnTo>
                    <a:pt x="19478" y="23828"/>
                  </a:lnTo>
                  <a:lnTo>
                    <a:pt x="22297" y="21644"/>
                  </a:lnTo>
                  <a:lnTo>
                    <a:pt x="381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879"/>
            <p:cNvSpPr/>
            <p:nvPr>
              <p:custDataLst>
                <p:tags r:id="rId127"/>
              </p:custDataLst>
            </p:nvPr>
          </p:nvSpPr>
          <p:spPr>
            <a:xfrm>
              <a:off x="3289300" y="928244"/>
              <a:ext cx="6317" cy="208407"/>
            </a:xfrm>
            <a:custGeom>
              <a:avLst/>
              <a:gdLst/>
              <a:ahLst/>
              <a:cxnLst/>
              <a:rect l="0" t="0" r="0" b="0"/>
              <a:pathLst>
                <a:path w="6317" h="208407">
                  <a:moveTo>
                    <a:pt x="0" y="11556"/>
                  </a:moveTo>
                  <a:lnTo>
                    <a:pt x="0" y="11556"/>
                  </a:lnTo>
                  <a:lnTo>
                    <a:pt x="3371" y="8185"/>
                  </a:lnTo>
                  <a:lnTo>
                    <a:pt x="5026" y="4648"/>
                  </a:lnTo>
                  <a:lnTo>
                    <a:pt x="6088" y="0"/>
                  </a:lnTo>
                  <a:lnTo>
                    <a:pt x="6316" y="34162"/>
                  </a:lnTo>
                  <a:lnTo>
                    <a:pt x="4458" y="74228"/>
                  </a:lnTo>
                  <a:lnTo>
                    <a:pt x="1321" y="114792"/>
                  </a:lnTo>
                  <a:lnTo>
                    <a:pt x="261" y="159262"/>
                  </a:lnTo>
                  <a:lnTo>
                    <a:pt x="0" y="2084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2880"/>
            <p:cNvSpPr/>
            <p:nvPr>
              <p:custDataLst>
                <p:tags r:id="rId128"/>
              </p:custDataLst>
            </p:nvPr>
          </p:nvSpPr>
          <p:spPr>
            <a:xfrm>
              <a:off x="3416300" y="1085850"/>
              <a:ext cx="72603" cy="152401"/>
            </a:xfrm>
            <a:custGeom>
              <a:avLst/>
              <a:gdLst/>
              <a:ahLst/>
              <a:cxnLst/>
              <a:rect l="0" t="0" r="0" b="0"/>
              <a:pathLst>
                <a:path w="72603" h="152401">
                  <a:moveTo>
                    <a:pt x="63500" y="0"/>
                  </a:moveTo>
                  <a:lnTo>
                    <a:pt x="63500" y="0"/>
                  </a:lnTo>
                  <a:lnTo>
                    <a:pt x="66871" y="3371"/>
                  </a:lnTo>
                  <a:lnTo>
                    <a:pt x="72338" y="15580"/>
                  </a:lnTo>
                  <a:lnTo>
                    <a:pt x="72602" y="26680"/>
                  </a:lnTo>
                  <a:lnTo>
                    <a:pt x="60073" y="70411"/>
                  </a:lnTo>
                  <a:lnTo>
                    <a:pt x="42310" y="100456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SMARTInkShape-Group519"/>
          <p:cNvGrpSpPr/>
          <p:nvPr/>
        </p:nvGrpSpPr>
        <p:grpSpPr>
          <a:xfrm>
            <a:off x="1568977" y="660400"/>
            <a:ext cx="1065689" cy="583449"/>
            <a:chOff x="1568977" y="660400"/>
            <a:chExt cx="1065689" cy="583449"/>
          </a:xfrm>
        </p:grpSpPr>
        <p:sp>
          <p:nvSpPr>
            <p:cNvPr id="79" name="SMARTInkShape-2881"/>
            <p:cNvSpPr/>
            <p:nvPr>
              <p:custDataLst>
                <p:tags r:id="rId119"/>
              </p:custDataLst>
            </p:nvPr>
          </p:nvSpPr>
          <p:spPr>
            <a:xfrm>
              <a:off x="1619250" y="774700"/>
              <a:ext cx="234951" cy="469149"/>
            </a:xfrm>
            <a:custGeom>
              <a:avLst/>
              <a:gdLst/>
              <a:ahLst/>
              <a:cxnLst/>
              <a:rect l="0" t="0" r="0" b="0"/>
              <a:pathLst>
                <a:path w="234951" h="469149">
                  <a:moveTo>
                    <a:pt x="0" y="0"/>
                  </a:moveTo>
                  <a:lnTo>
                    <a:pt x="0" y="0"/>
                  </a:lnTo>
                  <a:lnTo>
                    <a:pt x="34519" y="40477"/>
                  </a:lnTo>
                  <a:lnTo>
                    <a:pt x="79030" y="85346"/>
                  </a:lnTo>
                  <a:lnTo>
                    <a:pt x="89452" y="97904"/>
                  </a:lnTo>
                  <a:lnTo>
                    <a:pt x="107641" y="138473"/>
                  </a:lnTo>
                  <a:lnTo>
                    <a:pt x="111977" y="151582"/>
                  </a:lnTo>
                  <a:lnTo>
                    <a:pt x="111151" y="175555"/>
                  </a:lnTo>
                  <a:lnTo>
                    <a:pt x="103728" y="196558"/>
                  </a:lnTo>
                  <a:lnTo>
                    <a:pt x="86944" y="220282"/>
                  </a:lnTo>
                  <a:lnTo>
                    <a:pt x="65821" y="238600"/>
                  </a:lnTo>
                  <a:lnTo>
                    <a:pt x="37430" y="249829"/>
                  </a:lnTo>
                  <a:lnTo>
                    <a:pt x="28865" y="250265"/>
                  </a:lnTo>
                  <a:lnTo>
                    <a:pt x="25594" y="249393"/>
                  </a:lnTo>
                  <a:lnTo>
                    <a:pt x="24823" y="248107"/>
                  </a:lnTo>
                  <a:lnTo>
                    <a:pt x="25721" y="246543"/>
                  </a:lnTo>
                  <a:lnTo>
                    <a:pt x="27731" y="244796"/>
                  </a:lnTo>
                  <a:lnTo>
                    <a:pt x="47414" y="238965"/>
                  </a:lnTo>
                  <a:lnTo>
                    <a:pt x="65758" y="240497"/>
                  </a:lnTo>
                  <a:lnTo>
                    <a:pt x="84259" y="246588"/>
                  </a:lnTo>
                  <a:lnTo>
                    <a:pt x="105164" y="261211"/>
                  </a:lnTo>
                  <a:lnTo>
                    <a:pt x="113297" y="270375"/>
                  </a:lnTo>
                  <a:lnTo>
                    <a:pt x="125213" y="293581"/>
                  </a:lnTo>
                  <a:lnTo>
                    <a:pt x="130939" y="332912"/>
                  </a:lnTo>
                  <a:lnTo>
                    <a:pt x="129265" y="373572"/>
                  </a:lnTo>
                  <a:lnTo>
                    <a:pt x="120929" y="412431"/>
                  </a:lnTo>
                  <a:lnTo>
                    <a:pt x="116264" y="444013"/>
                  </a:lnTo>
                  <a:lnTo>
                    <a:pt x="118432" y="451937"/>
                  </a:lnTo>
                  <a:lnTo>
                    <a:pt x="128366" y="464503"/>
                  </a:lnTo>
                  <a:lnTo>
                    <a:pt x="149715" y="469148"/>
                  </a:lnTo>
                  <a:lnTo>
                    <a:pt x="234950" y="444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2882"/>
            <p:cNvSpPr/>
            <p:nvPr>
              <p:custDataLst>
                <p:tags r:id="rId120"/>
              </p:custDataLst>
            </p:nvPr>
          </p:nvSpPr>
          <p:spPr>
            <a:xfrm>
              <a:off x="1568977" y="660400"/>
              <a:ext cx="82024" cy="254001"/>
            </a:xfrm>
            <a:custGeom>
              <a:avLst/>
              <a:gdLst/>
              <a:ahLst/>
              <a:cxnLst/>
              <a:rect l="0" t="0" r="0" b="0"/>
              <a:pathLst>
                <a:path w="82024" h="254001">
                  <a:moveTo>
                    <a:pt x="82023" y="0"/>
                  </a:moveTo>
                  <a:lnTo>
                    <a:pt x="82023" y="0"/>
                  </a:lnTo>
                  <a:lnTo>
                    <a:pt x="68208" y="8789"/>
                  </a:lnTo>
                  <a:lnTo>
                    <a:pt x="60361" y="17312"/>
                  </a:lnTo>
                  <a:lnTo>
                    <a:pt x="32882" y="63916"/>
                  </a:lnTo>
                  <a:lnTo>
                    <a:pt x="16036" y="101723"/>
                  </a:lnTo>
                  <a:lnTo>
                    <a:pt x="5478" y="139737"/>
                  </a:lnTo>
                  <a:lnTo>
                    <a:pt x="659" y="178121"/>
                  </a:lnTo>
                  <a:lnTo>
                    <a:pt x="0" y="202872"/>
                  </a:lnTo>
                  <a:lnTo>
                    <a:pt x="3352" y="213565"/>
                  </a:lnTo>
                  <a:lnTo>
                    <a:pt x="16484" y="231090"/>
                  </a:lnTo>
                  <a:lnTo>
                    <a:pt x="82023" y="254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2883"/>
            <p:cNvSpPr/>
            <p:nvPr>
              <p:custDataLst>
                <p:tags r:id="rId121"/>
              </p:custDataLst>
            </p:nvPr>
          </p:nvSpPr>
          <p:spPr>
            <a:xfrm>
              <a:off x="2027620" y="854762"/>
              <a:ext cx="156203" cy="196797"/>
            </a:xfrm>
            <a:custGeom>
              <a:avLst/>
              <a:gdLst/>
              <a:ahLst/>
              <a:cxnLst/>
              <a:rect l="0" t="0" r="0" b="0"/>
              <a:pathLst>
                <a:path w="156203" h="196797">
                  <a:moveTo>
                    <a:pt x="74230" y="8838"/>
                  </a:moveTo>
                  <a:lnTo>
                    <a:pt x="74230" y="8838"/>
                  </a:lnTo>
                  <a:lnTo>
                    <a:pt x="70859" y="8838"/>
                  </a:lnTo>
                  <a:lnTo>
                    <a:pt x="67322" y="6957"/>
                  </a:lnTo>
                  <a:lnTo>
                    <a:pt x="59303" y="0"/>
                  </a:lnTo>
                  <a:lnTo>
                    <a:pt x="55812" y="124"/>
                  </a:lnTo>
                  <a:lnTo>
                    <a:pt x="46289" y="4024"/>
                  </a:lnTo>
                  <a:lnTo>
                    <a:pt x="29027" y="17525"/>
                  </a:lnTo>
                  <a:lnTo>
                    <a:pt x="20508" y="34571"/>
                  </a:lnTo>
                  <a:lnTo>
                    <a:pt x="6948" y="75518"/>
                  </a:lnTo>
                  <a:lnTo>
                    <a:pt x="0" y="117913"/>
                  </a:lnTo>
                  <a:lnTo>
                    <a:pt x="1790" y="157619"/>
                  </a:lnTo>
                  <a:lnTo>
                    <a:pt x="12636" y="177739"/>
                  </a:lnTo>
                  <a:lnTo>
                    <a:pt x="20468" y="187055"/>
                  </a:lnTo>
                  <a:lnTo>
                    <a:pt x="29922" y="192561"/>
                  </a:lnTo>
                  <a:lnTo>
                    <a:pt x="51715" y="196796"/>
                  </a:lnTo>
                  <a:lnTo>
                    <a:pt x="75512" y="190682"/>
                  </a:lnTo>
                  <a:lnTo>
                    <a:pt x="98789" y="177852"/>
                  </a:lnTo>
                  <a:lnTo>
                    <a:pt x="126349" y="151501"/>
                  </a:lnTo>
                  <a:lnTo>
                    <a:pt x="149018" y="113192"/>
                  </a:lnTo>
                  <a:lnTo>
                    <a:pt x="156153" y="89790"/>
                  </a:lnTo>
                  <a:lnTo>
                    <a:pt x="156202" y="55637"/>
                  </a:lnTo>
                  <a:lnTo>
                    <a:pt x="153466" y="41161"/>
                  </a:lnTo>
                  <a:lnTo>
                    <a:pt x="140490" y="28143"/>
                  </a:lnTo>
                  <a:lnTo>
                    <a:pt x="131103" y="21708"/>
                  </a:lnTo>
                  <a:lnTo>
                    <a:pt x="113148" y="16439"/>
                  </a:lnTo>
                  <a:lnTo>
                    <a:pt x="104409" y="16022"/>
                  </a:lnTo>
                  <a:lnTo>
                    <a:pt x="87172" y="21203"/>
                  </a:lnTo>
                  <a:lnTo>
                    <a:pt x="48830" y="469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2884"/>
            <p:cNvSpPr/>
            <p:nvPr>
              <p:custDataLst>
                <p:tags r:id="rId122"/>
              </p:custDataLst>
            </p:nvPr>
          </p:nvSpPr>
          <p:spPr>
            <a:xfrm>
              <a:off x="2247900" y="990600"/>
              <a:ext cx="12701" cy="38101"/>
            </a:xfrm>
            <a:custGeom>
              <a:avLst/>
              <a:gdLst/>
              <a:ahLst/>
              <a:cxnLst/>
              <a:rect l="0" t="0" r="0" b="0"/>
              <a:pathLst>
                <a:path w="12701" h="3810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10126" y="19559"/>
                  </a:lnTo>
                  <a:lnTo>
                    <a:pt x="1270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2885"/>
            <p:cNvSpPr/>
            <p:nvPr>
              <p:custDataLst>
                <p:tags r:id="rId123"/>
              </p:custDataLst>
            </p:nvPr>
          </p:nvSpPr>
          <p:spPr>
            <a:xfrm>
              <a:off x="2375783" y="829399"/>
              <a:ext cx="102576" cy="275502"/>
            </a:xfrm>
            <a:custGeom>
              <a:avLst/>
              <a:gdLst/>
              <a:ahLst/>
              <a:cxnLst/>
              <a:rect l="0" t="0" r="0" b="0"/>
              <a:pathLst>
                <a:path w="102576" h="275502">
                  <a:moveTo>
                    <a:pt x="5467" y="34201"/>
                  </a:moveTo>
                  <a:lnTo>
                    <a:pt x="5467" y="34201"/>
                  </a:lnTo>
                  <a:lnTo>
                    <a:pt x="1103" y="24062"/>
                  </a:lnTo>
                  <a:lnTo>
                    <a:pt x="0" y="16524"/>
                  </a:lnTo>
                  <a:lnTo>
                    <a:pt x="1391" y="10352"/>
                  </a:lnTo>
                  <a:lnTo>
                    <a:pt x="2750" y="7718"/>
                  </a:lnTo>
                  <a:lnTo>
                    <a:pt x="8022" y="2911"/>
                  </a:lnTo>
                  <a:lnTo>
                    <a:pt x="11404" y="641"/>
                  </a:lnTo>
                  <a:lnTo>
                    <a:pt x="22687" y="0"/>
                  </a:lnTo>
                  <a:lnTo>
                    <a:pt x="52926" y="5338"/>
                  </a:lnTo>
                  <a:lnTo>
                    <a:pt x="77698" y="17888"/>
                  </a:lnTo>
                  <a:lnTo>
                    <a:pt x="86959" y="29067"/>
                  </a:lnTo>
                  <a:lnTo>
                    <a:pt x="89428" y="35012"/>
                  </a:lnTo>
                  <a:lnTo>
                    <a:pt x="90291" y="47261"/>
                  </a:lnTo>
                  <a:lnTo>
                    <a:pt x="89533" y="53491"/>
                  </a:lnTo>
                  <a:lnTo>
                    <a:pt x="83046" y="66058"/>
                  </a:lnTo>
                  <a:lnTo>
                    <a:pt x="55732" y="104513"/>
                  </a:lnTo>
                  <a:lnTo>
                    <a:pt x="55205" y="106476"/>
                  </a:lnTo>
                  <a:lnTo>
                    <a:pt x="59428" y="116367"/>
                  </a:lnTo>
                  <a:lnTo>
                    <a:pt x="90948" y="143557"/>
                  </a:lnTo>
                  <a:lnTo>
                    <a:pt x="101193" y="164989"/>
                  </a:lnTo>
                  <a:lnTo>
                    <a:pt x="102575" y="179112"/>
                  </a:lnTo>
                  <a:lnTo>
                    <a:pt x="99426" y="193856"/>
                  </a:lnTo>
                  <a:lnTo>
                    <a:pt x="85048" y="220579"/>
                  </a:lnTo>
                  <a:lnTo>
                    <a:pt x="30867" y="2755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2886"/>
            <p:cNvSpPr/>
            <p:nvPr>
              <p:custDataLst>
                <p:tags r:id="rId124"/>
              </p:custDataLst>
            </p:nvPr>
          </p:nvSpPr>
          <p:spPr>
            <a:xfrm>
              <a:off x="2584450" y="1130300"/>
              <a:ext cx="50216" cy="107951"/>
            </a:xfrm>
            <a:custGeom>
              <a:avLst/>
              <a:gdLst/>
              <a:ahLst/>
              <a:cxnLst/>
              <a:rect l="0" t="0" r="0" b="0"/>
              <a:pathLst>
                <a:path w="50216" h="107951">
                  <a:moveTo>
                    <a:pt x="0" y="0"/>
                  </a:moveTo>
                  <a:lnTo>
                    <a:pt x="0" y="0"/>
                  </a:lnTo>
                  <a:lnTo>
                    <a:pt x="37449" y="26515"/>
                  </a:lnTo>
                  <a:lnTo>
                    <a:pt x="50215" y="44780"/>
                  </a:lnTo>
                  <a:lnTo>
                    <a:pt x="49705" y="52431"/>
                  </a:lnTo>
                  <a:lnTo>
                    <a:pt x="1905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SMARTInkShape-Group520"/>
          <p:cNvGrpSpPr/>
          <p:nvPr/>
        </p:nvGrpSpPr>
        <p:grpSpPr>
          <a:xfrm>
            <a:off x="928523" y="626561"/>
            <a:ext cx="531978" cy="411255"/>
            <a:chOff x="928523" y="626561"/>
            <a:chExt cx="531978" cy="411255"/>
          </a:xfrm>
        </p:grpSpPr>
        <p:sp>
          <p:nvSpPr>
            <p:cNvPr id="86" name="SMARTInkShape-2887"/>
            <p:cNvSpPr/>
            <p:nvPr>
              <p:custDataLst>
                <p:tags r:id="rId116"/>
              </p:custDataLst>
            </p:nvPr>
          </p:nvSpPr>
          <p:spPr>
            <a:xfrm>
              <a:off x="928523" y="626561"/>
              <a:ext cx="142145" cy="411255"/>
            </a:xfrm>
            <a:custGeom>
              <a:avLst/>
              <a:gdLst/>
              <a:ahLst/>
              <a:cxnLst/>
              <a:rect l="0" t="0" r="0" b="0"/>
              <a:pathLst>
                <a:path w="142145" h="411255">
                  <a:moveTo>
                    <a:pt x="4927" y="27489"/>
                  </a:moveTo>
                  <a:lnTo>
                    <a:pt x="4927" y="27489"/>
                  </a:lnTo>
                  <a:lnTo>
                    <a:pt x="4927" y="21401"/>
                  </a:lnTo>
                  <a:lnTo>
                    <a:pt x="6808" y="63237"/>
                  </a:lnTo>
                  <a:lnTo>
                    <a:pt x="9953" y="109342"/>
                  </a:lnTo>
                  <a:lnTo>
                    <a:pt x="12766" y="156164"/>
                  </a:lnTo>
                  <a:lnTo>
                    <a:pt x="18068" y="196378"/>
                  </a:lnTo>
                  <a:lnTo>
                    <a:pt x="26181" y="239042"/>
                  </a:lnTo>
                  <a:lnTo>
                    <a:pt x="34578" y="286118"/>
                  </a:lnTo>
                  <a:lnTo>
                    <a:pt x="41775" y="314763"/>
                  </a:lnTo>
                  <a:lnTo>
                    <a:pt x="34073" y="281916"/>
                  </a:lnTo>
                  <a:lnTo>
                    <a:pt x="27759" y="250634"/>
                  </a:lnTo>
                  <a:lnTo>
                    <a:pt x="22600" y="215565"/>
                  </a:lnTo>
                  <a:lnTo>
                    <a:pt x="16074" y="178812"/>
                  </a:lnTo>
                  <a:lnTo>
                    <a:pt x="9881" y="144132"/>
                  </a:lnTo>
                  <a:lnTo>
                    <a:pt x="5689" y="104070"/>
                  </a:lnTo>
                  <a:lnTo>
                    <a:pt x="998" y="64996"/>
                  </a:lnTo>
                  <a:lnTo>
                    <a:pt x="0" y="25981"/>
                  </a:lnTo>
                  <a:lnTo>
                    <a:pt x="2267" y="10120"/>
                  </a:lnTo>
                  <a:lnTo>
                    <a:pt x="5270" y="5327"/>
                  </a:lnTo>
                  <a:lnTo>
                    <a:pt x="9389" y="2131"/>
                  </a:lnTo>
                  <a:lnTo>
                    <a:pt x="14252" y="0"/>
                  </a:lnTo>
                  <a:lnTo>
                    <a:pt x="30943" y="5159"/>
                  </a:lnTo>
                  <a:lnTo>
                    <a:pt x="51768" y="18270"/>
                  </a:lnTo>
                  <a:lnTo>
                    <a:pt x="97704" y="63121"/>
                  </a:lnTo>
                  <a:lnTo>
                    <a:pt x="115655" y="96277"/>
                  </a:lnTo>
                  <a:lnTo>
                    <a:pt x="132058" y="141710"/>
                  </a:lnTo>
                  <a:lnTo>
                    <a:pt x="139041" y="172798"/>
                  </a:lnTo>
                  <a:lnTo>
                    <a:pt x="142144" y="207782"/>
                  </a:lnTo>
                  <a:lnTo>
                    <a:pt x="141642" y="242615"/>
                  </a:lnTo>
                  <a:lnTo>
                    <a:pt x="137393" y="286434"/>
                  </a:lnTo>
                  <a:lnTo>
                    <a:pt x="127902" y="321054"/>
                  </a:lnTo>
                  <a:lnTo>
                    <a:pt x="111684" y="352479"/>
                  </a:lnTo>
                  <a:lnTo>
                    <a:pt x="83870" y="385431"/>
                  </a:lnTo>
                  <a:lnTo>
                    <a:pt x="52777" y="407301"/>
                  </a:lnTo>
                  <a:lnTo>
                    <a:pt x="44588" y="410519"/>
                  </a:lnTo>
                  <a:lnTo>
                    <a:pt x="38423" y="411254"/>
                  </a:lnTo>
                  <a:lnTo>
                    <a:pt x="33608" y="410332"/>
                  </a:lnTo>
                  <a:lnTo>
                    <a:pt x="30398" y="406895"/>
                  </a:lnTo>
                  <a:lnTo>
                    <a:pt x="23977" y="3830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2888"/>
            <p:cNvSpPr/>
            <p:nvPr>
              <p:custDataLst>
                <p:tags r:id="rId117"/>
              </p:custDataLst>
            </p:nvPr>
          </p:nvSpPr>
          <p:spPr>
            <a:xfrm>
              <a:off x="1251833" y="819150"/>
              <a:ext cx="113418" cy="23995"/>
            </a:xfrm>
            <a:custGeom>
              <a:avLst/>
              <a:gdLst/>
              <a:ahLst/>
              <a:cxnLst/>
              <a:rect l="0" t="0" r="0" b="0"/>
              <a:pathLst>
                <a:path w="113418" h="23995">
                  <a:moveTo>
                    <a:pt x="5467" y="6350"/>
                  </a:moveTo>
                  <a:lnTo>
                    <a:pt x="5467" y="6350"/>
                  </a:lnTo>
                  <a:lnTo>
                    <a:pt x="441" y="18283"/>
                  </a:lnTo>
                  <a:lnTo>
                    <a:pt x="0" y="20656"/>
                  </a:lnTo>
                  <a:lnTo>
                    <a:pt x="1116" y="22237"/>
                  </a:lnTo>
                  <a:lnTo>
                    <a:pt x="6121" y="23994"/>
                  </a:lnTo>
                  <a:lnTo>
                    <a:pt x="44574" y="16438"/>
                  </a:lnTo>
                  <a:lnTo>
                    <a:pt x="86648" y="4710"/>
                  </a:lnTo>
                  <a:lnTo>
                    <a:pt x="1134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2889"/>
            <p:cNvSpPr/>
            <p:nvPr>
              <p:custDataLst>
                <p:tags r:id="rId118"/>
              </p:custDataLst>
            </p:nvPr>
          </p:nvSpPr>
          <p:spPr>
            <a:xfrm>
              <a:off x="1282321" y="927100"/>
              <a:ext cx="178180" cy="36074"/>
            </a:xfrm>
            <a:custGeom>
              <a:avLst/>
              <a:gdLst/>
              <a:ahLst/>
              <a:cxnLst/>
              <a:rect l="0" t="0" r="0" b="0"/>
              <a:pathLst>
                <a:path w="178180" h="36074">
                  <a:moveTo>
                    <a:pt x="13079" y="19050"/>
                  </a:moveTo>
                  <a:lnTo>
                    <a:pt x="13079" y="19050"/>
                  </a:lnTo>
                  <a:lnTo>
                    <a:pt x="870" y="31259"/>
                  </a:lnTo>
                  <a:lnTo>
                    <a:pt x="0" y="33540"/>
                  </a:lnTo>
                  <a:lnTo>
                    <a:pt x="832" y="35060"/>
                  </a:lnTo>
                  <a:lnTo>
                    <a:pt x="2798" y="36073"/>
                  </a:lnTo>
                  <a:lnTo>
                    <a:pt x="19048" y="34128"/>
                  </a:lnTo>
                  <a:lnTo>
                    <a:pt x="62915" y="23492"/>
                  </a:lnTo>
                  <a:lnTo>
                    <a:pt x="108478" y="16164"/>
                  </a:lnTo>
                  <a:lnTo>
                    <a:pt x="17817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SMARTInkShape-Group521"/>
          <p:cNvGrpSpPr/>
          <p:nvPr/>
        </p:nvGrpSpPr>
        <p:grpSpPr>
          <a:xfrm>
            <a:off x="5537903" y="1860550"/>
            <a:ext cx="1364548" cy="250434"/>
            <a:chOff x="5537903" y="1860550"/>
            <a:chExt cx="1364548" cy="250434"/>
          </a:xfrm>
        </p:grpSpPr>
        <p:sp>
          <p:nvSpPr>
            <p:cNvPr id="90" name="SMARTInkShape-2890"/>
            <p:cNvSpPr/>
            <p:nvPr>
              <p:custDataLst>
                <p:tags r:id="rId108"/>
              </p:custDataLst>
            </p:nvPr>
          </p:nvSpPr>
          <p:spPr>
            <a:xfrm>
              <a:off x="6781800" y="1860550"/>
              <a:ext cx="120651" cy="38101"/>
            </a:xfrm>
            <a:custGeom>
              <a:avLst/>
              <a:gdLst/>
              <a:ahLst/>
              <a:cxnLst/>
              <a:rect l="0" t="0" r="0" b="0"/>
              <a:pathLst>
                <a:path w="120651" h="38101">
                  <a:moveTo>
                    <a:pt x="0" y="38100"/>
                  </a:moveTo>
                  <a:lnTo>
                    <a:pt x="0" y="38100"/>
                  </a:lnTo>
                  <a:lnTo>
                    <a:pt x="46453" y="15183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2891"/>
            <p:cNvSpPr/>
            <p:nvPr>
              <p:custDataLst>
                <p:tags r:id="rId109"/>
              </p:custDataLst>
            </p:nvPr>
          </p:nvSpPr>
          <p:spPr>
            <a:xfrm>
              <a:off x="6762750" y="1886833"/>
              <a:ext cx="57151" cy="208668"/>
            </a:xfrm>
            <a:custGeom>
              <a:avLst/>
              <a:gdLst/>
              <a:ahLst/>
              <a:cxnLst/>
              <a:rect l="0" t="0" r="0" b="0"/>
              <a:pathLst>
                <a:path w="57151" h="208668">
                  <a:moveTo>
                    <a:pt x="57150" y="5467"/>
                  </a:moveTo>
                  <a:lnTo>
                    <a:pt x="57150" y="5467"/>
                  </a:lnTo>
                  <a:lnTo>
                    <a:pt x="50408" y="2096"/>
                  </a:lnTo>
                  <a:lnTo>
                    <a:pt x="36102" y="0"/>
                  </a:lnTo>
                  <a:lnTo>
                    <a:pt x="28275" y="1391"/>
                  </a:lnTo>
                  <a:lnTo>
                    <a:pt x="14130" y="8033"/>
                  </a:lnTo>
                  <a:lnTo>
                    <a:pt x="7927" y="15780"/>
                  </a:lnTo>
                  <a:lnTo>
                    <a:pt x="5284" y="20809"/>
                  </a:lnTo>
                  <a:lnTo>
                    <a:pt x="1565" y="48113"/>
                  </a:lnTo>
                  <a:lnTo>
                    <a:pt x="3835" y="72901"/>
                  </a:lnTo>
                  <a:lnTo>
                    <a:pt x="19834" y="116801"/>
                  </a:lnTo>
                  <a:lnTo>
                    <a:pt x="42637" y="160751"/>
                  </a:lnTo>
                  <a:lnTo>
                    <a:pt x="45358" y="166140"/>
                  </a:lnTo>
                  <a:lnTo>
                    <a:pt x="46499" y="177772"/>
                  </a:lnTo>
                  <a:lnTo>
                    <a:pt x="43950" y="189291"/>
                  </a:lnTo>
                  <a:lnTo>
                    <a:pt x="38113" y="199115"/>
                  </a:lnTo>
                  <a:lnTo>
                    <a:pt x="33875" y="202299"/>
                  </a:lnTo>
                  <a:lnTo>
                    <a:pt x="18504" y="206780"/>
                  </a:lnTo>
                  <a:lnTo>
                    <a:pt x="0" y="2086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2892"/>
            <p:cNvSpPr/>
            <p:nvPr>
              <p:custDataLst>
                <p:tags r:id="rId110"/>
              </p:custDataLst>
            </p:nvPr>
          </p:nvSpPr>
          <p:spPr>
            <a:xfrm>
              <a:off x="6545883" y="1864449"/>
              <a:ext cx="153368" cy="184018"/>
            </a:xfrm>
            <a:custGeom>
              <a:avLst/>
              <a:gdLst/>
              <a:ahLst/>
              <a:cxnLst/>
              <a:rect l="0" t="0" r="0" b="0"/>
              <a:pathLst>
                <a:path w="153368" h="184018">
                  <a:moveTo>
                    <a:pt x="7317" y="34201"/>
                  </a:moveTo>
                  <a:lnTo>
                    <a:pt x="7317" y="34201"/>
                  </a:lnTo>
                  <a:lnTo>
                    <a:pt x="7317" y="27459"/>
                  </a:lnTo>
                  <a:lnTo>
                    <a:pt x="3554" y="20386"/>
                  </a:lnTo>
                  <a:lnTo>
                    <a:pt x="575" y="16524"/>
                  </a:lnTo>
                  <a:lnTo>
                    <a:pt x="0" y="13244"/>
                  </a:lnTo>
                  <a:lnTo>
                    <a:pt x="1028" y="10352"/>
                  </a:lnTo>
                  <a:lnTo>
                    <a:pt x="3124" y="7718"/>
                  </a:lnTo>
                  <a:lnTo>
                    <a:pt x="16187" y="641"/>
                  </a:lnTo>
                  <a:lnTo>
                    <a:pt x="29369" y="0"/>
                  </a:lnTo>
                  <a:lnTo>
                    <a:pt x="43223" y="2773"/>
                  </a:lnTo>
                  <a:lnTo>
                    <a:pt x="54085" y="8709"/>
                  </a:lnTo>
                  <a:lnTo>
                    <a:pt x="61735" y="23577"/>
                  </a:lnTo>
                  <a:lnTo>
                    <a:pt x="64762" y="33468"/>
                  </a:lnTo>
                  <a:lnTo>
                    <a:pt x="64362" y="51985"/>
                  </a:lnTo>
                  <a:lnTo>
                    <a:pt x="58777" y="69621"/>
                  </a:lnTo>
                  <a:lnTo>
                    <a:pt x="30936" y="112912"/>
                  </a:lnTo>
                  <a:lnTo>
                    <a:pt x="7894" y="159923"/>
                  </a:lnTo>
                  <a:lnTo>
                    <a:pt x="5585" y="164583"/>
                  </a:lnTo>
                  <a:lnTo>
                    <a:pt x="4901" y="173523"/>
                  </a:lnTo>
                  <a:lnTo>
                    <a:pt x="5705" y="177882"/>
                  </a:lnTo>
                  <a:lnTo>
                    <a:pt x="9065" y="180788"/>
                  </a:lnTo>
                  <a:lnTo>
                    <a:pt x="20323" y="184017"/>
                  </a:lnTo>
                  <a:lnTo>
                    <a:pt x="57027" y="181021"/>
                  </a:lnTo>
                  <a:lnTo>
                    <a:pt x="102848" y="171753"/>
                  </a:lnTo>
                  <a:lnTo>
                    <a:pt x="153367" y="1485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2893"/>
            <p:cNvSpPr/>
            <p:nvPr>
              <p:custDataLst>
                <p:tags r:id="rId111"/>
              </p:custDataLst>
            </p:nvPr>
          </p:nvSpPr>
          <p:spPr>
            <a:xfrm>
              <a:off x="6437472" y="2019300"/>
              <a:ext cx="14129" cy="20479"/>
            </a:xfrm>
            <a:custGeom>
              <a:avLst/>
              <a:gdLst/>
              <a:ahLst/>
              <a:cxnLst/>
              <a:rect l="0" t="0" r="0" b="0"/>
              <a:pathLst>
                <a:path w="14129" h="20479">
                  <a:moveTo>
                    <a:pt x="14128" y="6350"/>
                  </a:moveTo>
                  <a:lnTo>
                    <a:pt x="14128" y="6350"/>
                  </a:lnTo>
                  <a:lnTo>
                    <a:pt x="14127" y="9721"/>
                  </a:lnTo>
                  <a:lnTo>
                    <a:pt x="10757" y="18559"/>
                  </a:lnTo>
                  <a:lnTo>
                    <a:pt x="8353" y="20134"/>
                  </a:lnTo>
                  <a:lnTo>
                    <a:pt x="5339" y="20478"/>
                  </a:lnTo>
                  <a:lnTo>
                    <a:pt x="1919" y="20002"/>
                  </a:lnTo>
                  <a:lnTo>
                    <a:pt x="344" y="18979"/>
                  </a:lnTo>
                  <a:lnTo>
                    <a:pt x="0" y="17592"/>
                  </a:lnTo>
                  <a:lnTo>
                    <a:pt x="476" y="15961"/>
                  </a:lnTo>
                  <a:lnTo>
                    <a:pt x="1412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2894"/>
            <p:cNvSpPr/>
            <p:nvPr>
              <p:custDataLst>
                <p:tags r:id="rId112"/>
              </p:custDataLst>
            </p:nvPr>
          </p:nvSpPr>
          <p:spPr>
            <a:xfrm>
              <a:off x="6254221" y="1876704"/>
              <a:ext cx="103463" cy="168588"/>
            </a:xfrm>
            <a:custGeom>
              <a:avLst/>
              <a:gdLst/>
              <a:ahLst/>
              <a:cxnLst/>
              <a:rect l="0" t="0" r="0" b="0"/>
              <a:pathLst>
                <a:path w="103463" h="168588">
                  <a:moveTo>
                    <a:pt x="83079" y="15596"/>
                  </a:moveTo>
                  <a:lnTo>
                    <a:pt x="83079" y="15596"/>
                  </a:lnTo>
                  <a:lnTo>
                    <a:pt x="83078" y="12225"/>
                  </a:lnTo>
                  <a:lnTo>
                    <a:pt x="81197" y="8688"/>
                  </a:lnTo>
                  <a:lnTo>
                    <a:pt x="78715" y="4765"/>
                  </a:lnTo>
                  <a:lnTo>
                    <a:pt x="77612" y="669"/>
                  </a:lnTo>
                  <a:lnTo>
                    <a:pt x="75906" y="0"/>
                  </a:lnTo>
                  <a:lnTo>
                    <a:pt x="70248" y="1139"/>
                  </a:lnTo>
                  <a:lnTo>
                    <a:pt x="59130" y="9117"/>
                  </a:lnTo>
                  <a:lnTo>
                    <a:pt x="31634" y="54306"/>
                  </a:lnTo>
                  <a:lnTo>
                    <a:pt x="10123" y="96150"/>
                  </a:lnTo>
                  <a:lnTo>
                    <a:pt x="0" y="121073"/>
                  </a:lnTo>
                  <a:lnTo>
                    <a:pt x="529" y="138910"/>
                  </a:lnTo>
                  <a:lnTo>
                    <a:pt x="2646" y="148605"/>
                  </a:lnTo>
                  <a:lnTo>
                    <a:pt x="6174" y="155774"/>
                  </a:lnTo>
                  <a:lnTo>
                    <a:pt x="15737" y="165622"/>
                  </a:lnTo>
                  <a:lnTo>
                    <a:pt x="30807" y="168587"/>
                  </a:lnTo>
                  <a:lnTo>
                    <a:pt x="39765" y="168390"/>
                  </a:lnTo>
                  <a:lnTo>
                    <a:pt x="55361" y="162527"/>
                  </a:lnTo>
                  <a:lnTo>
                    <a:pt x="69349" y="151454"/>
                  </a:lnTo>
                  <a:lnTo>
                    <a:pt x="95251" y="115662"/>
                  </a:lnTo>
                  <a:lnTo>
                    <a:pt x="103462" y="90950"/>
                  </a:lnTo>
                  <a:lnTo>
                    <a:pt x="100251" y="54543"/>
                  </a:lnTo>
                  <a:lnTo>
                    <a:pt x="90362" y="29331"/>
                  </a:lnTo>
                  <a:lnTo>
                    <a:pt x="85111" y="26164"/>
                  </a:lnTo>
                  <a:lnTo>
                    <a:pt x="78790" y="25463"/>
                  </a:lnTo>
                  <a:lnTo>
                    <a:pt x="44979" y="409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2895"/>
            <p:cNvSpPr/>
            <p:nvPr>
              <p:custDataLst>
                <p:tags r:id="rId113"/>
              </p:custDataLst>
            </p:nvPr>
          </p:nvSpPr>
          <p:spPr>
            <a:xfrm>
              <a:off x="5873253" y="2038350"/>
              <a:ext cx="184648" cy="29103"/>
            </a:xfrm>
            <a:custGeom>
              <a:avLst/>
              <a:gdLst/>
              <a:ahLst/>
              <a:cxnLst/>
              <a:rect l="0" t="0" r="0" b="0"/>
              <a:pathLst>
                <a:path w="184648" h="29103">
                  <a:moveTo>
                    <a:pt x="13197" y="12700"/>
                  </a:moveTo>
                  <a:lnTo>
                    <a:pt x="13197" y="12700"/>
                  </a:lnTo>
                  <a:lnTo>
                    <a:pt x="811" y="25792"/>
                  </a:lnTo>
                  <a:lnTo>
                    <a:pt x="0" y="27778"/>
                  </a:lnTo>
                  <a:lnTo>
                    <a:pt x="166" y="29102"/>
                  </a:lnTo>
                  <a:lnTo>
                    <a:pt x="20624" y="27594"/>
                  </a:lnTo>
                  <a:lnTo>
                    <a:pt x="56868" y="19308"/>
                  </a:lnTo>
                  <a:lnTo>
                    <a:pt x="100976" y="13300"/>
                  </a:lnTo>
                  <a:lnTo>
                    <a:pt x="18464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2896"/>
            <p:cNvSpPr/>
            <p:nvPr>
              <p:custDataLst>
                <p:tags r:id="rId114"/>
              </p:custDataLst>
            </p:nvPr>
          </p:nvSpPr>
          <p:spPr>
            <a:xfrm>
              <a:off x="5851216" y="1943100"/>
              <a:ext cx="111435" cy="22709"/>
            </a:xfrm>
            <a:custGeom>
              <a:avLst/>
              <a:gdLst/>
              <a:ahLst/>
              <a:cxnLst/>
              <a:rect l="0" t="0" r="0" b="0"/>
              <a:pathLst>
                <a:path w="111435" h="22709">
                  <a:moveTo>
                    <a:pt x="9834" y="19050"/>
                  </a:moveTo>
                  <a:lnTo>
                    <a:pt x="9834" y="19050"/>
                  </a:lnTo>
                  <a:lnTo>
                    <a:pt x="4367" y="19050"/>
                  </a:lnTo>
                  <a:lnTo>
                    <a:pt x="0" y="22708"/>
                  </a:lnTo>
                  <a:lnTo>
                    <a:pt x="1465" y="21146"/>
                  </a:lnTo>
                  <a:lnTo>
                    <a:pt x="43881" y="10445"/>
                  </a:lnTo>
                  <a:lnTo>
                    <a:pt x="11143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2897"/>
            <p:cNvSpPr/>
            <p:nvPr>
              <p:custDataLst>
                <p:tags r:id="rId115"/>
              </p:custDataLst>
            </p:nvPr>
          </p:nvSpPr>
          <p:spPr>
            <a:xfrm>
              <a:off x="5537903" y="1874394"/>
              <a:ext cx="151698" cy="236590"/>
            </a:xfrm>
            <a:custGeom>
              <a:avLst/>
              <a:gdLst/>
              <a:ahLst/>
              <a:cxnLst/>
              <a:rect l="0" t="0" r="0" b="0"/>
              <a:pathLst>
                <a:path w="151698" h="236590">
                  <a:moveTo>
                    <a:pt x="151697" y="11556"/>
                  </a:moveTo>
                  <a:lnTo>
                    <a:pt x="151697" y="11556"/>
                  </a:lnTo>
                  <a:lnTo>
                    <a:pt x="151697" y="8185"/>
                  </a:lnTo>
                  <a:lnTo>
                    <a:pt x="149815" y="4648"/>
                  </a:lnTo>
                  <a:lnTo>
                    <a:pt x="148326" y="2718"/>
                  </a:lnTo>
                  <a:lnTo>
                    <a:pt x="142908" y="572"/>
                  </a:lnTo>
                  <a:lnTo>
                    <a:pt x="139488" y="0"/>
                  </a:lnTo>
                  <a:lnTo>
                    <a:pt x="112825" y="5914"/>
                  </a:lnTo>
                  <a:lnTo>
                    <a:pt x="100554" y="11165"/>
                  </a:lnTo>
                  <a:lnTo>
                    <a:pt x="66426" y="40876"/>
                  </a:lnTo>
                  <a:lnTo>
                    <a:pt x="31664" y="86713"/>
                  </a:lnTo>
                  <a:lnTo>
                    <a:pt x="11312" y="128645"/>
                  </a:lnTo>
                  <a:lnTo>
                    <a:pt x="2856" y="154670"/>
                  </a:lnTo>
                  <a:lnTo>
                    <a:pt x="0" y="185797"/>
                  </a:lnTo>
                  <a:lnTo>
                    <a:pt x="5254" y="202355"/>
                  </a:lnTo>
                  <a:lnTo>
                    <a:pt x="14645" y="217711"/>
                  </a:lnTo>
                  <a:lnTo>
                    <a:pt x="25874" y="229240"/>
                  </a:lnTo>
                  <a:lnTo>
                    <a:pt x="47327" y="235304"/>
                  </a:lnTo>
                  <a:lnTo>
                    <a:pt x="74266" y="236589"/>
                  </a:lnTo>
                  <a:lnTo>
                    <a:pt x="111821" y="230083"/>
                  </a:lnTo>
                  <a:lnTo>
                    <a:pt x="151697" y="2211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SMARTInkShape-Group522"/>
          <p:cNvGrpSpPr/>
          <p:nvPr/>
        </p:nvGrpSpPr>
        <p:grpSpPr>
          <a:xfrm>
            <a:off x="2508250" y="2559050"/>
            <a:ext cx="4660901" cy="2349356"/>
            <a:chOff x="2508250" y="2559050"/>
            <a:chExt cx="4660901" cy="2349356"/>
          </a:xfrm>
        </p:grpSpPr>
        <p:sp>
          <p:nvSpPr>
            <p:cNvPr id="99" name="SMARTInkShape-2898"/>
            <p:cNvSpPr/>
            <p:nvPr>
              <p:custDataLst>
                <p:tags r:id="rId105"/>
              </p:custDataLst>
            </p:nvPr>
          </p:nvSpPr>
          <p:spPr>
            <a:xfrm>
              <a:off x="2595962" y="4635500"/>
              <a:ext cx="4573189" cy="119303"/>
            </a:xfrm>
            <a:custGeom>
              <a:avLst/>
              <a:gdLst/>
              <a:ahLst/>
              <a:cxnLst/>
              <a:rect l="0" t="0" r="0" b="0"/>
              <a:pathLst>
                <a:path w="4573189" h="119303">
                  <a:moveTo>
                    <a:pt x="20238" y="0"/>
                  </a:moveTo>
                  <a:lnTo>
                    <a:pt x="20238" y="0"/>
                  </a:lnTo>
                  <a:lnTo>
                    <a:pt x="10125" y="6742"/>
                  </a:lnTo>
                  <a:lnTo>
                    <a:pt x="6440" y="8022"/>
                  </a:lnTo>
                  <a:lnTo>
                    <a:pt x="3278" y="8170"/>
                  </a:lnTo>
                  <a:lnTo>
                    <a:pt x="465" y="7563"/>
                  </a:lnTo>
                  <a:lnTo>
                    <a:pt x="0" y="8570"/>
                  </a:lnTo>
                  <a:lnTo>
                    <a:pt x="3247" y="13452"/>
                  </a:lnTo>
                  <a:lnTo>
                    <a:pt x="26493" y="20762"/>
                  </a:lnTo>
                  <a:lnTo>
                    <a:pt x="66933" y="27397"/>
                  </a:lnTo>
                  <a:lnTo>
                    <a:pt x="104021" y="31697"/>
                  </a:lnTo>
                  <a:lnTo>
                    <a:pt x="143553" y="35254"/>
                  </a:lnTo>
                  <a:lnTo>
                    <a:pt x="177585" y="36835"/>
                  </a:lnTo>
                  <a:lnTo>
                    <a:pt x="211055" y="37538"/>
                  </a:lnTo>
                  <a:lnTo>
                    <a:pt x="245451" y="37850"/>
                  </a:lnTo>
                  <a:lnTo>
                    <a:pt x="281905" y="37989"/>
                  </a:lnTo>
                  <a:lnTo>
                    <a:pt x="319273" y="39932"/>
                  </a:lnTo>
                  <a:lnTo>
                    <a:pt x="358460" y="42442"/>
                  </a:lnTo>
                  <a:lnTo>
                    <a:pt x="401746" y="43557"/>
                  </a:lnTo>
                  <a:lnTo>
                    <a:pt x="446854" y="44053"/>
                  </a:lnTo>
                  <a:lnTo>
                    <a:pt x="493478" y="44274"/>
                  </a:lnTo>
                  <a:lnTo>
                    <a:pt x="517765" y="44332"/>
                  </a:lnTo>
                  <a:lnTo>
                    <a:pt x="542423" y="44371"/>
                  </a:lnTo>
                  <a:lnTo>
                    <a:pt x="568033" y="44398"/>
                  </a:lnTo>
                  <a:lnTo>
                    <a:pt x="594280" y="44415"/>
                  </a:lnTo>
                  <a:lnTo>
                    <a:pt x="620949" y="44426"/>
                  </a:lnTo>
                  <a:lnTo>
                    <a:pt x="649312" y="44434"/>
                  </a:lnTo>
                  <a:lnTo>
                    <a:pt x="678804" y="44440"/>
                  </a:lnTo>
                  <a:lnTo>
                    <a:pt x="709049" y="44443"/>
                  </a:lnTo>
                  <a:lnTo>
                    <a:pt x="739089" y="44445"/>
                  </a:lnTo>
                  <a:lnTo>
                    <a:pt x="768994" y="44447"/>
                  </a:lnTo>
                  <a:lnTo>
                    <a:pt x="798809" y="44448"/>
                  </a:lnTo>
                  <a:lnTo>
                    <a:pt x="829268" y="44448"/>
                  </a:lnTo>
                  <a:lnTo>
                    <a:pt x="860158" y="44449"/>
                  </a:lnTo>
                  <a:lnTo>
                    <a:pt x="891334" y="44449"/>
                  </a:lnTo>
                  <a:lnTo>
                    <a:pt x="924114" y="44449"/>
                  </a:lnTo>
                  <a:lnTo>
                    <a:pt x="957961" y="44449"/>
                  </a:lnTo>
                  <a:lnTo>
                    <a:pt x="992520" y="44449"/>
                  </a:lnTo>
                  <a:lnTo>
                    <a:pt x="1028259" y="44450"/>
                  </a:lnTo>
                  <a:lnTo>
                    <a:pt x="1064785" y="44450"/>
                  </a:lnTo>
                  <a:lnTo>
                    <a:pt x="1101836" y="44450"/>
                  </a:lnTo>
                  <a:lnTo>
                    <a:pt x="1139237" y="44450"/>
                  </a:lnTo>
                  <a:lnTo>
                    <a:pt x="1176871" y="44450"/>
                  </a:lnTo>
                  <a:lnTo>
                    <a:pt x="1214659" y="44450"/>
                  </a:lnTo>
                  <a:lnTo>
                    <a:pt x="1252552" y="44450"/>
                  </a:lnTo>
                  <a:lnTo>
                    <a:pt x="1290514" y="44450"/>
                  </a:lnTo>
                  <a:lnTo>
                    <a:pt x="1328522" y="44450"/>
                  </a:lnTo>
                  <a:lnTo>
                    <a:pt x="1367266" y="44450"/>
                  </a:lnTo>
                  <a:lnTo>
                    <a:pt x="1406501" y="44450"/>
                  </a:lnTo>
                  <a:lnTo>
                    <a:pt x="1446063" y="44450"/>
                  </a:lnTo>
                  <a:lnTo>
                    <a:pt x="1485844" y="44450"/>
                  </a:lnTo>
                  <a:lnTo>
                    <a:pt x="1525770" y="44450"/>
                  </a:lnTo>
                  <a:lnTo>
                    <a:pt x="1565792" y="44450"/>
                  </a:lnTo>
                  <a:lnTo>
                    <a:pt x="1607997" y="44450"/>
                  </a:lnTo>
                  <a:lnTo>
                    <a:pt x="1651655" y="44450"/>
                  </a:lnTo>
                  <a:lnTo>
                    <a:pt x="1696282" y="44450"/>
                  </a:lnTo>
                  <a:lnTo>
                    <a:pt x="1741557" y="45155"/>
                  </a:lnTo>
                  <a:lnTo>
                    <a:pt x="1787261" y="46332"/>
                  </a:lnTo>
                  <a:lnTo>
                    <a:pt x="1833254" y="47821"/>
                  </a:lnTo>
                  <a:lnTo>
                    <a:pt x="1879437" y="48814"/>
                  </a:lnTo>
                  <a:lnTo>
                    <a:pt x="1925748" y="49476"/>
                  </a:lnTo>
                  <a:lnTo>
                    <a:pt x="1972145" y="49917"/>
                  </a:lnTo>
                  <a:lnTo>
                    <a:pt x="2016481" y="50212"/>
                  </a:lnTo>
                  <a:lnTo>
                    <a:pt x="2059445" y="50408"/>
                  </a:lnTo>
                  <a:lnTo>
                    <a:pt x="2101492" y="50538"/>
                  </a:lnTo>
                  <a:lnTo>
                    <a:pt x="2145046" y="51331"/>
                  </a:lnTo>
                  <a:lnTo>
                    <a:pt x="2189605" y="52565"/>
                  </a:lnTo>
                  <a:lnTo>
                    <a:pt x="2234833" y="54093"/>
                  </a:lnTo>
                  <a:lnTo>
                    <a:pt x="2280506" y="55112"/>
                  </a:lnTo>
                  <a:lnTo>
                    <a:pt x="2326478" y="55792"/>
                  </a:lnTo>
                  <a:lnTo>
                    <a:pt x="2372648" y="56244"/>
                  </a:lnTo>
                  <a:lnTo>
                    <a:pt x="2418951" y="57252"/>
                  </a:lnTo>
                  <a:lnTo>
                    <a:pt x="2465341" y="58629"/>
                  </a:lnTo>
                  <a:lnTo>
                    <a:pt x="2511790" y="60253"/>
                  </a:lnTo>
                  <a:lnTo>
                    <a:pt x="2558984" y="61335"/>
                  </a:lnTo>
                  <a:lnTo>
                    <a:pt x="2606674" y="62056"/>
                  </a:lnTo>
                  <a:lnTo>
                    <a:pt x="2654695" y="62538"/>
                  </a:lnTo>
                  <a:lnTo>
                    <a:pt x="2700821" y="63564"/>
                  </a:lnTo>
                  <a:lnTo>
                    <a:pt x="2745682" y="64954"/>
                  </a:lnTo>
                  <a:lnTo>
                    <a:pt x="2789700" y="66586"/>
                  </a:lnTo>
                  <a:lnTo>
                    <a:pt x="2833158" y="67674"/>
                  </a:lnTo>
                  <a:lnTo>
                    <a:pt x="2876240" y="68399"/>
                  </a:lnTo>
                  <a:lnTo>
                    <a:pt x="2919073" y="68883"/>
                  </a:lnTo>
                  <a:lnTo>
                    <a:pt x="2961739" y="69910"/>
                  </a:lnTo>
                  <a:lnTo>
                    <a:pt x="3004294" y="71301"/>
                  </a:lnTo>
                  <a:lnTo>
                    <a:pt x="3046775" y="72934"/>
                  </a:lnTo>
                  <a:lnTo>
                    <a:pt x="3090618" y="74728"/>
                  </a:lnTo>
                  <a:lnTo>
                    <a:pt x="3135370" y="76630"/>
                  </a:lnTo>
                  <a:lnTo>
                    <a:pt x="3180725" y="78603"/>
                  </a:lnTo>
                  <a:lnTo>
                    <a:pt x="3225780" y="79919"/>
                  </a:lnTo>
                  <a:lnTo>
                    <a:pt x="3270633" y="80796"/>
                  </a:lnTo>
                  <a:lnTo>
                    <a:pt x="3315350" y="81381"/>
                  </a:lnTo>
                  <a:lnTo>
                    <a:pt x="3358569" y="82476"/>
                  </a:lnTo>
                  <a:lnTo>
                    <a:pt x="3400786" y="83912"/>
                  </a:lnTo>
                  <a:lnTo>
                    <a:pt x="3442337" y="85574"/>
                  </a:lnTo>
                  <a:lnTo>
                    <a:pt x="3482738" y="86683"/>
                  </a:lnTo>
                  <a:lnTo>
                    <a:pt x="3522370" y="87422"/>
                  </a:lnTo>
                  <a:lnTo>
                    <a:pt x="3561493" y="87914"/>
                  </a:lnTo>
                  <a:lnTo>
                    <a:pt x="3600275" y="88949"/>
                  </a:lnTo>
                  <a:lnTo>
                    <a:pt x="3638828" y="90343"/>
                  </a:lnTo>
                  <a:lnTo>
                    <a:pt x="3677232" y="91979"/>
                  </a:lnTo>
                  <a:lnTo>
                    <a:pt x="3715533" y="93775"/>
                  </a:lnTo>
                  <a:lnTo>
                    <a:pt x="3753769" y="95677"/>
                  </a:lnTo>
                  <a:lnTo>
                    <a:pt x="3791959" y="97651"/>
                  </a:lnTo>
                  <a:lnTo>
                    <a:pt x="3830824" y="99673"/>
                  </a:lnTo>
                  <a:lnTo>
                    <a:pt x="3870140" y="101726"/>
                  </a:lnTo>
                  <a:lnTo>
                    <a:pt x="3909756" y="103801"/>
                  </a:lnTo>
                  <a:lnTo>
                    <a:pt x="3948161" y="105184"/>
                  </a:lnTo>
                  <a:lnTo>
                    <a:pt x="3985760" y="106106"/>
                  </a:lnTo>
                  <a:lnTo>
                    <a:pt x="4022818" y="106720"/>
                  </a:lnTo>
                  <a:lnTo>
                    <a:pt x="4057402" y="107130"/>
                  </a:lnTo>
                  <a:lnTo>
                    <a:pt x="4090337" y="107404"/>
                  </a:lnTo>
                  <a:lnTo>
                    <a:pt x="4122170" y="107586"/>
                  </a:lnTo>
                  <a:lnTo>
                    <a:pt x="4152565" y="108413"/>
                  </a:lnTo>
                  <a:lnTo>
                    <a:pt x="4182000" y="109670"/>
                  </a:lnTo>
                  <a:lnTo>
                    <a:pt x="4210796" y="111213"/>
                  </a:lnTo>
                  <a:lnTo>
                    <a:pt x="4239165" y="112242"/>
                  </a:lnTo>
                  <a:lnTo>
                    <a:pt x="4267251" y="112928"/>
                  </a:lnTo>
                  <a:lnTo>
                    <a:pt x="4295147" y="113385"/>
                  </a:lnTo>
                  <a:lnTo>
                    <a:pt x="4320800" y="114395"/>
                  </a:lnTo>
                  <a:lnTo>
                    <a:pt x="4368116" y="117400"/>
                  </a:lnTo>
                  <a:lnTo>
                    <a:pt x="4410784" y="119206"/>
                  </a:lnTo>
                  <a:lnTo>
                    <a:pt x="4450208" y="119302"/>
                  </a:lnTo>
                  <a:lnTo>
                    <a:pt x="4486545" y="116994"/>
                  </a:lnTo>
                  <a:lnTo>
                    <a:pt x="4573188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2899"/>
            <p:cNvSpPr/>
            <p:nvPr>
              <p:custDataLst>
                <p:tags r:id="rId106"/>
              </p:custDataLst>
            </p:nvPr>
          </p:nvSpPr>
          <p:spPr>
            <a:xfrm>
              <a:off x="2508250" y="25590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2900"/>
            <p:cNvSpPr/>
            <p:nvPr>
              <p:custDataLst>
                <p:tags r:id="rId107"/>
              </p:custDataLst>
            </p:nvPr>
          </p:nvSpPr>
          <p:spPr>
            <a:xfrm>
              <a:off x="2879529" y="2667000"/>
              <a:ext cx="73220" cy="2241406"/>
            </a:xfrm>
            <a:custGeom>
              <a:avLst/>
              <a:gdLst/>
              <a:ahLst/>
              <a:cxnLst/>
              <a:rect l="0" t="0" r="0" b="0"/>
              <a:pathLst>
                <a:path w="73220" h="2241406">
                  <a:moveTo>
                    <a:pt x="3371" y="0"/>
                  </a:moveTo>
                  <a:lnTo>
                    <a:pt x="3371" y="0"/>
                  </a:lnTo>
                  <a:lnTo>
                    <a:pt x="0" y="10113"/>
                  </a:lnTo>
                  <a:lnTo>
                    <a:pt x="1974" y="50524"/>
                  </a:lnTo>
                  <a:lnTo>
                    <a:pt x="2750" y="84779"/>
                  </a:lnTo>
                  <a:lnTo>
                    <a:pt x="3187" y="130247"/>
                  </a:lnTo>
                  <a:lnTo>
                    <a:pt x="3317" y="170531"/>
                  </a:lnTo>
                  <a:lnTo>
                    <a:pt x="3355" y="216020"/>
                  </a:lnTo>
                  <a:lnTo>
                    <a:pt x="6737" y="261875"/>
                  </a:lnTo>
                  <a:lnTo>
                    <a:pt x="8395" y="293718"/>
                  </a:lnTo>
                  <a:lnTo>
                    <a:pt x="9837" y="326686"/>
                  </a:lnTo>
                  <a:lnTo>
                    <a:pt x="12830" y="360153"/>
                  </a:lnTo>
                  <a:lnTo>
                    <a:pt x="14630" y="395724"/>
                  </a:lnTo>
                  <a:lnTo>
                    <a:pt x="16136" y="432700"/>
                  </a:lnTo>
                  <a:lnTo>
                    <a:pt x="19157" y="470299"/>
                  </a:lnTo>
                  <a:lnTo>
                    <a:pt x="20971" y="510059"/>
                  </a:lnTo>
                  <a:lnTo>
                    <a:pt x="22482" y="551248"/>
                  </a:lnTo>
                  <a:lnTo>
                    <a:pt x="25505" y="593073"/>
                  </a:lnTo>
                  <a:lnTo>
                    <a:pt x="29201" y="637062"/>
                  </a:lnTo>
                  <a:lnTo>
                    <a:pt x="33196" y="681777"/>
                  </a:lnTo>
                  <a:lnTo>
                    <a:pt x="37322" y="725170"/>
                  </a:lnTo>
                  <a:lnTo>
                    <a:pt x="39627" y="769855"/>
                  </a:lnTo>
                  <a:lnTo>
                    <a:pt x="41357" y="815585"/>
                  </a:lnTo>
                  <a:lnTo>
                    <a:pt x="44478" y="861780"/>
                  </a:lnTo>
                  <a:lnTo>
                    <a:pt x="46298" y="885670"/>
                  </a:lnTo>
                  <a:lnTo>
                    <a:pt x="48217" y="910064"/>
                  </a:lnTo>
                  <a:lnTo>
                    <a:pt x="50201" y="934793"/>
                  </a:lnTo>
                  <a:lnTo>
                    <a:pt x="51524" y="959039"/>
                  </a:lnTo>
                  <a:lnTo>
                    <a:pt x="52407" y="982965"/>
                  </a:lnTo>
                  <a:lnTo>
                    <a:pt x="52995" y="1006677"/>
                  </a:lnTo>
                  <a:lnTo>
                    <a:pt x="54093" y="1030951"/>
                  </a:lnTo>
                  <a:lnTo>
                    <a:pt x="55530" y="1055601"/>
                  </a:lnTo>
                  <a:lnTo>
                    <a:pt x="57194" y="1080500"/>
                  </a:lnTo>
                  <a:lnTo>
                    <a:pt x="59009" y="1104861"/>
                  </a:lnTo>
                  <a:lnTo>
                    <a:pt x="60924" y="1128863"/>
                  </a:lnTo>
                  <a:lnTo>
                    <a:pt x="64228" y="1176228"/>
                  </a:lnTo>
                  <a:lnTo>
                    <a:pt x="65696" y="1223149"/>
                  </a:lnTo>
                  <a:lnTo>
                    <a:pt x="66793" y="1247233"/>
                  </a:lnTo>
                  <a:lnTo>
                    <a:pt x="68230" y="1271755"/>
                  </a:lnTo>
                  <a:lnTo>
                    <a:pt x="69893" y="1296570"/>
                  </a:lnTo>
                  <a:lnTo>
                    <a:pt x="71742" y="1342957"/>
                  </a:lnTo>
                  <a:lnTo>
                    <a:pt x="72564" y="1387797"/>
                  </a:lnTo>
                  <a:lnTo>
                    <a:pt x="72929" y="1433597"/>
                  </a:lnTo>
                  <a:lnTo>
                    <a:pt x="73091" y="1477941"/>
                  </a:lnTo>
                  <a:lnTo>
                    <a:pt x="73163" y="1521168"/>
                  </a:lnTo>
                  <a:lnTo>
                    <a:pt x="73195" y="1563899"/>
                  </a:lnTo>
                  <a:lnTo>
                    <a:pt x="73210" y="1606409"/>
                  </a:lnTo>
                  <a:lnTo>
                    <a:pt x="73216" y="1648115"/>
                  </a:lnTo>
                  <a:lnTo>
                    <a:pt x="73219" y="1687818"/>
                  </a:lnTo>
                  <a:lnTo>
                    <a:pt x="71339" y="1726631"/>
                  </a:lnTo>
                  <a:lnTo>
                    <a:pt x="68857" y="1764341"/>
                  </a:lnTo>
                  <a:lnTo>
                    <a:pt x="67754" y="1799916"/>
                  </a:lnTo>
                  <a:lnTo>
                    <a:pt x="65382" y="1834542"/>
                  </a:lnTo>
                  <a:lnTo>
                    <a:pt x="62681" y="1868041"/>
                  </a:lnTo>
                  <a:lnTo>
                    <a:pt x="60456" y="1914667"/>
                  </a:lnTo>
                  <a:lnTo>
                    <a:pt x="56347" y="1959056"/>
                  </a:lnTo>
                  <a:lnTo>
                    <a:pt x="54110" y="1998628"/>
                  </a:lnTo>
                  <a:lnTo>
                    <a:pt x="49292" y="2036536"/>
                  </a:lnTo>
                  <a:lnTo>
                    <a:pt x="45418" y="2071646"/>
                  </a:lnTo>
                  <a:lnTo>
                    <a:pt x="42640" y="2110853"/>
                  </a:lnTo>
                  <a:lnTo>
                    <a:pt x="35075" y="2150457"/>
                  </a:lnTo>
                  <a:lnTo>
                    <a:pt x="27268" y="2190100"/>
                  </a:lnTo>
                  <a:lnTo>
                    <a:pt x="22705" y="2234185"/>
                  </a:lnTo>
                  <a:lnTo>
                    <a:pt x="22547" y="2241333"/>
                  </a:lnTo>
                  <a:lnTo>
                    <a:pt x="22505" y="2241405"/>
                  </a:lnTo>
                  <a:lnTo>
                    <a:pt x="22421" y="2222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SMARTInkShape-2901"/>
          <p:cNvSpPr/>
          <p:nvPr>
            <p:custDataLst>
              <p:tags r:id="rId1"/>
            </p:custDataLst>
          </p:nvPr>
        </p:nvSpPr>
        <p:spPr>
          <a:xfrm>
            <a:off x="2923516" y="5054600"/>
            <a:ext cx="197397" cy="259827"/>
          </a:xfrm>
          <a:custGeom>
            <a:avLst/>
            <a:gdLst/>
            <a:ahLst/>
            <a:cxnLst/>
            <a:rect l="0" t="0" r="0" b="0"/>
            <a:pathLst>
              <a:path w="197397" h="259827">
                <a:moveTo>
                  <a:pt x="92734" y="0"/>
                </a:moveTo>
                <a:lnTo>
                  <a:pt x="92734" y="0"/>
                </a:lnTo>
                <a:lnTo>
                  <a:pt x="80525" y="0"/>
                </a:lnTo>
                <a:lnTo>
                  <a:pt x="71080" y="5645"/>
                </a:lnTo>
                <a:lnTo>
                  <a:pt x="43002" y="32493"/>
                </a:lnTo>
                <a:lnTo>
                  <a:pt x="21074" y="73711"/>
                </a:lnTo>
                <a:lnTo>
                  <a:pt x="7265" y="113390"/>
                </a:lnTo>
                <a:lnTo>
                  <a:pt x="695" y="151816"/>
                </a:lnTo>
                <a:lnTo>
                  <a:pt x="0" y="197440"/>
                </a:lnTo>
                <a:lnTo>
                  <a:pt x="4247" y="214752"/>
                </a:lnTo>
                <a:lnTo>
                  <a:pt x="13189" y="234204"/>
                </a:lnTo>
                <a:lnTo>
                  <a:pt x="26101" y="248965"/>
                </a:lnTo>
                <a:lnTo>
                  <a:pt x="33496" y="254876"/>
                </a:lnTo>
                <a:lnTo>
                  <a:pt x="58645" y="259563"/>
                </a:lnTo>
                <a:lnTo>
                  <a:pt x="74241" y="259826"/>
                </a:lnTo>
                <a:lnTo>
                  <a:pt x="102859" y="250710"/>
                </a:lnTo>
                <a:lnTo>
                  <a:pt x="145612" y="222854"/>
                </a:lnTo>
                <a:lnTo>
                  <a:pt x="167668" y="189895"/>
                </a:lnTo>
                <a:lnTo>
                  <a:pt x="181071" y="159186"/>
                </a:lnTo>
                <a:lnTo>
                  <a:pt x="194873" y="117487"/>
                </a:lnTo>
                <a:lnTo>
                  <a:pt x="197396" y="96666"/>
                </a:lnTo>
                <a:lnTo>
                  <a:pt x="193438" y="58588"/>
                </a:lnTo>
                <a:lnTo>
                  <a:pt x="184763" y="35447"/>
                </a:lnTo>
                <a:lnTo>
                  <a:pt x="173852" y="20929"/>
                </a:lnTo>
                <a:lnTo>
                  <a:pt x="160537" y="12124"/>
                </a:lnTo>
                <a:lnTo>
                  <a:pt x="142859" y="5859"/>
                </a:lnTo>
                <a:lnTo>
                  <a:pt x="96155" y="6227"/>
                </a:lnTo>
                <a:lnTo>
                  <a:pt x="81084" y="9353"/>
                </a:lnTo>
                <a:lnTo>
                  <a:pt x="41934" y="317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Shape-2902"/>
          <p:cNvSpPr/>
          <p:nvPr>
            <p:custDataLst>
              <p:tags r:id="rId2"/>
            </p:custDataLst>
          </p:nvPr>
        </p:nvSpPr>
        <p:spPr>
          <a:xfrm>
            <a:off x="6350000" y="5035550"/>
            <a:ext cx="19030" cy="298451"/>
          </a:xfrm>
          <a:custGeom>
            <a:avLst/>
            <a:gdLst/>
            <a:ahLst/>
            <a:cxnLst/>
            <a:rect l="0" t="0" r="0" b="0"/>
            <a:pathLst>
              <a:path w="19030" h="298451">
                <a:moveTo>
                  <a:pt x="0" y="0"/>
                </a:moveTo>
                <a:lnTo>
                  <a:pt x="0" y="0"/>
                </a:lnTo>
                <a:lnTo>
                  <a:pt x="5069" y="5775"/>
                </a:lnTo>
                <a:lnTo>
                  <a:pt x="8839" y="12209"/>
                </a:lnTo>
                <a:lnTo>
                  <a:pt x="16301" y="53186"/>
                </a:lnTo>
                <a:lnTo>
                  <a:pt x="18236" y="95173"/>
                </a:lnTo>
                <a:lnTo>
                  <a:pt x="18809" y="140932"/>
                </a:lnTo>
                <a:lnTo>
                  <a:pt x="18978" y="179889"/>
                </a:lnTo>
                <a:lnTo>
                  <a:pt x="19029" y="222712"/>
                </a:lnTo>
                <a:lnTo>
                  <a:pt x="12700" y="2984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Shape-2903"/>
          <p:cNvSpPr/>
          <p:nvPr>
            <p:custDataLst>
              <p:tags r:id="rId3"/>
            </p:custDataLst>
          </p:nvPr>
        </p:nvSpPr>
        <p:spPr>
          <a:xfrm>
            <a:off x="2275812" y="4573320"/>
            <a:ext cx="149466" cy="150156"/>
          </a:xfrm>
          <a:custGeom>
            <a:avLst/>
            <a:gdLst/>
            <a:ahLst/>
            <a:cxnLst/>
            <a:rect l="0" t="0" r="0" b="0"/>
            <a:pathLst>
              <a:path w="149466" h="150156">
                <a:moveTo>
                  <a:pt x="54638" y="68530"/>
                </a:moveTo>
                <a:lnTo>
                  <a:pt x="54638" y="68530"/>
                </a:lnTo>
                <a:lnTo>
                  <a:pt x="31494" y="63063"/>
                </a:lnTo>
                <a:lnTo>
                  <a:pt x="18696" y="65812"/>
                </a:lnTo>
                <a:lnTo>
                  <a:pt x="5967" y="71096"/>
                </a:lnTo>
                <a:lnTo>
                  <a:pt x="3141" y="74474"/>
                </a:lnTo>
                <a:lnTo>
                  <a:pt x="0" y="83871"/>
                </a:lnTo>
                <a:lnTo>
                  <a:pt x="2368" y="95104"/>
                </a:lnTo>
                <a:lnTo>
                  <a:pt x="9534" y="107857"/>
                </a:lnTo>
                <a:lnTo>
                  <a:pt x="29436" y="129493"/>
                </a:lnTo>
                <a:lnTo>
                  <a:pt x="45084" y="140545"/>
                </a:lnTo>
                <a:lnTo>
                  <a:pt x="76501" y="147958"/>
                </a:lnTo>
                <a:lnTo>
                  <a:pt x="99138" y="150155"/>
                </a:lnTo>
                <a:lnTo>
                  <a:pt x="115573" y="143143"/>
                </a:lnTo>
                <a:lnTo>
                  <a:pt x="132520" y="129913"/>
                </a:lnTo>
                <a:lnTo>
                  <a:pt x="144756" y="112274"/>
                </a:lnTo>
                <a:lnTo>
                  <a:pt x="149253" y="87031"/>
                </a:lnTo>
                <a:lnTo>
                  <a:pt x="149465" y="72398"/>
                </a:lnTo>
                <a:lnTo>
                  <a:pt x="142174" y="48612"/>
                </a:lnTo>
                <a:lnTo>
                  <a:pt x="122202" y="21236"/>
                </a:lnTo>
                <a:lnTo>
                  <a:pt x="114498" y="13717"/>
                </a:lnTo>
                <a:lnTo>
                  <a:pt x="94648" y="5363"/>
                </a:lnTo>
                <a:lnTo>
                  <a:pt x="60895" y="0"/>
                </a:lnTo>
                <a:lnTo>
                  <a:pt x="38539" y="5813"/>
                </a:lnTo>
                <a:lnTo>
                  <a:pt x="26081" y="22076"/>
                </a:lnTo>
                <a:lnTo>
                  <a:pt x="10188" y="7488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SMARTInkShape-Group526"/>
          <p:cNvGrpSpPr/>
          <p:nvPr/>
        </p:nvGrpSpPr>
        <p:grpSpPr>
          <a:xfrm>
            <a:off x="2508250" y="2647950"/>
            <a:ext cx="406401" cy="214601"/>
            <a:chOff x="2508250" y="2647950"/>
            <a:chExt cx="406401" cy="214601"/>
          </a:xfrm>
        </p:grpSpPr>
        <p:sp>
          <p:nvSpPr>
            <p:cNvPr id="106" name="SMARTInkShape-2904"/>
            <p:cNvSpPr/>
            <p:nvPr>
              <p:custDataLst>
                <p:tags r:id="rId103"/>
              </p:custDataLst>
            </p:nvPr>
          </p:nvSpPr>
          <p:spPr>
            <a:xfrm>
              <a:off x="2508250" y="2647950"/>
              <a:ext cx="24495" cy="214601"/>
            </a:xfrm>
            <a:custGeom>
              <a:avLst/>
              <a:gdLst/>
              <a:ahLst/>
              <a:cxnLst/>
              <a:rect l="0" t="0" r="0" b="0"/>
              <a:pathLst>
                <a:path w="24495" h="214601">
                  <a:moveTo>
                    <a:pt x="12700" y="190500"/>
                  </a:moveTo>
                  <a:lnTo>
                    <a:pt x="12700" y="190500"/>
                  </a:lnTo>
                  <a:lnTo>
                    <a:pt x="17726" y="202433"/>
                  </a:lnTo>
                  <a:lnTo>
                    <a:pt x="18788" y="211515"/>
                  </a:lnTo>
                  <a:lnTo>
                    <a:pt x="19581" y="212977"/>
                  </a:lnTo>
                  <a:lnTo>
                    <a:pt x="20815" y="213951"/>
                  </a:lnTo>
                  <a:lnTo>
                    <a:pt x="22343" y="214600"/>
                  </a:lnTo>
                  <a:lnTo>
                    <a:pt x="23362" y="214328"/>
                  </a:lnTo>
                  <a:lnTo>
                    <a:pt x="24042" y="213441"/>
                  </a:lnTo>
                  <a:lnTo>
                    <a:pt x="24494" y="212144"/>
                  </a:lnTo>
                  <a:lnTo>
                    <a:pt x="23399" y="171591"/>
                  </a:lnTo>
                  <a:lnTo>
                    <a:pt x="18457" y="129629"/>
                  </a:lnTo>
                  <a:lnTo>
                    <a:pt x="14406" y="87092"/>
                  </a:lnTo>
                  <a:lnTo>
                    <a:pt x="11324" y="5026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2905"/>
            <p:cNvSpPr/>
            <p:nvPr>
              <p:custDataLst>
                <p:tags r:id="rId104"/>
              </p:custDataLst>
            </p:nvPr>
          </p:nvSpPr>
          <p:spPr>
            <a:xfrm>
              <a:off x="2763394" y="2764437"/>
              <a:ext cx="151257" cy="20348"/>
            </a:xfrm>
            <a:custGeom>
              <a:avLst/>
              <a:gdLst/>
              <a:ahLst/>
              <a:cxnLst/>
              <a:rect l="0" t="0" r="0" b="0"/>
              <a:pathLst>
                <a:path w="151257" h="20348">
                  <a:moveTo>
                    <a:pt x="11556" y="10513"/>
                  </a:moveTo>
                  <a:lnTo>
                    <a:pt x="11556" y="10513"/>
                  </a:lnTo>
                  <a:lnTo>
                    <a:pt x="8185" y="13884"/>
                  </a:lnTo>
                  <a:lnTo>
                    <a:pt x="4649" y="15539"/>
                  </a:lnTo>
                  <a:lnTo>
                    <a:pt x="2718" y="15980"/>
                  </a:lnTo>
                  <a:lnTo>
                    <a:pt x="1430" y="16980"/>
                  </a:lnTo>
                  <a:lnTo>
                    <a:pt x="0" y="19972"/>
                  </a:lnTo>
                  <a:lnTo>
                    <a:pt x="1030" y="20347"/>
                  </a:lnTo>
                  <a:lnTo>
                    <a:pt x="43472" y="5195"/>
                  </a:lnTo>
                  <a:lnTo>
                    <a:pt x="74399" y="0"/>
                  </a:lnTo>
                  <a:lnTo>
                    <a:pt x="151256" y="41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SMARTInkShape-Group527"/>
          <p:cNvGrpSpPr/>
          <p:nvPr/>
        </p:nvGrpSpPr>
        <p:grpSpPr>
          <a:xfrm>
            <a:off x="1936750" y="2814519"/>
            <a:ext cx="342901" cy="1244952"/>
            <a:chOff x="1936750" y="2814519"/>
            <a:chExt cx="342901" cy="1244952"/>
          </a:xfrm>
        </p:grpSpPr>
        <p:sp>
          <p:nvSpPr>
            <p:cNvPr id="109" name="SMARTInkShape-2906"/>
            <p:cNvSpPr/>
            <p:nvPr>
              <p:custDataLst>
                <p:tags r:id="rId95"/>
              </p:custDataLst>
            </p:nvPr>
          </p:nvSpPr>
          <p:spPr>
            <a:xfrm>
              <a:off x="1981200" y="3395644"/>
              <a:ext cx="234951" cy="21539"/>
            </a:xfrm>
            <a:custGeom>
              <a:avLst/>
              <a:gdLst/>
              <a:ahLst/>
              <a:cxnLst/>
              <a:rect l="0" t="0" r="0" b="0"/>
              <a:pathLst>
                <a:path w="234951" h="21539">
                  <a:moveTo>
                    <a:pt x="0" y="14306"/>
                  </a:moveTo>
                  <a:lnTo>
                    <a:pt x="0" y="14306"/>
                  </a:lnTo>
                  <a:lnTo>
                    <a:pt x="0" y="7564"/>
                  </a:lnTo>
                  <a:lnTo>
                    <a:pt x="2822" y="4872"/>
                  </a:lnTo>
                  <a:lnTo>
                    <a:pt x="13484" y="0"/>
                  </a:lnTo>
                  <a:lnTo>
                    <a:pt x="38724" y="33"/>
                  </a:lnTo>
                  <a:lnTo>
                    <a:pt x="81811" y="6365"/>
                  </a:lnTo>
                  <a:lnTo>
                    <a:pt x="120426" y="16291"/>
                  </a:lnTo>
                  <a:lnTo>
                    <a:pt x="145950" y="21538"/>
                  </a:lnTo>
                  <a:lnTo>
                    <a:pt x="184121" y="21231"/>
                  </a:lnTo>
                  <a:lnTo>
                    <a:pt x="234950" y="206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2907"/>
            <p:cNvSpPr/>
            <p:nvPr>
              <p:custDataLst>
                <p:tags r:id="rId96"/>
              </p:custDataLst>
            </p:nvPr>
          </p:nvSpPr>
          <p:spPr>
            <a:xfrm>
              <a:off x="2095500" y="2882900"/>
              <a:ext cx="43568" cy="426010"/>
            </a:xfrm>
            <a:custGeom>
              <a:avLst/>
              <a:gdLst/>
              <a:ahLst/>
              <a:cxnLst/>
              <a:rect l="0" t="0" r="0" b="0"/>
              <a:pathLst>
                <a:path w="43568" h="426010">
                  <a:moveTo>
                    <a:pt x="38100" y="387350"/>
                  </a:moveTo>
                  <a:lnTo>
                    <a:pt x="38100" y="387350"/>
                  </a:lnTo>
                  <a:lnTo>
                    <a:pt x="43567" y="415961"/>
                  </a:lnTo>
                  <a:lnTo>
                    <a:pt x="42176" y="423114"/>
                  </a:lnTo>
                  <a:lnTo>
                    <a:pt x="40817" y="426009"/>
                  </a:lnTo>
                  <a:lnTo>
                    <a:pt x="39206" y="423001"/>
                  </a:lnTo>
                  <a:lnTo>
                    <a:pt x="29669" y="378922"/>
                  </a:lnTo>
                  <a:lnTo>
                    <a:pt x="20315" y="333347"/>
                  </a:lnTo>
                  <a:lnTo>
                    <a:pt x="14956" y="293033"/>
                  </a:lnTo>
                  <a:lnTo>
                    <a:pt x="11487" y="252395"/>
                  </a:lnTo>
                  <a:lnTo>
                    <a:pt x="7872" y="209074"/>
                  </a:lnTo>
                  <a:lnTo>
                    <a:pt x="4919" y="166840"/>
                  </a:lnTo>
                  <a:lnTo>
                    <a:pt x="1457" y="127516"/>
                  </a:lnTo>
                  <a:lnTo>
                    <a:pt x="432" y="8905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2908"/>
            <p:cNvSpPr/>
            <p:nvPr>
              <p:custDataLst>
                <p:tags r:id="rId97"/>
              </p:custDataLst>
            </p:nvPr>
          </p:nvSpPr>
          <p:spPr>
            <a:xfrm>
              <a:off x="2007922" y="2814519"/>
              <a:ext cx="189179" cy="164580"/>
            </a:xfrm>
            <a:custGeom>
              <a:avLst/>
              <a:gdLst/>
              <a:ahLst/>
              <a:cxnLst/>
              <a:rect l="0" t="0" r="0" b="0"/>
              <a:pathLst>
                <a:path w="189179" h="164580">
                  <a:moveTo>
                    <a:pt x="30428" y="106481"/>
                  </a:moveTo>
                  <a:lnTo>
                    <a:pt x="30428" y="106481"/>
                  </a:lnTo>
                  <a:lnTo>
                    <a:pt x="12537" y="151366"/>
                  </a:lnTo>
                  <a:lnTo>
                    <a:pt x="3140" y="164579"/>
                  </a:lnTo>
                  <a:lnTo>
                    <a:pt x="1653" y="163557"/>
                  </a:lnTo>
                  <a:lnTo>
                    <a:pt x="0" y="154896"/>
                  </a:lnTo>
                  <a:lnTo>
                    <a:pt x="10786" y="110139"/>
                  </a:lnTo>
                  <a:lnTo>
                    <a:pt x="23098" y="71690"/>
                  </a:lnTo>
                  <a:lnTo>
                    <a:pt x="42778" y="30517"/>
                  </a:lnTo>
                  <a:lnTo>
                    <a:pt x="49558" y="17215"/>
                  </a:lnTo>
                  <a:lnTo>
                    <a:pt x="60567" y="6600"/>
                  </a:lnTo>
                  <a:lnTo>
                    <a:pt x="67454" y="1793"/>
                  </a:lnTo>
                  <a:lnTo>
                    <a:pt x="75573" y="0"/>
                  </a:lnTo>
                  <a:lnTo>
                    <a:pt x="94002" y="1771"/>
                  </a:lnTo>
                  <a:lnTo>
                    <a:pt x="110188" y="11024"/>
                  </a:lnTo>
                  <a:lnTo>
                    <a:pt x="149430" y="53093"/>
                  </a:lnTo>
                  <a:lnTo>
                    <a:pt x="189178" y="1064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2909"/>
            <p:cNvSpPr/>
            <p:nvPr>
              <p:custDataLst>
                <p:tags r:id="rId98"/>
              </p:custDataLst>
            </p:nvPr>
          </p:nvSpPr>
          <p:spPr>
            <a:xfrm>
              <a:off x="1971740" y="3996842"/>
              <a:ext cx="307911" cy="15930"/>
            </a:xfrm>
            <a:custGeom>
              <a:avLst/>
              <a:gdLst/>
              <a:ahLst/>
              <a:cxnLst/>
              <a:rect l="0" t="0" r="0" b="0"/>
              <a:pathLst>
                <a:path w="307911" h="15930">
                  <a:moveTo>
                    <a:pt x="9460" y="3658"/>
                  </a:moveTo>
                  <a:lnTo>
                    <a:pt x="9460" y="3658"/>
                  </a:lnTo>
                  <a:lnTo>
                    <a:pt x="3993" y="3658"/>
                  </a:lnTo>
                  <a:lnTo>
                    <a:pt x="0" y="287"/>
                  </a:lnTo>
                  <a:lnTo>
                    <a:pt x="1742" y="0"/>
                  </a:lnTo>
                  <a:lnTo>
                    <a:pt x="46755" y="3949"/>
                  </a:lnTo>
                  <a:lnTo>
                    <a:pt x="94229" y="8602"/>
                  </a:lnTo>
                  <a:lnTo>
                    <a:pt x="130062" y="11473"/>
                  </a:lnTo>
                  <a:lnTo>
                    <a:pt x="174546" y="14911"/>
                  </a:lnTo>
                  <a:lnTo>
                    <a:pt x="213361" y="15929"/>
                  </a:lnTo>
                  <a:lnTo>
                    <a:pt x="248381" y="14349"/>
                  </a:lnTo>
                  <a:lnTo>
                    <a:pt x="290977" y="7494"/>
                  </a:lnTo>
                  <a:lnTo>
                    <a:pt x="307910" y="3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2910"/>
            <p:cNvSpPr/>
            <p:nvPr>
              <p:custDataLst>
                <p:tags r:id="rId99"/>
              </p:custDataLst>
            </p:nvPr>
          </p:nvSpPr>
          <p:spPr>
            <a:xfrm>
              <a:off x="1936750" y="3835400"/>
              <a:ext cx="63501" cy="203201"/>
            </a:xfrm>
            <a:custGeom>
              <a:avLst/>
              <a:gdLst/>
              <a:ahLst/>
              <a:cxnLst/>
              <a:rect l="0" t="0" r="0" b="0"/>
              <a:pathLst>
                <a:path w="63501" h="203201">
                  <a:moveTo>
                    <a:pt x="63500" y="203200"/>
                  </a:moveTo>
                  <a:lnTo>
                    <a:pt x="63500" y="203200"/>
                  </a:lnTo>
                  <a:lnTo>
                    <a:pt x="51290" y="203200"/>
                  </a:lnTo>
                  <a:lnTo>
                    <a:pt x="43727" y="199437"/>
                  </a:lnTo>
                  <a:lnTo>
                    <a:pt x="39735" y="196458"/>
                  </a:lnTo>
                  <a:lnTo>
                    <a:pt x="27374" y="172039"/>
                  </a:lnTo>
                  <a:lnTo>
                    <a:pt x="18145" y="134622"/>
                  </a:lnTo>
                  <a:lnTo>
                    <a:pt x="7571" y="92256"/>
                  </a:lnTo>
                  <a:lnTo>
                    <a:pt x="2243" y="4842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2911"/>
            <p:cNvSpPr/>
            <p:nvPr>
              <p:custDataLst>
                <p:tags r:id="rId100"/>
              </p:custDataLst>
            </p:nvPr>
          </p:nvSpPr>
          <p:spPr>
            <a:xfrm>
              <a:off x="2095500" y="3873500"/>
              <a:ext cx="48153" cy="185971"/>
            </a:xfrm>
            <a:custGeom>
              <a:avLst/>
              <a:gdLst/>
              <a:ahLst/>
              <a:cxnLst/>
              <a:rect l="0" t="0" r="0" b="0"/>
              <a:pathLst>
                <a:path w="48153" h="185971">
                  <a:moveTo>
                    <a:pt x="31750" y="177800"/>
                  </a:moveTo>
                  <a:lnTo>
                    <a:pt x="31750" y="177800"/>
                  </a:lnTo>
                  <a:lnTo>
                    <a:pt x="44842" y="185822"/>
                  </a:lnTo>
                  <a:lnTo>
                    <a:pt x="46828" y="185970"/>
                  </a:lnTo>
                  <a:lnTo>
                    <a:pt x="48152" y="185363"/>
                  </a:lnTo>
                  <a:lnTo>
                    <a:pt x="47742" y="179045"/>
                  </a:lnTo>
                  <a:lnTo>
                    <a:pt x="38358" y="137516"/>
                  </a:lnTo>
                  <a:lnTo>
                    <a:pt x="29043" y="106038"/>
                  </a:lnTo>
                  <a:lnTo>
                    <a:pt x="18552" y="72528"/>
                  </a:lnTo>
                  <a:lnTo>
                    <a:pt x="9186" y="3646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2912"/>
            <p:cNvSpPr/>
            <p:nvPr>
              <p:custDataLst>
                <p:tags r:id="rId101"/>
              </p:custDataLst>
            </p:nvPr>
          </p:nvSpPr>
          <p:spPr>
            <a:xfrm>
              <a:off x="2013833" y="3479800"/>
              <a:ext cx="189618" cy="183270"/>
            </a:xfrm>
            <a:custGeom>
              <a:avLst/>
              <a:gdLst/>
              <a:ahLst/>
              <a:cxnLst/>
              <a:rect l="0" t="0" r="0" b="0"/>
              <a:pathLst>
                <a:path w="189618" h="183270">
                  <a:moveTo>
                    <a:pt x="5467" y="0"/>
                  </a:moveTo>
                  <a:lnTo>
                    <a:pt x="5467" y="0"/>
                  </a:lnTo>
                  <a:lnTo>
                    <a:pt x="2096" y="0"/>
                  </a:lnTo>
                  <a:lnTo>
                    <a:pt x="1103" y="2117"/>
                  </a:lnTo>
                  <a:lnTo>
                    <a:pt x="0" y="10113"/>
                  </a:lnTo>
                  <a:lnTo>
                    <a:pt x="9492" y="33256"/>
                  </a:lnTo>
                  <a:lnTo>
                    <a:pt x="29080" y="55714"/>
                  </a:lnTo>
                  <a:lnTo>
                    <a:pt x="72434" y="86830"/>
                  </a:lnTo>
                  <a:lnTo>
                    <a:pt x="116826" y="119933"/>
                  </a:lnTo>
                  <a:lnTo>
                    <a:pt x="156241" y="150795"/>
                  </a:lnTo>
                  <a:lnTo>
                    <a:pt x="171256" y="163681"/>
                  </a:lnTo>
                  <a:lnTo>
                    <a:pt x="177929" y="174112"/>
                  </a:lnTo>
                  <a:lnTo>
                    <a:pt x="178297" y="177458"/>
                  </a:lnTo>
                  <a:lnTo>
                    <a:pt x="177132" y="179689"/>
                  </a:lnTo>
                  <a:lnTo>
                    <a:pt x="174943" y="181176"/>
                  </a:lnTo>
                  <a:lnTo>
                    <a:pt x="158380" y="183269"/>
                  </a:lnTo>
                  <a:lnTo>
                    <a:pt x="147276" y="179995"/>
                  </a:lnTo>
                  <a:lnTo>
                    <a:pt x="142340" y="177147"/>
                  </a:lnTo>
                  <a:lnTo>
                    <a:pt x="134973" y="168337"/>
                  </a:lnTo>
                  <a:lnTo>
                    <a:pt x="130053" y="157366"/>
                  </a:lnTo>
                  <a:lnTo>
                    <a:pt x="127866" y="145435"/>
                  </a:lnTo>
                  <a:lnTo>
                    <a:pt x="135896" y="112506"/>
                  </a:lnTo>
                  <a:lnTo>
                    <a:pt x="150548" y="78803"/>
                  </a:lnTo>
                  <a:lnTo>
                    <a:pt x="189617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2913"/>
            <p:cNvSpPr/>
            <p:nvPr>
              <p:custDataLst>
                <p:tags r:id="rId102"/>
              </p:custDataLst>
            </p:nvPr>
          </p:nvSpPr>
          <p:spPr>
            <a:xfrm>
              <a:off x="1963633" y="3662983"/>
              <a:ext cx="271568" cy="78400"/>
            </a:xfrm>
            <a:custGeom>
              <a:avLst/>
              <a:gdLst/>
              <a:ahLst/>
              <a:cxnLst/>
              <a:rect l="0" t="0" r="0" b="0"/>
              <a:pathLst>
                <a:path w="271568" h="78400">
                  <a:moveTo>
                    <a:pt x="23917" y="7317"/>
                  </a:moveTo>
                  <a:lnTo>
                    <a:pt x="23917" y="7317"/>
                  </a:lnTo>
                  <a:lnTo>
                    <a:pt x="20546" y="7317"/>
                  </a:lnTo>
                  <a:lnTo>
                    <a:pt x="11707" y="575"/>
                  </a:lnTo>
                  <a:lnTo>
                    <a:pt x="8722" y="0"/>
                  </a:lnTo>
                  <a:lnTo>
                    <a:pt x="6026" y="1028"/>
                  </a:lnTo>
                  <a:lnTo>
                    <a:pt x="3523" y="3124"/>
                  </a:lnTo>
                  <a:lnTo>
                    <a:pt x="742" y="9216"/>
                  </a:lnTo>
                  <a:lnTo>
                    <a:pt x="0" y="12817"/>
                  </a:lnTo>
                  <a:lnTo>
                    <a:pt x="4821" y="24343"/>
                  </a:lnTo>
                  <a:lnTo>
                    <a:pt x="9069" y="31367"/>
                  </a:lnTo>
                  <a:lnTo>
                    <a:pt x="38646" y="51367"/>
                  </a:lnTo>
                  <a:lnTo>
                    <a:pt x="78689" y="67328"/>
                  </a:lnTo>
                  <a:lnTo>
                    <a:pt x="125204" y="77622"/>
                  </a:lnTo>
                  <a:lnTo>
                    <a:pt x="161251" y="78399"/>
                  </a:lnTo>
                  <a:lnTo>
                    <a:pt x="199918" y="70790"/>
                  </a:lnTo>
                  <a:lnTo>
                    <a:pt x="244975" y="55577"/>
                  </a:lnTo>
                  <a:lnTo>
                    <a:pt x="271567" y="390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SMARTInkShape-Group528"/>
          <p:cNvGrpSpPr/>
          <p:nvPr/>
        </p:nvGrpSpPr>
        <p:grpSpPr>
          <a:xfrm>
            <a:off x="4082875" y="5499100"/>
            <a:ext cx="1079191" cy="241301"/>
            <a:chOff x="4082875" y="5499100"/>
            <a:chExt cx="1079191" cy="241301"/>
          </a:xfrm>
        </p:grpSpPr>
        <p:sp>
          <p:nvSpPr>
            <p:cNvPr id="118" name="SMARTInkShape-2914"/>
            <p:cNvSpPr/>
            <p:nvPr>
              <p:custDataLst>
                <p:tags r:id="rId92"/>
              </p:custDataLst>
            </p:nvPr>
          </p:nvSpPr>
          <p:spPr>
            <a:xfrm>
              <a:off x="4574910" y="5632450"/>
              <a:ext cx="416191" cy="19051"/>
            </a:xfrm>
            <a:custGeom>
              <a:avLst/>
              <a:gdLst/>
              <a:ahLst/>
              <a:cxnLst/>
              <a:rect l="0" t="0" r="0" b="0"/>
              <a:pathLst>
                <a:path w="416191" h="19051">
                  <a:moveTo>
                    <a:pt x="22490" y="19050"/>
                  </a:moveTo>
                  <a:lnTo>
                    <a:pt x="22490" y="19050"/>
                  </a:lnTo>
                  <a:lnTo>
                    <a:pt x="0" y="19050"/>
                  </a:lnTo>
                  <a:lnTo>
                    <a:pt x="8065" y="15679"/>
                  </a:lnTo>
                  <a:lnTo>
                    <a:pt x="42715" y="13288"/>
                  </a:lnTo>
                  <a:lnTo>
                    <a:pt x="87984" y="12874"/>
                  </a:lnTo>
                  <a:lnTo>
                    <a:pt x="129855" y="12751"/>
                  </a:lnTo>
                  <a:lnTo>
                    <a:pt x="172522" y="12715"/>
                  </a:lnTo>
                  <a:lnTo>
                    <a:pt x="212993" y="11999"/>
                  </a:lnTo>
                  <a:lnTo>
                    <a:pt x="255246" y="8337"/>
                  </a:lnTo>
                  <a:lnTo>
                    <a:pt x="294890" y="6939"/>
                  </a:lnTo>
                  <a:lnTo>
                    <a:pt x="336975" y="5819"/>
                  </a:lnTo>
                  <a:lnTo>
                    <a:pt x="375809" y="3056"/>
                  </a:lnTo>
                  <a:lnTo>
                    <a:pt x="41619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2915"/>
            <p:cNvSpPr/>
            <p:nvPr>
              <p:custDataLst>
                <p:tags r:id="rId93"/>
              </p:custDataLst>
            </p:nvPr>
          </p:nvSpPr>
          <p:spPr>
            <a:xfrm>
              <a:off x="4082875" y="5499100"/>
              <a:ext cx="273226" cy="203201"/>
            </a:xfrm>
            <a:custGeom>
              <a:avLst/>
              <a:gdLst/>
              <a:ahLst/>
              <a:cxnLst/>
              <a:rect l="0" t="0" r="0" b="0"/>
              <a:pathLst>
                <a:path w="273226" h="203201">
                  <a:moveTo>
                    <a:pt x="260525" y="0"/>
                  </a:moveTo>
                  <a:lnTo>
                    <a:pt x="260525" y="0"/>
                  </a:lnTo>
                  <a:lnTo>
                    <a:pt x="257154" y="0"/>
                  </a:lnTo>
                  <a:lnTo>
                    <a:pt x="253617" y="3763"/>
                  </a:lnTo>
                  <a:lnTo>
                    <a:pt x="234518" y="46453"/>
                  </a:lnTo>
                  <a:lnTo>
                    <a:pt x="214701" y="87179"/>
                  </a:lnTo>
                  <a:lnTo>
                    <a:pt x="176580" y="133916"/>
                  </a:lnTo>
                  <a:lnTo>
                    <a:pt x="151568" y="158182"/>
                  </a:lnTo>
                  <a:lnTo>
                    <a:pt x="139427" y="165083"/>
                  </a:lnTo>
                  <a:lnTo>
                    <a:pt x="99178" y="174556"/>
                  </a:lnTo>
                  <a:lnTo>
                    <a:pt x="63611" y="175428"/>
                  </a:lnTo>
                  <a:lnTo>
                    <a:pt x="32533" y="167377"/>
                  </a:lnTo>
                  <a:lnTo>
                    <a:pt x="19025" y="159997"/>
                  </a:lnTo>
                  <a:lnTo>
                    <a:pt x="3487" y="141167"/>
                  </a:lnTo>
                  <a:lnTo>
                    <a:pt x="0" y="129533"/>
                  </a:lnTo>
                  <a:lnTo>
                    <a:pt x="58" y="124456"/>
                  </a:lnTo>
                  <a:lnTo>
                    <a:pt x="2919" y="120364"/>
                  </a:lnTo>
                  <a:lnTo>
                    <a:pt x="13625" y="113938"/>
                  </a:lnTo>
                  <a:lnTo>
                    <a:pt x="49002" y="113096"/>
                  </a:lnTo>
                  <a:lnTo>
                    <a:pt x="91861" y="120685"/>
                  </a:lnTo>
                  <a:lnTo>
                    <a:pt x="132469" y="131871"/>
                  </a:lnTo>
                  <a:lnTo>
                    <a:pt x="174683" y="148998"/>
                  </a:lnTo>
                  <a:lnTo>
                    <a:pt x="214379" y="170151"/>
                  </a:lnTo>
                  <a:lnTo>
                    <a:pt x="273225" y="203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2916"/>
            <p:cNvSpPr/>
            <p:nvPr>
              <p:custDataLst>
                <p:tags r:id="rId94"/>
              </p:custDataLst>
            </p:nvPr>
          </p:nvSpPr>
          <p:spPr>
            <a:xfrm>
              <a:off x="4959350" y="5505450"/>
              <a:ext cx="202716" cy="234951"/>
            </a:xfrm>
            <a:custGeom>
              <a:avLst/>
              <a:gdLst/>
              <a:ahLst/>
              <a:cxnLst/>
              <a:rect l="0" t="0" r="0" b="0"/>
              <a:pathLst>
                <a:path w="202716" h="234951">
                  <a:moveTo>
                    <a:pt x="88900" y="0"/>
                  </a:moveTo>
                  <a:lnTo>
                    <a:pt x="88900" y="0"/>
                  </a:lnTo>
                  <a:lnTo>
                    <a:pt x="66914" y="6908"/>
                  </a:lnTo>
                  <a:lnTo>
                    <a:pt x="63660" y="8838"/>
                  </a:lnTo>
                  <a:lnTo>
                    <a:pt x="63607" y="10831"/>
                  </a:lnTo>
                  <a:lnTo>
                    <a:pt x="65687" y="12865"/>
                  </a:lnTo>
                  <a:lnTo>
                    <a:pt x="108891" y="32739"/>
                  </a:lnTo>
                  <a:lnTo>
                    <a:pt x="152168" y="52458"/>
                  </a:lnTo>
                  <a:lnTo>
                    <a:pt x="181204" y="69786"/>
                  </a:lnTo>
                  <a:lnTo>
                    <a:pt x="197858" y="87783"/>
                  </a:lnTo>
                  <a:lnTo>
                    <a:pt x="202472" y="104867"/>
                  </a:lnTo>
                  <a:lnTo>
                    <a:pt x="202715" y="114361"/>
                  </a:lnTo>
                  <a:lnTo>
                    <a:pt x="197340" y="132436"/>
                  </a:lnTo>
                  <a:lnTo>
                    <a:pt x="192943" y="141208"/>
                  </a:lnTo>
                  <a:lnTo>
                    <a:pt x="157586" y="174152"/>
                  </a:lnTo>
                  <a:lnTo>
                    <a:pt x="114591" y="200324"/>
                  </a:lnTo>
                  <a:lnTo>
                    <a:pt x="77381" y="217161"/>
                  </a:lnTo>
                  <a:lnTo>
                    <a:pt x="0" y="234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SMARTInkShape-2917"/>
          <p:cNvSpPr/>
          <p:nvPr>
            <p:custDataLst>
              <p:tags r:id="rId4"/>
            </p:custDataLst>
          </p:nvPr>
        </p:nvSpPr>
        <p:spPr>
          <a:xfrm>
            <a:off x="2927350" y="4661162"/>
            <a:ext cx="654020" cy="44080"/>
          </a:xfrm>
          <a:custGeom>
            <a:avLst/>
            <a:gdLst/>
            <a:ahLst/>
            <a:cxnLst/>
            <a:rect l="0" t="0" r="0" b="0"/>
            <a:pathLst>
              <a:path w="654020" h="44080">
                <a:moveTo>
                  <a:pt x="0" y="12438"/>
                </a:moveTo>
                <a:lnTo>
                  <a:pt x="0" y="12438"/>
                </a:lnTo>
                <a:lnTo>
                  <a:pt x="0" y="24249"/>
                </a:lnTo>
                <a:lnTo>
                  <a:pt x="706" y="24545"/>
                </a:lnTo>
                <a:lnTo>
                  <a:pt x="24232" y="25138"/>
                </a:lnTo>
                <a:lnTo>
                  <a:pt x="30945" y="29502"/>
                </a:lnTo>
                <a:lnTo>
                  <a:pt x="78343" y="31472"/>
                </a:lnTo>
                <a:lnTo>
                  <a:pt x="122885" y="31488"/>
                </a:lnTo>
                <a:lnTo>
                  <a:pt x="165231" y="31488"/>
                </a:lnTo>
                <a:lnTo>
                  <a:pt x="211541" y="31488"/>
                </a:lnTo>
                <a:lnTo>
                  <a:pt x="235343" y="33369"/>
                </a:lnTo>
                <a:lnTo>
                  <a:pt x="279423" y="37576"/>
                </a:lnTo>
                <a:lnTo>
                  <a:pt x="323851" y="37823"/>
                </a:lnTo>
                <a:lnTo>
                  <a:pt x="369183" y="37837"/>
                </a:lnTo>
                <a:lnTo>
                  <a:pt x="413507" y="37132"/>
                </a:lnTo>
                <a:lnTo>
                  <a:pt x="456616" y="32076"/>
                </a:lnTo>
                <a:lnTo>
                  <a:pt x="499734" y="29640"/>
                </a:lnTo>
                <a:lnTo>
                  <a:pt x="521576" y="26027"/>
                </a:lnTo>
                <a:lnTo>
                  <a:pt x="568413" y="25161"/>
                </a:lnTo>
                <a:lnTo>
                  <a:pt x="604955" y="17023"/>
                </a:lnTo>
                <a:lnTo>
                  <a:pt x="617149" y="13343"/>
                </a:lnTo>
                <a:lnTo>
                  <a:pt x="644163" y="12440"/>
                </a:lnTo>
                <a:lnTo>
                  <a:pt x="648010" y="10557"/>
                </a:lnTo>
                <a:lnTo>
                  <a:pt x="654019" y="6110"/>
                </a:lnTo>
                <a:lnTo>
                  <a:pt x="648580" y="622"/>
                </a:lnTo>
                <a:lnTo>
                  <a:pt x="641219" y="0"/>
                </a:lnTo>
                <a:lnTo>
                  <a:pt x="611127" y="8599"/>
                </a:lnTo>
                <a:lnTo>
                  <a:pt x="594373" y="18042"/>
                </a:lnTo>
                <a:lnTo>
                  <a:pt x="583843" y="26407"/>
                </a:lnTo>
                <a:lnTo>
                  <a:pt x="582551" y="28806"/>
                </a:lnTo>
                <a:lnTo>
                  <a:pt x="582395" y="31111"/>
                </a:lnTo>
                <a:lnTo>
                  <a:pt x="584103" y="35554"/>
                </a:lnTo>
                <a:lnTo>
                  <a:pt x="587215" y="39880"/>
                </a:lnTo>
                <a:lnTo>
                  <a:pt x="590949" y="42273"/>
                </a:lnTo>
                <a:lnTo>
                  <a:pt x="596372" y="43337"/>
                </a:lnTo>
                <a:lnTo>
                  <a:pt x="610619" y="43231"/>
                </a:lnTo>
                <a:lnTo>
                  <a:pt x="619695" y="40705"/>
                </a:lnTo>
                <a:lnTo>
                  <a:pt x="632739" y="31945"/>
                </a:lnTo>
                <a:lnTo>
                  <a:pt x="634903" y="28971"/>
                </a:lnTo>
                <a:lnTo>
                  <a:pt x="635641" y="26282"/>
                </a:lnTo>
                <a:lnTo>
                  <a:pt x="635427" y="23784"/>
                </a:lnTo>
                <a:lnTo>
                  <a:pt x="634579" y="22118"/>
                </a:lnTo>
                <a:lnTo>
                  <a:pt x="633308" y="21008"/>
                </a:lnTo>
                <a:lnTo>
                  <a:pt x="631755" y="20268"/>
                </a:lnTo>
                <a:lnTo>
                  <a:pt x="619457" y="19226"/>
                </a:lnTo>
                <a:lnTo>
                  <a:pt x="605779" y="22289"/>
                </a:lnTo>
                <a:lnTo>
                  <a:pt x="586136" y="31670"/>
                </a:lnTo>
                <a:lnTo>
                  <a:pt x="581532" y="35802"/>
                </a:lnTo>
                <a:lnTo>
                  <a:pt x="579487" y="39991"/>
                </a:lnTo>
                <a:lnTo>
                  <a:pt x="580352" y="41389"/>
                </a:lnTo>
                <a:lnTo>
                  <a:pt x="585077" y="42944"/>
                </a:lnTo>
                <a:lnTo>
                  <a:pt x="607746" y="44079"/>
                </a:lnTo>
                <a:lnTo>
                  <a:pt x="624468" y="39096"/>
                </a:lnTo>
                <a:lnTo>
                  <a:pt x="632906" y="35340"/>
                </a:lnTo>
                <a:lnTo>
                  <a:pt x="635721" y="31939"/>
                </a:lnTo>
                <a:lnTo>
                  <a:pt x="638848" y="22516"/>
                </a:lnTo>
                <a:lnTo>
                  <a:pt x="638357" y="15036"/>
                </a:lnTo>
                <a:lnTo>
                  <a:pt x="637238" y="12053"/>
                </a:lnTo>
                <a:lnTo>
                  <a:pt x="635786" y="10065"/>
                </a:lnTo>
                <a:lnTo>
                  <a:pt x="632292" y="7855"/>
                </a:lnTo>
                <a:lnTo>
                  <a:pt x="619616" y="3241"/>
                </a:lnTo>
                <a:lnTo>
                  <a:pt x="610289" y="3177"/>
                </a:lnTo>
                <a:lnTo>
                  <a:pt x="592802" y="8884"/>
                </a:lnTo>
                <a:lnTo>
                  <a:pt x="586141" y="14621"/>
                </a:lnTo>
                <a:lnTo>
                  <a:pt x="582241" y="20463"/>
                </a:lnTo>
                <a:lnTo>
                  <a:pt x="584200" y="2513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8" name="SMARTInkShape-Group530"/>
          <p:cNvGrpSpPr/>
          <p:nvPr/>
        </p:nvGrpSpPr>
        <p:grpSpPr>
          <a:xfrm>
            <a:off x="3513147" y="4160550"/>
            <a:ext cx="227004" cy="811501"/>
            <a:chOff x="3513147" y="4160550"/>
            <a:chExt cx="227004" cy="811501"/>
          </a:xfrm>
        </p:grpSpPr>
        <p:sp>
          <p:nvSpPr>
            <p:cNvPr id="123" name="SMARTInkShape-2918"/>
            <p:cNvSpPr/>
            <p:nvPr>
              <p:custDataLst>
                <p:tags r:id="rId87"/>
              </p:custDataLst>
            </p:nvPr>
          </p:nvSpPr>
          <p:spPr>
            <a:xfrm>
              <a:off x="3727450" y="4800600"/>
              <a:ext cx="12701" cy="171451"/>
            </a:xfrm>
            <a:custGeom>
              <a:avLst/>
              <a:gdLst/>
              <a:ahLst/>
              <a:cxnLst/>
              <a:rect l="0" t="0" r="0" b="0"/>
              <a:pathLst>
                <a:path w="12701" h="171451">
                  <a:moveTo>
                    <a:pt x="12700" y="0"/>
                  </a:moveTo>
                  <a:lnTo>
                    <a:pt x="12700" y="0"/>
                  </a:lnTo>
                  <a:lnTo>
                    <a:pt x="12700" y="42652"/>
                  </a:lnTo>
                  <a:lnTo>
                    <a:pt x="11994" y="84744"/>
                  </a:lnTo>
                  <a:lnTo>
                    <a:pt x="5793" y="124925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2919"/>
            <p:cNvSpPr/>
            <p:nvPr>
              <p:custDataLst>
                <p:tags r:id="rId88"/>
              </p:custDataLst>
            </p:nvPr>
          </p:nvSpPr>
          <p:spPr>
            <a:xfrm>
              <a:off x="3638550" y="4889500"/>
              <a:ext cx="6351" cy="11818"/>
            </a:xfrm>
            <a:custGeom>
              <a:avLst/>
              <a:gdLst/>
              <a:ahLst/>
              <a:cxnLst/>
              <a:rect l="0" t="0" r="0" b="0"/>
              <a:pathLst>
                <a:path w="6351" h="11818">
                  <a:moveTo>
                    <a:pt x="0" y="6350"/>
                  </a:moveTo>
                  <a:lnTo>
                    <a:pt x="0" y="6350"/>
                  </a:lnTo>
                  <a:lnTo>
                    <a:pt x="0" y="11817"/>
                  </a:lnTo>
                  <a:lnTo>
                    <a:pt x="0" y="3784"/>
                  </a:lnTo>
                  <a:lnTo>
                    <a:pt x="705" y="2523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2920"/>
            <p:cNvSpPr/>
            <p:nvPr>
              <p:custDataLst>
                <p:tags r:id="rId89"/>
              </p:custDataLst>
            </p:nvPr>
          </p:nvSpPr>
          <p:spPr>
            <a:xfrm>
              <a:off x="3513147" y="4822342"/>
              <a:ext cx="53722" cy="104136"/>
            </a:xfrm>
            <a:custGeom>
              <a:avLst/>
              <a:gdLst/>
              <a:ahLst/>
              <a:cxnLst/>
              <a:rect l="0" t="0" r="0" b="0"/>
              <a:pathLst>
                <a:path w="53722" h="104136">
                  <a:moveTo>
                    <a:pt x="49203" y="3658"/>
                  </a:moveTo>
                  <a:lnTo>
                    <a:pt x="49203" y="3658"/>
                  </a:lnTo>
                  <a:lnTo>
                    <a:pt x="45832" y="287"/>
                  </a:lnTo>
                  <a:lnTo>
                    <a:pt x="43428" y="0"/>
                  </a:lnTo>
                  <a:lnTo>
                    <a:pt x="28809" y="3037"/>
                  </a:lnTo>
                  <a:lnTo>
                    <a:pt x="22265" y="9026"/>
                  </a:lnTo>
                  <a:lnTo>
                    <a:pt x="12528" y="24298"/>
                  </a:lnTo>
                  <a:lnTo>
                    <a:pt x="1413" y="55373"/>
                  </a:lnTo>
                  <a:lnTo>
                    <a:pt x="0" y="77229"/>
                  </a:lnTo>
                  <a:lnTo>
                    <a:pt x="2171" y="88332"/>
                  </a:lnTo>
                  <a:lnTo>
                    <a:pt x="10729" y="102516"/>
                  </a:lnTo>
                  <a:lnTo>
                    <a:pt x="15087" y="104135"/>
                  </a:lnTo>
                  <a:lnTo>
                    <a:pt x="20109" y="103804"/>
                  </a:lnTo>
                  <a:lnTo>
                    <a:pt x="25574" y="102172"/>
                  </a:lnTo>
                  <a:lnTo>
                    <a:pt x="35408" y="94714"/>
                  </a:lnTo>
                  <a:lnTo>
                    <a:pt x="43778" y="83638"/>
                  </a:lnTo>
                  <a:lnTo>
                    <a:pt x="51751" y="61536"/>
                  </a:lnTo>
                  <a:lnTo>
                    <a:pt x="53721" y="37818"/>
                  </a:lnTo>
                  <a:lnTo>
                    <a:pt x="51681" y="23779"/>
                  </a:lnTo>
                  <a:lnTo>
                    <a:pt x="48738" y="18483"/>
                  </a:lnTo>
                  <a:lnTo>
                    <a:pt x="39825" y="10717"/>
                  </a:lnTo>
                  <a:lnTo>
                    <a:pt x="35895" y="9070"/>
                  </a:lnTo>
                  <a:lnTo>
                    <a:pt x="32570" y="8677"/>
                  </a:lnTo>
                  <a:lnTo>
                    <a:pt x="29647" y="9121"/>
                  </a:lnTo>
                  <a:lnTo>
                    <a:pt x="27699" y="10122"/>
                  </a:lnTo>
                  <a:lnTo>
                    <a:pt x="23803" y="163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2921"/>
            <p:cNvSpPr/>
            <p:nvPr>
              <p:custDataLst>
                <p:tags r:id="rId90"/>
              </p:custDataLst>
            </p:nvPr>
          </p:nvSpPr>
          <p:spPr>
            <a:xfrm>
              <a:off x="3521626" y="4171972"/>
              <a:ext cx="33153" cy="36312"/>
            </a:xfrm>
            <a:custGeom>
              <a:avLst/>
              <a:gdLst/>
              <a:ahLst/>
              <a:cxnLst/>
              <a:rect l="0" t="0" r="0" b="0"/>
              <a:pathLst>
                <a:path w="33153" h="36312">
                  <a:moveTo>
                    <a:pt x="21674" y="6328"/>
                  </a:moveTo>
                  <a:lnTo>
                    <a:pt x="21674" y="6328"/>
                  </a:lnTo>
                  <a:lnTo>
                    <a:pt x="15346" y="0"/>
                  </a:lnTo>
                  <a:lnTo>
                    <a:pt x="16030" y="25713"/>
                  </a:lnTo>
                  <a:lnTo>
                    <a:pt x="18695" y="32112"/>
                  </a:lnTo>
                  <a:lnTo>
                    <a:pt x="20394" y="34101"/>
                  </a:lnTo>
                  <a:lnTo>
                    <a:pt x="24162" y="36311"/>
                  </a:lnTo>
                  <a:lnTo>
                    <a:pt x="26155" y="34783"/>
                  </a:lnTo>
                  <a:lnTo>
                    <a:pt x="31625" y="23931"/>
                  </a:lnTo>
                  <a:lnTo>
                    <a:pt x="33152" y="18150"/>
                  </a:lnTo>
                  <a:lnTo>
                    <a:pt x="32148" y="14915"/>
                  </a:lnTo>
                  <a:lnTo>
                    <a:pt x="27270" y="7557"/>
                  </a:lnTo>
                  <a:lnTo>
                    <a:pt x="20398" y="3346"/>
                  </a:lnTo>
                  <a:lnTo>
                    <a:pt x="16590" y="2223"/>
                  </a:lnTo>
                  <a:lnTo>
                    <a:pt x="13346" y="2180"/>
                  </a:lnTo>
                  <a:lnTo>
                    <a:pt x="7860" y="4014"/>
                  </a:lnTo>
                  <a:lnTo>
                    <a:pt x="804" y="9013"/>
                  </a:lnTo>
                  <a:lnTo>
                    <a:pt x="0" y="10235"/>
                  </a:lnTo>
                  <a:lnTo>
                    <a:pt x="169" y="11049"/>
                  </a:lnTo>
                  <a:lnTo>
                    <a:pt x="987" y="11592"/>
                  </a:lnTo>
                  <a:lnTo>
                    <a:pt x="15324" y="63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2922"/>
            <p:cNvSpPr/>
            <p:nvPr>
              <p:custDataLst>
                <p:tags r:id="rId91"/>
              </p:custDataLst>
            </p:nvPr>
          </p:nvSpPr>
          <p:spPr>
            <a:xfrm>
              <a:off x="3517900" y="4160550"/>
              <a:ext cx="38101" cy="550467"/>
            </a:xfrm>
            <a:custGeom>
              <a:avLst/>
              <a:gdLst/>
              <a:ahLst/>
              <a:cxnLst/>
              <a:rect l="0" t="0" r="0" b="0"/>
              <a:pathLst>
                <a:path w="38101" h="550467">
                  <a:moveTo>
                    <a:pt x="0" y="24100"/>
                  </a:moveTo>
                  <a:lnTo>
                    <a:pt x="0" y="24100"/>
                  </a:lnTo>
                  <a:lnTo>
                    <a:pt x="0" y="9794"/>
                  </a:lnTo>
                  <a:lnTo>
                    <a:pt x="1882" y="5277"/>
                  </a:lnTo>
                  <a:lnTo>
                    <a:pt x="5467" y="0"/>
                  </a:lnTo>
                  <a:lnTo>
                    <a:pt x="5762" y="272"/>
                  </a:lnTo>
                  <a:lnTo>
                    <a:pt x="9698" y="40175"/>
                  </a:lnTo>
                  <a:lnTo>
                    <a:pt x="11810" y="78173"/>
                  </a:lnTo>
                  <a:lnTo>
                    <a:pt x="12436" y="125180"/>
                  </a:lnTo>
                  <a:lnTo>
                    <a:pt x="15992" y="171485"/>
                  </a:lnTo>
                  <a:lnTo>
                    <a:pt x="19572" y="205316"/>
                  </a:lnTo>
                  <a:lnTo>
                    <a:pt x="23673" y="250654"/>
                  </a:lnTo>
                  <a:lnTo>
                    <a:pt x="26770" y="291370"/>
                  </a:lnTo>
                  <a:lnTo>
                    <a:pt x="30242" y="324920"/>
                  </a:lnTo>
                  <a:lnTo>
                    <a:pt x="34137" y="358646"/>
                  </a:lnTo>
                  <a:lnTo>
                    <a:pt x="36926" y="395883"/>
                  </a:lnTo>
                  <a:lnTo>
                    <a:pt x="37868" y="441771"/>
                  </a:lnTo>
                  <a:lnTo>
                    <a:pt x="38054" y="479058"/>
                  </a:lnTo>
                  <a:lnTo>
                    <a:pt x="38091" y="523190"/>
                  </a:lnTo>
                  <a:lnTo>
                    <a:pt x="34440" y="548554"/>
                  </a:lnTo>
                  <a:lnTo>
                    <a:pt x="34954" y="550124"/>
                  </a:lnTo>
                  <a:lnTo>
                    <a:pt x="36003" y="550466"/>
                  </a:lnTo>
                  <a:lnTo>
                    <a:pt x="36702" y="549283"/>
                  </a:lnTo>
                  <a:lnTo>
                    <a:pt x="38100" y="52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9" name="SMARTInkShape-2923"/>
          <p:cNvSpPr/>
          <p:nvPr>
            <p:custDataLst>
              <p:tags r:id="rId5"/>
            </p:custDataLst>
          </p:nvPr>
        </p:nvSpPr>
        <p:spPr>
          <a:xfrm>
            <a:off x="3543378" y="4184650"/>
            <a:ext cx="821719" cy="19051"/>
          </a:xfrm>
          <a:custGeom>
            <a:avLst/>
            <a:gdLst/>
            <a:ahLst/>
            <a:cxnLst/>
            <a:rect l="0" t="0" r="0" b="0"/>
            <a:pathLst>
              <a:path w="821719" h="19051">
                <a:moveTo>
                  <a:pt x="6272" y="19050"/>
                </a:moveTo>
                <a:lnTo>
                  <a:pt x="6272" y="19050"/>
                </a:lnTo>
                <a:lnTo>
                  <a:pt x="0" y="19050"/>
                </a:lnTo>
                <a:lnTo>
                  <a:pt x="46378" y="19050"/>
                </a:lnTo>
                <a:lnTo>
                  <a:pt x="93843" y="15679"/>
                </a:lnTo>
                <a:lnTo>
                  <a:pt x="140509" y="12583"/>
                </a:lnTo>
                <a:lnTo>
                  <a:pt x="177176" y="9590"/>
                </a:lnTo>
                <a:lnTo>
                  <a:pt x="224597" y="3939"/>
                </a:lnTo>
                <a:lnTo>
                  <a:pt x="263466" y="1751"/>
                </a:lnTo>
                <a:lnTo>
                  <a:pt x="304731" y="778"/>
                </a:lnTo>
                <a:lnTo>
                  <a:pt x="351762" y="231"/>
                </a:lnTo>
                <a:lnTo>
                  <a:pt x="393213" y="68"/>
                </a:lnTo>
                <a:lnTo>
                  <a:pt x="435756" y="20"/>
                </a:lnTo>
                <a:lnTo>
                  <a:pt x="479013" y="6"/>
                </a:lnTo>
                <a:lnTo>
                  <a:pt x="518122" y="3"/>
                </a:lnTo>
                <a:lnTo>
                  <a:pt x="563547" y="0"/>
                </a:lnTo>
                <a:lnTo>
                  <a:pt x="595439" y="0"/>
                </a:lnTo>
                <a:lnTo>
                  <a:pt x="639686" y="1882"/>
                </a:lnTo>
                <a:lnTo>
                  <a:pt x="676315" y="5026"/>
                </a:lnTo>
                <a:lnTo>
                  <a:pt x="720329" y="4076"/>
                </a:lnTo>
                <a:lnTo>
                  <a:pt x="759711" y="1207"/>
                </a:lnTo>
                <a:lnTo>
                  <a:pt x="805479" y="71"/>
                </a:lnTo>
                <a:lnTo>
                  <a:pt x="821718" y="4"/>
                </a:lnTo>
                <a:lnTo>
                  <a:pt x="819072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4" name="SMARTInkShape-Group532"/>
          <p:cNvGrpSpPr/>
          <p:nvPr/>
        </p:nvGrpSpPr>
        <p:grpSpPr>
          <a:xfrm>
            <a:off x="4261288" y="4686562"/>
            <a:ext cx="301845" cy="300742"/>
            <a:chOff x="4261288" y="4686562"/>
            <a:chExt cx="301845" cy="300742"/>
          </a:xfrm>
        </p:grpSpPr>
        <p:sp>
          <p:nvSpPr>
            <p:cNvPr id="130" name="SMARTInkShape-2924"/>
            <p:cNvSpPr/>
            <p:nvPr>
              <p:custDataLst>
                <p:tags r:id="rId83"/>
              </p:custDataLst>
            </p:nvPr>
          </p:nvSpPr>
          <p:spPr>
            <a:xfrm>
              <a:off x="4483100" y="4839184"/>
              <a:ext cx="80033" cy="148120"/>
            </a:xfrm>
            <a:custGeom>
              <a:avLst/>
              <a:gdLst/>
              <a:ahLst/>
              <a:cxnLst/>
              <a:rect l="0" t="0" r="0" b="0"/>
              <a:pathLst>
                <a:path w="80033" h="148120">
                  <a:moveTo>
                    <a:pt x="12700" y="12216"/>
                  </a:moveTo>
                  <a:lnTo>
                    <a:pt x="12700" y="12216"/>
                  </a:lnTo>
                  <a:lnTo>
                    <a:pt x="9329" y="8845"/>
                  </a:lnTo>
                  <a:lnTo>
                    <a:pt x="7631" y="8558"/>
                  </a:lnTo>
                  <a:lnTo>
                    <a:pt x="5792" y="9071"/>
                  </a:lnTo>
                  <a:lnTo>
                    <a:pt x="3861" y="10120"/>
                  </a:lnTo>
                  <a:lnTo>
                    <a:pt x="3280" y="10113"/>
                  </a:lnTo>
                  <a:lnTo>
                    <a:pt x="3597" y="9403"/>
                  </a:lnTo>
                  <a:lnTo>
                    <a:pt x="4515" y="8224"/>
                  </a:lnTo>
                  <a:lnTo>
                    <a:pt x="15920" y="3194"/>
                  </a:lnTo>
                  <a:lnTo>
                    <a:pt x="37967" y="0"/>
                  </a:lnTo>
                  <a:lnTo>
                    <a:pt x="45801" y="436"/>
                  </a:lnTo>
                  <a:lnTo>
                    <a:pt x="51636" y="2982"/>
                  </a:lnTo>
                  <a:lnTo>
                    <a:pt x="53474" y="4649"/>
                  </a:lnTo>
                  <a:lnTo>
                    <a:pt x="55516" y="8383"/>
                  </a:lnTo>
                  <a:lnTo>
                    <a:pt x="54542" y="14275"/>
                  </a:lnTo>
                  <a:lnTo>
                    <a:pt x="50027" y="23645"/>
                  </a:lnTo>
                  <a:lnTo>
                    <a:pt x="42181" y="36502"/>
                  </a:lnTo>
                  <a:lnTo>
                    <a:pt x="39309" y="48497"/>
                  </a:lnTo>
                  <a:lnTo>
                    <a:pt x="38458" y="60987"/>
                  </a:lnTo>
                  <a:lnTo>
                    <a:pt x="40455" y="65191"/>
                  </a:lnTo>
                  <a:lnTo>
                    <a:pt x="76884" y="107598"/>
                  </a:lnTo>
                  <a:lnTo>
                    <a:pt x="80032" y="117167"/>
                  </a:lnTo>
                  <a:lnTo>
                    <a:pt x="79549" y="126124"/>
                  </a:lnTo>
                  <a:lnTo>
                    <a:pt x="76278" y="134808"/>
                  </a:lnTo>
                  <a:lnTo>
                    <a:pt x="70120" y="143372"/>
                  </a:lnTo>
                  <a:lnTo>
                    <a:pt x="58916" y="148119"/>
                  </a:lnTo>
                  <a:lnTo>
                    <a:pt x="0" y="1392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2925"/>
            <p:cNvSpPr/>
            <p:nvPr>
              <p:custDataLst>
                <p:tags r:id="rId84"/>
              </p:custDataLst>
            </p:nvPr>
          </p:nvSpPr>
          <p:spPr>
            <a:xfrm>
              <a:off x="4406900" y="4902200"/>
              <a:ext cx="6351" cy="19960"/>
            </a:xfrm>
            <a:custGeom>
              <a:avLst/>
              <a:gdLst/>
              <a:ahLst/>
              <a:cxnLst/>
              <a:rect l="0" t="0" r="0" b="0"/>
              <a:pathLst>
                <a:path w="6351" h="19960">
                  <a:moveTo>
                    <a:pt x="6350" y="0"/>
                  </a:moveTo>
                  <a:lnTo>
                    <a:pt x="6350" y="0"/>
                  </a:lnTo>
                  <a:lnTo>
                    <a:pt x="6350" y="3371"/>
                  </a:lnTo>
                  <a:lnTo>
                    <a:pt x="4468" y="6907"/>
                  </a:lnTo>
                  <a:lnTo>
                    <a:pt x="2979" y="8839"/>
                  </a:lnTo>
                  <a:lnTo>
                    <a:pt x="1324" y="14747"/>
                  </a:lnTo>
                  <a:lnTo>
                    <a:pt x="588" y="19959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2926"/>
            <p:cNvSpPr/>
            <p:nvPr>
              <p:custDataLst>
                <p:tags r:id="rId85"/>
              </p:custDataLst>
            </p:nvPr>
          </p:nvSpPr>
          <p:spPr>
            <a:xfrm>
              <a:off x="4278397" y="4845933"/>
              <a:ext cx="66321" cy="116471"/>
            </a:xfrm>
            <a:custGeom>
              <a:avLst/>
              <a:gdLst/>
              <a:ahLst/>
              <a:cxnLst/>
              <a:rect l="0" t="0" r="0" b="0"/>
              <a:pathLst>
                <a:path w="66321" h="116471">
                  <a:moveTo>
                    <a:pt x="52303" y="5467"/>
                  </a:moveTo>
                  <a:lnTo>
                    <a:pt x="52303" y="5467"/>
                  </a:lnTo>
                  <a:lnTo>
                    <a:pt x="52303" y="2096"/>
                  </a:lnTo>
                  <a:lnTo>
                    <a:pt x="50892" y="1103"/>
                  </a:lnTo>
                  <a:lnTo>
                    <a:pt x="45561" y="0"/>
                  </a:lnTo>
                  <a:lnTo>
                    <a:pt x="34626" y="2749"/>
                  </a:lnTo>
                  <a:lnTo>
                    <a:pt x="19078" y="18146"/>
                  </a:lnTo>
                  <a:lnTo>
                    <a:pt x="7808" y="37211"/>
                  </a:lnTo>
                  <a:lnTo>
                    <a:pt x="0" y="63007"/>
                  </a:lnTo>
                  <a:lnTo>
                    <a:pt x="1070" y="80899"/>
                  </a:lnTo>
                  <a:lnTo>
                    <a:pt x="9884" y="108640"/>
                  </a:lnTo>
                  <a:lnTo>
                    <a:pt x="14146" y="112349"/>
                  </a:lnTo>
                  <a:lnTo>
                    <a:pt x="26407" y="116470"/>
                  </a:lnTo>
                  <a:lnTo>
                    <a:pt x="32217" y="116158"/>
                  </a:lnTo>
                  <a:lnTo>
                    <a:pt x="42435" y="112048"/>
                  </a:lnTo>
                  <a:lnTo>
                    <a:pt x="56121" y="98430"/>
                  </a:lnTo>
                  <a:lnTo>
                    <a:pt x="65742" y="67505"/>
                  </a:lnTo>
                  <a:lnTo>
                    <a:pt x="66320" y="40547"/>
                  </a:lnTo>
                  <a:lnTo>
                    <a:pt x="58651" y="19154"/>
                  </a:lnTo>
                  <a:lnTo>
                    <a:pt x="49480" y="9668"/>
                  </a:lnTo>
                  <a:lnTo>
                    <a:pt x="26903" y="54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2927"/>
            <p:cNvSpPr/>
            <p:nvPr>
              <p:custDataLst>
                <p:tags r:id="rId86"/>
              </p:custDataLst>
            </p:nvPr>
          </p:nvSpPr>
          <p:spPr>
            <a:xfrm>
              <a:off x="4261288" y="4686562"/>
              <a:ext cx="43604" cy="48946"/>
            </a:xfrm>
            <a:custGeom>
              <a:avLst/>
              <a:gdLst/>
              <a:ahLst/>
              <a:cxnLst/>
              <a:rect l="0" t="0" r="0" b="0"/>
              <a:pathLst>
                <a:path w="43604" h="48946">
                  <a:moveTo>
                    <a:pt x="12262" y="6088"/>
                  </a:moveTo>
                  <a:lnTo>
                    <a:pt x="12262" y="6088"/>
                  </a:lnTo>
                  <a:lnTo>
                    <a:pt x="17729" y="621"/>
                  </a:lnTo>
                  <a:lnTo>
                    <a:pt x="21722" y="0"/>
                  </a:lnTo>
                  <a:lnTo>
                    <a:pt x="22802" y="618"/>
                  </a:lnTo>
                  <a:lnTo>
                    <a:pt x="23521" y="1736"/>
                  </a:lnTo>
                  <a:lnTo>
                    <a:pt x="24002" y="3187"/>
                  </a:lnTo>
                  <a:lnTo>
                    <a:pt x="23616" y="4859"/>
                  </a:lnTo>
                  <a:lnTo>
                    <a:pt x="21306" y="8599"/>
                  </a:lnTo>
                  <a:lnTo>
                    <a:pt x="7033" y="20722"/>
                  </a:lnTo>
                  <a:lnTo>
                    <a:pt x="2882" y="28114"/>
                  </a:lnTo>
                  <a:lnTo>
                    <a:pt x="0" y="45163"/>
                  </a:lnTo>
                  <a:lnTo>
                    <a:pt x="559" y="46955"/>
                  </a:lnTo>
                  <a:lnTo>
                    <a:pt x="1638" y="48149"/>
                  </a:lnTo>
                  <a:lnTo>
                    <a:pt x="3062" y="48945"/>
                  </a:lnTo>
                  <a:lnTo>
                    <a:pt x="8408" y="47949"/>
                  </a:lnTo>
                  <a:lnTo>
                    <a:pt x="17471" y="43421"/>
                  </a:lnTo>
                  <a:lnTo>
                    <a:pt x="33361" y="29327"/>
                  </a:lnTo>
                  <a:lnTo>
                    <a:pt x="34089" y="27225"/>
                  </a:lnTo>
                  <a:lnTo>
                    <a:pt x="33869" y="25118"/>
                  </a:lnTo>
                  <a:lnTo>
                    <a:pt x="31817" y="20038"/>
                  </a:lnTo>
                  <a:lnTo>
                    <a:pt x="30943" y="19621"/>
                  </a:lnTo>
                  <a:lnTo>
                    <a:pt x="25889" y="18898"/>
                  </a:lnTo>
                  <a:lnTo>
                    <a:pt x="43603" y="18788"/>
                  </a:lnTo>
                  <a:lnTo>
                    <a:pt x="37662" y="314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5" name="SMARTInkShape-2928"/>
          <p:cNvSpPr/>
          <p:nvPr>
            <p:custDataLst>
              <p:tags r:id="rId6"/>
            </p:custDataLst>
          </p:nvPr>
        </p:nvSpPr>
        <p:spPr>
          <a:xfrm>
            <a:off x="4356107" y="3728235"/>
            <a:ext cx="25394" cy="433520"/>
          </a:xfrm>
          <a:custGeom>
            <a:avLst/>
            <a:gdLst/>
            <a:ahLst/>
            <a:cxnLst/>
            <a:rect l="0" t="0" r="0" b="0"/>
            <a:pathLst>
              <a:path w="25394" h="433520">
                <a:moveTo>
                  <a:pt x="6343" y="18265"/>
                </a:moveTo>
                <a:lnTo>
                  <a:pt x="6343" y="18265"/>
                </a:lnTo>
                <a:lnTo>
                  <a:pt x="254" y="0"/>
                </a:lnTo>
                <a:lnTo>
                  <a:pt x="0" y="46766"/>
                </a:lnTo>
                <a:lnTo>
                  <a:pt x="3366" y="84957"/>
                </a:lnTo>
                <a:lnTo>
                  <a:pt x="5461" y="121909"/>
                </a:lnTo>
                <a:lnTo>
                  <a:pt x="9452" y="161941"/>
                </a:lnTo>
                <a:lnTo>
                  <a:pt x="12758" y="206624"/>
                </a:lnTo>
                <a:lnTo>
                  <a:pt x="16868" y="244506"/>
                </a:lnTo>
                <a:lnTo>
                  <a:pt x="18613" y="287426"/>
                </a:lnTo>
                <a:lnTo>
                  <a:pt x="18915" y="323794"/>
                </a:lnTo>
                <a:lnTo>
                  <a:pt x="18321" y="367794"/>
                </a:lnTo>
                <a:lnTo>
                  <a:pt x="13280" y="411339"/>
                </a:lnTo>
                <a:lnTo>
                  <a:pt x="13572" y="428712"/>
                </a:lnTo>
                <a:lnTo>
                  <a:pt x="14690" y="431597"/>
                </a:lnTo>
                <a:lnTo>
                  <a:pt x="16141" y="433519"/>
                </a:lnTo>
                <a:lnTo>
                  <a:pt x="17814" y="433390"/>
                </a:lnTo>
                <a:lnTo>
                  <a:pt x="25393" y="42466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2" name="SMARTInkShape-Group534"/>
          <p:cNvGrpSpPr/>
          <p:nvPr/>
        </p:nvGrpSpPr>
        <p:grpSpPr>
          <a:xfrm>
            <a:off x="2548501" y="3708661"/>
            <a:ext cx="328050" cy="600530"/>
            <a:chOff x="2548501" y="3708661"/>
            <a:chExt cx="328050" cy="600530"/>
          </a:xfrm>
        </p:grpSpPr>
        <p:sp>
          <p:nvSpPr>
            <p:cNvPr id="136" name="SMARTInkShape-2929"/>
            <p:cNvSpPr/>
            <p:nvPr>
              <p:custDataLst>
                <p:tags r:id="rId77"/>
              </p:custDataLst>
            </p:nvPr>
          </p:nvSpPr>
          <p:spPr>
            <a:xfrm>
              <a:off x="2781378" y="3708661"/>
              <a:ext cx="56954" cy="158490"/>
            </a:xfrm>
            <a:custGeom>
              <a:avLst/>
              <a:gdLst/>
              <a:ahLst/>
              <a:cxnLst/>
              <a:rect l="0" t="0" r="0" b="0"/>
              <a:pathLst>
                <a:path w="56954" h="158490">
                  <a:moveTo>
                    <a:pt x="6272" y="6089"/>
                  </a:moveTo>
                  <a:lnTo>
                    <a:pt x="6272" y="6089"/>
                  </a:lnTo>
                  <a:lnTo>
                    <a:pt x="6272" y="622"/>
                  </a:lnTo>
                  <a:lnTo>
                    <a:pt x="5566" y="327"/>
                  </a:lnTo>
                  <a:lnTo>
                    <a:pt x="2901" y="0"/>
                  </a:lnTo>
                  <a:lnTo>
                    <a:pt x="1908" y="1324"/>
                  </a:lnTo>
                  <a:lnTo>
                    <a:pt x="510" y="9929"/>
                  </a:lnTo>
                  <a:lnTo>
                    <a:pt x="0" y="36341"/>
                  </a:lnTo>
                  <a:lnTo>
                    <a:pt x="1385" y="41779"/>
                  </a:lnTo>
                  <a:lnTo>
                    <a:pt x="6687" y="49703"/>
                  </a:lnTo>
                  <a:lnTo>
                    <a:pt x="11866" y="53695"/>
                  </a:lnTo>
                  <a:lnTo>
                    <a:pt x="14234" y="54760"/>
                  </a:lnTo>
                  <a:lnTo>
                    <a:pt x="20629" y="54061"/>
                  </a:lnTo>
                  <a:lnTo>
                    <a:pt x="39651" y="47344"/>
                  </a:lnTo>
                  <a:lnTo>
                    <a:pt x="45331" y="48648"/>
                  </a:lnTo>
                  <a:lnTo>
                    <a:pt x="50207" y="53462"/>
                  </a:lnTo>
                  <a:lnTo>
                    <a:pt x="52496" y="56721"/>
                  </a:lnTo>
                  <a:lnTo>
                    <a:pt x="55716" y="71420"/>
                  </a:lnTo>
                  <a:lnTo>
                    <a:pt x="56953" y="116688"/>
                  </a:lnTo>
                  <a:lnTo>
                    <a:pt x="50722" y="1584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2930"/>
            <p:cNvSpPr/>
            <p:nvPr>
              <p:custDataLst>
                <p:tags r:id="rId78"/>
              </p:custDataLst>
            </p:nvPr>
          </p:nvSpPr>
          <p:spPr>
            <a:xfrm>
              <a:off x="2736850" y="3803650"/>
              <a:ext cx="12701" cy="6351"/>
            </a:xfrm>
            <a:custGeom>
              <a:avLst/>
              <a:gdLst/>
              <a:ahLst/>
              <a:cxnLst/>
              <a:rect l="0" t="0" r="0" b="0"/>
              <a:pathLst>
                <a:path w="12701" h="6351">
                  <a:moveTo>
                    <a:pt x="0" y="6350"/>
                  </a:moveTo>
                  <a:lnTo>
                    <a:pt x="0" y="6350"/>
                  </a:lnTo>
                  <a:lnTo>
                    <a:pt x="3371" y="6350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2931"/>
            <p:cNvSpPr/>
            <p:nvPr>
              <p:custDataLst>
                <p:tags r:id="rId79"/>
              </p:custDataLst>
            </p:nvPr>
          </p:nvSpPr>
          <p:spPr>
            <a:xfrm>
              <a:off x="2614241" y="3722865"/>
              <a:ext cx="65945" cy="104337"/>
            </a:xfrm>
            <a:custGeom>
              <a:avLst/>
              <a:gdLst/>
              <a:ahLst/>
              <a:cxnLst/>
              <a:rect l="0" t="0" r="0" b="0"/>
              <a:pathLst>
                <a:path w="65945" h="104337">
                  <a:moveTo>
                    <a:pt x="52759" y="10935"/>
                  </a:moveTo>
                  <a:lnTo>
                    <a:pt x="52759" y="10935"/>
                  </a:lnTo>
                  <a:lnTo>
                    <a:pt x="56130" y="4193"/>
                  </a:lnTo>
                  <a:lnTo>
                    <a:pt x="56417" y="2207"/>
                  </a:lnTo>
                  <a:lnTo>
                    <a:pt x="55903" y="883"/>
                  </a:lnTo>
                  <a:lnTo>
                    <a:pt x="54855" y="0"/>
                  </a:lnTo>
                  <a:lnTo>
                    <a:pt x="53451" y="117"/>
                  </a:lnTo>
                  <a:lnTo>
                    <a:pt x="32617" y="14239"/>
                  </a:lnTo>
                  <a:lnTo>
                    <a:pt x="23581" y="22046"/>
                  </a:lnTo>
                  <a:lnTo>
                    <a:pt x="6988" y="53059"/>
                  </a:lnTo>
                  <a:lnTo>
                    <a:pt x="0" y="77195"/>
                  </a:lnTo>
                  <a:lnTo>
                    <a:pt x="618" y="88832"/>
                  </a:lnTo>
                  <a:lnTo>
                    <a:pt x="3244" y="96826"/>
                  </a:lnTo>
                  <a:lnTo>
                    <a:pt x="4932" y="99946"/>
                  </a:lnTo>
                  <a:lnTo>
                    <a:pt x="8880" y="102026"/>
                  </a:lnTo>
                  <a:lnTo>
                    <a:pt x="20793" y="104336"/>
                  </a:lnTo>
                  <a:lnTo>
                    <a:pt x="39995" y="102266"/>
                  </a:lnTo>
                  <a:lnTo>
                    <a:pt x="50849" y="95271"/>
                  </a:lnTo>
                  <a:lnTo>
                    <a:pt x="59671" y="85106"/>
                  </a:lnTo>
                  <a:lnTo>
                    <a:pt x="65944" y="73534"/>
                  </a:lnTo>
                  <a:lnTo>
                    <a:pt x="65439" y="59453"/>
                  </a:lnTo>
                  <a:lnTo>
                    <a:pt x="53617" y="30788"/>
                  </a:lnTo>
                  <a:lnTo>
                    <a:pt x="27359" y="236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2932"/>
            <p:cNvSpPr/>
            <p:nvPr>
              <p:custDataLst>
                <p:tags r:id="rId80"/>
              </p:custDataLst>
            </p:nvPr>
          </p:nvSpPr>
          <p:spPr>
            <a:xfrm>
              <a:off x="2736850" y="4186493"/>
              <a:ext cx="139701" cy="122698"/>
            </a:xfrm>
            <a:custGeom>
              <a:avLst/>
              <a:gdLst/>
              <a:ahLst/>
              <a:cxnLst/>
              <a:rect l="0" t="0" r="0" b="0"/>
              <a:pathLst>
                <a:path w="139701" h="122698">
                  <a:moveTo>
                    <a:pt x="0" y="17207"/>
                  </a:moveTo>
                  <a:lnTo>
                    <a:pt x="0" y="17207"/>
                  </a:lnTo>
                  <a:lnTo>
                    <a:pt x="0" y="11740"/>
                  </a:lnTo>
                  <a:lnTo>
                    <a:pt x="3371" y="4377"/>
                  </a:lnTo>
                  <a:lnTo>
                    <a:pt x="5775" y="2304"/>
                  </a:lnTo>
                  <a:lnTo>
                    <a:pt x="12209" y="0"/>
                  </a:lnTo>
                  <a:lnTo>
                    <a:pt x="19773" y="857"/>
                  </a:lnTo>
                  <a:lnTo>
                    <a:pt x="23765" y="2074"/>
                  </a:lnTo>
                  <a:lnTo>
                    <a:pt x="30082" y="7189"/>
                  </a:lnTo>
                  <a:lnTo>
                    <a:pt x="34537" y="14166"/>
                  </a:lnTo>
                  <a:lnTo>
                    <a:pt x="36516" y="21970"/>
                  </a:lnTo>
                  <a:lnTo>
                    <a:pt x="23655" y="66660"/>
                  </a:lnTo>
                  <a:lnTo>
                    <a:pt x="8520" y="110182"/>
                  </a:lnTo>
                  <a:lnTo>
                    <a:pt x="8502" y="113762"/>
                  </a:lnTo>
                  <a:lnTo>
                    <a:pt x="10364" y="119622"/>
                  </a:lnTo>
                  <a:lnTo>
                    <a:pt x="21069" y="122697"/>
                  </a:lnTo>
                  <a:lnTo>
                    <a:pt x="46930" y="122546"/>
                  </a:lnTo>
                  <a:lnTo>
                    <a:pt x="94015" y="112803"/>
                  </a:lnTo>
                  <a:lnTo>
                    <a:pt x="139700" y="997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2933"/>
            <p:cNvSpPr/>
            <p:nvPr>
              <p:custDataLst>
                <p:tags r:id="rId81"/>
              </p:custDataLst>
            </p:nvPr>
          </p:nvSpPr>
          <p:spPr>
            <a:xfrm>
              <a:off x="2673350" y="4267200"/>
              <a:ext cx="3659" cy="10009"/>
            </a:xfrm>
            <a:custGeom>
              <a:avLst/>
              <a:gdLst/>
              <a:ahLst/>
              <a:cxnLst/>
              <a:rect l="0" t="0" r="0" b="0"/>
              <a:pathLst>
                <a:path w="3659" h="10009">
                  <a:moveTo>
                    <a:pt x="0" y="6350"/>
                  </a:moveTo>
                  <a:lnTo>
                    <a:pt x="0" y="6350"/>
                  </a:lnTo>
                  <a:lnTo>
                    <a:pt x="3371" y="6350"/>
                  </a:lnTo>
                  <a:lnTo>
                    <a:pt x="3658" y="7055"/>
                  </a:lnTo>
                  <a:lnTo>
                    <a:pt x="2096" y="9721"/>
                  </a:lnTo>
                  <a:lnTo>
                    <a:pt x="1397" y="10008"/>
                  </a:lnTo>
                  <a:lnTo>
                    <a:pt x="932" y="949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2934"/>
            <p:cNvSpPr/>
            <p:nvPr>
              <p:custDataLst>
                <p:tags r:id="rId82"/>
              </p:custDataLst>
            </p:nvPr>
          </p:nvSpPr>
          <p:spPr>
            <a:xfrm>
              <a:off x="2548501" y="4198495"/>
              <a:ext cx="66602" cy="101143"/>
            </a:xfrm>
            <a:custGeom>
              <a:avLst/>
              <a:gdLst/>
              <a:ahLst/>
              <a:cxnLst/>
              <a:rect l="0" t="0" r="0" b="0"/>
              <a:pathLst>
                <a:path w="66602" h="101143">
                  <a:moveTo>
                    <a:pt x="42299" y="11555"/>
                  </a:moveTo>
                  <a:lnTo>
                    <a:pt x="42299" y="11555"/>
                  </a:lnTo>
                  <a:lnTo>
                    <a:pt x="38928" y="8184"/>
                  </a:lnTo>
                  <a:lnTo>
                    <a:pt x="37273" y="4647"/>
                  </a:lnTo>
                  <a:lnTo>
                    <a:pt x="36210" y="0"/>
                  </a:lnTo>
                  <a:lnTo>
                    <a:pt x="29285" y="2565"/>
                  </a:lnTo>
                  <a:lnTo>
                    <a:pt x="21666" y="7794"/>
                  </a:lnTo>
                  <a:lnTo>
                    <a:pt x="14940" y="17183"/>
                  </a:lnTo>
                  <a:lnTo>
                    <a:pt x="2689" y="46795"/>
                  </a:lnTo>
                  <a:lnTo>
                    <a:pt x="0" y="61083"/>
                  </a:lnTo>
                  <a:lnTo>
                    <a:pt x="2568" y="76371"/>
                  </a:lnTo>
                  <a:lnTo>
                    <a:pt x="5228" y="84399"/>
                  </a:lnTo>
                  <a:lnTo>
                    <a:pt x="13829" y="95201"/>
                  </a:lnTo>
                  <a:lnTo>
                    <a:pt x="19085" y="99068"/>
                  </a:lnTo>
                  <a:lnTo>
                    <a:pt x="24706" y="100942"/>
                  </a:lnTo>
                  <a:lnTo>
                    <a:pt x="36597" y="101142"/>
                  </a:lnTo>
                  <a:lnTo>
                    <a:pt x="48937" y="93235"/>
                  </a:lnTo>
                  <a:lnTo>
                    <a:pt x="59360" y="81018"/>
                  </a:lnTo>
                  <a:lnTo>
                    <a:pt x="63993" y="68533"/>
                  </a:lnTo>
                  <a:lnTo>
                    <a:pt x="66601" y="42862"/>
                  </a:lnTo>
                  <a:lnTo>
                    <a:pt x="63448" y="28762"/>
                  </a:lnTo>
                  <a:lnTo>
                    <a:pt x="60632" y="23026"/>
                  </a:lnTo>
                  <a:lnTo>
                    <a:pt x="56637" y="19202"/>
                  </a:lnTo>
                  <a:lnTo>
                    <a:pt x="46555" y="14954"/>
                  </a:lnTo>
                  <a:lnTo>
                    <a:pt x="29599" y="179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" name="SMARTInkShape-2935"/>
          <p:cNvSpPr/>
          <p:nvPr>
            <p:custDataLst>
              <p:tags r:id="rId7"/>
            </p:custDataLst>
          </p:nvPr>
        </p:nvSpPr>
        <p:spPr>
          <a:xfrm>
            <a:off x="4216400" y="3708400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12700" y="12700"/>
                </a:moveTo>
                <a:lnTo>
                  <a:pt x="12700" y="12700"/>
                </a:lnTo>
                <a:lnTo>
                  <a:pt x="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RTInkShape-2936"/>
          <p:cNvSpPr/>
          <p:nvPr>
            <p:custDataLst>
              <p:tags r:id="rId8"/>
            </p:custDataLst>
          </p:nvPr>
        </p:nvSpPr>
        <p:spPr>
          <a:xfrm>
            <a:off x="3276600" y="3784600"/>
            <a:ext cx="12701" cy="6351"/>
          </a:xfrm>
          <a:custGeom>
            <a:avLst/>
            <a:gdLst/>
            <a:ahLst/>
            <a:cxnLst/>
            <a:rect l="0" t="0" r="0" b="0"/>
            <a:pathLst>
              <a:path w="12701" h="6351">
                <a:moveTo>
                  <a:pt x="12700" y="0"/>
                </a:moveTo>
                <a:lnTo>
                  <a:pt x="12700" y="0"/>
                </a:lnTo>
                <a:lnTo>
                  <a:pt x="0" y="635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9" name="SMARTInkShape-Group537"/>
          <p:cNvGrpSpPr/>
          <p:nvPr/>
        </p:nvGrpSpPr>
        <p:grpSpPr>
          <a:xfrm>
            <a:off x="4993059" y="4705350"/>
            <a:ext cx="308078" cy="336551"/>
            <a:chOff x="4993059" y="4705350"/>
            <a:chExt cx="308078" cy="336551"/>
          </a:xfrm>
        </p:grpSpPr>
        <p:sp>
          <p:nvSpPr>
            <p:cNvPr id="145" name="SMARTInkShape-2937"/>
            <p:cNvSpPr/>
            <p:nvPr>
              <p:custDataLst>
                <p:tags r:id="rId73"/>
              </p:custDataLst>
            </p:nvPr>
          </p:nvSpPr>
          <p:spPr>
            <a:xfrm>
              <a:off x="5233757" y="4819912"/>
              <a:ext cx="67380" cy="221989"/>
            </a:xfrm>
            <a:custGeom>
              <a:avLst/>
              <a:gdLst/>
              <a:ahLst/>
              <a:cxnLst/>
              <a:rect l="0" t="0" r="0" b="0"/>
              <a:pathLst>
                <a:path w="67380" h="221989">
                  <a:moveTo>
                    <a:pt x="11343" y="6088"/>
                  </a:moveTo>
                  <a:lnTo>
                    <a:pt x="11343" y="6088"/>
                  </a:lnTo>
                  <a:lnTo>
                    <a:pt x="14714" y="2717"/>
                  </a:lnTo>
                  <a:lnTo>
                    <a:pt x="15001" y="1724"/>
                  </a:lnTo>
                  <a:lnTo>
                    <a:pt x="14488" y="1062"/>
                  </a:lnTo>
                  <a:lnTo>
                    <a:pt x="12035" y="326"/>
                  </a:lnTo>
                  <a:lnTo>
                    <a:pt x="8593" y="0"/>
                  </a:lnTo>
                  <a:lnTo>
                    <a:pt x="7393" y="618"/>
                  </a:lnTo>
                  <a:lnTo>
                    <a:pt x="6593" y="1736"/>
                  </a:lnTo>
                  <a:lnTo>
                    <a:pt x="840" y="25793"/>
                  </a:lnTo>
                  <a:lnTo>
                    <a:pt x="0" y="47832"/>
                  </a:lnTo>
                  <a:lnTo>
                    <a:pt x="2303" y="58978"/>
                  </a:lnTo>
                  <a:lnTo>
                    <a:pt x="10938" y="73186"/>
                  </a:lnTo>
                  <a:lnTo>
                    <a:pt x="18454" y="78243"/>
                  </a:lnTo>
                  <a:lnTo>
                    <a:pt x="22433" y="79591"/>
                  </a:lnTo>
                  <a:lnTo>
                    <a:pt x="30618" y="79208"/>
                  </a:lnTo>
                  <a:lnTo>
                    <a:pt x="60040" y="70662"/>
                  </a:lnTo>
                  <a:lnTo>
                    <a:pt x="62857" y="72421"/>
                  </a:lnTo>
                  <a:lnTo>
                    <a:pt x="64736" y="75710"/>
                  </a:lnTo>
                  <a:lnTo>
                    <a:pt x="67379" y="96096"/>
                  </a:lnTo>
                  <a:lnTo>
                    <a:pt x="64901" y="134169"/>
                  </a:lnTo>
                  <a:lnTo>
                    <a:pt x="62688" y="176889"/>
                  </a:lnTo>
                  <a:lnTo>
                    <a:pt x="62143" y="2219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2938"/>
            <p:cNvSpPr/>
            <p:nvPr>
              <p:custDataLst>
                <p:tags r:id="rId74"/>
              </p:custDataLst>
            </p:nvPr>
          </p:nvSpPr>
          <p:spPr>
            <a:xfrm>
              <a:off x="5166673" y="4914900"/>
              <a:ext cx="14928" cy="15112"/>
            </a:xfrm>
            <a:custGeom>
              <a:avLst/>
              <a:gdLst/>
              <a:ahLst/>
              <a:cxnLst/>
              <a:rect l="0" t="0" r="0" b="0"/>
              <a:pathLst>
                <a:path w="14928" h="15112">
                  <a:moveTo>
                    <a:pt x="14927" y="0"/>
                  </a:moveTo>
                  <a:lnTo>
                    <a:pt x="14927" y="0"/>
                  </a:lnTo>
                  <a:lnTo>
                    <a:pt x="14927" y="3371"/>
                  </a:lnTo>
                  <a:lnTo>
                    <a:pt x="14221" y="4364"/>
                  </a:lnTo>
                  <a:lnTo>
                    <a:pt x="13046" y="5026"/>
                  </a:lnTo>
                  <a:lnTo>
                    <a:pt x="11556" y="5467"/>
                  </a:lnTo>
                  <a:lnTo>
                    <a:pt x="2062" y="13141"/>
                  </a:lnTo>
                  <a:lnTo>
                    <a:pt x="0" y="15111"/>
                  </a:lnTo>
                  <a:lnTo>
                    <a:pt x="36" y="15013"/>
                  </a:lnTo>
                  <a:lnTo>
                    <a:pt x="8577" y="6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2939"/>
            <p:cNvSpPr/>
            <p:nvPr>
              <p:custDataLst>
                <p:tags r:id="rId75"/>
              </p:custDataLst>
            </p:nvPr>
          </p:nvSpPr>
          <p:spPr>
            <a:xfrm>
              <a:off x="4993059" y="4850038"/>
              <a:ext cx="78901" cy="122760"/>
            </a:xfrm>
            <a:custGeom>
              <a:avLst/>
              <a:gdLst/>
              <a:ahLst/>
              <a:cxnLst/>
              <a:rect l="0" t="0" r="0" b="0"/>
              <a:pathLst>
                <a:path w="78901" h="122760">
                  <a:moveTo>
                    <a:pt x="67891" y="14062"/>
                  </a:moveTo>
                  <a:lnTo>
                    <a:pt x="67891" y="14062"/>
                  </a:lnTo>
                  <a:lnTo>
                    <a:pt x="57752" y="9698"/>
                  </a:lnTo>
                  <a:lnTo>
                    <a:pt x="50214" y="8595"/>
                  </a:lnTo>
                  <a:lnTo>
                    <a:pt x="40279" y="11867"/>
                  </a:lnTo>
                  <a:lnTo>
                    <a:pt x="28808" y="19436"/>
                  </a:lnTo>
                  <a:lnTo>
                    <a:pt x="11861" y="38859"/>
                  </a:lnTo>
                  <a:lnTo>
                    <a:pt x="4653" y="51894"/>
                  </a:lnTo>
                  <a:lnTo>
                    <a:pt x="0" y="81246"/>
                  </a:lnTo>
                  <a:lnTo>
                    <a:pt x="1992" y="106640"/>
                  </a:lnTo>
                  <a:lnTo>
                    <a:pt x="7088" y="117061"/>
                  </a:lnTo>
                  <a:lnTo>
                    <a:pt x="10422" y="120828"/>
                  </a:lnTo>
                  <a:lnTo>
                    <a:pt x="16173" y="122634"/>
                  </a:lnTo>
                  <a:lnTo>
                    <a:pt x="31970" y="122759"/>
                  </a:lnTo>
                  <a:lnTo>
                    <a:pt x="45106" y="116700"/>
                  </a:lnTo>
                  <a:lnTo>
                    <a:pt x="55647" y="106246"/>
                  </a:lnTo>
                  <a:lnTo>
                    <a:pt x="65036" y="92192"/>
                  </a:lnTo>
                  <a:lnTo>
                    <a:pt x="76787" y="52151"/>
                  </a:lnTo>
                  <a:lnTo>
                    <a:pt x="78900" y="35929"/>
                  </a:lnTo>
                  <a:lnTo>
                    <a:pt x="76076" y="21664"/>
                  </a:lnTo>
                  <a:lnTo>
                    <a:pt x="70118" y="9680"/>
                  </a:lnTo>
                  <a:lnTo>
                    <a:pt x="62766" y="2001"/>
                  </a:lnTo>
                  <a:lnTo>
                    <a:pt x="59535" y="377"/>
                  </a:lnTo>
                  <a:lnTo>
                    <a:pt x="56676" y="0"/>
                  </a:lnTo>
                  <a:lnTo>
                    <a:pt x="54064" y="454"/>
                  </a:lnTo>
                  <a:lnTo>
                    <a:pt x="52323" y="1462"/>
                  </a:lnTo>
                  <a:lnTo>
                    <a:pt x="48841" y="77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2940"/>
            <p:cNvSpPr/>
            <p:nvPr>
              <p:custDataLst>
                <p:tags r:id="rId76"/>
              </p:custDataLst>
            </p:nvPr>
          </p:nvSpPr>
          <p:spPr>
            <a:xfrm>
              <a:off x="5029200" y="470535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0" y="19050"/>
                  </a:moveTo>
                  <a:lnTo>
                    <a:pt x="0" y="19050"/>
                  </a:lnTo>
                  <a:lnTo>
                    <a:pt x="0" y="10211"/>
                  </a:lnTo>
                  <a:lnTo>
                    <a:pt x="1881" y="6185"/>
                  </a:lnTo>
                  <a:lnTo>
                    <a:pt x="6088" y="362"/>
                  </a:lnTo>
                  <a:lnTo>
                    <a:pt x="6348" y="12364"/>
                  </a:lnTo>
                  <a:lnTo>
                    <a:pt x="11817" y="12671"/>
                  </a:lnTo>
                  <a:lnTo>
                    <a:pt x="15810" y="9320"/>
                  </a:lnTo>
                  <a:lnTo>
                    <a:pt x="17610" y="5789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SMARTInkShape-Group538"/>
          <p:cNvGrpSpPr/>
          <p:nvPr/>
        </p:nvGrpSpPr>
        <p:grpSpPr>
          <a:xfrm>
            <a:off x="4384592" y="3054463"/>
            <a:ext cx="701935" cy="741509"/>
            <a:chOff x="4384592" y="3054463"/>
            <a:chExt cx="701935" cy="741509"/>
          </a:xfrm>
        </p:grpSpPr>
        <p:sp>
          <p:nvSpPr>
            <p:cNvPr id="150" name="SMARTInkShape-2941"/>
            <p:cNvSpPr/>
            <p:nvPr>
              <p:custDataLst>
                <p:tags r:id="rId71"/>
              </p:custDataLst>
            </p:nvPr>
          </p:nvSpPr>
          <p:spPr>
            <a:xfrm>
              <a:off x="4384592" y="3727479"/>
              <a:ext cx="701935" cy="50218"/>
            </a:xfrm>
            <a:custGeom>
              <a:avLst/>
              <a:gdLst/>
              <a:ahLst/>
              <a:cxnLst/>
              <a:rect l="0" t="0" r="0" b="0"/>
              <a:pathLst>
                <a:path w="701935" h="50218">
                  <a:moveTo>
                    <a:pt x="22308" y="12671"/>
                  </a:moveTo>
                  <a:lnTo>
                    <a:pt x="22308" y="12671"/>
                  </a:lnTo>
                  <a:lnTo>
                    <a:pt x="16533" y="7601"/>
                  </a:lnTo>
                  <a:lnTo>
                    <a:pt x="5285" y="1116"/>
                  </a:lnTo>
                  <a:lnTo>
                    <a:pt x="0" y="197"/>
                  </a:lnTo>
                  <a:lnTo>
                    <a:pt x="6061" y="0"/>
                  </a:lnTo>
                  <a:lnTo>
                    <a:pt x="9913" y="1865"/>
                  </a:lnTo>
                  <a:lnTo>
                    <a:pt x="11928" y="3350"/>
                  </a:lnTo>
                  <a:lnTo>
                    <a:pt x="54328" y="6061"/>
                  </a:lnTo>
                  <a:lnTo>
                    <a:pt x="91141" y="6244"/>
                  </a:lnTo>
                  <a:lnTo>
                    <a:pt x="131782" y="6306"/>
                  </a:lnTo>
                  <a:lnTo>
                    <a:pt x="161979" y="6314"/>
                  </a:lnTo>
                  <a:lnTo>
                    <a:pt x="198449" y="6318"/>
                  </a:lnTo>
                  <a:lnTo>
                    <a:pt x="234648" y="7025"/>
                  </a:lnTo>
                  <a:lnTo>
                    <a:pt x="278388" y="10685"/>
                  </a:lnTo>
                  <a:lnTo>
                    <a:pt x="314862" y="11788"/>
                  </a:lnTo>
                  <a:lnTo>
                    <a:pt x="358209" y="12409"/>
                  </a:lnTo>
                  <a:lnTo>
                    <a:pt x="391495" y="14436"/>
                  </a:lnTo>
                  <a:lnTo>
                    <a:pt x="429808" y="16983"/>
                  </a:lnTo>
                  <a:lnTo>
                    <a:pt x="470354" y="18116"/>
                  </a:lnTo>
                  <a:lnTo>
                    <a:pt x="512622" y="22124"/>
                  </a:lnTo>
                  <a:lnTo>
                    <a:pt x="559875" y="24409"/>
                  </a:lnTo>
                  <a:lnTo>
                    <a:pt x="607350" y="28457"/>
                  </a:lnTo>
                  <a:lnTo>
                    <a:pt x="648067" y="36146"/>
                  </a:lnTo>
                  <a:lnTo>
                    <a:pt x="693093" y="47966"/>
                  </a:lnTo>
                  <a:lnTo>
                    <a:pt x="701934" y="49940"/>
                  </a:lnTo>
                  <a:lnTo>
                    <a:pt x="701170" y="50217"/>
                  </a:lnTo>
                  <a:lnTo>
                    <a:pt x="689058" y="444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2942"/>
            <p:cNvSpPr/>
            <p:nvPr>
              <p:custDataLst>
                <p:tags r:id="rId72"/>
              </p:custDataLst>
            </p:nvPr>
          </p:nvSpPr>
          <p:spPr>
            <a:xfrm>
              <a:off x="5010419" y="3054463"/>
              <a:ext cx="63232" cy="741509"/>
            </a:xfrm>
            <a:custGeom>
              <a:avLst/>
              <a:gdLst/>
              <a:ahLst/>
              <a:cxnLst/>
              <a:rect l="0" t="0" r="0" b="0"/>
              <a:pathLst>
                <a:path w="63232" h="741509">
                  <a:moveTo>
                    <a:pt x="12431" y="717437"/>
                  </a:moveTo>
                  <a:lnTo>
                    <a:pt x="12431" y="717437"/>
                  </a:lnTo>
                  <a:lnTo>
                    <a:pt x="9060" y="714066"/>
                  </a:lnTo>
                  <a:lnTo>
                    <a:pt x="7405" y="710529"/>
                  </a:lnTo>
                  <a:lnTo>
                    <a:pt x="6342" y="705882"/>
                  </a:lnTo>
                  <a:lnTo>
                    <a:pt x="5550" y="706205"/>
                  </a:lnTo>
                  <a:lnTo>
                    <a:pt x="2787" y="708447"/>
                  </a:lnTo>
                  <a:lnTo>
                    <a:pt x="1089" y="711795"/>
                  </a:lnTo>
                  <a:lnTo>
                    <a:pt x="0" y="723065"/>
                  </a:lnTo>
                  <a:lnTo>
                    <a:pt x="1732" y="728875"/>
                  </a:lnTo>
                  <a:lnTo>
                    <a:pt x="3181" y="731412"/>
                  </a:lnTo>
                  <a:lnTo>
                    <a:pt x="10437" y="736113"/>
                  </a:lnTo>
                  <a:lnTo>
                    <a:pt x="25599" y="741508"/>
                  </a:lnTo>
                  <a:lnTo>
                    <a:pt x="28265" y="741246"/>
                  </a:lnTo>
                  <a:lnTo>
                    <a:pt x="33110" y="739072"/>
                  </a:lnTo>
                  <a:lnTo>
                    <a:pt x="34684" y="736799"/>
                  </a:lnTo>
                  <a:lnTo>
                    <a:pt x="37416" y="725779"/>
                  </a:lnTo>
                  <a:lnTo>
                    <a:pt x="35765" y="722791"/>
                  </a:lnTo>
                  <a:lnTo>
                    <a:pt x="34337" y="721007"/>
                  </a:lnTo>
                  <a:lnTo>
                    <a:pt x="28987" y="719023"/>
                  </a:lnTo>
                  <a:lnTo>
                    <a:pt x="16007" y="717530"/>
                  </a:lnTo>
                  <a:lnTo>
                    <a:pt x="14815" y="718204"/>
                  </a:lnTo>
                  <a:lnTo>
                    <a:pt x="14021" y="719360"/>
                  </a:lnTo>
                  <a:lnTo>
                    <a:pt x="13491" y="720836"/>
                  </a:lnTo>
                  <a:lnTo>
                    <a:pt x="13843" y="721819"/>
                  </a:lnTo>
                  <a:lnTo>
                    <a:pt x="14784" y="722475"/>
                  </a:lnTo>
                  <a:lnTo>
                    <a:pt x="18547" y="723710"/>
                  </a:lnTo>
                  <a:lnTo>
                    <a:pt x="25107" y="723787"/>
                  </a:lnTo>
                  <a:lnTo>
                    <a:pt x="25129" y="714949"/>
                  </a:lnTo>
                  <a:lnTo>
                    <a:pt x="31089" y="678600"/>
                  </a:lnTo>
                  <a:lnTo>
                    <a:pt x="35793" y="641009"/>
                  </a:lnTo>
                  <a:lnTo>
                    <a:pt x="37429" y="597369"/>
                  </a:lnTo>
                  <a:lnTo>
                    <a:pt x="37712" y="561447"/>
                  </a:lnTo>
                  <a:lnTo>
                    <a:pt x="37807" y="518545"/>
                  </a:lnTo>
                  <a:lnTo>
                    <a:pt x="37826" y="472232"/>
                  </a:lnTo>
                  <a:lnTo>
                    <a:pt x="35949" y="430367"/>
                  </a:lnTo>
                  <a:lnTo>
                    <a:pt x="32805" y="384964"/>
                  </a:lnTo>
                  <a:lnTo>
                    <a:pt x="31873" y="343289"/>
                  </a:lnTo>
                  <a:lnTo>
                    <a:pt x="31597" y="307422"/>
                  </a:lnTo>
                  <a:lnTo>
                    <a:pt x="31515" y="263634"/>
                  </a:lnTo>
                  <a:lnTo>
                    <a:pt x="33372" y="218676"/>
                  </a:lnTo>
                  <a:lnTo>
                    <a:pt x="36510" y="180424"/>
                  </a:lnTo>
                  <a:lnTo>
                    <a:pt x="39322" y="144866"/>
                  </a:lnTo>
                  <a:lnTo>
                    <a:pt x="46592" y="101668"/>
                  </a:lnTo>
                  <a:lnTo>
                    <a:pt x="55652" y="57610"/>
                  </a:lnTo>
                  <a:lnTo>
                    <a:pt x="58601" y="32270"/>
                  </a:lnTo>
                  <a:lnTo>
                    <a:pt x="62621" y="15623"/>
                  </a:lnTo>
                  <a:lnTo>
                    <a:pt x="63229" y="0"/>
                  </a:lnTo>
                  <a:lnTo>
                    <a:pt x="63231" y="62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SMARTInkShape-Group539"/>
          <p:cNvGrpSpPr/>
          <p:nvPr/>
        </p:nvGrpSpPr>
        <p:grpSpPr>
          <a:xfrm>
            <a:off x="2516213" y="2990850"/>
            <a:ext cx="436538" cy="166245"/>
            <a:chOff x="2516213" y="2990850"/>
            <a:chExt cx="436538" cy="166245"/>
          </a:xfrm>
        </p:grpSpPr>
        <p:sp>
          <p:nvSpPr>
            <p:cNvPr id="153" name="SMARTInkShape-2943"/>
            <p:cNvSpPr/>
            <p:nvPr>
              <p:custDataLst>
                <p:tags r:id="rId67"/>
              </p:custDataLst>
            </p:nvPr>
          </p:nvSpPr>
          <p:spPr>
            <a:xfrm>
              <a:off x="2671995" y="2990850"/>
              <a:ext cx="76780" cy="166245"/>
            </a:xfrm>
            <a:custGeom>
              <a:avLst/>
              <a:gdLst/>
              <a:ahLst/>
              <a:cxnLst/>
              <a:rect l="0" t="0" r="0" b="0"/>
              <a:pathLst>
                <a:path w="76780" h="166245">
                  <a:moveTo>
                    <a:pt x="45805" y="12700"/>
                  </a:moveTo>
                  <a:lnTo>
                    <a:pt x="45805" y="12700"/>
                  </a:lnTo>
                  <a:lnTo>
                    <a:pt x="40338" y="1765"/>
                  </a:lnTo>
                  <a:lnTo>
                    <a:pt x="29603" y="523"/>
                  </a:lnTo>
                  <a:lnTo>
                    <a:pt x="13017" y="3526"/>
                  </a:lnTo>
                  <a:lnTo>
                    <a:pt x="4657" y="8858"/>
                  </a:lnTo>
                  <a:lnTo>
                    <a:pt x="1439" y="12254"/>
                  </a:lnTo>
                  <a:lnTo>
                    <a:pt x="0" y="15931"/>
                  </a:lnTo>
                  <a:lnTo>
                    <a:pt x="283" y="23779"/>
                  </a:lnTo>
                  <a:lnTo>
                    <a:pt x="4408" y="36130"/>
                  </a:lnTo>
                  <a:lnTo>
                    <a:pt x="13766" y="44515"/>
                  </a:lnTo>
                  <a:lnTo>
                    <a:pt x="55117" y="76184"/>
                  </a:lnTo>
                  <a:lnTo>
                    <a:pt x="68712" y="94147"/>
                  </a:lnTo>
                  <a:lnTo>
                    <a:pt x="74935" y="113973"/>
                  </a:lnTo>
                  <a:lnTo>
                    <a:pt x="76779" y="133253"/>
                  </a:lnTo>
                  <a:lnTo>
                    <a:pt x="73447" y="146007"/>
                  </a:lnTo>
                  <a:lnTo>
                    <a:pt x="67262" y="157320"/>
                  </a:lnTo>
                  <a:lnTo>
                    <a:pt x="59810" y="164699"/>
                  </a:lnTo>
                  <a:lnTo>
                    <a:pt x="55847" y="166244"/>
                  </a:lnTo>
                  <a:lnTo>
                    <a:pt x="47681" y="166079"/>
                  </a:lnTo>
                  <a:lnTo>
                    <a:pt x="44939" y="163636"/>
                  </a:lnTo>
                  <a:lnTo>
                    <a:pt x="41892" y="155277"/>
                  </a:lnTo>
                  <a:lnTo>
                    <a:pt x="40642" y="127595"/>
                  </a:lnTo>
                  <a:lnTo>
                    <a:pt x="51034" y="81842"/>
                  </a:lnTo>
                  <a:lnTo>
                    <a:pt x="62756" y="43329"/>
                  </a:lnTo>
                  <a:lnTo>
                    <a:pt x="63735" y="19534"/>
                  </a:lnTo>
                  <a:lnTo>
                    <a:pt x="61300" y="9623"/>
                  </a:lnTo>
                  <a:lnTo>
                    <a:pt x="58957" y="6415"/>
                  </a:lnTo>
                  <a:lnTo>
                    <a:pt x="4580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2944"/>
            <p:cNvSpPr/>
            <p:nvPr>
              <p:custDataLst>
                <p:tags r:id="rId68"/>
              </p:custDataLst>
            </p:nvPr>
          </p:nvSpPr>
          <p:spPr>
            <a:xfrm>
              <a:off x="2660650" y="3098800"/>
              <a:ext cx="18168" cy="16359"/>
            </a:xfrm>
            <a:custGeom>
              <a:avLst/>
              <a:gdLst/>
              <a:ahLst/>
              <a:cxnLst/>
              <a:rect l="0" t="0" r="0" b="0"/>
              <a:pathLst>
                <a:path w="18168" h="16359">
                  <a:moveTo>
                    <a:pt x="12700" y="12700"/>
                  </a:moveTo>
                  <a:lnTo>
                    <a:pt x="12700" y="12700"/>
                  </a:lnTo>
                  <a:lnTo>
                    <a:pt x="16071" y="16071"/>
                  </a:lnTo>
                  <a:lnTo>
                    <a:pt x="17064" y="16358"/>
                  </a:lnTo>
                  <a:lnTo>
                    <a:pt x="17726" y="15844"/>
                  </a:lnTo>
                  <a:lnTo>
                    <a:pt x="18167" y="14796"/>
                  </a:lnTo>
                  <a:lnTo>
                    <a:pt x="17051" y="1339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2945"/>
            <p:cNvSpPr/>
            <p:nvPr>
              <p:custDataLst>
                <p:tags r:id="rId69"/>
              </p:custDataLst>
            </p:nvPr>
          </p:nvSpPr>
          <p:spPr>
            <a:xfrm>
              <a:off x="2516213" y="3041911"/>
              <a:ext cx="62739" cy="111892"/>
            </a:xfrm>
            <a:custGeom>
              <a:avLst/>
              <a:gdLst/>
              <a:ahLst/>
              <a:cxnLst/>
              <a:rect l="0" t="0" r="0" b="0"/>
              <a:pathLst>
                <a:path w="62739" h="111892">
                  <a:moveTo>
                    <a:pt x="61887" y="6089"/>
                  </a:moveTo>
                  <a:lnTo>
                    <a:pt x="61887" y="6089"/>
                  </a:lnTo>
                  <a:lnTo>
                    <a:pt x="58516" y="2718"/>
                  </a:lnTo>
                  <a:lnTo>
                    <a:pt x="54980" y="1063"/>
                  </a:lnTo>
                  <a:lnTo>
                    <a:pt x="43589" y="0"/>
                  </a:lnTo>
                  <a:lnTo>
                    <a:pt x="31849" y="3188"/>
                  </a:lnTo>
                  <a:lnTo>
                    <a:pt x="19434" y="11971"/>
                  </a:lnTo>
                  <a:lnTo>
                    <a:pt x="10189" y="26882"/>
                  </a:lnTo>
                  <a:lnTo>
                    <a:pt x="1450" y="52295"/>
                  </a:lnTo>
                  <a:lnTo>
                    <a:pt x="0" y="78419"/>
                  </a:lnTo>
                  <a:lnTo>
                    <a:pt x="2161" y="93269"/>
                  </a:lnTo>
                  <a:lnTo>
                    <a:pt x="5137" y="98781"/>
                  </a:lnTo>
                  <a:lnTo>
                    <a:pt x="14087" y="106788"/>
                  </a:lnTo>
                  <a:lnTo>
                    <a:pt x="27002" y="110817"/>
                  </a:lnTo>
                  <a:lnTo>
                    <a:pt x="34397" y="111891"/>
                  </a:lnTo>
                  <a:lnTo>
                    <a:pt x="40032" y="111195"/>
                  </a:lnTo>
                  <a:lnTo>
                    <a:pt x="44495" y="109321"/>
                  </a:lnTo>
                  <a:lnTo>
                    <a:pt x="48176" y="106660"/>
                  </a:lnTo>
                  <a:lnTo>
                    <a:pt x="60098" y="86060"/>
                  </a:lnTo>
                  <a:lnTo>
                    <a:pt x="62738" y="71265"/>
                  </a:lnTo>
                  <a:lnTo>
                    <a:pt x="58684" y="41149"/>
                  </a:lnTo>
                  <a:lnTo>
                    <a:pt x="49727" y="23141"/>
                  </a:lnTo>
                  <a:lnTo>
                    <a:pt x="41508" y="12239"/>
                  </a:lnTo>
                  <a:lnTo>
                    <a:pt x="39834" y="10895"/>
                  </a:lnTo>
                  <a:lnTo>
                    <a:pt x="36487" y="124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2946"/>
            <p:cNvSpPr/>
            <p:nvPr>
              <p:custDataLst>
                <p:tags r:id="rId70"/>
              </p:custDataLst>
            </p:nvPr>
          </p:nvSpPr>
          <p:spPr>
            <a:xfrm>
              <a:off x="2774950" y="3041650"/>
              <a:ext cx="177801" cy="31751"/>
            </a:xfrm>
            <a:custGeom>
              <a:avLst/>
              <a:gdLst/>
              <a:ahLst/>
              <a:cxnLst/>
              <a:rect l="0" t="0" r="0" b="0"/>
              <a:pathLst>
                <a:path w="177801" h="31751">
                  <a:moveTo>
                    <a:pt x="0" y="31750"/>
                  </a:moveTo>
                  <a:lnTo>
                    <a:pt x="0" y="31750"/>
                  </a:lnTo>
                  <a:lnTo>
                    <a:pt x="3371" y="31750"/>
                  </a:lnTo>
                  <a:lnTo>
                    <a:pt x="46239" y="18920"/>
                  </a:lnTo>
                  <a:lnTo>
                    <a:pt x="87593" y="11637"/>
                  </a:lnTo>
                  <a:lnTo>
                    <a:pt x="1778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SMARTInkShape-Group540"/>
          <p:cNvGrpSpPr/>
          <p:nvPr/>
        </p:nvGrpSpPr>
        <p:grpSpPr>
          <a:xfrm>
            <a:off x="5073650" y="3067050"/>
            <a:ext cx="19051" cy="19051"/>
            <a:chOff x="5073650" y="3067050"/>
            <a:chExt cx="19051" cy="19051"/>
          </a:xfrm>
        </p:grpSpPr>
        <p:sp>
          <p:nvSpPr>
            <p:cNvPr id="158" name="SMARTInkShape-2947"/>
            <p:cNvSpPr/>
            <p:nvPr>
              <p:custDataLst>
                <p:tags r:id="rId65"/>
              </p:custDataLst>
            </p:nvPr>
          </p:nvSpPr>
          <p:spPr>
            <a:xfrm>
              <a:off x="5080000" y="3080011"/>
              <a:ext cx="12701" cy="6090"/>
            </a:xfrm>
            <a:custGeom>
              <a:avLst/>
              <a:gdLst/>
              <a:ahLst/>
              <a:cxnLst/>
              <a:rect l="0" t="0" r="0" b="0"/>
              <a:pathLst>
                <a:path w="12701" h="6090">
                  <a:moveTo>
                    <a:pt x="0" y="6089"/>
                  </a:moveTo>
                  <a:lnTo>
                    <a:pt x="0" y="6089"/>
                  </a:lnTo>
                  <a:lnTo>
                    <a:pt x="5467" y="6089"/>
                  </a:lnTo>
                  <a:lnTo>
                    <a:pt x="5762" y="5383"/>
                  </a:lnTo>
                  <a:lnTo>
                    <a:pt x="6088" y="2718"/>
                  </a:lnTo>
                  <a:lnTo>
                    <a:pt x="6881" y="1725"/>
                  </a:lnTo>
                  <a:lnTo>
                    <a:pt x="11794" y="0"/>
                  </a:lnTo>
                  <a:lnTo>
                    <a:pt x="12096" y="619"/>
                  </a:lnTo>
                  <a:lnTo>
                    <a:pt x="12700" y="60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2948"/>
            <p:cNvSpPr/>
            <p:nvPr>
              <p:custDataLst>
                <p:tags r:id="rId66"/>
              </p:custDataLst>
            </p:nvPr>
          </p:nvSpPr>
          <p:spPr>
            <a:xfrm>
              <a:off x="5073650" y="3067050"/>
              <a:ext cx="19051" cy="6351"/>
            </a:xfrm>
            <a:custGeom>
              <a:avLst/>
              <a:gdLst/>
              <a:ahLst/>
              <a:cxnLst/>
              <a:rect l="0" t="0" r="0" b="0"/>
              <a:pathLst>
                <a:path w="19051" h="6351">
                  <a:moveTo>
                    <a:pt x="0" y="0"/>
                  </a:moveTo>
                  <a:lnTo>
                    <a:pt x="0" y="0"/>
                  </a:lnTo>
                  <a:lnTo>
                    <a:pt x="16070" y="0"/>
                  </a:lnTo>
                  <a:lnTo>
                    <a:pt x="17064" y="706"/>
                  </a:lnTo>
                  <a:lnTo>
                    <a:pt x="17726" y="1881"/>
                  </a:lnTo>
                  <a:lnTo>
                    <a:pt x="19050" y="6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SMARTInkShape-Group541"/>
          <p:cNvGrpSpPr/>
          <p:nvPr/>
        </p:nvGrpSpPr>
        <p:grpSpPr>
          <a:xfrm>
            <a:off x="5905869" y="4718050"/>
            <a:ext cx="208226" cy="304801"/>
            <a:chOff x="5905869" y="4718050"/>
            <a:chExt cx="208226" cy="304801"/>
          </a:xfrm>
        </p:grpSpPr>
        <p:sp>
          <p:nvSpPr>
            <p:cNvPr id="161" name="SMARTInkShape-2949"/>
            <p:cNvSpPr/>
            <p:nvPr>
              <p:custDataLst>
                <p:tags r:id="rId61"/>
              </p:custDataLst>
            </p:nvPr>
          </p:nvSpPr>
          <p:spPr>
            <a:xfrm>
              <a:off x="6059249" y="4858112"/>
              <a:ext cx="54846" cy="164739"/>
            </a:xfrm>
            <a:custGeom>
              <a:avLst/>
              <a:gdLst/>
              <a:ahLst/>
              <a:cxnLst/>
              <a:rect l="0" t="0" r="0" b="0"/>
              <a:pathLst>
                <a:path w="54846" h="164739">
                  <a:moveTo>
                    <a:pt x="49451" y="18688"/>
                  </a:moveTo>
                  <a:lnTo>
                    <a:pt x="49451" y="18688"/>
                  </a:lnTo>
                  <a:lnTo>
                    <a:pt x="49450" y="15317"/>
                  </a:lnTo>
                  <a:lnTo>
                    <a:pt x="45688" y="11780"/>
                  </a:lnTo>
                  <a:lnTo>
                    <a:pt x="40722" y="7856"/>
                  </a:lnTo>
                  <a:lnTo>
                    <a:pt x="38516" y="3761"/>
                  </a:lnTo>
                  <a:lnTo>
                    <a:pt x="36517" y="2387"/>
                  </a:lnTo>
                  <a:lnTo>
                    <a:pt x="26960" y="452"/>
                  </a:lnTo>
                  <a:lnTo>
                    <a:pt x="19229" y="0"/>
                  </a:lnTo>
                  <a:lnTo>
                    <a:pt x="15898" y="1291"/>
                  </a:lnTo>
                  <a:lnTo>
                    <a:pt x="10315" y="6487"/>
                  </a:lnTo>
                  <a:lnTo>
                    <a:pt x="3204" y="17346"/>
                  </a:lnTo>
                  <a:lnTo>
                    <a:pt x="0" y="29501"/>
                  </a:lnTo>
                  <a:lnTo>
                    <a:pt x="1132" y="35958"/>
                  </a:lnTo>
                  <a:lnTo>
                    <a:pt x="2421" y="38668"/>
                  </a:lnTo>
                  <a:lnTo>
                    <a:pt x="4692" y="40475"/>
                  </a:lnTo>
                  <a:lnTo>
                    <a:pt x="10978" y="42482"/>
                  </a:lnTo>
                  <a:lnTo>
                    <a:pt x="22451" y="43612"/>
                  </a:lnTo>
                  <a:lnTo>
                    <a:pt x="25807" y="42360"/>
                  </a:lnTo>
                  <a:lnTo>
                    <a:pt x="42956" y="27127"/>
                  </a:lnTo>
                  <a:lnTo>
                    <a:pt x="45121" y="26431"/>
                  </a:lnTo>
                  <a:lnTo>
                    <a:pt x="47270" y="27378"/>
                  </a:lnTo>
                  <a:lnTo>
                    <a:pt x="51539" y="32193"/>
                  </a:lnTo>
                  <a:lnTo>
                    <a:pt x="53906" y="39037"/>
                  </a:lnTo>
                  <a:lnTo>
                    <a:pt x="54845" y="79354"/>
                  </a:lnTo>
                  <a:lnTo>
                    <a:pt x="48844" y="121688"/>
                  </a:lnTo>
                  <a:lnTo>
                    <a:pt x="43101" y="1647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2950"/>
            <p:cNvSpPr/>
            <p:nvPr>
              <p:custDataLst>
                <p:tags r:id="rId62"/>
              </p:custDataLst>
            </p:nvPr>
          </p:nvSpPr>
          <p:spPr>
            <a:xfrm>
              <a:off x="6019323" y="4927600"/>
              <a:ext cx="70328" cy="12416"/>
            </a:xfrm>
            <a:custGeom>
              <a:avLst/>
              <a:gdLst/>
              <a:ahLst/>
              <a:cxnLst/>
              <a:rect l="0" t="0" r="0" b="0"/>
              <a:pathLst>
                <a:path w="70328" h="12416">
                  <a:moveTo>
                    <a:pt x="70327" y="0"/>
                  </a:moveTo>
                  <a:lnTo>
                    <a:pt x="70327" y="0"/>
                  </a:lnTo>
                  <a:lnTo>
                    <a:pt x="59392" y="5467"/>
                  </a:lnTo>
                  <a:lnTo>
                    <a:pt x="14335" y="10540"/>
                  </a:lnTo>
                  <a:lnTo>
                    <a:pt x="0" y="12273"/>
                  </a:lnTo>
                  <a:lnTo>
                    <a:pt x="159" y="12415"/>
                  </a:lnTo>
                  <a:lnTo>
                    <a:pt x="6827" y="6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2951"/>
            <p:cNvSpPr/>
            <p:nvPr>
              <p:custDataLst>
                <p:tags r:id="rId63"/>
              </p:custDataLst>
            </p:nvPr>
          </p:nvSpPr>
          <p:spPr>
            <a:xfrm>
              <a:off x="5905869" y="4883150"/>
              <a:ext cx="46489" cy="86242"/>
            </a:xfrm>
            <a:custGeom>
              <a:avLst/>
              <a:gdLst/>
              <a:ahLst/>
              <a:cxnLst/>
              <a:rect l="0" t="0" r="0" b="0"/>
              <a:pathLst>
                <a:path w="46489" h="86242">
                  <a:moveTo>
                    <a:pt x="25031" y="25400"/>
                  </a:moveTo>
                  <a:lnTo>
                    <a:pt x="25031" y="25400"/>
                  </a:lnTo>
                  <a:lnTo>
                    <a:pt x="25031" y="22029"/>
                  </a:lnTo>
                  <a:lnTo>
                    <a:pt x="21660" y="13191"/>
                  </a:lnTo>
                  <a:lnTo>
                    <a:pt x="19961" y="11616"/>
                  </a:lnTo>
                  <a:lnTo>
                    <a:pt x="18124" y="11271"/>
                  </a:lnTo>
                  <a:lnTo>
                    <a:pt x="16192" y="11748"/>
                  </a:lnTo>
                  <a:lnTo>
                    <a:pt x="12166" y="16040"/>
                  </a:lnTo>
                  <a:lnTo>
                    <a:pt x="3831" y="30293"/>
                  </a:lnTo>
                  <a:lnTo>
                    <a:pt x="0" y="66026"/>
                  </a:lnTo>
                  <a:lnTo>
                    <a:pt x="3112" y="79928"/>
                  </a:lnTo>
                  <a:lnTo>
                    <a:pt x="6184" y="82918"/>
                  </a:lnTo>
                  <a:lnTo>
                    <a:pt x="15244" y="86241"/>
                  </a:lnTo>
                  <a:lnTo>
                    <a:pt x="19917" y="85716"/>
                  </a:lnTo>
                  <a:lnTo>
                    <a:pt x="28873" y="81370"/>
                  </a:lnTo>
                  <a:lnTo>
                    <a:pt x="38478" y="70990"/>
                  </a:lnTo>
                  <a:lnTo>
                    <a:pt x="45791" y="48864"/>
                  </a:lnTo>
                  <a:lnTo>
                    <a:pt x="46488" y="35593"/>
                  </a:lnTo>
                  <a:lnTo>
                    <a:pt x="41186" y="15575"/>
                  </a:lnTo>
                  <a:lnTo>
                    <a:pt x="3138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2952"/>
            <p:cNvSpPr/>
            <p:nvPr>
              <p:custDataLst>
                <p:tags r:id="rId64"/>
              </p:custDataLst>
            </p:nvPr>
          </p:nvSpPr>
          <p:spPr>
            <a:xfrm>
              <a:off x="6007100" y="4718050"/>
              <a:ext cx="28244" cy="19051"/>
            </a:xfrm>
            <a:custGeom>
              <a:avLst/>
              <a:gdLst/>
              <a:ahLst/>
              <a:cxnLst/>
              <a:rect l="0" t="0" r="0" b="0"/>
              <a:pathLst>
                <a:path w="28244" h="1905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4364" y="705"/>
                  </a:lnTo>
                  <a:lnTo>
                    <a:pt x="5026" y="1882"/>
                  </a:lnTo>
                  <a:lnTo>
                    <a:pt x="6175" y="6467"/>
                  </a:lnTo>
                  <a:lnTo>
                    <a:pt x="6273" y="9459"/>
                  </a:lnTo>
                  <a:lnTo>
                    <a:pt x="8197" y="13141"/>
                  </a:lnTo>
                  <a:lnTo>
                    <a:pt x="9698" y="15111"/>
                  </a:lnTo>
                  <a:lnTo>
                    <a:pt x="13248" y="17299"/>
                  </a:lnTo>
                  <a:lnTo>
                    <a:pt x="15182" y="17883"/>
                  </a:lnTo>
                  <a:lnTo>
                    <a:pt x="17176" y="17566"/>
                  </a:lnTo>
                  <a:lnTo>
                    <a:pt x="25448" y="13870"/>
                  </a:lnTo>
                  <a:lnTo>
                    <a:pt x="27548" y="13480"/>
                  </a:lnTo>
                  <a:lnTo>
                    <a:pt x="28243" y="12514"/>
                  </a:lnTo>
                  <a:lnTo>
                    <a:pt x="28000" y="11165"/>
                  </a:lnTo>
                  <a:lnTo>
                    <a:pt x="25913" y="7301"/>
                  </a:lnTo>
                  <a:lnTo>
                    <a:pt x="23747" y="6772"/>
                  </a:lnTo>
                  <a:lnTo>
                    <a:pt x="22181" y="6631"/>
                  </a:lnTo>
                  <a:lnTo>
                    <a:pt x="18560" y="8356"/>
                  </a:lnTo>
                  <a:lnTo>
                    <a:pt x="13858" y="11842"/>
                  </a:lnTo>
                  <a:lnTo>
                    <a:pt x="1270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SMARTInkShape-Group542"/>
          <p:cNvGrpSpPr/>
          <p:nvPr/>
        </p:nvGrpSpPr>
        <p:grpSpPr>
          <a:xfrm>
            <a:off x="5061833" y="2864280"/>
            <a:ext cx="3631318" cy="290350"/>
            <a:chOff x="5061833" y="2864280"/>
            <a:chExt cx="3631318" cy="290350"/>
          </a:xfrm>
        </p:grpSpPr>
        <p:sp>
          <p:nvSpPr>
            <p:cNvPr id="166" name="SMARTInkShape-2953"/>
            <p:cNvSpPr/>
            <p:nvPr>
              <p:custDataLst>
                <p:tags r:id="rId57"/>
              </p:custDataLst>
            </p:nvPr>
          </p:nvSpPr>
          <p:spPr>
            <a:xfrm>
              <a:off x="5937279" y="2882900"/>
              <a:ext cx="2755872" cy="82282"/>
            </a:xfrm>
            <a:custGeom>
              <a:avLst/>
              <a:gdLst/>
              <a:ahLst/>
              <a:cxnLst/>
              <a:rect l="0" t="0" r="0" b="0"/>
              <a:pathLst>
                <a:path w="2755872" h="82282">
                  <a:moveTo>
                    <a:pt x="12671" y="12700"/>
                  </a:moveTo>
                  <a:lnTo>
                    <a:pt x="12671" y="12700"/>
                  </a:lnTo>
                  <a:lnTo>
                    <a:pt x="9300" y="16071"/>
                  </a:lnTo>
                  <a:lnTo>
                    <a:pt x="5764" y="17726"/>
                  </a:lnTo>
                  <a:lnTo>
                    <a:pt x="0" y="19043"/>
                  </a:lnTo>
                  <a:lnTo>
                    <a:pt x="11527" y="19050"/>
                  </a:lnTo>
                  <a:lnTo>
                    <a:pt x="58696" y="9590"/>
                  </a:lnTo>
                  <a:lnTo>
                    <a:pt x="98773" y="6284"/>
                  </a:lnTo>
                  <a:lnTo>
                    <a:pt x="141078" y="1450"/>
                  </a:lnTo>
                  <a:lnTo>
                    <a:pt x="187300" y="286"/>
                  </a:lnTo>
                  <a:lnTo>
                    <a:pt x="224260" y="85"/>
                  </a:lnTo>
                  <a:lnTo>
                    <a:pt x="271038" y="25"/>
                  </a:lnTo>
                  <a:lnTo>
                    <a:pt x="318373" y="7"/>
                  </a:lnTo>
                  <a:lnTo>
                    <a:pt x="358088" y="3"/>
                  </a:lnTo>
                  <a:lnTo>
                    <a:pt x="399729" y="1"/>
                  </a:lnTo>
                  <a:lnTo>
                    <a:pt x="432346" y="1"/>
                  </a:lnTo>
                  <a:lnTo>
                    <a:pt x="477881" y="0"/>
                  </a:lnTo>
                  <a:lnTo>
                    <a:pt x="522653" y="0"/>
                  </a:lnTo>
                  <a:lnTo>
                    <a:pt x="554243" y="0"/>
                  </a:lnTo>
                  <a:lnTo>
                    <a:pt x="587097" y="706"/>
                  </a:lnTo>
                  <a:lnTo>
                    <a:pt x="620514" y="3371"/>
                  </a:lnTo>
                  <a:lnTo>
                    <a:pt x="654181" y="5026"/>
                  </a:lnTo>
                  <a:lnTo>
                    <a:pt x="687958" y="5761"/>
                  </a:lnTo>
                  <a:lnTo>
                    <a:pt x="721786" y="6088"/>
                  </a:lnTo>
                  <a:lnTo>
                    <a:pt x="757516" y="6234"/>
                  </a:lnTo>
                  <a:lnTo>
                    <a:pt x="793857" y="6298"/>
                  </a:lnTo>
                  <a:lnTo>
                    <a:pt x="828824" y="6327"/>
                  </a:lnTo>
                  <a:lnTo>
                    <a:pt x="865062" y="6340"/>
                  </a:lnTo>
                  <a:lnTo>
                    <a:pt x="901628" y="7051"/>
                  </a:lnTo>
                  <a:lnTo>
                    <a:pt x="936694" y="9719"/>
                  </a:lnTo>
                  <a:lnTo>
                    <a:pt x="972976" y="11375"/>
                  </a:lnTo>
                  <a:lnTo>
                    <a:pt x="1010267" y="12111"/>
                  </a:lnTo>
                  <a:lnTo>
                    <a:pt x="1048009" y="12438"/>
                  </a:lnTo>
                  <a:lnTo>
                    <a:pt x="1087829" y="12584"/>
                  </a:lnTo>
                  <a:lnTo>
                    <a:pt x="1128341" y="13353"/>
                  </a:lnTo>
                  <a:lnTo>
                    <a:pt x="1167514" y="16048"/>
                  </a:lnTo>
                  <a:lnTo>
                    <a:pt x="1207971" y="17716"/>
                  </a:lnTo>
                  <a:lnTo>
                    <a:pt x="1249471" y="18457"/>
                  </a:lnTo>
                  <a:lnTo>
                    <a:pt x="1291433" y="18786"/>
                  </a:lnTo>
                  <a:lnTo>
                    <a:pt x="1333603" y="18933"/>
                  </a:lnTo>
                  <a:lnTo>
                    <a:pt x="1375158" y="19703"/>
                  </a:lnTo>
                  <a:lnTo>
                    <a:pt x="1414793" y="22398"/>
                  </a:lnTo>
                  <a:lnTo>
                    <a:pt x="1455457" y="25947"/>
                  </a:lnTo>
                  <a:lnTo>
                    <a:pt x="1496342" y="29171"/>
                  </a:lnTo>
                  <a:lnTo>
                    <a:pt x="1535680" y="30604"/>
                  </a:lnTo>
                  <a:lnTo>
                    <a:pt x="1576212" y="33122"/>
                  </a:lnTo>
                  <a:lnTo>
                    <a:pt x="1617744" y="35888"/>
                  </a:lnTo>
                  <a:lnTo>
                    <a:pt x="1659722" y="37117"/>
                  </a:lnTo>
                  <a:lnTo>
                    <a:pt x="1700015" y="39544"/>
                  </a:lnTo>
                  <a:lnTo>
                    <a:pt x="1739090" y="42270"/>
                  </a:lnTo>
                  <a:lnTo>
                    <a:pt x="1777625" y="43481"/>
                  </a:lnTo>
                  <a:lnTo>
                    <a:pt x="1815916" y="44020"/>
                  </a:lnTo>
                  <a:lnTo>
                    <a:pt x="1854101" y="44964"/>
                  </a:lnTo>
                  <a:lnTo>
                    <a:pt x="1892241" y="47736"/>
                  </a:lnTo>
                  <a:lnTo>
                    <a:pt x="1930357" y="49438"/>
                  </a:lnTo>
                  <a:lnTo>
                    <a:pt x="1967759" y="50900"/>
                  </a:lnTo>
                  <a:lnTo>
                    <a:pt x="2003197" y="53902"/>
                  </a:lnTo>
                  <a:lnTo>
                    <a:pt x="2039643" y="55706"/>
                  </a:lnTo>
                  <a:lnTo>
                    <a:pt x="2077009" y="57214"/>
                  </a:lnTo>
                  <a:lnTo>
                    <a:pt x="2114783" y="60236"/>
                  </a:lnTo>
                  <a:lnTo>
                    <a:pt x="2150855" y="62049"/>
                  </a:lnTo>
                  <a:lnTo>
                    <a:pt x="2185703" y="62855"/>
                  </a:lnTo>
                  <a:lnTo>
                    <a:pt x="2220005" y="63213"/>
                  </a:lnTo>
                  <a:lnTo>
                    <a:pt x="2254065" y="65254"/>
                  </a:lnTo>
                  <a:lnTo>
                    <a:pt x="2288019" y="67807"/>
                  </a:lnTo>
                  <a:lnTo>
                    <a:pt x="2321924" y="68942"/>
                  </a:lnTo>
                  <a:lnTo>
                    <a:pt x="2369374" y="69581"/>
                  </a:lnTo>
                  <a:lnTo>
                    <a:pt x="2414713" y="69770"/>
                  </a:lnTo>
                  <a:lnTo>
                    <a:pt x="2459426" y="73197"/>
                  </a:lnTo>
                  <a:lnTo>
                    <a:pt x="2503955" y="75311"/>
                  </a:lnTo>
                  <a:lnTo>
                    <a:pt x="2548428" y="75936"/>
                  </a:lnTo>
                  <a:lnTo>
                    <a:pt x="2583710" y="77965"/>
                  </a:lnTo>
                  <a:lnTo>
                    <a:pt x="2622205" y="80512"/>
                  </a:lnTo>
                  <a:lnTo>
                    <a:pt x="2660480" y="81644"/>
                  </a:lnTo>
                  <a:lnTo>
                    <a:pt x="2700875" y="82281"/>
                  </a:lnTo>
                  <a:lnTo>
                    <a:pt x="2737691" y="77427"/>
                  </a:lnTo>
                  <a:lnTo>
                    <a:pt x="2755871" y="69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2954"/>
            <p:cNvSpPr/>
            <p:nvPr>
              <p:custDataLst>
                <p:tags r:id="rId58"/>
              </p:custDataLst>
            </p:nvPr>
          </p:nvSpPr>
          <p:spPr>
            <a:xfrm>
              <a:off x="5524500" y="2889250"/>
              <a:ext cx="120651" cy="6351"/>
            </a:xfrm>
            <a:custGeom>
              <a:avLst/>
              <a:gdLst/>
              <a:ahLst/>
              <a:cxnLst/>
              <a:rect l="0" t="0" r="0" b="0"/>
              <a:pathLst>
                <a:path w="120651" h="6351">
                  <a:moveTo>
                    <a:pt x="0" y="0"/>
                  </a:moveTo>
                  <a:lnTo>
                    <a:pt x="0" y="0"/>
                  </a:lnTo>
                  <a:lnTo>
                    <a:pt x="36898" y="4364"/>
                  </a:lnTo>
                  <a:lnTo>
                    <a:pt x="120650" y="6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2955"/>
            <p:cNvSpPr/>
            <p:nvPr>
              <p:custDataLst>
                <p:tags r:id="rId59"/>
              </p:custDataLst>
            </p:nvPr>
          </p:nvSpPr>
          <p:spPr>
            <a:xfrm>
              <a:off x="5913611" y="2864280"/>
              <a:ext cx="55390" cy="290350"/>
            </a:xfrm>
            <a:custGeom>
              <a:avLst/>
              <a:gdLst/>
              <a:ahLst/>
              <a:cxnLst/>
              <a:rect l="0" t="0" r="0" b="0"/>
              <a:pathLst>
                <a:path w="55390" h="290350">
                  <a:moveTo>
                    <a:pt x="36339" y="247220"/>
                  </a:moveTo>
                  <a:lnTo>
                    <a:pt x="36339" y="247220"/>
                  </a:lnTo>
                  <a:lnTo>
                    <a:pt x="36339" y="243849"/>
                  </a:lnTo>
                  <a:lnTo>
                    <a:pt x="35634" y="243561"/>
                  </a:lnTo>
                  <a:lnTo>
                    <a:pt x="32968" y="245124"/>
                  </a:lnTo>
                  <a:lnTo>
                    <a:pt x="31975" y="246528"/>
                  </a:lnTo>
                  <a:lnTo>
                    <a:pt x="30872" y="249969"/>
                  </a:lnTo>
                  <a:lnTo>
                    <a:pt x="29334" y="269952"/>
                  </a:lnTo>
                  <a:lnTo>
                    <a:pt x="24973" y="278861"/>
                  </a:lnTo>
                  <a:lnTo>
                    <a:pt x="24528" y="281014"/>
                  </a:lnTo>
                  <a:lnTo>
                    <a:pt x="24937" y="282450"/>
                  </a:lnTo>
                  <a:lnTo>
                    <a:pt x="25916" y="283406"/>
                  </a:lnTo>
                  <a:lnTo>
                    <a:pt x="29184" y="284942"/>
                  </a:lnTo>
                  <a:lnTo>
                    <a:pt x="33121" y="281837"/>
                  </a:lnTo>
                  <a:lnTo>
                    <a:pt x="33488" y="279470"/>
                  </a:lnTo>
                  <a:lnTo>
                    <a:pt x="32015" y="273078"/>
                  </a:lnTo>
                  <a:lnTo>
                    <a:pt x="27218" y="264916"/>
                  </a:lnTo>
                  <a:lnTo>
                    <a:pt x="19585" y="262140"/>
                  </a:lnTo>
                  <a:lnTo>
                    <a:pt x="4180" y="260359"/>
                  </a:lnTo>
                  <a:lnTo>
                    <a:pt x="2200" y="260918"/>
                  </a:lnTo>
                  <a:lnTo>
                    <a:pt x="880" y="261996"/>
                  </a:lnTo>
                  <a:lnTo>
                    <a:pt x="0" y="263421"/>
                  </a:lnTo>
                  <a:lnTo>
                    <a:pt x="904" y="268767"/>
                  </a:lnTo>
                  <a:lnTo>
                    <a:pt x="5378" y="277828"/>
                  </a:lnTo>
                  <a:lnTo>
                    <a:pt x="9879" y="282696"/>
                  </a:lnTo>
                  <a:lnTo>
                    <a:pt x="16583" y="287211"/>
                  </a:lnTo>
                  <a:lnTo>
                    <a:pt x="28291" y="290349"/>
                  </a:lnTo>
                  <a:lnTo>
                    <a:pt x="34643" y="289201"/>
                  </a:lnTo>
                  <a:lnTo>
                    <a:pt x="41100" y="286087"/>
                  </a:lnTo>
                  <a:lnTo>
                    <a:pt x="41629" y="285126"/>
                  </a:lnTo>
                  <a:lnTo>
                    <a:pt x="42218" y="282176"/>
                  </a:lnTo>
                  <a:lnTo>
                    <a:pt x="41669" y="281107"/>
                  </a:lnTo>
                  <a:lnTo>
                    <a:pt x="40598" y="280395"/>
                  </a:lnTo>
                  <a:lnTo>
                    <a:pt x="36361" y="278978"/>
                  </a:lnTo>
                  <a:lnTo>
                    <a:pt x="36340" y="285059"/>
                  </a:lnTo>
                  <a:lnTo>
                    <a:pt x="36339" y="263789"/>
                  </a:lnTo>
                  <a:lnTo>
                    <a:pt x="42101" y="229051"/>
                  </a:lnTo>
                  <a:lnTo>
                    <a:pt x="42612" y="186423"/>
                  </a:lnTo>
                  <a:lnTo>
                    <a:pt x="46037" y="147518"/>
                  </a:lnTo>
                  <a:lnTo>
                    <a:pt x="48446" y="103923"/>
                  </a:lnTo>
                  <a:lnTo>
                    <a:pt x="48961" y="57030"/>
                  </a:lnTo>
                  <a:lnTo>
                    <a:pt x="47148" y="30037"/>
                  </a:lnTo>
                  <a:lnTo>
                    <a:pt x="45376" y="19461"/>
                  </a:lnTo>
                  <a:lnTo>
                    <a:pt x="48984" y="0"/>
                  </a:lnTo>
                  <a:lnTo>
                    <a:pt x="45652" y="3068"/>
                  </a:lnTo>
                  <a:lnTo>
                    <a:pt x="44006" y="6534"/>
                  </a:lnTo>
                  <a:lnTo>
                    <a:pt x="36363" y="31004"/>
                  </a:lnTo>
                  <a:lnTo>
                    <a:pt x="36346" y="27855"/>
                  </a:lnTo>
                  <a:lnTo>
                    <a:pt x="40105" y="24371"/>
                  </a:lnTo>
                  <a:lnTo>
                    <a:pt x="47274" y="19756"/>
                  </a:lnTo>
                  <a:lnTo>
                    <a:pt x="47862" y="18672"/>
                  </a:lnTo>
                  <a:lnTo>
                    <a:pt x="48517" y="15585"/>
                  </a:lnTo>
                  <a:lnTo>
                    <a:pt x="47985" y="14480"/>
                  </a:lnTo>
                  <a:lnTo>
                    <a:pt x="46925" y="13743"/>
                  </a:lnTo>
                  <a:lnTo>
                    <a:pt x="42063" y="12707"/>
                  </a:lnTo>
                  <a:lnTo>
                    <a:pt x="40155" y="12561"/>
                  </a:lnTo>
                  <a:lnTo>
                    <a:pt x="38883" y="13170"/>
                  </a:lnTo>
                  <a:lnTo>
                    <a:pt x="38035" y="14281"/>
                  </a:lnTo>
                  <a:lnTo>
                    <a:pt x="36674" y="17763"/>
                  </a:lnTo>
                  <a:lnTo>
                    <a:pt x="39809" y="21737"/>
                  </a:lnTo>
                  <a:lnTo>
                    <a:pt x="55389" y="249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2956"/>
            <p:cNvSpPr/>
            <p:nvPr>
              <p:custDataLst>
                <p:tags r:id="rId60"/>
              </p:custDataLst>
            </p:nvPr>
          </p:nvSpPr>
          <p:spPr>
            <a:xfrm>
              <a:off x="5061833" y="3079752"/>
              <a:ext cx="888118" cy="57149"/>
            </a:xfrm>
            <a:custGeom>
              <a:avLst/>
              <a:gdLst/>
              <a:ahLst/>
              <a:cxnLst/>
              <a:rect l="0" t="0" r="0" b="0"/>
              <a:pathLst>
                <a:path w="888118" h="57149">
                  <a:moveTo>
                    <a:pt x="5467" y="19048"/>
                  </a:moveTo>
                  <a:lnTo>
                    <a:pt x="5467" y="19048"/>
                  </a:lnTo>
                  <a:lnTo>
                    <a:pt x="5467" y="13581"/>
                  </a:lnTo>
                  <a:lnTo>
                    <a:pt x="0" y="7308"/>
                  </a:lnTo>
                  <a:lnTo>
                    <a:pt x="411" y="6283"/>
                  </a:lnTo>
                  <a:lnTo>
                    <a:pt x="2750" y="3262"/>
                  </a:lnTo>
                  <a:lnTo>
                    <a:pt x="8023" y="1448"/>
                  </a:lnTo>
                  <a:lnTo>
                    <a:pt x="54201" y="83"/>
                  </a:lnTo>
                  <a:lnTo>
                    <a:pt x="96028" y="23"/>
                  </a:lnTo>
                  <a:lnTo>
                    <a:pt x="137428" y="6"/>
                  </a:lnTo>
                  <a:lnTo>
                    <a:pt x="176505" y="0"/>
                  </a:lnTo>
                  <a:lnTo>
                    <a:pt x="219613" y="704"/>
                  </a:lnTo>
                  <a:lnTo>
                    <a:pt x="259339" y="4362"/>
                  </a:lnTo>
                  <a:lnTo>
                    <a:pt x="303095" y="6465"/>
                  </a:lnTo>
                  <a:lnTo>
                    <a:pt x="348672" y="10538"/>
                  </a:lnTo>
                  <a:lnTo>
                    <a:pt x="383421" y="12058"/>
                  </a:lnTo>
                  <a:lnTo>
                    <a:pt x="424057" y="13214"/>
                  </a:lnTo>
                  <a:lnTo>
                    <a:pt x="465259" y="17006"/>
                  </a:lnTo>
                  <a:lnTo>
                    <a:pt x="509302" y="18645"/>
                  </a:lnTo>
                  <a:lnTo>
                    <a:pt x="548235" y="22339"/>
                  </a:lnTo>
                  <a:lnTo>
                    <a:pt x="587859" y="25499"/>
                  </a:lnTo>
                  <a:lnTo>
                    <a:pt x="626212" y="29583"/>
                  </a:lnTo>
                  <a:lnTo>
                    <a:pt x="673373" y="33202"/>
                  </a:lnTo>
                  <a:lnTo>
                    <a:pt x="716504" y="37131"/>
                  </a:lnTo>
                  <a:lnTo>
                    <a:pt x="757673" y="39852"/>
                  </a:lnTo>
                  <a:lnTo>
                    <a:pt x="804707" y="44045"/>
                  </a:lnTo>
                  <a:lnTo>
                    <a:pt x="840247" y="44446"/>
                  </a:lnTo>
                  <a:lnTo>
                    <a:pt x="844028" y="46328"/>
                  </a:lnTo>
                  <a:lnTo>
                    <a:pt x="846025" y="47818"/>
                  </a:lnTo>
                  <a:lnTo>
                    <a:pt x="852006" y="49474"/>
                  </a:lnTo>
                  <a:lnTo>
                    <a:pt x="878393" y="50791"/>
                  </a:lnTo>
                  <a:lnTo>
                    <a:pt x="888117" y="571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1" name="SMARTInkShape-2957"/>
          <p:cNvSpPr/>
          <p:nvPr>
            <p:custDataLst>
              <p:tags r:id="rId9"/>
            </p:custDataLst>
          </p:nvPr>
        </p:nvSpPr>
        <p:spPr>
          <a:xfrm>
            <a:off x="2997200" y="2755900"/>
            <a:ext cx="6351" cy="6351"/>
          </a:xfrm>
          <a:custGeom>
            <a:avLst/>
            <a:gdLst/>
            <a:ahLst/>
            <a:cxnLst/>
            <a:rect l="0" t="0" r="0" b="0"/>
            <a:pathLst>
              <a:path w="6351" h="6351">
                <a:moveTo>
                  <a:pt x="0" y="0"/>
                </a:moveTo>
                <a:lnTo>
                  <a:pt x="0" y="0"/>
                </a:lnTo>
                <a:lnTo>
                  <a:pt x="6350" y="635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SMARTInkShape-2958"/>
          <p:cNvSpPr/>
          <p:nvPr>
            <p:custDataLst>
              <p:tags r:id="rId10"/>
            </p:custDataLst>
          </p:nvPr>
        </p:nvSpPr>
        <p:spPr>
          <a:xfrm>
            <a:off x="3708400" y="2787650"/>
            <a:ext cx="361951" cy="6351"/>
          </a:xfrm>
          <a:custGeom>
            <a:avLst/>
            <a:gdLst/>
            <a:ahLst/>
            <a:cxnLst/>
            <a:rect l="0" t="0" r="0" b="0"/>
            <a:pathLst>
              <a:path w="361951" h="6351">
                <a:moveTo>
                  <a:pt x="0" y="6350"/>
                </a:moveTo>
                <a:lnTo>
                  <a:pt x="0" y="6350"/>
                </a:lnTo>
                <a:lnTo>
                  <a:pt x="37734" y="1986"/>
                </a:lnTo>
                <a:lnTo>
                  <a:pt x="84699" y="392"/>
                </a:lnTo>
                <a:lnTo>
                  <a:pt x="118783" y="174"/>
                </a:lnTo>
                <a:lnTo>
                  <a:pt x="157450" y="78"/>
                </a:lnTo>
                <a:lnTo>
                  <a:pt x="196272" y="34"/>
                </a:lnTo>
                <a:lnTo>
                  <a:pt x="232577" y="15"/>
                </a:lnTo>
                <a:lnTo>
                  <a:pt x="262823" y="7"/>
                </a:lnTo>
                <a:lnTo>
                  <a:pt x="299784" y="3"/>
                </a:lnTo>
                <a:lnTo>
                  <a:pt x="36195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SMARTInkShape-2959"/>
          <p:cNvSpPr/>
          <p:nvPr>
            <p:custDataLst>
              <p:tags r:id="rId11"/>
            </p:custDataLst>
          </p:nvPr>
        </p:nvSpPr>
        <p:spPr>
          <a:xfrm>
            <a:off x="2918389" y="4655994"/>
            <a:ext cx="85136" cy="80758"/>
          </a:xfrm>
          <a:custGeom>
            <a:avLst/>
            <a:gdLst/>
            <a:ahLst/>
            <a:cxnLst/>
            <a:rect l="0" t="0" r="0" b="0"/>
            <a:pathLst>
              <a:path w="85136" h="80758">
                <a:moveTo>
                  <a:pt x="47061" y="36656"/>
                </a:moveTo>
                <a:lnTo>
                  <a:pt x="47061" y="36656"/>
                </a:lnTo>
                <a:lnTo>
                  <a:pt x="47061" y="30384"/>
                </a:lnTo>
                <a:lnTo>
                  <a:pt x="40789" y="30306"/>
                </a:lnTo>
                <a:lnTo>
                  <a:pt x="40734" y="33677"/>
                </a:lnTo>
                <a:lnTo>
                  <a:pt x="40021" y="34670"/>
                </a:lnTo>
                <a:lnTo>
                  <a:pt x="37346" y="35773"/>
                </a:lnTo>
                <a:lnTo>
                  <a:pt x="36351" y="36773"/>
                </a:lnTo>
                <a:lnTo>
                  <a:pt x="35246" y="39766"/>
                </a:lnTo>
                <a:lnTo>
                  <a:pt x="34439" y="51560"/>
                </a:lnTo>
                <a:lnTo>
                  <a:pt x="36277" y="55745"/>
                </a:lnTo>
                <a:lnTo>
                  <a:pt x="38740" y="59957"/>
                </a:lnTo>
                <a:lnTo>
                  <a:pt x="39835" y="64181"/>
                </a:lnTo>
                <a:lnTo>
                  <a:pt x="40833" y="65589"/>
                </a:lnTo>
                <a:lnTo>
                  <a:pt x="42203" y="66528"/>
                </a:lnTo>
                <a:lnTo>
                  <a:pt x="43823" y="67154"/>
                </a:lnTo>
                <a:lnTo>
                  <a:pt x="44902" y="68277"/>
                </a:lnTo>
                <a:lnTo>
                  <a:pt x="48516" y="75149"/>
                </a:lnTo>
                <a:lnTo>
                  <a:pt x="50148" y="77135"/>
                </a:lnTo>
                <a:lnTo>
                  <a:pt x="53842" y="79341"/>
                </a:lnTo>
                <a:lnTo>
                  <a:pt x="61963" y="80757"/>
                </a:lnTo>
                <a:lnTo>
                  <a:pt x="66149" y="79069"/>
                </a:lnTo>
                <a:lnTo>
                  <a:pt x="71214" y="75608"/>
                </a:lnTo>
                <a:lnTo>
                  <a:pt x="75462" y="75008"/>
                </a:lnTo>
                <a:lnTo>
                  <a:pt x="76578" y="74218"/>
                </a:lnTo>
                <a:lnTo>
                  <a:pt x="77322" y="72986"/>
                </a:lnTo>
                <a:lnTo>
                  <a:pt x="77819" y="71459"/>
                </a:lnTo>
                <a:lnTo>
                  <a:pt x="78855" y="70442"/>
                </a:lnTo>
                <a:lnTo>
                  <a:pt x="81888" y="69311"/>
                </a:lnTo>
                <a:lnTo>
                  <a:pt x="82979" y="68304"/>
                </a:lnTo>
                <a:lnTo>
                  <a:pt x="84191" y="65303"/>
                </a:lnTo>
                <a:lnTo>
                  <a:pt x="85135" y="46593"/>
                </a:lnTo>
                <a:lnTo>
                  <a:pt x="83268" y="42718"/>
                </a:lnTo>
                <a:lnTo>
                  <a:pt x="80792" y="38645"/>
                </a:lnTo>
                <a:lnTo>
                  <a:pt x="79692" y="34482"/>
                </a:lnTo>
                <a:lnTo>
                  <a:pt x="78692" y="33090"/>
                </a:lnTo>
                <a:lnTo>
                  <a:pt x="77321" y="32162"/>
                </a:lnTo>
                <a:lnTo>
                  <a:pt x="72019" y="30856"/>
                </a:lnTo>
                <a:lnTo>
                  <a:pt x="45819" y="30315"/>
                </a:lnTo>
                <a:lnTo>
                  <a:pt x="41100" y="32192"/>
                </a:lnTo>
                <a:lnTo>
                  <a:pt x="22631" y="48389"/>
                </a:lnTo>
                <a:lnTo>
                  <a:pt x="23014" y="49416"/>
                </a:lnTo>
                <a:lnTo>
                  <a:pt x="26217" y="54234"/>
                </a:lnTo>
                <a:lnTo>
                  <a:pt x="27214" y="58109"/>
                </a:lnTo>
                <a:lnTo>
                  <a:pt x="28185" y="59425"/>
                </a:lnTo>
                <a:lnTo>
                  <a:pt x="29538" y="60302"/>
                </a:lnTo>
                <a:lnTo>
                  <a:pt x="31146" y="60887"/>
                </a:lnTo>
                <a:lnTo>
                  <a:pt x="32218" y="61982"/>
                </a:lnTo>
                <a:lnTo>
                  <a:pt x="33408" y="65080"/>
                </a:lnTo>
                <a:lnTo>
                  <a:pt x="34432" y="66189"/>
                </a:lnTo>
                <a:lnTo>
                  <a:pt x="37450" y="67420"/>
                </a:lnTo>
                <a:lnTo>
                  <a:pt x="54730" y="68320"/>
                </a:lnTo>
                <a:lnTo>
                  <a:pt x="59407" y="66486"/>
                </a:lnTo>
                <a:lnTo>
                  <a:pt x="63837" y="64025"/>
                </a:lnTo>
                <a:lnTo>
                  <a:pt x="70298" y="61934"/>
                </a:lnTo>
                <a:lnTo>
                  <a:pt x="74557" y="58944"/>
                </a:lnTo>
                <a:lnTo>
                  <a:pt x="76920" y="55264"/>
                </a:lnTo>
                <a:lnTo>
                  <a:pt x="77551" y="53294"/>
                </a:lnTo>
                <a:lnTo>
                  <a:pt x="78676" y="51981"/>
                </a:lnTo>
                <a:lnTo>
                  <a:pt x="81808" y="50523"/>
                </a:lnTo>
                <a:lnTo>
                  <a:pt x="82926" y="49428"/>
                </a:lnTo>
                <a:lnTo>
                  <a:pt x="84867" y="43991"/>
                </a:lnTo>
                <a:lnTo>
                  <a:pt x="79668" y="37625"/>
                </a:lnTo>
                <a:lnTo>
                  <a:pt x="77311" y="37087"/>
                </a:lnTo>
                <a:lnTo>
                  <a:pt x="63306" y="36741"/>
                </a:lnTo>
                <a:lnTo>
                  <a:pt x="49601" y="40052"/>
                </a:lnTo>
                <a:lnTo>
                  <a:pt x="42780" y="47338"/>
                </a:lnTo>
                <a:lnTo>
                  <a:pt x="36856" y="59576"/>
                </a:lnTo>
                <a:lnTo>
                  <a:pt x="36024" y="62520"/>
                </a:lnTo>
                <a:lnTo>
                  <a:pt x="36176" y="64482"/>
                </a:lnTo>
                <a:lnTo>
                  <a:pt x="36982" y="65789"/>
                </a:lnTo>
                <a:lnTo>
                  <a:pt x="38225" y="66662"/>
                </a:lnTo>
                <a:lnTo>
                  <a:pt x="43369" y="65749"/>
                </a:lnTo>
                <a:lnTo>
                  <a:pt x="46716" y="64518"/>
                </a:lnTo>
                <a:lnTo>
                  <a:pt x="65886" y="48039"/>
                </a:lnTo>
                <a:lnTo>
                  <a:pt x="72596" y="39128"/>
                </a:lnTo>
                <a:lnTo>
                  <a:pt x="76049" y="28582"/>
                </a:lnTo>
                <a:lnTo>
                  <a:pt x="76878" y="18251"/>
                </a:lnTo>
                <a:lnTo>
                  <a:pt x="74895" y="11307"/>
                </a:lnTo>
                <a:lnTo>
                  <a:pt x="67898" y="5869"/>
                </a:lnTo>
                <a:lnTo>
                  <a:pt x="57733" y="1806"/>
                </a:lnTo>
                <a:lnTo>
                  <a:pt x="46160" y="0"/>
                </a:lnTo>
                <a:lnTo>
                  <a:pt x="27744" y="2355"/>
                </a:lnTo>
                <a:lnTo>
                  <a:pt x="8882" y="10892"/>
                </a:lnTo>
                <a:lnTo>
                  <a:pt x="4675" y="14541"/>
                </a:lnTo>
                <a:lnTo>
                  <a:pt x="0" y="22359"/>
                </a:lnTo>
                <a:lnTo>
                  <a:pt x="2611" y="4300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1" name="SMARTInkShape-Group546"/>
          <p:cNvGrpSpPr/>
          <p:nvPr/>
        </p:nvGrpSpPr>
        <p:grpSpPr>
          <a:xfrm>
            <a:off x="6375400" y="2904414"/>
            <a:ext cx="146051" cy="1823866"/>
            <a:chOff x="6375400" y="2904414"/>
            <a:chExt cx="146051" cy="1823866"/>
          </a:xfrm>
        </p:grpSpPr>
        <p:sp>
          <p:nvSpPr>
            <p:cNvPr id="174" name="SMARTInkShape-2960"/>
            <p:cNvSpPr/>
            <p:nvPr>
              <p:custDataLst>
                <p:tags r:id="rId50"/>
              </p:custDataLst>
            </p:nvPr>
          </p:nvSpPr>
          <p:spPr>
            <a:xfrm>
              <a:off x="6464300" y="2904414"/>
              <a:ext cx="57151" cy="149937"/>
            </a:xfrm>
            <a:custGeom>
              <a:avLst/>
              <a:gdLst/>
              <a:ahLst/>
              <a:cxnLst/>
              <a:rect l="0" t="0" r="0" b="0"/>
              <a:pathLst>
                <a:path w="57151" h="149937">
                  <a:moveTo>
                    <a:pt x="57150" y="149936"/>
                  </a:moveTo>
                  <a:lnTo>
                    <a:pt x="57150" y="149936"/>
                  </a:lnTo>
                  <a:lnTo>
                    <a:pt x="55268" y="129214"/>
                  </a:lnTo>
                  <a:lnTo>
                    <a:pt x="49035" y="94397"/>
                  </a:lnTo>
                  <a:lnTo>
                    <a:pt x="46487" y="89269"/>
                  </a:lnTo>
                  <a:lnTo>
                    <a:pt x="41347" y="74693"/>
                  </a:lnTo>
                  <a:lnTo>
                    <a:pt x="39559" y="72257"/>
                  </a:lnTo>
                  <a:lnTo>
                    <a:pt x="32918" y="68027"/>
                  </a:lnTo>
                  <a:lnTo>
                    <a:pt x="25426" y="67387"/>
                  </a:lnTo>
                  <a:lnTo>
                    <a:pt x="35455" y="50427"/>
                  </a:lnTo>
                  <a:lnTo>
                    <a:pt x="37316" y="38842"/>
                  </a:lnTo>
                  <a:lnTo>
                    <a:pt x="37047" y="30005"/>
                  </a:lnTo>
                  <a:lnTo>
                    <a:pt x="35986" y="27649"/>
                  </a:lnTo>
                  <a:lnTo>
                    <a:pt x="34574" y="26078"/>
                  </a:lnTo>
                  <a:lnTo>
                    <a:pt x="31124" y="24332"/>
                  </a:lnTo>
                  <a:lnTo>
                    <a:pt x="29216" y="23867"/>
                  </a:lnTo>
                  <a:lnTo>
                    <a:pt x="19789" y="26583"/>
                  </a:lnTo>
                  <a:lnTo>
                    <a:pt x="11430" y="31856"/>
                  </a:lnTo>
                  <a:lnTo>
                    <a:pt x="10442" y="33821"/>
                  </a:lnTo>
                  <a:lnTo>
                    <a:pt x="10488" y="35838"/>
                  </a:lnTo>
                  <a:lnTo>
                    <a:pt x="11226" y="37887"/>
                  </a:lnTo>
                  <a:lnTo>
                    <a:pt x="12422" y="39253"/>
                  </a:lnTo>
                  <a:lnTo>
                    <a:pt x="15634" y="40771"/>
                  </a:lnTo>
                  <a:lnTo>
                    <a:pt x="21295" y="39565"/>
                  </a:lnTo>
                  <a:lnTo>
                    <a:pt x="24780" y="38255"/>
                  </a:lnTo>
                  <a:lnTo>
                    <a:pt x="30534" y="33037"/>
                  </a:lnTo>
                  <a:lnTo>
                    <a:pt x="43347" y="18189"/>
                  </a:lnTo>
                  <a:lnTo>
                    <a:pt x="45126" y="14127"/>
                  </a:lnTo>
                  <a:lnTo>
                    <a:pt x="45221" y="5850"/>
                  </a:lnTo>
                  <a:lnTo>
                    <a:pt x="42847" y="3079"/>
                  </a:lnTo>
                  <a:lnTo>
                    <a:pt x="34565" y="0"/>
                  </a:lnTo>
                  <a:lnTo>
                    <a:pt x="25711" y="512"/>
                  </a:lnTo>
                  <a:lnTo>
                    <a:pt x="21374" y="1637"/>
                  </a:lnTo>
                  <a:lnTo>
                    <a:pt x="12791" y="8531"/>
                  </a:lnTo>
                  <a:lnTo>
                    <a:pt x="0" y="292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2961"/>
            <p:cNvSpPr/>
            <p:nvPr>
              <p:custDataLst>
                <p:tags r:id="rId51"/>
              </p:custDataLst>
            </p:nvPr>
          </p:nvSpPr>
          <p:spPr>
            <a:xfrm>
              <a:off x="6496050" y="3181350"/>
              <a:ext cx="12701" cy="44451"/>
            </a:xfrm>
            <a:custGeom>
              <a:avLst/>
              <a:gdLst/>
              <a:ahLst/>
              <a:cxnLst/>
              <a:rect l="0" t="0" r="0" b="0"/>
              <a:pathLst>
                <a:path w="12701" h="44451">
                  <a:moveTo>
                    <a:pt x="0" y="44450"/>
                  </a:moveTo>
                  <a:lnTo>
                    <a:pt x="0" y="44450"/>
                  </a:lnTo>
                  <a:lnTo>
                    <a:pt x="8727" y="29947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2962"/>
            <p:cNvSpPr/>
            <p:nvPr>
              <p:custDataLst>
                <p:tags r:id="rId52"/>
              </p:custDataLst>
            </p:nvPr>
          </p:nvSpPr>
          <p:spPr>
            <a:xfrm>
              <a:off x="6426200" y="3479800"/>
              <a:ext cx="6351" cy="19051"/>
            </a:xfrm>
            <a:custGeom>
              <a:avLst/>
              <a:gdLst/>
              <a:ahLst/>
              <a:cxnLst/>
              <a:rect l="0" t="0" r="0" b="0"/>
              <a:pathLst>
                <a:path w="6351" h="19051">
                  <a:moveTo>
                    <a:pt x="6350" y="19050"/>
                  </a:moveTo>
                  <a:lnTo>
                    <a:pt x="6350" y="190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2963"/>
            <p:cNvSpPr/>
            <p:nvPr>
              <p:custDataLst>
                <p:tags r:id="rId53"/>
              </p:custDataLst>
            </p:nvPr>
          </p:nvSpPr>
          <p:spPr>
            <a:xfrm>
              <a:off x="6419850" y="3746500"/>
              <a:ext cx="6351" cy="95251"/>
            </a:xfrm>
            <a:custGeom>
              <a:avLst/>
              <a:gdLst/>
              <a:ahLst/>
              <a:cxnLst/>
              <a:rect l="0" t="0" r="0" b="0"/>
              <a:pathLst>
                <a:path w="6351" h="95251">
                  <a:moveTo>
                    <a:pt x="0" y="95250"/>
                  </a:moveTo>
                  <a:lnTo>
                    <a:pt x="0" y="95250"/>
                  </a:lnTo>
                  <a:lnTo>
                    <a:pt x="5762" y="48267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2964"/>
            <p:cNvSpPr/>
            <p:nvPr>
              <p:custDataLst>
                <p:tags r:id="rId54"/>
              </p:custDataLst>
            </p:nvPr>
          </p:nvSpPr>
          <p:spPr>
            <a:xfrm>
              <a:off x="6381750" y="4127500"/>
              <a:ext cx="19051" cy="82551"/>
            </a:xfrm>
            <a:custGeom>
              <a:avLst/>
              <a:gdLst/>
              <a:ahLst/>
              <a:cxnLst/>
              <a:rect l="0" t="0" r="0" b="0"/>
              <a:pathLst>
                <a:path w="19051" h="82551">
                  <a:moveTo>
                    <a:pt x="19050" y="82550"/>
                  </a:moveTo>
                  <a:lnTo>
                    <a:pt x="19050" y="82550"/>
                  </a:lnTo>
                  <a:lnTo>
                    <a:pt x="17169" y="6182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2965"/>
            <p:cNvSpPr/>
            <p:nvPr>
              <p:custDataLst>
                <p:tags r:id="rId55"/>
              </p:custDataLst>
            </p:nvPr>
          </p:nvSpPr>
          <p:spPr>
            <a:xfrm>
              <a:off x="6375400" y="4483100"/>
              <a:ext cx="6351" cy="44451"/>
            </a:xfrm>
            <a:custGeom>
              <a:avLst/>
              <a:gdLst/>
              <a:ahLst/>
              <a:cxnLst/>
              <a:rect l="0" t="0" r="0" b="0"/>
              <a:pathLst>
                <a:path w="6351" h="44451">
                  <a:moveTo>
                    <a:pt x="6350" y="44450"/>
                  </a:moveTo>
                  <a:lnTo>
                    <a:pt x="6350" y="444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2966"/>
            <p:cNvSpPr/>
            <p:nvPr>
              <p:custDataLst>
                <p:tags r:id="rId56"/>
              </p:custDataLst>
            </p:nvPr>
          </p:nvSpPr>
          <p:spPr>
            <a:xfrm>
              <a:off x="6381750" y="4711700"/>
              <a:ext cx="1" cy="16580"/>
            </a:xfrm>
            <a:custGeom>
              <a:avLst/>
              <a:gdLst/>
              <a:ahLst/>
              <a:cxnLst/>
              <a:rect l="0" t="0" r="0" b="0"/>
              <a:pathLst>
                <a:path w="1" h="16580">
                  <a:moveTo>
                    <a:pt x="0" y="0"/>
                  </a:moveTo>
                  <a:lnTo>
                    <a:pt x="0" y="0"/>
                  </a:lnTo>
                  <a:lnTo>
                    <a:pt x="0" y="16579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2" name="SMARTInkShape-2967"/>
          <p:cNvSpPr/>
          <p:nvPr>
            <p:custDataLst>
              <p:tags r:id="rId12"/>
            </p:custDataLst>
          </p:nvPr>
        </p:nvSpPr>
        <p:spPr>
          <a:xfrm>
            <a:off x="2978150" y="2895600"/>
            <a:ext cx="3543223" cy="1822451"/>
          </a:xfrm>
          <a:custGeom>
            <a:avLst/>
            <a:gdLst/>
            <a:ahLst/>
            <a:cxnLst/>
            <a:rect l="0" t="0" r="0" b="0"/>
            <a:pathLst>
              <a:path w="3543223" h="1822451">
                <a:moveTo>
                  <a:pt x="0" y="1822450"/>
                </a:moveTo>
                <a:lnTo>
                  <a:pt x="0" y="1822450"/>
                </a:lnTo>
                <a:lnTo>
                  <a:pt x="3371" y="1815708"/>
                </a:lnTo>
                <a:lnTo>
                  <a:pt x="8789" y="1810516"/>
                </a:lnTo>
                <a:lnTo>
                  <a:pt x="50451" y="1787777"/>
                </a:lnTo>
                <a:lnTo>
                  <a:pt x="91249" y="1767310"/>
                </a:lnTo>
                <a:lnTo>
                  <a:pt x="136525" y="1741210"/>
                </a:lnTo>
                <a:lnTo>
                  <a:pt x="182582" y="1713131"/>
                </a:lnTo>
                <a:lnTo>
                  <a:pt x="220061" y="1692301"/>
                </a:lnTo>
                <a:lnTo>
                  <a:pt x="266607" y="1672224"/>
                </a:lnTo>
                <a:lnTo>
                  <a:pt x="305478" y="1653526"/>
                </a:lnTo>
                <a:lnTo>
                  <a:pt x="343896" y="1631195"/>
                </a:lnTo>
                <a:lnTo>
                  <a:pt x="383732" y="1611470"/>
                </a:lnTo>
                <a:lnTo>
                  <a:pt x="427453" y="1592104"/>
                </a:lnTo>
                <a:lnTo>
                  <a:pt x="473275" y="1571476"/>
                </a:lnTo>
                <a:lnTo>
                  <a:pt x="520661" y="1548743"/>
                </a:lnTo>
                <a:lnTo>
                  <a:pt x="566606" y="1523870"/>
                </a:lnTo>
                <a:lnTo>
                  <a:pt x="603681" y="1504911"/>
                </a:lnTo>
                <a:lnTo>
                  <a:pt x="641478" y="1485888"/>
                </a:lnTo>
                <a:lnTo>
                  <a:pt x="679488" y="1466847"/>
                </a:lnTo>
                <a:lnTo>
                  <a:pt x="717561" y="1447799"/>
                </a:lnTo>
                <a:lnTo>
                  <a:pt x="755653" y="1426868"/>
                </a:lnTo>
                <a:lnTo>
                  <a:pt x="793751" y="1404674"/>
                </a:lnTo>
                <a:lnTo>
                  <a:pt x="833732" y="1384692"/>
                </a:lnTo>
                <a:lnTo>
                  <a:pt x="874976" y="1363485"/>
                </a:lnTo>
                <a:lnTo>
                  <a:pt x="912126" y="1341208"/>
                </a:lnTo>
                <a:lnTo>
                  <a:pt x="959655" y="1314718"/>
                </a:lnTo>
                <a:lnTo>
                  <a:pt x="997188" y="1295479"/>
                </a:lnTo>
                <a:lnTo>
                  <a:pt x="1038492" y="1273003"/>
                </a:lnTo>
                <a:lnTo>
                  <a:pt x="1078638" y="1251839"/>
                </a:lnTo>
                <a:lnTo>
                  <a:pt x="1117344" y="1232163"/>
                </a:lnTo>
                <a:lnTo>
                  <a:pt x="1155624" y="1209557"/>
                </a:lnTo>
                <a:lnTo>
                  <a:pt x="1193778" y="1188356"/>
                </a:lnTo>
                <a:lnTo>
                  <a:pt x="1231893" y="1168669"/>
                </a:lnTo>
                <a:lnTo>
                  <a:pt x="1273369" y="1146058"/>
                </a:lnTo>
                <a:lnTo>
                  <a:pt x="1316938" y="1124856"/>
                </a:lnTo>
                <a:lnTo>
                  <a:pt x="1357755" y="1105169"/>
                </a:lnTo>
                <a:lnTo>
                  <a:pt x="1400032" y="1082558"/>
                </a:lnTo>
                <a:lnTo>
                  <a:pt x="1443838" y="1057985"/>
                </a:lnTo>
                <a:lnTo>
                  <a:pt x="1488097" y="1036201"/>
                </a:lnTo>
                <a:lnTo>
                  <a:pt x="1529119" y="1016341"/>
                </a:lnTo>
                <a:lnTo>
                  <a:pt x="1571456" y="993680"/>
                </a:lnTo>
                <a:lnTo>
                  <a:pt x="1615280" y="972463"/>
                </a:lnTo>
                <a:lnTo>
                  <a:pt x="1659545" y="952770"/>
                </a:lnTo>
                <a:lnTo>
                  <a:pt x="1700569" y="930159"/>
                </a:lnTo>
                <a:lnTo>
                  <a:pt x="1742906" y="908956"/>
                </a:lnTo>
                <a:lnTo>
                  <a:pt x="1783359" y="889269"/>
                </a:lnTo>
                <a:lnTo>
                  <a:pt x="1822156" y="870029"/>
                </a:lnTo>
                <a:lnTo>
                  <a:pt x="1860463" y="847553"/>
                </a:lnTo>
                <a:lnTo>
                  <a:pt x="1898624" y="826389"/>
                </a:lnTo>
                <a:lnTo>
                  <a:pt x="1940113" y="806714"/>
                </a:lnTo>
                <a:lnTo>
                  <a:pt x="1980315" y="787478"/>
                </a:lnTo>
                <a:lnTo>
                  <a:pt x="2019038" y="768373"/>
                </a:lnTo>
                <a:lnTo>
                  <a:pt x="2057322" y="749307"/>
                </a:lnTo>
                <a:lnTo>
                  <a:pt x="2095478" y="730252"/>
                </a:lnTo>
                <a:lnTo>
                  <a:pt x="2133593" y="711201"/>
                </a:lnTo>
                <a:lnTo>
                  <a:pt x="2179329" y="685800"/>
                </a:lnTo>
                <a:lnTo>
                  <a:pt x="2224216" y="660400"/>
                </a:lnTo>
                <a:lnTo>
                  <a:pt x="2270268" y="631629"/>
                </a:lnTo>
                <a:lnTo>
                  <a:pt x="2313336" y="608202"/>
                </a:lnTo>
                <a:lnTo>
                  <a:pt x="2355814" y="583924"/>
                </a:lnTo>
                <a:lnTo>
                  <a:pt x="2398176" y="558745"/>
                </a:lnTo>
                <a:lnTo>
                  <a:pt x="2443338" y="531978"/>
                </a:lnTo>
                <a:lnTo>
                  <a:pt x="2489722" y="505619"/>
                </a:lnTo>
                <a:lnTo>
                  <a:pt x="2536549" y="477034"/>
                </a:lnTo>
                <a:lnTo>
                  <a:pt x="2576556" y="454376"/>
                </a:lnTo>
                <a:lnTo>
                  <a:pt x="2617724" y="431948"/>
                </a:lnTo>
                <a:lnTo>
                  <a:pt x="2655646" y="413197"/>
                </a:lnTo>
                <a:lnTo>
                  <a:pt x="2702325" y="387278"/>
                </a:lnTo>
                <a:lnTo>
                  <a:pt x="2744246" y="363059"/>
                </a:lnTo>
                <a:lnTo>
                  <a:pt x="2784197" y="340642"/>
                </a:lnTo>
                <a:lnTo>
                  <a:pt x="2825931" y="317054"/>
                </a:lnTo>
                <a:lnTo>
                  <a:pt x="2868537" y="295671"/>
                </a:lnTo>
                <a:lnTo>
                  <a:pt x="2913060" y="273716"/>
                </a:lnTo>
                <a:lnTo>
                  <a:pt x="2945458" y="257588"/>
                </a:lnTo>
                <a:lnTo>
                  <a:pt x="2992060" y="232642"/>
                </a:lnTo>
                <a:lnTo>
                  <a:pt x="3038961" y="212021"/>
                </a:lnTo>
                <a:lnTo>
                  <a:pt x="3078640" y="192251"/>
                </a:lnTo>
                <a:lnTo>
                  <a:pt x="3124686" y="172214"/>
                </a:lnTo>
                <a:lnTo>
                  <a:pt x="3164904" y="154667"/>
                </a:lnTo>
                <a:lnTo>
                  <a:pt x="3209183" y="138396"/>
                </a:lnTo>
                <a:lnTo>
                  <a:pt x="3249564" y="122509"/>
                </a:lnTo>
                <a:lnTo>
                  <a:pt x="3296223" y="106183"/>
                </a:lnTo>
                <a:lnTo>
                  <a:pt x="3337103" y="92366"/>
                </a:lnTo>
                <a:lnTo>
                  <a:pt x="3381450" y="77930"/>
                </a:lnTo>
                <a:lnTo>
                  <a:pt x="3424546" y="64704"/>
                </a:lnTo>
                <a:lnTo>
                  <a:pt x="3467344" y="53573"/>
                </a:lnTo>
                <a:lnTo>
                  <a:pt x="3510308" y="36616"/>
                </a:lnTo>
                <a:lnTo>
                  <a:pt x="3528055" y="30830"/>
                </a:lnTo>
                <a:lnTo>
                  <a:pt x="3536796" y="25494"/>
                </a:lnTo>
                <a:lnTo>
                  <a:pt x="3543222" y="25401"/>
                </a:lnTo>
                <a:lnTo>
                  <a:pt x="3537825" y="19933"/>
                </a:lnTo>
                <a:lnTo>
                  <a:pt x="353060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4" name="SMARTInkShape-Group548"/>
          <p:cNvGrpSpPr/>
          <p:nvPr/>
        </p:nvGrpSpPr>
        <p:grpSpPr>
          <a:xfrm>
            <a:off x="4219318" y="3753634"/>
            <a:ext cx="308233" cy="994215"/>
            <a:chOff x="4219318" y="3753634"/>
            <a:chExt cx="308233" cy="994215"/>
          </a:xfrm>
        </p:grpSpPr>
        <p:sp>
          <p:nvSpPr>
            <p:cNvPr id="183" name="SMARTInkShape-2968"/>
            <p:cNvSpPr/>
            <p:nvPr>
              <p:custDataLst>
                <p:tags r:id="rId39"/>
              </p:custDataLst>
            </p:nvPr>
          </p:nvSpPr>
          <p:spPr>
            <a:xfrm>
              <a:off x="4219318" y="4036192"/>
              <a:ext cx="60583" cy="63770"/>
            </a:xfrm>
            <a:custGeom>
              <a:avLst/>
              <a:gdLst/>
              <a:ahLst/>
              <a:cxnLst/>
              <a:rect l="0" t="0" r="0" b="0"/>
              <a:pathLst>
                <a:path w="60583" h="63770">
                  <a:moveTo>
                    <a:pt x="22482" y="34158"/>
                  </a:moveTo>
                  <a:lnTo>
                    <a:pt x="22482" y="34158"/>
                  </a:lnTo>
                  <a:lnTo>
                    <a:pt x="16393" y="28069"/>
                  </a:lnTo>
                  <a:lnTo>
                    <a:pt x="15478" y="37293"/>
                  </a:lnTo>
                  <a:lnTo>
                    <a:pt x="11078" y="44416"/>
                  </a:lnTo>
                  <a:lnTo>
                    <a:pt x="7300" y="48830"/>
                  </a:lnTo>
                  <a:lnTo>
                    <a:pt x="5151" y="55025"/>
                  </a:lnTo>
                  <a:lnTo>
                    <a:pt x="4578" y="58652"/>
                  </a:lnTo>
                  <a:lnTo>
                    <a:pt x="3491" y="61071"/>
                  </a:lnTo>
                  <a:lnTo>
                    <a:pt x="2060" y="62683"/>
                  </a:lnTo>
                  <a:lnTo>
                    <a:pt x="400" y="63758"/>
                  </a:lnTo>
                  <a:lnTo>
                    <a:pt x="0" y="63769"/>
                  </a:lnTo>
                  <a:lnTo>
                    <a:pt x="2101" y="60414"/>
                  </a:lnTo>
                  <a:lnTo>
                    <a:pt x="20429" y="15599"/>
                  </a:lnTo>
                  <a:lnTo>
                    <a:pt x="30957" y="914"/>
                  </a:lnTo>
                  <a:lnTo>
                    <a:pt x="33071" y="0"/>
                  </a:lnTo>
                  <a:lnTo>
                    <a:pt x="35185" y="98"/>
                  </a:lnTo>
                  <a:lnTo>
                    <a:pt x="39417" y="2086"/>
                  </a:lnTo>
                  <a:lnTo>
                    <a:pt x="49999" y="11111"/>
                  </a:lnTo>
                  <a:lnTo>
                    <a:pt x="52350" y="17094"/>
                  </a:lnTo>
                  <a:lnTo>
                    <a:pt x="60582" y="405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2969"/>
            <p:cNvSpPr/>
            <p:nvPr>
              <p:custDataLst>
                <p:tags r:id="rId40"/>
              </p:custDataLst>
            </p:nvPr>
          </p:nvSpPr>
          <p:spPr>
            <a:xfrm>
              <a:off x="4362450" y="46926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2970"/>
            <p:cNvSpPr/>
            <p:nvPr>
              <p:custDataLst>
                <p:tags r:id="rId41"/>
              </p:custDataLst>
            </p:nvPr>
          </p:nvSpPr>
          <p:spPr>
            <a:xfrm>
              <a:off x="4362450" y="4178323"/>
              <a:ext cx="6351" cy="114278"/>
            </a:xfrm>
            <a:custGeom>
              <a:avLst/>
              <a:gdLst/>
              <a:ahLst/>
              <a:cxnLst/>
              <a:rect l="0" t="0" r="0" b="0"/>
              <a:pathLst>
                <a:path w="6351" h="114278">
                  <a:moveTo>
                    <a:pt x="6350" y="6327"/>
                  </a:moveTo>
                  <a:lnTo>
                    <a:pt x="6350" y="6327"/>
                  </a:lnTo>
                  <a:lnTo>
                    <a:pt x="22" y="0"/>
                  </a:lnTo>
                  <a:lnTo>
                    <a:pt x="2" y="5446"/>
                  </a:lnTo>
                  <a:lnTo>
                    <a:pt x="707" y="5740"/>
                  </a:lnTo>
                  <a:lnTo>
                    <a:pt x="3371" y="6066"/>
                  </a:lnTo>
                  <a:lnTo>
                    <a:pt x="4365" y="6858"/>
                  </a:lnTo>
                  <a:lnTo>
                    <a:pt x="5467" y="9620"/>
                  </a:lnTo>
                  <a:lnTo>
                    <a:pt x="6327" y="52564"/>
                  </a:lnTo>
                  <a:lnTo>
                    <a:pt x="0" y="1142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2971"/>
            <p:cNvSpPr/>
            <p:nvPr>
              <p:custDataLst>
                <p:tags r:id="rId42"/>
              </p:custDataLst>
            </p:nvPr>
          </p:nvSpPr>
          <p:spPr>
            <a:xfrm>
              <a:off x="4307502" y="4687551"/>
              <a:ext cx="60553" cy="60298"/>
            </a:xfrm>
            <a:custGeom>
              <a:avLst/>
              <a:gdLst/>
              <a:ahLst/>
              <a:cxnLst/>
              <a:rect l="0" t="0" r="0" b="0"/>
              <a:pathLst>
                <a:path w="60553" h="60298">
                  <a:moveTo>
                    <a:pt x="16848" y="30499"/>
                  </a:moveTo>
                  <a:lnTo>
                    <a:pt x="16848" y="30499"/>
                  </a:lnTo>
                  <a:lnTo>
                    <a:pt x="20219" y="27128"/>
                  </a:lnTo>
                  <a:lnTo>
                    <a:pt x="21874" y="23591"/>
                  </a:lnTo>
                  <a:lnTo>
                    <a:pt x="22315" y="21660"/>
                  </a:lnTo>
                  <a:lnTo>
                    <a:pt x="26308" y="15572"/>
                  </a:lnTo>
                  <a:lnTo>
                    <a:pt x="33272" y="7193"/>
                  </a:lnTo>
                  <a:lnTo>
                    <a:pt x="34731" y="2972"/>
                  </a:lnTo>
                  <a:lnTo>
                    <a:pt x="34414" y="1565"/>
                  </a:lnTo>
                  <a:lnTo>
                    <a:pt x="33497" y="626"/>
                  </a:lnTo>
                  <a:lnTo>
                    <a:pt x="32181" y="0"/>
                  </a:lnTo>
                  <a:lnTo>
                    <a:pt x="26956" y="1186"/>
                  </a:lnTo>
                  <a:lnTo>
                    <a:pt x="23586" y="2491"/>
                  </a:lnTo>
                  <a:lnTo>
                    <a:pt x="17961" y="7702"/>
                  </a:lnTo>
                  <a:lnTo>
                    <a:pt x="5230" y="25917"/>
                  </a:lnTo>
                  <a:lnTo>
                    <a:pt x="1101" y="37635"/>
                  </a:lnTo>
                  <a:lnTo>
                    <a:pt x="0" y="43723"/>
                  </a:lnTo>
                  <a:lnTo>
                    <a:pt x="677" y="48487"/>
                  </a:lnTo>
                  <a:lnTo>
                    <a:pt x="2540" y="52369"/>
                  </a:lnTo>
                  <a:lnTo>
                    <a:pt x="5193" y="55662"/>
                  </a:lnTo>
                  <a:lnTo>
                    <a:pt x="11903" y="59321"/>
                  </a:lnTo>
                  <a:lnTo>
                    <a:pt x="15668" y="60297"/>
                  </a:lnTo>
                  <a:lnTo>
                    <a:pt x="25496" y="57619"/>
                  </a:lnTo>
                  <a:lnTo>
                    <a:pt x="31080" y="54929"/>
                  </a:lnTo>
                  <a:lnTo>
                    <a:pt x="39166" y="46295"/>
                  </a:lnTo>
                  <a:lnTo>
                    <a:pt x="50106" y="23506"/>
                  </a:lnTo>
                  <a:lnTo>
                    <a:pt x="50914" y="14926"/>
                  </a:lnTo>
                  <a:lnTo>
                    <a:pt x="50142" y="11651"/>
                  </a:lnTo>
                  <a:lnTo>
                    <a:pt x="47510" y="9466"/>
                  </a:lnTo>
                  <a:lnTo>
                    <a:pt x="38942" y="7040"/>
                  </a:lnTo>
                  <a:lnTo>
                    <a:pt x="22219" y="9045"/>
                  </a:lnTo>
                  <a:lnTo>
                    <a:pt x="13825" y="14143"/>
                  </a:lnTo>
                  <a:lnTo>
                    <a:pt x="2688" y="28915"/>
                  </a:lnTo>
                  <a:lnTo>
                    <a:pt x="1764" y="32264"/>
                  </a:lnTo>
                  <a:lnTo>
                    <a:pt x="1853" y="35204"/>
                  </a:lnTo>
                  <a:lnTo>
                    <a:pt x="2618" y="37869"/>
                  </a:lnTo>
                  <a:lnTo>
                    <a:pt x="5245" y="38940"/>
                  </a:lnTo>
                  <a:lnTo>
                    <a:pt x="13807" y="38249"/>
                  </a:lnTo>
                  <a:lnTo>
                    <a:pt x="27158" y="33893"/>
                  </a:lnTo>
                  <a:lnTo>
                    <a:pt x="58782" y="12943"/>
                  </a:lnTo>
                  <a:lnTo>
                    <a:pt x="59620" y="13150"/>
                  </a:lnTo>
                  <a:lnTo>
                    <a:pt x="60179" y="13995"/>
                  </a:lnTo>
                  <a:lnTo>
                    <a:pt x="60552" y="15263"/>
                  </a:lnTo>
                  <a:lnTo>
                    <a:pt x="60095" y="16108"/>
                  </a:lnTo>
                  <a:lnTo>
                    <a:pt x="59085" y="16672"/>
                  </a:lnTo>
                  <a:lnTo>
                    <a:pt x="57706" y="17047"/>
                  </a:lnTo>
                  <a:lnTo>
                    <a:pt x="51834" y="21309"/>
                  </a:lnTo>
                  <a:lnTo>
                    <a:pt x="53093" y="19829"/>
                  </a:lnTo>
                  <a:lnTo>
                    <a:pt x="54948" y="50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2972"/>
            <p:cNvSpPr/>
            <p:nvPr>
              <p:custDataLst>
                <p:tags r:id="rId43"/>
              </p:custDataLst>
            </p:nvPr>
          </p:nvSpPr>
          <p:spPr>
            <a:xfrm>
              <a:off x="4241800" y="4060342"/>
              <a:ext cx="6089" cy="143359"/>
            </a:xfrm>
            <a:custGeom>
              <a:avLst/>
              <a:gdLst/>
              <a:ahLst/>
              <a:cxnLst/>
              <a:rect l="0" t="0" r="0" b="0"/>
              <a:pathLst>
                <a:path w="6089" h="143359">
                  <a:moveTo>
                    <a:pt x="0" y="3658"/>
                  </a:moveTo>
                  <a:lnTo>
                    <a:pt x="0" y="3658"/>
                  </a:lnTo>
                  <a:lnTo>
                    <a:pt x="0" y="0"/>
                  </a:lnTo>
                  <a:lnTo>
                    <a:pt x="3371" y="46326"/>
                  </a:lnTo>
                  <a:lnTo>
                    <a:pt x="6088" y="89423"/>
                  </a:lnTo>
                  <a:lnTo>
                    <a:pt x="5593" y="112270"/>
                  </a:lnTo>
                  <a:lnTo>
                    <a:pt x="0" y="1433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2973"/>
            <p:cNvSpPr/>
            <p:nvPr>
              <p:custDataLst>
                <p:tags r:id="rId44"/>
              </p:custDataLst>
            </p:nvPr>
          </p:nvSpPr>
          <p:spPr>
            <a:xfrm>
              <a:off x="4222750" y="4178300"/>
              <a:ext cx="31751" cy="6351"/>
            </a:xfrm>
            <a:custGeom>
              <a:avLst/>
              <a:gdLst/>
              <a:ahLst/>
              <a:cxnLst/>
              <a:rect l="0" t="0" r="0" b="0"/>
              <a:pathLst>
                <a:path w="31751" h="6351">
                  <a:moveTo>
                    <a:pt x="0" y="0"/>
                  </a:moveTo>
                  <a:lnTo>
                    <a:pt x="0" y="0"/>
                  </a:lnTo>
                  <a:lnTo>
                    <a:pt x="8838" y="0"/>
                  </a:lnTo>
                  <a:lnTo>
                    <a:pt x="12865" y="1881"/>
                  </a:lnTo>
                  <a:lnTo>
                    <a:pt x="14927" y="3371"/>
                  </a:lnTo>
                  <a:lnTo>
                    <a:pt x="317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2974"/>
            <p:cNvSpPr/>
            <p:nvPr>
              <p:custDataLst>
                <p:tags r:id="rId45"/>
              </p:custDataLst>
            </p:nvPr>
          </p:nvSpPr>
          <p:spPr>
            <a:xfrm>
              <a:off x="4489450" y="3753733"/>
              <a:ext cx="12433" cy="145168"/>
            </a:xfrm>
            <a:custGeom>
              <a:avLst/>
              <a:gdLst/>
              <a:ahLst/>
              <a:cxnLst/>
              <a:rect l="0" t="0" r="0" b="0"/>
              <a:pathLst>
                <a:path w="12433" h="145168">
                  <a:moveTo>
                    <a:pt x="0" y="5467"/>
                  </a:moveTo>
                  <a:lnTo>
                    <a:pt x="0" y="5467"/>
                  </a:lnTo>
                  <a:lnTo>
                    <a:pt x="3371" y="5467"/>
                  </a:lnTo>
                  <a:lnTo>
                    <a:pt x="3658" y="4761"/>
                  </a:lnTo>
                  <a:lnTo>
                    <a:pt x="621" y="0"/>
                  </a:lnTo>
                  <a:lnTo>
                    <a:pt x="3555" y="2749"/>
                  </a:lnTo>
                  <a:lnTo>
                    <a:pt x="5982" y="30857"/>
                  </a:lnTo>
                  <a:lnTo>
                    <a:pt x="10665" y="72049"/>
                  </a:lnTo>
                  <a:lnTo>
                    <a:pt x="12432" y="115382"/>
                  </a:lnTo>
                  <a:lnTo>
                    <a:pt x="6350" y="1451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2975"/>
            <p:cNvSpPr/>
            <p:nvPr>
              <p:custDataLst>
                <p:tags r:id="rId46"/>
              </p:custDataLst>
            </p:nvPr>
          </p:nvSpPr>
          <p:spPr>
            <a:xfrm>
              <a:off x="4241800" y="4159250"/>
              <a:ext cx="44451" cy="57151"/>
            </a:xfrm>
            <a:custGeom>
              <a:avLst/>
              <a:gdLst/>
              <a:ahLst/>
              <a:cxnLst/>
              <a:rect l="0" t="0" r="0" b="0"/>
              <a:pathLst>
                <a:path w="44451" h="57151">
                  <a:moveTo>
                    <a:pt x="44450" y="0"/>
                  </a:moveTo>
                  <a:lnTo>
                    <a:pt x="44450" y="0"/>
                  </a:lnTo>
                  <a:lnTo>
                    <a:pt x="44450" y="3371"/>
                  </a:lnTo>
                  <a:lnTo>
                    <a:pt x="42568" y="6907"/>
                  </a:lnTo>
                  <a:lnTo>
                    <a:pt x="38675" y="10831"/>
                  </a:lnTo>
                  <a:lnTo>
                    <a:pt x="28549" y="18418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2976"/>
            <p:cNvSpPr/>
            <p:nvPr>
              <p:custDataLst>
                <p:tags r:id="rId47"/>
              </p:custDataLst>
            </p:nvPr>
          </p:nvSpPr>
          <p:spPr>
            <a:xfrm>
              <a:off x="4451665" y="3753634"/>
              <a:ext cx="63186" cy="42324"/>
            </a:xfrm>
            <a:custGeom>
              <a:avLst/>
              <a:gdLst/>
              <a:ahLst/>
              <a:cxnLst/>
              <a:rect l="0" t="0" r="0" b="0"/>
              <a:pathLst>
                <a:path w="63186" h="42324">
                  <a:moveTo>
                    <a:pt x="44135" y="11916"/>
                  </a:moveTo>
                  <a:lnTo>
                    <a:pt x="44135" y="11916"/>
                  </a:lnTo>
                  <a:lnTo>
                    <a:pt x="44135" y="8545"/>
                  </a:lnTo>
                  <a:lnTo>
                    <a:pt x="42723" y="7552"/>
                  </a:lnTo>
                  <a:lnTo>
                    <a:pt x="37393" y="6449"/>
                  </a:lnTo>
                  <a:lnTo>
                    <a:pt x="34701" y="7565"/>
                  </a:lnTo>
                  <a:lnTo>
                    <a:pt x="29829" y="12569"/>
                  </a:lnTo>
                  <a:lnTo>
                    <a:pt x="27194" y="19497"/>
                  </a:lnTo>
                  <a:lnTo>
                    <a:pt x="25316" y="26574"/>
                  </a:lnTo>
                  <a:lnTo>
                    <a:pt x="22131" y="32071"/>
                  </a:lnTo>
                  <a:lnTo>
                    <a:pt x="8098" y="42323"/>
                  </a:lnTo>
                  <a:lnTo>
                    <a:pt x="6705" y="42065"/>
                  </a:lnTo>
                  <a:lnTo>
                    <a:pt x="3275" y="39897"/>
                  </a:lnTo>
                  <a:lnTo>
                    <a:pt x="2078" y="38331"/>
                  </a:lnTo>
                  <a:lnTo>
                    <a:pt x="749" y="34710"/>
                  </a:lnTo>
                  <a:lnTo>
                    <a:pt x="0" y="21962"/>
                  </a:lnTo>
                  <a:lnTo>
                    <a:pt x="3149" y="8151"/>
                  </a:lnTo>
                  <a:lnTo>
                    <a:pt x="4816" y="5173"/>
                  </a:lnTo>
                  <a:lnTo>
                    <a:pt x="6634" y="3187"/>
                  </a:lnTo>
                  <a:lnTo>
                    <a:pt x="10535" y="981"/>
                  </a:lnTo>
                  <a:lnTo>
                    <a:pt x="14620" y="0"/>
                  </a:lnTo>
                  <a:lnTo>
                    <a:pt x="24258" y="2819"/>
                  </a:lnTo>
                  <a:lnTo>
                    <a:pt x="32679" y="8123"/>
                  </a:lnTo>
                  <a:lnTo>
                    <a:pt x="63185" y="373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2977"/>
            <p:cNvSpPr/>
            <p:nvPr>
              <p:custDataLst>
                <p:tags r:id="rId48"/>
              </p:custDataLst>
            </p:nvPr>
          </p:nvSpPr>
          <p:spPr>
            <a:xfrm>
              <a:off x="4445000" y="3873500"/>
              <a:ext cx="50801" cy="31751"/>
            </a:xfrm>
            <a:custGeom>
              <a:avLst/>
              <a:gdLst/>
              <a:ahLst/>
              <a:cxnLst/>
              <a:rect l="0" t="0" r="0" b="0"/>
              <a:pathLst>
                <a:path w="50801" h="31751">
                  <a:moveTo>
                    <a:pt x="0" y="0"/>
                  </a:moveTo>
                  <a:lnTo>
                    <a:pt x="0" y="0"/>
                  </a:lnTo>
                  <a:lnTo>
                    <a:pt x="5467" y="5467"/>
                  </a:lnTo>
                  <a:lnTo>
                    <a:pt x="11951" y="15609"/>
                  </a:lnTo>
                  <a:lnTo>
                    <a:pt x="30092" y="27342"/>
                  </a:lnTo>
                  <a:lnTo>
                    <a:pt x="5080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2978"/>
            <p:cNvSpPr/>
            <p:nvPr>
              <p:custDataLst>
                <p:tags r:id="rId49"/>
              </p:custDataLst>
            </p:nvPr>
          </p:nvSpPr>
          <p:spPr>
            <a:xfrm>
              <a:off x="4476750" y="3867150"/>
              <a:ext cx="50801" cy="44451"/>
            </a:xfrm>
            <a:custGeom>
              <a:avLst/>
              <a:gdLst/>
              <a:ahLst/>
              <a:cxnLst/>
              <a:rect l="0" t="0" r="0" b="0"/>
              <a:pathLst>
                <a:path w="50801" h="44451">
                  <a:moveTo>
                    <a:pt x="50800" y="0"/>
                  </a:moveTo>
                  <a:lnTo>
                    <a:pt x="50800" y="0"/>
                  </a:lnTo>
                  <a:lnTo>
                    <a:pt x="0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SMARTInkShape-Group549"/>
          <p:cNvGrpSpPr/>
          <p:nvPr/>
        </p:nvGrpSpPr>
        <p:grpSpPr>
          <a:xfrm>
            <a:off x="3372148" y="4207035"/>
            <a:ext cx="329903" cy="502680"/>
            <a:chOff x="3372148" y="4207035"/>
            <a:chExt cx="329903" cy="502680"/>
          </a:xfrm>
        </p:grpSpPr>
        <p:sp>
          <p:nvSpPr>
            <p:cNvPr id="195" name="SMARTInkShape-2979"/>
            <p:cNvSpPr/>
            <p:nvPr>
              <p:custDataLst>
                <p:tags r:id="rId30"/>
              </p:custDataLst>
            </p:nvPr>
          </p:nvSpPr>
          <p:spPr>
            <a:xfrm>
              <a:off x="3644900" y="4305300"/>
              <a:ext cx="57151" cy="63501"/>
            </a:xfrm>
            <a:custGeom>
              <a:avLst/>
              <a:gdLst/>
              <a:ahLst/>
              <a:cxnLst/>
              <a:rect l="0" t="0" r="0" b="0"/>
              <a:pathLst>
                <a:path w="57151" h="63501">
                  <a:moveTo>
                    <a:pt x="57150" y="0"/>
                  </a:moveTo>
                  <a:lnTo>
                    <a:pt x="57150" y="0"/>
                  </a:lnTo>
                  <a:lnTo>
                    <a:pt x="57150" y="3371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2980"/>
            <p:cNvSpPr/>
            <p:nvPr>
              <p:custDataLst>
                <p:tags r:id="rId31"/>
              </p:custDataLst>
            </p:nvPr>
          </p:nvSpPr>
          <p:spPr>
            <a:xfrm>
              <a:off x="3622366" y="4318000"/>
              <a:ext cx="35235" cy="1"/>
            </a:xfrm>
            <a:custGeom>
              <a:avLst/>
              <a:gdLst/>
              <a:ahLst/>
              <a:cxnLst/>
              <a:rect l="0" t="0" r="0" b="0"/>
              <a:pathLst>
                <a:path w="35235" h="1">
                  <a:moveTo>
                    <a:pt x="9834" y="0"/>
                  </a:moveTo>
                  <a:lnTo>
                    <a:pt x="9834" y="0"/>
                  </a:lnTo>
                  <a:lnTo>
                    <a:pt x="0" y="0"/>
                  </a:lnTo>
                  <a:lnTo>
                    <a:pt x="3523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2981"/>
            <p:cNvSpPr/>
            <p:nvPr>
              <p:custDataLst>
                <p:tags r:id="rId32"/>
              </p:custDataLst>
            </p:nvPr>
          </p:nvSpPr>
          <p:spPr>
            <a:xfrm>
              <a:off x="3639433" y="4216400"/>
              <a:ext cx="24518" cy="101601"/>
            </a:xfrm>
            <a:custGeom>
              <a:avLst/>
              <a:gdLst/>
              <a:ahLst/>
              <a:cxnLst/>
              <a:rect l="0" t="0" r="0" b="0"/>
              <a:pathLst>
                <a:path w="24518" h="101601">
                  <a:moveTo>
                    <a:pt x="5467" y="0"/>
                  </a:moveTo>
                  <a:lnTo>
                    <a:pt x="5467" y="0"/>
                  </a:lnTo>
                  <a:lnTo>
                    <a:pt x="0" y="0"/>
                  </a:lnTo>
                  <a:lnTo>
                    <a:pt x="10377" y="46256"/>
                  </a:lnTo>
                  <a:lnTo>
                    <a:pt x="24517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2982"/>
            <p:cNvSpPr/>
            <p:nvPr>
              <p:custDataLst>
                <p:tags r:id="rId33"/>
              </p:custDataLst>
            </p:nvPr>
          </p:nvSpPr>
          <p:spPr>
            <a:xfrm>
              <a:off x="3606903" y="4207035"/>
              <a:ext cx="63398" cy="43893"/>
            </a:xfrm>
            <a:custGeom>
              <a:avLst/>
              <a:gdLst/>
              <a:ahLst/>
              <a:cxnLst/>
              <a:rect l="0" t="0" r="0" b="0"/>
              <a:pathLst>
                <a:path w="63398" h="43893">
                  <a:moveTo>
                    <a:pt x="25297" y="9365"/>
                  </a:moveTo>
                  <a:lnTo>
                    <a:pt x="25297" y="9365"/>
                  </a:lnTo>
                  <a:lnTo>
                    <a:pt x="19830" y="9365"/>
                  </a:lnTo>
                  <a:lnTo>
                    <a:pt x="15837" y="12736"/>
                  </a:lnTo>
                  <a:lnTo>
                    <a:pt x="14037" y="18154"/>
                  </a:lnTo>
                  <a:lnTo>
                    <a:pt x="12532" y="24560"/>
                  </a:lnTo>
                  <a:lnTo>
                    <a:pt x="5816" y="34421"/>
                  </a:lnTo>
                  <a:lnTo>
                    <a:pt x="2527" y="38846"/>
                  </a:lnTo>
                  <a:lnTo>
                    <a:pt x="676" y="43892"/>
                  </a:lnTo>
                  <a:lnTo>
                    <a:pt x="416" y="43672"/>
                  </a:lnTo>
                  <a:lnTo>
                    <a:pt x="0" y="38249"/>
                  </a:lnTo>
                  <a:lnTo>
                    <a:pt x="8744" y="14023"/>
                  </a:lnTo>
                  <a:lnTo>
                    <a:pt x="12766" y="7907"/>
                  </a:lnTo>
                  <a:lnTo>
                    <a:pt x="21097" y="610"/>
                  </a:lnTo>
                  <a:lnTo>
                    <a:pt x="23908" y="0"/>
                  </a:lnTo>
                  <a:lnTo>
                    <a:pt x="46008" y="3363"/>
                  </a:lnTo>
                  <a:lnTo>
                    <a:pt x="54168" y="7979"/>
                  </a:lnTo>
                  <a:lnTo>
                    <a:pt x="63397" y="1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2983"/>
            <p:cNvSpPr/>
            <p:nvPr>
              <p:custDataLst>
                <p:tags r:id="rId34"/>
              </p:custDataLst>
            </p:nvPr>
          </p:nvSpPr>
          <p:spPr>
            <a:xfrm>
              <a:off x="3416300" y="4654550"/>
              <a:ext cx="38101" cy="31751"/>
            </a:xfrm>
            <a:custGeom>
              <a:avLst/>
              <a:gdLst/>
              <a:ahLst/>
              <a:cxnLst/>
              <a:rect l="0" t="0" r="0" b="0"/>
              <a:pathLst>
                <a:path w="38101" h="31751">
                  <a:moveTo>
                    <a:pt x="38100" y="0"/>
                  </a:moveTo>
                  <a:lnTo>
                    <a:pt x="38100" y="0"/>
                  </a:lnTo>
                  <a:lnTo>
                    <a:pt x="38100" y="3371"/>
                  </a:lnTo>
                  <a:lnTo>
                    <a:pt x="36218" y="6907"/>
                  </a:lnTo>
                  <a:lnTo>
                    <a:pt x="19802" y="24570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2984"/>
            <p:cNvSpPr/>
            <p:nvPr>
              <p:custDataLst>
                <p:tags r:id="rId35"/>
              </p:custDataLst>
            </p:nvPr>
          </p:nvSpPr>
          <p:spPr>
            <a:xfrm>
              <a:off x="3372344" y="4657830"/>
              <a:ext cx="56657" cy="9421"/>
            </a:xfrm>
            <a:custGeom>
              <a:avLst/>
              <a:gdLst/>
              <a:ahLst/>
              <a:cxnLst/>
              <a:rect l="0" t="0" r="0" b="0"/>
              <a:pathLst>
                <a:path w="56657" h="9421">
                  <a:moveTo>
                    <a:pt x="24906" y="9420"/>
                  </a:moveTo>
                  <a:lnTo>
                    <a:pt x="24906" y="9420"/>
                  </a:lnTo>
                  <a:lnTo>
                    <a:pt x="7946" y="2512"/>
                  </a:lnTo>
                  <a:lnTo>
                    <a:pt x="5133" y="581"/>
                  </a:lnTo>
                  <a:lnTo>
                    <a:pt x="3257" y="0"/>
                  </a:lnTo>
                  <a:lnTo>
                    <a:pt x="2007" y="317"/>
                  </a:lnTo>
                  <a:lnTo>
                    <a:pt x="0" y="2526"/>
                  </a:lnTo>
                  <a:lnTo>
                    <a:pt x="3023" y="6279"/>
                  </a:lnTo>
                  <a:lnTo>
                    <a:pt x="24869" y="8800"/>
                  </a:lnTo>
                  <a:lnTo>
                    <a:pt x="56656" y="94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2985"/>
            <p:cNvSpPr/>
            <p:nvPr>
              <p:custDataLst>
                <p:tags r:id="rId36"/>
              </p:custDataLst>
            </p:nvPr>
          </p:nvSpPr>
          <p:spPr>
            <a:xfrm>
              <a:off x="3410057" y="4505016"/>
              <a:ext cx="18944" cy="174935"/>
            </a:xfrm>
            <a:custGeom>
              <a:avLst/>
              <a:gdLst/>
              <a:ahLst/>
              <a:cxnLst/>
              <a:rect l="0" t="0" r="0" b="0"/>
              <a:pathLst>
                <a:path w="18944" h="174935">
                  <a:moveTo>
                    <a:pt x="18943" y="9834"/>
                  </a:moveTo>
                  <a:lnTo>
                    <a:pt x="18943" y="9834"/>
                  </a:lnTo>
                  <a:lnTo>
                    <a:pt x="15572" y="9834"/>
                  </a:lnTo>
                  <a:lnTo>
                    <a:pt x="12035" y="7952"/>
                  </a:lnTo>
                  <a:lnTo>
                    <a:pt x="8112" y="5470"/>
                  </a:lnTo>
                  <a:lnTo>
                    <a:pt x="4016" y="4367"/>
                  </a:lnTo>
                  <a:lnTo>
                    <a:pt x="2642" y="3367"/>
                  </a:lnTo>
                  <a:lnTo>
                    <a:pt x="1725" y="1995"/>
                  </a:lnTo>
                  <a:lnTo>
                    <a:pt x="1115" y="374"/>
                  </a:lnTo>
                  <a:lnTo>
                    <a:pt x="707" y="0"/>
                  </a:lnTo>
                  <a:lnTo>
                    <a:pt x="436" y="456"/>
                  </a:lnTo>
                  <a:lnTo>
                    <a:pt x="0" y="9627"/>
                  </a:lnTo>
                  <a:lnTo>
                    <a:pt x="6815" y="51740"/>
                  </a:lnTo>
                  <a:lnTo>
                    <a:pt x="14822" y="92744"/>
                  </a:lnTo>
                  <a:lnTo>
                    <a:pt x="17423" y="136043"/>
                  </a:lnTo>
                  <a:lnTo>
                    <a:pt x="12593" y="1749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2986"/>
            <p:cNvSpPr/>
            <p:nvPr>
              <p:custDataLst>
                <p:tags r:id="rId37"/>
              </p:custDataLst>
            </p:nvPr>
          </p:nvSpPr>
          <p:spPr>
            <a:xfrm>
              <a:off x="3372148" y="4496639"/>
              <a:ext cx="88603" cy="65122"/>
            </a:xfrm>
            <a:custGeom>
              <a:avLst/>
              <a:gdLst/>
              <a:ahLst/>
              <a:cxnLst/>
              <a:rect l="0" t="0" r="0" b="0"/>
              <a:pathLst>
                <a:path w="88603" h="65122">
                  <a:moveTo>
                    <a:pt x="25102" y="11861"/>
                  </a:moveTo>
                  <a:lnTo>
                    <a:pt x="25102" y="11861"/>
                  </a:lnTo>
                  <a:lnTo>
                    <a:pt x="25102" y="15232"/>
                  </a:lnTo>
                  <a:lnTo>
                    <a:pt x="13169" y="29752"/>
                  </a:lnTo>
                  <a:lnTo>
                    <a:pt x="10797" y="32255"/>
                  </a:lnTo>
                  <a:lnTo>
                    <a:pt x="8161" y="40681"/>
                  </a:lnTo>
                  <a:lnTo>
                    <a:pt x="6283" y="50070"/>
                  </a:lnTo>
                  <a:lnTo>
                    <a:pt x="373" y="65121"/>
                  </a:lnTo>
                  <a:lnTo>
                    <a:pt x="149" y="65007"/>
                  </a:lnTo>
                  <a:lnTo>
                    <a:pt x="0" y="64224"/>
                  </a:lnTo>
                  <a:lnTo>
                    <a:pt x="4767" y="47170"/>
                  </a:lnTo>
                  <a:lnTo>
                    <a:pt x="6892" y="36020"/>
                  </a:lnTo>
                  <a:lnTo>
                    <a:pt x="20282" y="8719"/>
                  </a:lnTo>
                  <a:lnTo>
                    <a:pt x="23300" y="5533"/>
                  </a:lnTo>
                  <a:lnTo>
                    <a:pt x="30416" y="1993"/>
                  </a:lnTo>
                  <a:lnTo>
                    <a:pt x="42355" y="0"/>
                  </a:lnTo>
                  <a:lnTo>
                    <a:pt x="48763" y="1416"/>
                  </a:lnTo>
                  <a:lnTo>
                    <a:pt x="88602" y="182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2987"/>
            <p:cNvSpPr/>
            <p:nvPr>
              <p:custDataLst>
                <p:tags r:id="rId38"/>
              </p:custDataLst>
            </p:nvPr>
          </p:nvSpPr>
          <p:spPr>
            <a:xfrm>
              <a:off x="3562350" y="4705350"/>
              <a:ext cx="6351" cy="4365"/>
            </a:xfrm>
            <a:custGeom>
              <a:avLst/>
              <a:gdLst/>
              <a:ahLst/>
              <a:cxnLst/>
              <a:rect l="0" t="0" r="0" b="0"/>
              <a:pathLst>
                <a:path w="6351" h="4365">
                  <a:moveTo>
                    <a:pt x="6350" y="0"/>
                  </a:moveTo>
                  <a:lnTo>
                    <a:pt x="6350" y="0"/>
                  </a:lnTo>
                  <a:lnTo>
                    <a:pt x="6350" y="3371"/>
                  </a:lnTo>
                  <a:lnTo>
                    <a:pt x="5644" y="436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3" name="SMARTInkShape-Group550"/>
          <p:cNvGrpSpPr/>
          <p:nvPr/>
        </p:nvGrpSpPr>
        <p:grpSpPr>
          <a:xfrm>
            <a:off x="4943754" y="3074545"/>
            <a:ext cx="275064" cy="697356"/>
            <a:chOff x="4943754" y="3074545"/>
            <a:chExt cx="275064" cy="697356"/>
          </a:xfrm>
        </p:grpSpPr>
        <p:sp>
          <p:nvSpPr>
            <p:cNvPr id="205" name="SMARTInkShape-2988"/>
            <p:cNvSpPr/>
            <p:nvPr>
              <p:custDataLst>
                <p:tags r:id="rId22"/>
              </p:custDataLst>
            </p:nvPr>
          </p:nvSpPr>
          <p:spPr>
            <a:xfrm>
              <a:off x="5162550" y="3498850"/>
              <a:ext cx="56268" cy="69851"/>
            </a:xfrm>
            <a:custGeom>
              <a:avLst/>
              <a:gdLst/>
              <a:ahLst/>
              <a:cxnLst/>
              <a:rect l="0" t="0" r="0" b="0"/>
              <a:pathLst>
                <a:path w="56268" h="69851">
                  <a:moveTo>
                    <a:pt x="50800" y="0"/>
                  </a:moveTo>
                  <a:lnTo>
                    <a:pt x="50800" y="0"/>
                  </a:lnTo>
                  <a:lnTo>
                    <a:pt x="56267" y="0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2989"/>
            <p:cNvSpPr/>
            <p:nvPr>
              <p:custDataLst>
                <p:tags r:id="rId23"/>
              </p:custDataLst>
            </p:nvPr>
          </p:nvSpPr>
          <p:spPr>
            <a:xfrm>
              <a:off x="5107165" y="3517900"/>
              <a:ext cx="80786" cy="11611"/>
            </a:xfrm>
            <a:custGeom>
              <a:avLst/>
              <a:gdLst/>
              <a:ahLst/>
              <a:cxnLst/>
              <a:rect l="0" t="0" r="0" b="0"/>
              <a:pathLst>
                <a:path w="80786" h="11611">
                  <a:moveTo>
                    <a:pt x="10935" y="0"/>
                  </a:moveTo>
                  <a:lnTo>
                    <a:pt x="10935" y="0"/>
                  </a:lnTo>
                  <a:lnTo>
                    <a:pt x="4193" y="3371"/>
                  </a:lnTo>
                  <a:lnTo>
                    <a:pt x="2207" y="3658"/>
                  </a:lnTo>
                  <a:lnTo>
                    <a:pt x="883" y="3144"/>
                  </a:lnTo>
                  <a:lnTo>
                    <a:pt x="0" y="2096"/>
                  </a:lnTo>
                  <a:lnTo>
                    <a:pt x="117" y="2103"/>
                  </a:lnTo>
                  <a:lnTo>
                    <a:pt x="7257" y="7184"/>
                  </a:lnTo>
                  <a:lnTo>
                    <a:pt x="10599" y="9022"/>
                  </a:lnTo>
                  <a:lnTo>
                    <a:pt x="25417" y="11610"/>
                  </a:lnTo>
                  <a:lnTo>
                    <a:pt x="57409" y="11073"/>
                  </a:lnTo>
                  <a:lnTo>
                    <a:pt x="807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2990"/>
            <p:cNvSpPr/>
            <p:nvPr>
              <p:custDataLst>
                <p:tags r:id="rId24"/>
              </p:custDataLst>
            </p:nvPr>
          </p:nvSpPr>
          <p:spPr>
            <a:xfrm>
              <a:off x="5112144" y="3114768"/>
              <a:ext cx="75807" cy="91983"/>
            </a:xfrm>
            <a:custGeom>
              <a:avLst/>
              <a:gdLst/>
              <a:ahLst/>
              <a:cxnLst/>
              <a:rect l="0" t="0" r="0" b="0"/>
              <a:pathLst>
                <a:path w="75807" h="91983">
                  <a:moveTo>
                    <a:pt x="37706" y="28482"/>
                  </a:moveTo>
                  <a:lnTo>
                    <a:pt x="37706" y="28482"/>
                  </a:lnTo>
                  <a:lnTo>
                    <a:pt x="28868" y="28482"/>
                  </a:lnTo>
                  <a:lnTo>
                    <a:pt x="19408" y="35224"/>
                  </a:lnTo>
                  <a:lnTo>
                    <a:pt x="6333" y="54212"/>
                  </a:lnTo>
                  <a:lnTo>
                    <a:pt x="935" y="64139"/>
                  </a:lnTo>
                  <a:lnTo>
                    <a:pt x="492" y="63542"/>
                  </a:lnTo>
                  <a:lnTo>
                    <a:pt x="0" y="59116"/>
                  </a:lnTo>
                  <a:lnTo>
                    <a:pt x="11849" y="26552"/>
                  </a:lnTo>
                  <a:lnTo>
                    <a:pt x="23381" y="7763"/>
                  </a:lnTo>
                  <a:lnTo>
                    <a:pt x="31575" y="1634"/>
                  </a:lnTo>
                  <a:lnTo>
                    <a:pt x="35735" y="0"/>
                  </a:lnTo>
                  <a:lnTo>
                    <a:pt x="39214" y="322"/>
                  </a:lnTo>
                  <a:lnTo>
                    <a:pt x="42239" y="1948"/>
                  </a:lnTo>
                  <a:lnTo>
                    <a:pt x="44961" y="4442"/>
                  </a:lnTo>
                  <a:lnTo>
                    <a:pt x="64233" y="46443"/>
                  </a:lnTo>
                  <a:lnTo>
                    <a:pt x="75806" y="919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2991"/>
            <p:cNvSpPr/>
            <p:nvPr>
              <p:custDataLst>
                <p:tags r:id="rId25"/>
              </p:custDataLst>
            </p:nvPr>
          </p:nvSpPr>
          <p:spPr>
            <a:xfrm>
              <a:off x="5153065" y="3074545"/>
              <a:ext cx="22186" cy="519556"/>
            </a:xfrm>
            <a:custGeom>
              <a:avLst/>
              <a:gdLst/>
              <a:ahLst/>
              <a:cxnLst/>
              <a:rect l="0" t="0" r="0" b="0"/>
              <a:pathLst>
                <a:path w="22186" h="519556">
                  <a:moveTo>
                    <a:pt x="22185" y="11555"/>
                  </a:moveTo>
                  <a:lnTo>
                    <a:pt x="22185" y="11555"/>
                  </a:lnTo>
                  <a:lnTo>
                    <a:pt x="22185" y="2717"/>
                  </a:lnTo>
                  <a:lnTo>
                    <a:pt x="21480" y="1429"/>
                  </a:lnTo>
                  <a:lnTo>
                    <a:pt x="20303" y="571"/>
                  </a:lnTo>
                  <a:lnTo>
                    <a:pt x="18814" y="0"/>
                  </a:lnTo>
                  <a:lnTo>
                    <a:pt x="17821" y="323"/>
                  </a:lnTo>
                  <a:lnTo>
                    <a:pt x="17159" y="1245"/>
                  </a:lnTo>
                  <a:lnTo>
                    <a:pt x="11645" y="16939"/>
                  </a:lnTo>
                  <a:lnTo>
                    <a:pt x="9675" y="63643"/>
                  </a:lnTo>
                  <a:lnTo>
                    <a:pt x="9522" y="104550"/>
                  </a:lnTo>
                  <a:lnTo>
                    <a:pt x="9496" y="139063"/>
                  </a:lnTo>
                  <a:lnTo>
                    <a:pt x="9488" y="179392"/>
                  </a:lnTo>
                  <a:lnTo>
                    <a:pt x="9486" y="221211"/>
                  </a:lnTo>
                  <a:lnTo>
                    <a:pt x="8780" y="255724"/>
                  </a:lnTo>
                  <a:lnTo>
                    <a:pt x="6114" y="292230"/>
                  </a:lnTo>
                  <a:lnTo>
                    <a:pt x="4018" y="334999"/>
                  </a:lnTo>
                  <a:lnTo>
                    <a:pt x="3396" y="376756"/>
                  </a:lnTo>
                  <a:lnTo>
                    <a:pt x="3213" y="420408"/>
                  </a:lnTo>
                  <a:lnTo>
                    <a:pt x="0" y="467188"/>
                  </a:lnTo>
                  <a:lnTo>
                    <a:pt x="3428" y="505551"/>
                  </a:lnTo>
                  <a:lnTo>
                    <a:pt x="9485" y="5195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2992"/>
            <p:cNvSpPr/>
            <p:nvPr>
              <p:custDataLst>
                <p:tags r:id="rId26"/>
              </p:custDataLst>
            </p:nvPr>
          </p:nvSpPr>
          <p:spPr>
            <a:xfrm>
              <a:off x="4972050" y="3740150"/>
              <a:ext cx="31751" cy="31751"/>
            </a:xfrm>
            <a:custGeom>
              <a:avLst/>
              <a:gdLst/>
              <a:ahLst/>
              <a:cxnLst/>
              <a:rect l="0" t="0" r="0" b="0"/>
              <a:pathLst>
                <a:path w="31751" h="31751">
                  <a:moveTo>
                    <a:pt x="31750" y="0"/>
                  </a:moveTo>
                  <a:lnTo>
                    <a:pt x="31750" y="0"/>
                  </a:lnTo>
                  <a:lnTo>
                    <a:pt x="26681" y="5775"/>
                  </a:lnTo>
                  <a:lnTo>
                    <a:pt x="13452" y="23765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2993"/>
            <p:cNvSpPr/>
            <p:nvPr>
              <p:custDataLst>
                <p:tags r:id="rId27"/>
              </p:custDataLst>
            </p:nvPr>
          </p:nvSpPr>
          <p:spPr>
            <a:xfrm>
              <a:off x="4943754" y="3740150"/>
              <a:ext cx="47347" cy="17884"/>
            </a:xfrm>
            <a:custGeom>
              <a:avLst/>
              <a:gdLst/>
              <a:ahLst/>
              <a:cxnLst/>
              <a:rect l="0" t="0" r="0" b="0"/>
              <a:pathLst>
                <a:path w="47347" h="17884">
                  <a:moveTo>
                    <a:pt x="15596" y="0"/>
                  </a:moveTo>
                  <a:lnTo>
                    <a:pt x="15596" y="0"/>
                  </a:lnTo>
                  <a:lnTo>
                    <a:pt x="12225" y="3371"/>
                  </a:lnTo>
                  <a:lnTo>
                    <a:pt x="8688" y="5026"/>
                  </a:lnTo>
                  <a:lnTo>
                    <a:pt x="6758" y="5467"/>
                  </a:lnTo>
                  <a:lnTo>
                    <a:pt x="669" y="9460"/>
                  </a:lnTo>
                  <a:lnTo>
                    <a:pt x="0" y="11245"/>
                  </a:lnTo>
                  <a:lnTo>
                    <a:pt x="260" y="13141"/>
                  </a:lnTo>
                  <a:lnTo>
                    <a:pt x="1139" y="15111"/>
                  </a:lnTo>
                  <a:lnTo>
                    <a:pt x="2430" y="16424"/>
                  </a:lnTo>
                  <a:lnTo>
                    <a:pt x="5746" y="17883"/>
                  </a:lnTo>
                  <a:lnTo>
                    <a:pt x="47346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2994"/>
            <p:cNvSpPr/>
            <p:nvPr>
              <p:custDataLst>
                <p:tags r:id="rId28"/>
              </p:custDataLst>
            </p:nvPr>
          </p:nvSpPr>
          <p:spPr>
            <a:xfrm>
              <a:off x="4979283" y="3677794"/>
              <a:ext cx="5468" cy="36957"/>
            </a:xfrm>
            <a:custGeom>
              <a:avLst/>
              <a:gdLst/>
              <a:ahLst/>
              <a:cxnLst/>
              <a:rect l="0" t="0" r="0" b="0"/>
              <a:pathLst>
                <a:path w="5468" h="36957">
                  <a:moveTo>
                    <a:pt x="5467" y="11556"/>
                  </a:moveTo>
                  <a:lnTo>
                    <a:pt x="5467" y="11556"/>
                  </a:lnTo>
                  <a:lnTo>
                    <a:pt x="5467" y="0"/>
                  </a:lnTo>
                  <a:lnTo>
                    <a:pt x="5467" y="2566"/>
                  </a:lnTo>
                  <a:lnTo>
                    <a:pt x="0" y="19280"/>
                  </a:lnTo>
                  <a:lnTo>
                    <a:pt x="5467" y="369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2995"/>
            <p:cNvSpPr/>
            <p:nvPr>
              <p:custDataLst>
                <p:tags r:id="rId29"/>
              </p:custDataLst>
            </p:nvPr>
          </p:nvSpPr>
          <p:spPr>
            <a:xfrm>
              <a:off x="4949566" y="3670791"/>
              <a:ext cx="35185" cy="42454"/>
            </a:xfrm>
            <a:custGeom>
              <a:avLst/>
              <a:gdLst/>
              <a:ahLst/>
              <a:cxnLst/>
              <a:rect l="0" t="0" r="0" b="0"/>
              <a:pathLst>
                <a:path w="35185" h="42454">
                  <a:moveTo>
                    <a:pt x="9784" y="24909"/>
                  </a:moveTo>
                  <a:lnTo>
                    <a:pt x="9784" y="24909"/>
                  </a:lnTo>
                  <a:lnTo>
                    <a:pt x="9784" y="21538"/>
                  </a:lnTo>
                  <a:lnTo>
                    <a:pt x="11665" y="18001"/>
                  </a:lnTo>
                  <a:lnTo>
                    <a:pt x="15873" y="12548"/>
                  </a:lnTo>
                  <a:lnTo>
                    <a:pt x="7273" y="21077"/>
                  </a:lnTo>
                  <a:lnTo>
                    <a:pt x="5140" y="26969"/>
                  </a:lnTo>
                  <a:lnTo>
                    <a:pt x="3487" y="33585"/>
                  </a:lnTo>
                  <a:lnTo>
                    <a:pt x="400" y="38878"/>
                  </a:lnTo>
                  <a:lnTo>
                    <a:pt x="0" y="40572"/>
                  </a:lnTo>
                  <a:lnTo>
                    <a:pt x="439" y="41701"/>
                  </a:lnTo>
                  <a:lnTo>
                    <a:pt x="1437" y="42453"/>
                  </a:lnTo>
                  <a:lnTo>
                    <a:pt x="2103" y="42250"/>
                  </a:lnTo>
                  <a:lnTo>
                    <a:pt x="2547" y="41408"/>
                  </a:lnTo>
                  <a:lnTo>
                    <a:pt x="8886" y="5104"/>
                  </a:lnTo>
                  <a:lnTo>
                    <a:pt x="9891" y="3239"/>
                  </a:lnTo>
                  <a:lnTo>
                    <a:pt x="11266" y="1995"/>
                  </a:lnTo>
                  <a:lnTo>
                    <a:pt x="15172" y="0"/>
                  </a:lnTo>
                  <a:lnTo>
                    <a:pt x="17588" y="1609"/>
                  </a:lnTo>
                  <a:lnTo>
                    <a:pt x="21014" y="5381"/>
                  </a:lnTo>
                  <a:lnTo>
                    <a:pt x="26204" y="14733"/>
                  </a:lnTo>
                  <a:lnTo>
                    <a:pt x="27664" y="19916"/>
                  </a:lnTo>
                  <a:lnTo>
                    <a:pt x="28760" y="21580"/>
                  </a:lnTo>
                  <a:lnTo>
                    <a:pt x="30196" y="22689"/>
                  </a:lnTo>
                  <a:lnTo>
                    <a:pt x="35184" y="249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4" name="SMARTInkShape-2996"/>
          <p:cNvSpPr/>
          <p:nvPr>
            <p:custDataLst>
              <p:tags r:id="rId13"/>
            </p:custDataLst>
          </p:nvPr>
        </p:nvSpPr>
        <p:spPr>
          <a:xfrm>
            <a:off x="5803900" y="3124200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2" name="SMARTInkShape-Group552"/>
          <p:cNvGrpSpPr/>
          <p:nvPr/>
        </p:nvGrpSpPr>
        <p:grpSpPr>
          <a:xfrm>
            <a:off x="5747894" y="2902833"/>
            <a:ext cx="284607" cy="316618"/>
            <a:chOff x="5747894" y="2902833"/>
            <a:chExt cx="284607" cy="316618"/>
          </a:xfrm>
        </p:grpSpPr>
        <p:sp>
          <p:nvSpPr>
            <p:cNvPr id="215" name="SMARTInkShape-2997"/>
            <p:cNvSpPr/>
            <p:nvPr>
              <p:custDataLst>
                <p:tags r:id="rId15"/>
              </p:custDataLst>
            </p:nvPr>
          </p:nvSpPr>
          <p:spPr>
            <a:xfrm>
              <a:off x="5975350" y="3048000"/>
              <a:ext cx="50801" cy="63501"/>
            </a:xfrm>
            <a:custGeom>
              <a:avLst/>
              <a:gdLst/>
              <a:ahLst/>
              <a:cxnLst/>
              <a:rect l="0" t="0" r="0" b="0"/>
              <a:pathLst>
                <a:path w="50801" h="63501">
                  <a:moveTo>
                    <a:pt x="50800" y="0"/>
                  </a:moveTo>
                  <a:lnTo>
                    <a:pt x="50800" y="0"/>
                  </a:lnTo>
                  <a:lnTo>
                    <a:pt x="45025" y="7186"/>
                  </a:lnTo>
                  <a:lnTo>
                    <a:pt x="18598" y="43725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2998"/>
            <p:cNvSpPr/>
            <p:nvPr>
              <p:custDataLst>
                <p:tags r:id="rId16"/>
              </p:custDataLst>
            </p:nvPr>
          </p:nvSpPr>
          <p:spPr>
            <a:xfrm>
              <a:off x="5963533" y="3054350"/>
              <a:ext cx="43568" cy="6090"/>
            </a:xfrm>
            <a:custGeom>
              <a:avLst/>
              <a:gdLst/>
              <a:ahLst/>
              <a:cxnLst/>
              <a:rect l="0" t="0" r="0" b="0"/>
              <a:pathLst>
                <a:path w="43568" h="6090">
                  <a:moveTo>
                    <a:pt x="5467" y="0"/>
                  </a:moveTo>
                  <a:lnTo>
                    <a:pt x="5467" y="0"/>
                  </a:lnTo>
                  <a:lnTo>
                    <a:pt x="0" y="5467"/>
                  </a:lnTo>
                  <a:lnTo>
                    <a:pt x="6120" y="6089"/>
                  </a:lnTo>
                  <a:lnTo>
                    <a:pt x="21536" y="5593"/>
                  </a:lnTo>
                  <a:lnTo>
                    <a:pt x="435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2999"/>
            <p:cNvSpPr/>
            <p:nvPr>
              <p:custDataLst>
                <p:tags r:id="rId17"/>
              </p:custDataLst>
            </p:nvPr>
          </p:nvSpPr>
          <p:spPr>
            <a:xfrm>
              <a:off x="5982333" y="2908658"/>
              <a:ext cx="50168" cy="63143"/>
            </a:xfrm>
            <a:custGeom>
              <a:avLst/>
              <a:gdLst/>
              <a:ahLst/>
              <a:cxnLst/>
              <a:rect l="0" t="0" r="0" b="0"/>
              <a:pathLst>
                <a:path w="50168" h="63143">
                  <a:moveTo>
                    <a:pt x="37467" y="18692"/>
                  </a:moveTo>
                  <a:lnTo>
                    <a:pt x="37467" y="18692"/>
                  </a:lnTo>
                  <a:lnTo>
                    <a:pt x="37467" y="15321"/>
                  </a:lnTo>
                  <a:lnTo>
                    <a:pt x="35586" y="11785"/>
                  </a:lnTo>
                  <a:lnTo>
                    <a:pt x="28628" y="3765"/>
                  </a:lnTo>
                  <a:lnTo>
                    <a:pt x="26635" y="3802"/>
                  </a:lnTo>
                  <a:lnTo>
                    <a:pt x="24602" y="5238"/>
                  </a:lnTo>
                  <a:lnTo>
                    <a:pt x="2568" y="36006"/>
                  </a:lnTo>
                  <a:lnTo>
                    <a:pt x="791" y="39792"/>
                  </a:lnTo>
                  <a:lnTo>
                    <a:pt x="316" y="39814"/>
                  </a:lnTo>
                  <a:lnTo>
                    <a:pt x="0" y="39124"/>
                  </a:lnTo>
                  <a:lnTo>
                    <a:pt x="14310" y="4553"/>
                  </a:lnTo>
                  <a:lnTo>
                    <a:pt x="16385" y="1505"/>
                  </a:lnTo>
                  <a:lnTo>
                    <a:pt x="18474" y="178"/>
                  </a:lnTo>
                  <a:lnTo>
                    <a:pt x="20571" y="0"/>
                  </a:lnTo>
                  <a:lnTo>
                    <a:pt x="22675" y="1291"/>
                  </a:lnTo>
                  <a:lnTo>
                    <a:pt x="29714" y="11263"/>
                  </a:lnTo>
                  <a:lnTo>
                    <a:pt x="50167" y="631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3000"/>
            <p:cNvSpPr/>
            <p:nvPr>
              <p:custDataLst>
                <p:tags r:id="rId18"/>
              </p:custDataLst>
            </p:nvPr>
          </p:nvSpPr>
          <p:spPr>
            <a:xfrm>
              <a:off x="5994400" y="2902833"/>
              <a:ext cx="18532" cy="176174"/>
            </a:xfrm>
            <a:custGeom>
              <a:avLst/>
              <a:gdLst/>
              <a:ahLst/>
              <a:cxnLst/>
              <a:rect l="0" t="0" r="0" b="0"/>
              <a:pathLst>
                <a:path w="18532" h="176174">
                  <a:moveTo>
                    <a:pt x="0" y="5467"/>
                  </a:moveTo>
                  <a:lnTo>
                    <a:pt x="0" y="5467"/>
                  </a:lnTo>
                  <a:lnTo>
                    <a:pt x="5467" y="5467"/>
                  </a:lnTo>
                  <a:lnTo>
                    <a:pt x="11245" y="1103"/>
                  </a:lnTo>
                  <a:lnTo>
                    <a:pt x="15110" y="0"/>
                  </a:lnTo>
                  <a:lnTo>
                    <a:pt x="16423" y="1822"/>
                  </a:lnTo>
                  <a:lnTo>
                    <a:pt x="18531" y="19956"/>
                  </a:lnTo>
                  <a:lnTo>
                    <a:pt x="14618" y="66067"/>
                  </a:lnTo>
                  <a:lnTo>
                    <a:pt x="13269" y="105189"/>
                  </a:lnTo>
                  <a:lnTo>
                    <a:pt x="12812" y="148846"/>
                  </a:lnTo>
                  <a:lnTo>
                    <a:pt x="12714" y="176173"/>
                  </a:lnTo>
                  <a:lnTo>
                    <a:pt x="12700" y="170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3001"/>
            <p:cNvSpPr/>
            <p:nvPr>
              <p:custDataLst>
                <p:tags r:id="rId19"/>
              </p:custDataLst>
            </p:nvPr>
          </p:nvSpPr>
          <p:spPr>
            <a:xfrm>
              <a:off x="5772150" y="3187700"/>
              <a:ext cx="44451" cy="31751"/>
            </a:xfrm>
            <a:custGeom>
              <a:avLst/>
              <a:gdLst/>
              <a:ahLst/>
              <a:cxnLst/>
              <a:rect l="0" t="0" r="0" b="0"/>
              <a:pathLst>
                <a:path w="44451" h="31751">
                  <a:moveTo>
                    <a:pt x="44450" y="0"/>
                  </a:moveTo>
                  <a:lnTo>
                    <a:pt x="44450" y="0"/>
                  </a:lnTo>
                  <a:lnTo>
                    <a:pt x="41079" y="3371"/>
                  </a:lnTo>
                  <a:lnTo>
                    <a:pt x="39424" y="6907"/>
                  </a:lnTo>
                  <a:lnTo>
                    <a:pt x="38983" y="8838"/>
                  </a:lnTo>
                  <a:lnTo>
                    <a:pt x="28248" y="18298"/>
                  </a:lnTo>
                  <a:lnTo>
                    <a:pt x="11433" y="28361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3002"/>
            <p:cNvSpPr/>
            <p:nvPr>
              <p:custDataLst>
                <p:tags r:id="rId20"/>
              </p:custDataLst>
            </p:nvPr>
          </p:nvSpPr>
          <p:spPr>
            <a:xfrm>
              <a:off x="5747894" y="3175000"/>
              <a:ext cx="43307" cy="38101"/>
            </a:xfrm>
            <a:custGeom>
              <a:avLst/>
              <a:gdLst/>
              <a:ahLst/>
              <a:cxnLst/>
              <a:rect l="0" t="0" r="0" b="0"/>
              <a:pathLst>
                <a:path w="43307" h="38101">
                  <a:moveTo>
                    <a:pt x="11556" y="0"/>
                  </a:moveTo>
                  <a:lnTo>
                    <a:pt x="11556" y="0"/>
                  </a:lnTo>
                  <a:lnTo>
                    <a:pt x="8185" y="0"/>
                  </a:lnTo>
                  <a:lnTo>
                    <a:pt x="4648" y="1882"/>
                  </a:lnTo>
                  <a:lnTo>
                    <a:pt x="2718" y="3371"/>
                  </a:lnTo>
                  <a:lnTo>
                    <a:pt x="572" y="6907"/>
                  </a:lnTo>
                  <a:lnTo>
                    <a:pt x="0" y="8838"/>
                  </a:lnTo>
                  <a:lnTo>
                    <a:pt x="324" y="10831"/>
                  </a:lnTo>
                  <a:lnTo>
                    <a:pt x="2566" y="14927"/>
                  </a:lnTo>
                  <a:lnTo>
                    <a:pt x="7795" y="21199"/>
                  </a:lnTo>
                  <a:lnTo>
                    <a:pt x="25532" y="33869"/>
                  </a:lnTo>
                  <a:lnTo>
                    <a:pt x="43306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3003"/>
            <p:cNvSpPr/>
            <p:nvPr>
              <p:custDataLst>
                <p:tags r:id="rId21"/>
              </p:custDataLst>
            </p:nvPr>
          </p:nvSpPr>
          <p:spPr>
            <a:xfrm>
              <a:off x="5772175" y="3124461"/>
              <a:ext cx="41717" cy="56890"/>
            </a:xfrm>
            <a:custGeom>
              <a:avLst/>
              <a:gdLst/>
              <a:ahLst/>
              <a:cxnLst/>
              <a:rect l="0" t="0" r="0" b="0"/>
              <a:pathLst>
                <a:path w="41717" h="56890">
                  <a:moveTo>
                    <a:pt x="12675" y="6089"/>
                  </a:moveTo>
                  <a:lnTo>
                    <a:pt x="12675" y="6089"/>
                  </a:lnTo>
                  <a:lnTo>
                    <a:pt x="12674" y="0"/>
                  </a:lnTo>
                  <a:lnTo>
                    <a:pt x="12674" y="3188"/>
                  </a:lnTo>
                  <a:lnTo>
                    <a:pt x="10793" y="6681"/>
                  </a:lnTo>
                  <a:lnTo>
                    <a:pt x="8311" y="10586"/>
                  </a:lnTo>
                  <a:lnTo>
                    <a:pt x="6208" y="16750"/>
                  </a:lnTo>
                  <a:lnTo>
                    <a:pt x="259" y="24770"/>
                  </a:lnTo>
                  <a:lnTo>
                    <a:pt x="0" y="16269"/>
                  </a:lnTo>
                  <a:lnTo>
                    <a:pt x="697" y="14992"/>
                  </a:lnTo>
                  <a:lnTo>
                    <a:pt x="1867" y="14141"/>
                  </a:lnTo>
                  <a:lnTo>
                    <a:pt x="5049" y="13195"/>
                  </a:lnTo>
                  <a:lnTo>
                    <a:pt x="21346" y="11800"/>
                  </a:lnTo>
                  <a:lnTo>
                    <a:pt x="31427" y="6683"/>
                  </a:lnTo>
                  <a:lnTo>
                    <a:pt x="37775" y="6112"/>
                  </a:lnTo>
                  <a:lnTo>
                    <a:pt x="38721" y="19891"/>
                  </a:lnTo>
                  <a:lnTo>
                    <a:pt x="41419" y="25864"/>
                  </a:lnTo>
                  <a:lnTo>
                    <a:pt x="41716" y="29150"/>
                  </a:lnTo>
                  <a:lnTo>
                    <a:pt x="38075" y="568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3" name="SMARTInkShape-3004"/>
          <p:cNvSpPr/>
          <p:nvPr>
            <p:custDataLst>
              <p:tags r:id="rId14"/>
            </p:custDataLst>
          </p:nvPr>
        </p:nvSpPr>
        <p:spPr>
          <a:xfrm>
            <a:off x="5187950" y="2732850"/>
            <a:ext cx="228601" cy="616686"/>
          </a:xfrm>
          <a:custGeom>
            <a:avLst/>
            <a:gdLst/>
            <a:ahLst/>
            <a:cxnLst/>
            <a:rect l="0" t="0" r="0" b="0"/>
            <a:pathLst>
              <a:path w="228601" h="616686">
                <a:moveTo>
                  <a:pt x="0" y="613600"/>
                </a:moveTo>
                <a:lnTo>
                  <a:pt x="0" y="613600"/>
                </a:lnTo>
                <a:lnTo>
                  <a:pt x="3371" y="610229"/>
                </a:lnTo>
                <a:lnTo>
                  <a:pt x="8789" y="608574"/>
                </a:lnTo>
                <a:lnTo>
                  <a:pt x="33613" y="608130"/>
                </a:lnTo>
                <a:lnTo>
                  <a:pt x="80783" y="616685"/>
                </a:lnTo>
                <a:lnTo>
                  <a:pt x="97522" y="615442"/>
                </a:lnTo>
                <a:lnTo>
                  <a:pt x="110606" y="610655"/>
                </a:lnTo>
                <a:lnTo>
                  <a:pt x="116070" y="607403"/>
                </a:lnTo>
                <a:lnTo>
                  <a:pt x="124024" y="594383"/>
                </a:lnTo>
                <a:lnTo>
                  <a:pt x="128499" y="576837"/>
                </a:lnTo>
                <a:lnTo>
                  <a:pt x="128137" y="557279"/>
                </a:lnTo>
                <a:lnTo>
                  <a:pt x="117224" y="523064"/>
                </a:lnTo>
                <a:lnTo>
                  <a:pt x="100585" y="479374"/>
                </a:lnTo>
                <a:lnTo>
                  <a:pt x="80363" y="432204"/>
                </a:lnTo>
                <a:lnTo>
                  <a:pt x="64264" y="393890"/>
                </a:lnTo>
                <a:lnTo>
                  <a:pt x="49906" y="348944"/>
                </a:lnTo>
                <a:lnTo>
                  <a:pt x="41598" y="309406"/>
                </a:lnTo>
                <a:lnTo>
                  <a:pt x="41017" y="276524"/>
                </a:lnTo>
                <a:lnTo>
                  <a:pt x="47143" y="236337"/>
                </a:lnTo>
                <a:lnTo>
                  <a:pt x="64581" y="189751"/>
                </a:lnTo>
                <a:lnTo>
                  <a:pt x="86108" y="152326"/>
                </a:lnTo>
                <a:lnTo>
                  <a:pt x="117120" y="108166"/>
                </a:lnTo>
                <a:lnTo>
                  <a:pt x="152973" y="64029"/>
                </a:lnTo>
                <a:lnTo>
                  <a:pt x="172293" y="38568"/>
                </a:lnTo>
                <a:lnTo>
                  <a:pt x="179586" y="32063"/>
                </a:lnTo>
                <a:lnTo>
                  <a:pt x="185179" y="24469"/>
                </a:lnTo>
                <a:lnTo>
                  <a:pt x="186248" y="20468"/>
                </a:lnTo>
                <a:lnTo>
                  <a:pt x="185552" y="12260"/>
                </a:lnTo>
                <a:lnTo>
                  <a:pt x="183674" y="9507"/>
                </a:lnTo>
                <a:lnTo>
                  <a:pt x="181011" y="7671"/>
                </a:lnTo>
                <a:lnTo>
                  <a:pt x="177824" y="6447"/>
                </a:lnTo>
                <a:lnTo>
                  <a:pt x="159854" y="8096"/>
                </a:lnTo>
                <a:lnTo>
                  <a:pt x="137932" y="15680"/>
                </a:lnTo>
                <a:lnTo>
                  <a:pt x="115832" y="26271"/>
                </a:lnTo>
                <a:lnTo>
                  <a:pt x="108631" y="27304"/>
                </a:lnTo>
                <a:lnTo>
                  <a:pt x="107698" y="26592"/>
                </a:lnTo>
                <a:lnTo>
                  <a:pt x="107782" y="25411"/>
                </a:lnTo>
                <a:lnTo>
                  <a:pt x="143289" y="5581"/>
                </a:lnTo>
                <a:lnTo>
                  <a:pt x="167653" y="0"/>
                </a:lnTo>
                <a:lnTo>
                  <a:pt x="184343" y="4339"/>
                </a:lnTo>
                <a:lnTo>
                  <a:pt x="199758" y="13323"/>
                </a:lnTo>
                <a:lnTo>
                  <a:pt x="211313" y="24371"/>
                </a:lnTo>
                <a:lnTo>
                  <a:pt x="228600" y="611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109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MARTInkShape-Group554"/>
          <p:cNvGrpSpPr/>
          <p:nvPr/>
        </p:nvGrpSpPr>
        <p:grpSpPr>
          <a:xfrm>
            <a:off x="617320" y="473643"/>
            <a:ext cx="983930" cy="660487"/>
            <a:chOff x="617320" y="473643"/>
            <a:chExt cx="983930" cy="660487"/>
          </a:xfrm>
        </p:grpSpPr>
        <p:sp>
          <p:nvSpPr>
            <p:cNvPr id="2" name="SMARTInkShape-3005"/>
            <p:cNvSpPr/>
            <p:nvPr>
              <p:custDataLst>
                <p:tags r:id="rId79"/>
              </p:custDataLst>
            </p:nvPr>
          </p:nvSpPr>
          <p:spPr>
            <a:xfrm>
              <a:off x="617320" y="641499"/>
              <a:ext cx="129787" cy="351563"/>
            </a:xfrm>
            <a:custGeom>
              <a:avLst/>
              <a:gdLst/>
              <a:ahLst/>
              <a:cxnLst/>
              <a:rect l="0" t="0" r="0" b="0"/>
              <a:pathLst>
                <a:path w="129787" h="351563">
                  <a:moveTo>
                    <a:pt x="55780" y="82401"/>
                  </a:moveTo>
                  <a:lnTo>
                    <a:pt x="55780" y="82401"/>
                  </a:lnTo>
                  <a:lnTo>
                    <a:pt x="52409" y="82401"/>
                  </a:lnTo>
                  <a:lnTo>
                    <a:pt x="51416" y="83107"/>
                  </a:lnTo>
                  <a:lnTo>
                    <a:pt x="50754" y="84282"/>
                  </a:lnTo>
                  <a:lnTo>
                    <a:pt x="50313" y="85772"/>
                  </a:lnTo>
                  <a:lnTo>
                    <a:pt x="55949" y="126140"/>
                  </a:lnTo>
                  <a:lnTo>
                    <a:pt x="60700" y="162642"/>
                  </a:lnTo>
                  <a:lnTo>
                    <a:pt x="67011" y="210247"/>
                  </a:lnTo>
                  <a:lnTo>
                    <a:pt x="73611" y="248849"/>
                  </a:lnTo>
                  <a:lnTo>
                    <a:pt x="83484" y="293605"/>
                  </a:lnTo>
                  <a:lnTo>
                    <a:pt x="93499" y="335761"/>
                  </a:lnTo>
                  <a:lnTo>
                    <a:pt x="98900" y="351562"/>
                  </a:lnTo>
                  <a:lnTo>
                    <a:pt x="98638" y="351447"/>
                  </a:lnTo>
                  <a:lnTo>
                    <a:pt x="94192" y="341016"/>
                  </a:lnTo>
                  <a:lnTo>
                    <a:pt x="78524" y="295031"/>
                  </a:lnTo>
                  <a:lnTo>
                    <a:pt x="61997" y="248501"/>
                  </a:lnTo>
                  <a:lnTo>
                    <a:pt x="47509" y="207424"/>
                  </a:lnTo>
                  <a:lnTo>
                    <a:pt x="33182" y="162876"/>
                  </a:lnTo>
                  <a:lnTo>
                    <a:pt x="20000" y="118397"/>
                  </a:lnTo>
                  <a:lnTo>
                    <a:pt x="7973" y="78693"/>
                  </a:lnTo>
                  <a:lnTo>
                    <a:pt x="0" y="32533"/>
                  </a:lnTo>
                  <a:lnTo>
                    <a:pt x="3002" y="17669"/>
                  </a:lnTo>
                  <a:lnTo>
                    <a:pt x="5778" y="11729"/>
                  </a:lnTo>
                  <a:lnTo>
                    <a:pt x="16388" y="3249"/>
                  </a:lnTo>
                  <a:lnTo>
                    <a:pt x="23169" y="0"/>
                  </a:lnTo>
                  <a:lnTo>
                    <a:pt x="41992" y="2034"/>
                  </a:lnTo>
                  <a:lnTo>
                    <a:pt x="52938" y="5539"/>
                  </a:lnTo>
                  <a:lnTo>
                    <a:pt x="70745" y="18842"/>
                  </a:lnTo>
                  <a:lnTo>
                    <a:pt x="108289" y="64179"/>
                  </a:lnTo>
                  <a:lnTo>
                    <a:pt x="127043" y="106686"/>
                  </a:lnTo>
                  <a:lnTo>
                    <a:pt x="129786" y="123063"/>
                  </a:lnTo>
                  <a:lnTo>
                    <a:pt x="125360" y="141630"/>
                  </a:lnTo>
                  <a:lnTo>
                    <a:pt x="110969" y="168154"/>
                  </a:lnTo>
                  <a:lnTo>
                    <a:pt x="81627" y="201225"/>
                  </a:lnTo>
                  <a:lnTo>
                    <a:pt x="71736" y="208825"/>
                  </a:lnTo>
                  <a:lnTo>
                    <a:pt x="44750" y="213699"/>
                  </a:lnTo>
                  <a:lnTo>
                    <a:pt x="4980" y="2030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3006"/>
            <p:cNvSpPr/>
            <p:nvPr>
              <p:custDataLst>
                <p:tags r:id="rId80"/>
              </p:custDataLst>
            </p:nvPr>
          </p:nvSpPr>
          <p:spPr>
            <a:xfrm>
              <a:off x="768350" y="781050"/>
              <a:ext cx="95251" cy="50801"/>
            </a:xfrm>
            <a:custGeom>
              <a:avLst/>
              <a:gdLst/>
              <a:ahLst/>
              <a:cxnLst/>
              <a:rect l="0" t="0" r="0" b="0"/>
              <a:pathLst>
                <a:path w="95251" h="50801">
                  <a:moveTo>
                    <a:pt x="0" y="50800"/>
                  </a:moveTo>
                  <a:lnTo>
                    <a:pt x="0" y="50800"/>
                  </a:lnTo>
                  <a:lnTo>
                    <a:pt x="5775" y="45730"/>
                  </a:lnTo>
                  <a:lnTo>
                    <a:pt x="15901" y="40674"/>
                  </a:lnTo>
                  <a:lnTo>
                    <a:pt x="28543" y="37452"/>
                  </a:lnTo>
                  <a:lnTo>
                    <a:pt x="75457" y="12846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3007"/>
            <p:cNvSpPr/>
            <p:nvPr>
              <p:custDataLst>
                <p:tags r:id="rId81"/>
              </p:custDataLst>
            </p:nvPr>
          </p:nvSpPr>
          <p:spPr>
            <a:xfrm>
              <a:off x="918262" y="685800"/>
              <a:ext cx="116789" cy="129783"/>
            </a:xfrm>
            <a:custGeom>
              <a:avLst/>
              <a:gdLst/>
              <a:ahLst/>
              <a:cxnLst/>
              <a:rect l="0" t="0" r="0" b="0"/>
              <a:pathLst>
                <a:path w="116789" h="129783">
                  <a:moveTo>
                    <a:pt x="8838" y="0"/>
                  </a:moveTo>
                  <a:lnTo>
                    <a:pt x="8838" y="0"/>
                  </a:lnTo>
                  <a:lnTo>
                    <a:pt x="5467" y="0"/>
                  </a:lnTo>
                  <a:lnTo>
                    <a:pt x="1930" y="1881"/>
                  </a:lnTo>
                  <a:lnTo>
                    <a:pt x="0" y="3371"/>
                  </a:lnTo>
                  <a:lnTo>
                    <a:pt x="124" y="6481"/>
                  </a:lnTo>
                  <a:lnTo>
                    <a:pt x="4024" y="15580"/>
                  </a:lnTo>
                  <a:lnTo>
                    <a:pt x="34930" y="61166"/>
                  </a:lnTo>
                  <a:lnTo>
                    <a:pt x="69028" y="103817"/>
                  </a:lnTo>
                  <a:lnTo>
                    <a:pt x="94375" y="127997"/>
                  </a:lnTo>
                  <a:lnTo>
                    <a:pt x="97613" y="129782"/>
                  </a:lnTo>
                  <a:lnTo>
                    <a:pt x="100477" y="128854"/>
                  </a:lnTo>
                  <a:lnTo>
                    <a:pt x="105540" y="122180"/>
                  </a:lnTo>
                  <a:lnTo>
                    <a:pt x="104767" y="77656"/>
                  </a:lnTo>
                  <a:lnTo>
                    <a:pt x="104177" y="31106"/>
                  </a:lnTo>
                  <a:lnTo>
                    <a:pt x="104128" y="18293"/>
                  </a:lnTo>
                  <a:lnTo>
                    <a:pt x="105526" y="13607"/>
                  </a:lnTo>
                  <a:lnTo>
                    <a:pt x="1167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3008"/>
            <p:cNvSpPr/>
            <p:nvPr>
              <p:custDataLst>
                <p:tags r:id="rId82"/>
              </p:custDataLst>
            </p:nvPr>
          </p:nvSpPr>
          <p:spPr>
            <a:xfrm>
              <a:off x="1084338" y="661929"/>
              <a:ext cx="109463" cy="138113"/>
            </a:xfrm>
            <a:custGeom>
              <a:avLst/>
              <a:gdLst/>
              <a:ahLst/>
              <a:cxnLst/>
              <a:rect l="0" t="0" r="0" b="0"/>
              <a:pathLst>
                <a:path w="109463" h="138113">
                  <a:moveTo>
                    <a:pt x="65012" y="36571"/>
                  </a:moveTo>
                  <a:lnTo>
                    <a:pt x="65012" y="36571"/>
                  </a:lnTo>
                  <a:lnTo>
                    <a:pt x="59986" y="24638"/>
                  </a:lnTo>
                  <a:lnTo>
                    <a:pt x="58923" y="12185"/>
                  </a:lnTo>
                  <a:lnTo>
                    <a:pt x="57425" y="9025"/>
                  </a:lnTo>
                  <a:lnTo>
                    <a:pt x="51997" y="3632"/>
                  </a:lnTo>
                  <a:lnTo>
                    <a:pt x="46763" y="765"/>
                  </a:lnTo>
                  <a:lnTo>
                    <a:pt x="44379" y="0"/>
                  </a:lnTo>
                  <a:lnTo>
                    <a:pt x="37968" y="1032"/>
                  </a:lnTo>
                  <a:lnTo>
                    <a:pt x="34282" y="2295"/>
                  </a:lnTo>
                  <a:lnTo>
                    <a:pt x="18983" y="17557"/>
                  </a:lnTo>
                  <a:lnTo>
                    <a:pt x="7786" y="36581"/>
                  </a:lnTo>
                  <a:lnTo>
                    <a:pt x="0" y="65737"/>
                  </a:lnTo>
                  <a:lnTo>
                    <a:pt x="1187" y="107034"/>
                  </a:lnTo>
                  <a:lnTo>
                    <a:pt x="4425" y="122921"/>
                  </a:lnTo>
                  <a:lnTo>
                    <a:pt x="10098" y="133275"/>
                  </a:lnTo>
                  <a:lnTo>
                    <a:pt x="13586" y="137024"/>
                  </a:lnTo>
                  <a:lnTo>
                    <a:pt x="17322" y="138112"/>
                  </a:lnTo>
                  <a:lnTo>
                    <a:pt x="21224" y="137426"/>
                  </a:lnTo>
                  <a:lnTo>
                    <a:pt x="25237" y="135558"/>
                  </a:lnTo>
                  <a:lnTo>
                    <a:pt x="40997" y="119444"/>
                  </a:lnTo>
                  <a:lnTo>
                    <a:pt x="52330" y="96796"/>
                  </a:lnTo>
                  <a:lnTo>
                    <a:pt x="62655" y="56637"/>
                  </a:lnTo>
                  <a:lnTo>
                    <a:pt x="63441" y="55593"/>
                  </a:lnTo>
                  <a:lnTo>
                    <a:pt x="63965" y="55602"/>
                  </a:lnTo>
                  <a:lnTo>
                    <a:pt x="71879" y="92334"/>
                  </a:lnTo>
                  <a:lnTo>
                    <a:pt x="73823" y="97030"/>
                  </a:lnTo>
                  <a:lnTo>
                    <a:pt x="81628" y="104129"/>
                  </a:lnTo>
                  <a:lnTo>
                    <a:pt x="86673" y="107009"/>
                  </a:lnTo>
                  <a:lnTo>
                    <a:pt x="91447" y="106813"/>
                  </a:lnTo>
                  <a:lnTo>
                    <a:pt x="109462" y="937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009"/>
            <p:cNvSpPr/>
            <p:nvPr>
              <p:custDataLst>
                <p:tags r:id="rId83"/>
              </p:custDataLst>
            </p:nvPr>
          </p:nvSpPr>
          <p:spPr>
            <a:xfrm>
              <a:off x="1200150" y="473643"/>
              <a:ext cx="31751" cy="301058"/>
            </a:xfrm>
            <a:custGeom>
              <a:avLst/>
              <a:gdLst/>
              <a:ahLst/>
              <a:cxnLst/>
              <a:rect l="0" t="0" r="0" b="0"/>
              <a:pathLst>
                <a:path w="31751" h="301058">
                  <a:moveTo>
                    <a:pt x="0" y="59757"/>
                  </a:moveTo>
                  <a:lnTo>
                    <a:pt x="0" y="59757"/>
                  </a:lnTo>
                  <a:lnTo>
                    <a:pt x="0" y="15204"/>
                  </a:lnTo>
                  <a:lnTo>
                    <a:pt x="0" y="0"/>
                  </a:lnTo>
                  <a:lnTo>
                    <a:pt x="0" y="36584"/>
                  </a:lnTo>
                  <a:lnTo>
                    <a:pt x="5070" y="83350"/>
                  </a:lnTo>
                  <a:lnTo>
                    <a:pt x="8838" y="115398"/>
                  </a:lnTo>
                  <a:lnTo>
                    <a:pt x="12865" y="148927"/>
                  </a:lnTo>
                  <a:lnTo>
                    <a:pt x="17218" y="195774"/>
                  </a:lnTo>
                  <a:lnTo>
                    <a:pt x="18688" y="239417"/>
                  </a:lnTo>
                  <a:lnTo>
                    <a:pt x="31750" y="3010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010"/>
            <p:cNvSpPr/>
            <p:nvPr>
              <p:custDataLst>
                <p:tags r:id="rId84"/>
              </p:custDataLst>
            </p:nvPr>
          </p:nvSpPr>
          <p:spPr>
            <a:xfrm>
              <a:off x="1282700" y="545285"/>
              <a:ext cx="318550" cy="194030"/>
            </a:xfrm>
            <a:custGeom>
              <a:avLst/>
              <a:gdLst/>
              <a:ahLst/>
              <a:cxnLst/>
              <a:rect l="0" t="0" r="0" b="0"/>
              <a:pathLst>
                <a:path w="318550" h="194030">
                  <a:moveTo>
                    <a:pt x="0" y="77015"/>
                  </a:moveTo>
                  <a:lnTo>
                    <a:pt x="0" y="77015"/>
                  </a:lnTo>
                  <a:lnTo>
                    <a:pt x="0" y="71548"/>
                  </a:lnTo>
                  <a:lnTo>
                    <a:pt x="0" y="113021"/>
                  </a:lnTo>
                  <a:lnTo>
                    <a:pt x="0" y="158706"/>
                  </a:lnTo>
                  <a:lnTo>
                    <a:pt x="3371" y="182829"/>
                  </a:lnTo>
                  <a:lnTo>
                    <a:pt x="6907" y="191071"/>
                  </a:lnTo>
                  <a:lnTo>
                    <a:pt x="8838" y="193269"/>
                  </a:lnTo>
                  <a:lnTo>
                    <a:pt x="11537" y="194029"/>
                  </a:lnTo>
                  <a:lnTo>
                    <a:pt x="18298" y="192991"/>
                  </a:lnTo>
                  <a:lnTo>
                    <a:pt x="24125" y="188297"/>
                  </a:lnTo>
                  <a:lnTo>
                    <a:pt x="29067" y="180096"/>
                  </a:lnTo>
                  <a:lnTo>
                    <a:pt x="43513" y="137086"/>
                  </a:lnTo>
                  <a:lnTo>
                    <a:pt x="53531" y="97271"/>
                  </a:lnTo>
                  <a:lnTo>
                    <a:pt x="54738" y="95458"/>
                  </a:lnTo>
                  <a:lnTo>
                    <a:pt x="55542" y="94955"/>
                  </a:lnTo>
                  <a:lnTo>
                    <a:pt x="56078" y="95325"/>
                  </a:lnTo>
                  <a:lnTo>
                    <a:pt x="62134" y="135581"/>
                  </a:lnTo>
                  <a:lnTo>
                    <a:pt x="62589" y="143576"/>
                  </a:lnTo>
                  <a:lnTo>
                    <a:pt x="68740" y="156222"/>
                  </a:lnTo>
                  <a:lnTo>
                    <a:pt x="77823" y="165135"/>
                  </a:lnTo>
                  <a:lnTo>
                    <a:pt x="86564" y="169096"/>
                  </a:lnTo>
                  <a:lnTo>
                    <a:pt x="95153" y="168975"/>
                  </a:lnTo>
                  <a:lnTo>
                    <a:pt x="105084" y="165158"/>
                  </a:lnTo>
                  <a:lnTo>
                    <a:pt x="118906" y="156406"/>
                  </a:lnTo>
                  <a:lnTo>
                    <a:pt x="145000" y="119744"/>
                  </a:lnTo>
                  <a:lnTo>
                    <a:pt x="164475" y="81980"/>
                  </a:lnTo>
                  <a:lnTo>
                    <a:pt x="173852" y="54967"/>
                  </a:lnTo>
                  <a:lnTo>
                    <a:pt x="175340" y="41816"/>
                  </a:lnTo>
                  <a:lnTo>
                    <a:pt x="173649" y="33619"/>
                  </a:lnTo>
                  <a:lnTo>
                    <a:pt x="172211" y="31151"/>
                  </a:lnTo>
                  <a:lnTo>
                    <a:pt x="170546" y="29506"/>
                  </a:lnTo>
                  <a:lnTo>
                    <a:pt x="168731" y="28409"/>
                  </a:lnTo>
                  <a:lnTo>
                    <a:pt x="166109" y="29794"/>
                  </a:lnTo>
                  <a:lnTo>
                    <a:pt x="159434" y="36978"/>
                  </a:lnTo>
                  <a:lnTo>
                    <a:pt x="144179" y="81987"/>
                  </a:lnTo>
                  <a:lnTo>
                    <a:pt x="141027" y="105378"/>
                  </a:lnTo>
                  <a:lnTo>
                    <a:pt x="145032" y="132790"/>
                  </a:lnTo>
                  <a:lnTo>
                    <a:pt x="148655" y="143197"/>
                  </a:lnTo>
                  <a:lnTo>
                    <a:pt x="152020" y="145831"/>
                  </a:lnTo>
                  <a:lnTo>
                    <a:pt x="156380" y="146881"/>
                  </a:lnTo>
                  <a:lnTo>
                    <a:pt x="166163" y="146167"/>
                  </a:lnTo>
                  <a:lnTo>
                    <a:pt x="175215" y="143497"/>
                  </a:lnTo>
                  <a:lnTo>
                    <a:pt x="206509" y="117633"/>
                  </a:lnTo>
                  <a:lnTo>
                    <a:pt x="234848" y="75465"/>
                  </a:lnTo>
                  <a:lnTo>
                    <a:pt x="255039" y="29941"/>
                  </a:lnTo>
                  <a:lnTo>
                    <a:pt x="258776" y="11640"/>
                  </a:lnTo>
                  <a:lnTo>
                    <a:pt x="257769" y="3745"/>
                  </a:lnTo>
                  <a:lnTo>
                    <a:pt x="256513" y="651"/>
                  </a:lnTo>
                  <a:lnTo>
                    <a:pt x="254970" y="0"/>
                  </a:lnTo>
                  <a:lnTo>
                    <a:pt x="253235" y="977"/>
                  </a:lnTo>
                  <a:lnTo>
                    <a:pt x="245382" y="12685"/>
                  </a:lnTo>
                  <a:lnTo>
                    <a:pt x="244996" y="24200"/>
                  </a:lnTo>
                  <a:lnTo>
                    <a:pt x="248587" y="38725"/>
                  </a:lnTo>
                  <a:lnTo>
                    <a:pt x="262509" y="61358"/>
                  </a:lnTo>
                  <a:lnTo>
                    <a:pt x="303045" y="105820"/>
                  </a:lnTo>
                  <a:lnTo>
                    <a:pt x="311781" y="116628"/>
                  </a:lnTo>
                  <a:lnTo>
                    <a:pt x="318016" y="128488"/>
                  </a:lnTo>
                  <a:lnTo>
                    <a:pt x="318549" y="134613"/>
                  </a:lnTo>
                  <a:lnTo>
                    <a:pt x="315379" y="147064"/>
                  </a:lnTo>
                  <a:lnTo>
                    <a:pt x="309032" y="159232"/>
                  </a:lnTo>
                  <a:lnTo>
                    <a:pt x="279400" y="1722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3011"/>
            <p:cNvSpPr/>
            <p:nvPr>
              <p:custDataLst>
                <p:tags r:id="rId85"/>
              </p:custDataLst>
            </p:nvPr>
          </p:nvSpPr>
          <p:spPr>
            <a:xfrm>
              <a:off x="685992" y="869950"/>
              <a:ext cx="806259" cy="154628"/>
            </a:xfrm>
            <a:custGeom>
              <a:avLst/>
              <a:gdLst/>
              <a:ahLst/>
              <a:cxnLst/>
              <a:rect l="0" t="0" r="0" b="0"/>
              <a:pathLst>
                <a:path w="806259" h="154628">
                  <a:moveTo>
                    <a:pt x="25208" y="139700"/>
                  </a:moveTo>
                  <a:lnTo>
                    <a:pt x="25208" y="139700"/>
                  </a:lnTo>
                  <a:lnTo>
                    <a:pt x="1298" y="150531"/>
                  </a:lnTo>
                  <a:lnTo>
                    <a:pt x="96" y="152565"/>
                  </a:lnTo>
                  <a:lnTo>
                    <a:pt x="0" y="154627"/>
                  </a:lnTo>
                  <a:lnTo>
                    <a:pt x="30204" y="154157"/>
                  </a:lnTo>
                  <a:lnTo>
                    <a:pt x="63882" y="149418"/>
                  </a:lnTo>
                  <a:lnTo>
                    <a:pt x="100252" y="143314"/>
                  </a:lnTo>
                  <a:lnTo>
                    <a:pt x="132879" y="138249"/>
                  </a:lnTo>
                  <a:lnTo>
                    <a:pt x="165725" y="131764"/>
                  </a:lnTo>
                  <a:lnTo>
                    <a:pt x="199843" y="124884"/>
                  </a:lnTo>
                  <a:lnTo>
                    <a:pt x="236174" y="119474"/>
                  </a:lnTo>
                  <a:lnTo>
                    <a:pt x="275369" y="112837"/>
                  </a:lnTo>
                  <a:lnTo>
                    <a:pt x="316307" y="105183"/>
                  </a:lnTo>
                  <a:lnTo>
                    <a:pt x="358021" y="97078"/>
                  </a:lnTo>
                  <a:lnTo>
                    <a:pt x="400078" y="86890"/>
                  </a:lnTo>
                  <a:lnTo>
                    <a:pt x="442995" y="76718"/>
                  </a:lnTo>
                  <a:lnTo>
                    <a:pt x="487939" y="69845"/>
                  </a:lnTo>
                  <a:lnTo>
                    <a:pt x="531903" y="62557"/>
                  </a:lnTo>
                  <a:lnTo>
                    <a:pt x="574256" y="54614"/>
                  </a:lnTo>
                  <a:lnTo>
                    <a:pt x="614246" y="46380"/>
                  </a:lnTo>
                  <a:lnTo>
                    <a:pt x="649423" y="39899"/>
                  </a:lnTo>
                  <a:lnTo>
                    <a:pt x="696994" y="30401"/>
                  </a:lnTo>
                  <a:lnTo>
                    <a:pt x="744250" y="18650"/>
                  </a:lnTo>
                  <a:lnTo>
                    <a:pt x="784593" y="8113"/>
                  </a:lnTo>
                  <a:lnTo>
                    <a:pt x="8062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3012"/>
            <p:cNvSpPr/>
            <p:nvPr>
              <p:custDataLst>
                <p:tags r:id="rId86"/>
              </p:custDataLst>
            </p:nvPr>
          </p:nvSpPr>
          <p:spPr>
            <a:xfrm>
              <a:off x="775463" y="933450"/>
              <a:ext cx="818388" cy="200680"/>
            </a:xfrm>
            <a:custGeom>
              <a:avLst/>
              <a:gdLst/>
              <a:ahLst/>
              <a:cxnLst/>
              <a:rect l="0" t="0" r="0" b="0"/>
              <a:pathLst>
                <a:path w="818388" h="200680">
                  <a:moveTo>
                    <a:pt x="56387" y="158750"/>
                  </a:moveTo>
                  <a:lnTo>
                    <a:pt x="56387" y="158750"/>
                  </a:lnTo>
                  <a:lnTo>
                    <a:pt x="11834" y="190438"/>
                  </a:lnTo>
                  <a:lnTo>
                    <a:pt x="2013" y="197528"/>
                  </a:lnTo>
                  <a:lnTo>
                    <a:pt x="382" y="199419"/>
                  </a:lnTo>
                  <a:lnTo>
                    <a:pt x="0" y="200679"/>
                  </a:lnTo>
                  <a:lnTo>
                    <a:pt x="46425" y="186788"/>
                  </a:lnTo>
                  <a:lnTo>
                    <a:pt x="85591" y="173093"/>
                  </a:lnTo>
                  <a:lnTo>
                    <a:pt x="123224" y="161362"/>
                  </a:lnTo>
                  <a:lnTo>
                    <a:pt x="158765" y="151444"/>
                  </a:lnTo>
                  <a:lnTo>
                    <a:pt x="193375" y="142333"/>
                  </a:lnTo>
                  <a:lnTo>
                    <a:pt x="231335" y="131698"/>
                  </a:lnTo>
                  <a:lnTo>
                    <a:pt x="272431" y="119916"/>
                  </a:lnTo>
                  <a:lnTo>
                    <a:pt x="316566" y="107624"/>
                  </a:lnTo>
                  <a:lnTo>
                    <a:pt x="362052" y="96986"/>
                  </a:lnTo>
                  <a:lnTo>
                    <a:pt x="408138" y="87555"/>
                  </a:lnTo>
                  <a:lnTo>
                    <a:pt x="454491" y="78660"/>
                  </a:lnTo>
                  <a:lnTo>
                    <a:pt x="499081" y="68121"/>
                  </a:lnTo>
                  <a:lnTo>
                    <a:pt x="543123" y="57087"/>
                  </a:lnTo>
                  <a:lnTo>
                    <a:pt x="588568" y="47479"/>
                  </a:lnTo>
                  <a:lnTo>
                    <a:pt x="632755" y="38506"/>
                  </a:lnTo>
                  <a:lnTo>
                    <a:pt x="675911" y="29814"/>
                  </a:lnTo>
                  <a:lnTo>
                    <a:pt x="718611" y="21247"/>
                  </a:lnTo>
                  <a:lnTo>
                    <a:pt x="81838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SMARTInkShape-Group555"/>
          <p:cNvGrpSpPr/>
          <p:nvPr/>
        </p:nvGrpSpPr>
        <p:grpSpPr>
          <a:xfrm>
            <a:off x="3566473" y="832293"/>
            <a:ext cx="6663378" cy="2044258"/>
            <a:chOff x="3566473" y="832293"/>
            <a:chExt cx="6663378" cy="2044258"/>
          </a:xfrm>
        </p:grpSpPr>
        <p:sp>
          <p:nvSpPr>
            <p:cNvPr id="11" name="SMARTInkShape-3013"/>
            <p:cNvSpPr/>
            <p:nvPr>
              <p:custDataLst>
                <p:tags r:id="rId77"/>
              </p:custDataLst>
            </p:nvPr>
          </p:nvSpPr>
          <p:spPr>
            <a:xfrm>
              <a:off x="3566473" y="2762258"/>
              <a:ext cx="6009328" cy="114293"/>
            </a:xfrm>
            <a:custGeom>
              <a:avLst/>
              <a:gdLst/>
              <a:ahLst/>
              <a:cxnLst/>
              <a:rect l="0" t="0" r="0" b="0"/>
              <a:pathLst>
                <a:path w="6009328" h="114293">
                  <a:moveTo>
                    <a:pt x="14927" y="88892"/>
                  </a:moveTo>
                  <a:lnTo>
                    <a:pt x="14927" y="88892"/>
                  </a:lnTo>
                  <a:lnTo>
                    <a:pt x="11556" y="92263"/>
                  </a:lnTo>
                  <a:lnTo>
                    <a:pt x="8019" y="93918"/>
                  </a:lnTo>
                  <a:lnTo>
                    <a:pt x="6089" y="94359"/>
                  </a:lnTo>
                  <a:lnTo>
                    <a:pt x="0" y="98351"/>
                  </a:lnTo>
                  <a:lnTo>
                    <a:pt x="742" y="99431"/>
                  </a:lnTo>
                  <a:lnTo>
                    <a:pt x="44041" y="106492"/>
                  </a:lnTo>
                  <a:lnTo>
                    <a:pt x="83996" y="107512"/>
                  </a:lnTo>
                  <a:lnTo>
                    <a:pt x="128681" y="107857"/>
                  </a:lnTo>
                  <a:lnTo>
                    <a:pt x="172809" y="107917"/>
                  </a:lnTo>
                  <a:lnTo>
                    <a:pt x="215988" y="107934"/>
                  </a:lnTo>
                  <a:lnTo>
                    <a:pt x="255593" y="104569"/>
                  </a:lnTo>
                  <a:lnTo>
                    <a:pt x="297510" y="102474"/>
                  </a:lnTo>
                  <a:lnTo>
                    <a:pt x="341210" y="101853"/>
                  </a:lnTo>
                  <a:lnTo>
                    <a:pt x="374431" y="101708"/>
                  </a:lnTo>
                  <a:lnTo>
                    <a:pt x="409656" y="100938"/>
                  </a:lnTo>
                  <a:lnTo>
                    <a:pt x="444127" y="98244"/>
                  </a:lnTo>
                  <a:lnTo>
                    <a:pt x="482025" y="96576"/>
                  </a:lnTo>
                  <a:lnTo>
                    <a:pt x="522387" y="95129"/>
                  </a:lnTo>
                  <a:lnTo>
                    <a:pt x="563844" y="92135"/>
                  </a:lnTo>
                  <a:lnTo>
                    <a:pt x="607670" y="90333"/>
                  </a:lnTo>
                  <a:lnTo>
                    <a:pt x="653724" y="88827"/>
                  </a:lnTo>
                  <a:lnTo>
                    <a:pt x="677858" y="87437"/>
                  </a:lnTo>
                  <a:lnTo>
                    <a:pt x="702414" y="85806"/>
                  </a:lnTo>
                  <a:lnTo>
                    <a:pt x="727958" y="84012"/>
                  </a:lnTo>
                  <a:lnTo>
                    <a:pt x="754158" y="82111"/>
                  </a:lnTo>
                  <a:lnTo>
                    <a:pt x="780798" y="80138"/>
                  </a:lnTo>
                  <a:lnTo>
                    <a:pt x="807024" y="78117"/>
                  </a:lnTo>
                  <a:lnTo>
                    <a:pt x="832975" y="76064"/>
                  </a:lnTo>
                  <a:lnTo>
                    <a:pt x="858743" y="73990"/>
                  </a:lnTo>
                  <a:lnTo>
                    <a:pt x="885798" y="72608"/>
                  </a:lnTo>
                  <a:lnTo>
                    <a:pt x="913713" y="71685"/>
                  </a:lnTo>
                  <a:lnTo>
                    <a:pt x="942201" y="71071"/>
                  </a:lnTo>
                  <a:lnTo>
                    <a:pt x="971071" y="69956"/>
                  </a:lnTo>
                  <a:lnTo>
                    <a:pt x="1000195" y="68507"/>
                  </a:lnTo>
                  <a:lnTo>
                    <a:pt x="1029489" y="66835"/>
                  </a:lnTo>
                  <a:lnTo>
                    <a:pt x="1058896" y="65015"/>
                  </a:lnTo>
                  <a:lnTo>
                    <a:pt x="1088379" y="63096"/>
                  </a:lnTo>
                  <a:lnTo>
                    <a:pt x="1117911" y="61112"/>
                  </a:lnTo>
                  <a:lnTo>
                    <a:pt x="1148183" y="59083"/>
                  </a:lnTo>
                  <a:lnTo>
                    <a:pt x="1178948" y="57025"/>
                  </a:lnTo>
                  <a:lnTo>
                    <a:pt x="1210041" y="54947"/>
                  </a:lnTo>
                  <a:lnTo>
                    <a:pt x="1242764" y="53562"/>
                  </a:lnTo>
                  <a:lnTo>
                    <a:pt x="1276574" y="52639"/>
                  </a:lnTo>
                  <a:lnTo>
                    <a:pt x="1311108" y="52023"/>
                  </a:lnTo>
                  <a:lnTo>
                    <a:pt x="1345420" y="50202"/>
                  </a:lnTo>
                  <a:lnTo>
                    <a:pt x="1379584" y="47576"/>
                  </a:lnTo>
                  <a:lnTo>
                    <a:pt x="1413648" y="44415"/>
                  </a:lnTo>
                  <a:lnTo>
                    <a:pt x="1447647" y="42307"/>
                  </a:lnTo>
                  <a:lnTo>
                    <a:pt x="1481601" y="40902"/>
                  </a:lnTo>
                  <a:lnTo>
                    <a:pt x="1515526" y="39965"/>
                  </a:lnTo>
                  <a:lnTo>
                    <a:pt x="1551549" y="38635"/>
                  </a:lnTo>
                  <a:lnTo>
                    <a:pt x="1588969" y="37043"/>
                  </a:lnTo>
                  <a:lnTo>
                    <a:pt x="1627322" y="35276"/>
                  </a:lnTo>
                  <a:lnTo>
                    <a:pt x="1664885" y="33392"/>
                  </a:lnTo>
                  <a:lnTo>
                    <a:pt x="1701921" y="31431"/>
                  </a:lnTo>
                  <a:lnTo>
                    <a:pt x="1738607" y="29418"/>
                  </a:lnTo>
                  <a:lnTo>
                    <a:pt x="1776469" y="27370"/>
                  </a:lnTo>
                  <a:lnTo>
                    <a:pt x="1815116" y="25300"/>
                  </a:lnTo>
                  <a:lnTo>
                    <a:pt x="1854286" y="23214"/>
                  </a:lnTo>
                  <a:lnTo>
                    <a:pt x="1893805" y="21118"/>
                  </a:lnTo>
                  <a:lnTo>
                    <a:pt x="1933556" y="19015"/>
                  </a:lnTo>
                  <a:lnTo>
                    <a:pt x="1973463" y="16907"/>
                  </a:lnTo>
                  <a:lnTo>
                    <a:pt x="2013474" y="15502"/>
                  </a:lnTo>
                  <a:lnTo>
                    <a:pt x="2053553" y="14566"/>
                  </a:lnTo>
                  <a:lnTo>
                    <a:pt x="2093677" y="13941"/>
                  </a:lnTo>
                  <a:lnTo>
                    <a:pt x="2133833" y="12819"/>
                  </a:lnTo>
                  <a:lnTo>
                    <a:pt x="2174008" y="11366"/>
                  </a:lnTo>
                  <a:lnTo>
                    <a:pt x="2214198" y="9691"/>
                  </a:lnTo>
                  <a:lnTo>
                    <a:pt x="2256513" y="8575"/>
                  </a:lnTo>
                  <a:lnTo>
                    <a:pt x="2300246" y="7830"/>
                  </a:lnTo>
                  <a:lnTo>
                    <a:pt x="2344923" y="7334"/>
                  </a:lnTo>
                  <a:lnTo>
                    <a:pt x="2388818" y="6298"/>
                  </a:lnTo>
                  <a:lnTo>
                    <a:pt x="2432193" y="4902"/>
                  </a:lnTo>
                  <a:lnTo>
                    <a:pt x="2475221" y="3265"/>
                  </a:lnTo>
                  <a:lnTo>
                    <a:pt x="2518018" y="2174"/>
                  </a:lnTo>
                  <a:lnTo>
                    <a:pt x="2560659" y="1447"/>
                  </a:lnTo>
                  <a:lnTo>
                    <a:pt x="2603198" y="962"/>
                  </a:lnTo>
                  <a:lnTo>
                    <a:pt x="2646374" y="638"/>
                  </a:lnTo>
                  <a:lnTo>
                    <a:pt x="2689975" y="423"/>
                  </a:lnTo>
                  <a:lnTo>
                    <a:pt x="2733860" y="279"/>
                  </a:lnTo>
                  <a:lnTo>
                    <a:pt x="2777932" y="183"/>
                  </a:lnTo>
                  <a:lnTo>
                    <a:pt x="2822130" y="120"/>
                  </a:lnTo>
                  <a:lnTo>
                    <a:pt x="2866413" y="77"/>
                  </a:lnTo>
                  <a:lnTo>
                    <a:pt x="2912162" y="49"/>
                  </a:lnTo>
                  <a:lnTo>
                    <a:pt x="2958889" y="30"/>
                  </a:lnTo>
                  <a:lnTo>
                    <a:pt x="3006268" y="17"/>
                  </a:lnTo>
                  <a:lnTo>
                    <a:pt x="3054083" y="9"/>
                  </a:lnTo>
                  <a:lnTo>
                    <a:pt x="3102187" y="3"/>
                  </a:lnTo>
                  <a:lnTo>
                    <a:pt x="3150483" y="0"/>
                  </a:lnTo>
                  <a:lnTo>
                    <a:pt x="3197498" y="703"/>
                  </a:lnTo>
                  <a:lnTo>
                    <a:pt x="3243658" y="1877"/>
                  </a:lnTo>
                  <a:lnTo>
                    <a:pt x="3289247" y="3365"/>
                  </a:lnTo>
                  <a:lnTo>
                    <a:pt x="3333752" y="4358"/>
                  </a:lnTo>
                  <a:lnTo>
                    <a:pt x="3377533" y="5019"/>
                  </a:lnTo>
                  <a:lnTo>
                    <a:pt x="3420831" y="5460"/>
                  </a:lnTo>
                  <a:lnTo>
                    <a:pt x="3465219" y="5754"/>
                  </a:lnTo>
                  <a:lnTo>
                    <a:pt x="3510332" y="5950"/>
                  </a:lnTo>
                  <a:lnTo>
                    <a:pt x="3555931" y="6081"/>
                  </a:lnTo>
                  <a:lnTo>
                    <a:pt x="3601146" y="6874"/>
                  </a:lnTo>
                  <a:lnTo>
                    <a:pt x="3646106" y="8107"/>
                  </a:lnTo>
                  <a:lnTo>
                    <a:pt x="3690896" y="9636"/>
                  </a:lnTo>
                  <a:lnTo>
                    <a:pt x="3736984" y="10654"/>
                  </a:lnTo>
                  <a:lnTo>
                    <a:pt x="3783936" y="11334"/>
                  </a:lnTo>
                  <a:lnTo>
                    <a:pt x="3831467" y="11786"/>
                  </a:lnTo>
                  <a:lnTo>
                    <a:pt x="3879382" y="13500"/>
                  </a:lnTo>
                  <a:lnTo>
                    <a:pt x="3927552" y="16053"/>
                  </a:lnTo>
                  <a:lnTo>
                    <a:pt x="3975894" y="19165"/>
                  </a:lnTo>
                  <a:lnTo>
                    <a:pt x="4022232" y="21241"/>
                  </a:lnTo>
                  <a:lnTo>
                    <a:pt x="4067235" y="22625"/>
                  </a:lnTo>
                  <a:lnTo>
                    <a:pt x="4111349" y="23547"/>
                  </a:lnTo>
                  <a:lnTo>
                    <a:pt x="4154870" y="24868"/>
                  </a:lnTo>
                  <a:lnTo>
                    <a:pt x="4197994" y="26454"/>
                  </a:lnTo>
                  <a:lnTo>
                    <a:pt x="4240854" y="28216"/>
                  </a:lnTo>
                  <a:lnTo>
                    <a:pt x="4284245" y="30097"/>
                  </a:lnTo>
                  <a:lnTo>
                    <a:pt x="4327989" y="32056"/>
                  </a:lnTo>
                  <a:lnTo>
                    <a:pt x="4371968" y="34068"/>
                  </a:lnTo>
                  <a:lnTo>
                    <a:pt x="4416809" y="36821"/>
                  </a:lnTo>
                  <a:lnTo>
                    <a:pt x="4462226" y="40066"/>
                  </a:lnTo>
                  <a:lnTo>
                    <a:pt x="4508026" y="43642"/>
                  </a:lnTo>
                  <a:lnTo>
                    <a:pt x="4552671" y="46731"/>
                  </a:lnTo>
                  <a:lnTo>
                    <a:pt x="4596545" y="49495"/>
                  </a:lnTo>
                  <a:lnTo>
                    <a:pt x="4639905" y="52044"/>
                  </a:lnTo>
                  <a:lnTo>
                    <a:pt x="4682923" y="54449"/>
                  </a:lnTo>
                  <a:lnTo>
                    <a:pt x="4725714" y="56758"/>
                  </a:lnTo>
                  <a:lnTo>
                    <a:pt x="4768351" y="59003"/>
                  </a:lnTo>
                  <a:lnTo>
                    <a:pt x="4810182" y="61205"/>
                  </a:lnTo>
                  <a:lnTo>
                    <a:pt x="4851474" y="63378"/>
                  </a:lnTo>
                  <a:lnTo>
                    <a:pt x="4892408" y="65533"/>
                  </a:lnTo>
                  <a:lnTo>
                    <a:pt x="4931692" y="67675"/>
                  </a:lnTo>
                  <a:lnTo>
                    <a:pt x="4969876" y="69808"/>
                  </a:lnTo>
                  <a:lnTo>
                    <a:pt x="5007326" y="71936"/>
                  </a:lnTo>
                  <a:lnTo>
                    <a:pt x="5044993" y="74060"/>
                  </a:lnTo>
                  <a:lnTo>
                    <a:pt x="5082804" y="76182"/>
                  </a:lnTo>
                  <a:lnTo>
                    <a:pt x="5120712" y="78302"/>
                  </a:lnTo>
                  <a:lnTo>
                    <a:pt x="5157978" y="80421"/>
                  </a:lnTo>
                  <a:lnTo>
                    <a:pt x="5194816" y="82539"/>
                  </a:lnTo>
                  <a:lnTo>
                    <a:pt x="5231370" y="84657"/>
                  </a:lnTo>
                  <a:lnTo>
                    <a:pt x="5266322" y="86068"/>
                  </a:lnTo>
                  <a:lnTo>
                    <a:pt x="5300207" y="87010"/>
                  </a:lnTo>
                  <a:lnTo>
                    <a:pt x="5333379" y="87637"/>
                  </a:lnTo>
                  <a:lnTo>
                    <a:pt x="5365373" y="88761"/>
                  </a:lnTo>
                  <a:lnTo>
                    <a:pt x="5396580" y="90216"/>
                  </a:lnTo>
                  <a:lnTo>
                    <a:pt x="5427262" y="91891"/>
                  </a:lnTo>
                  <a:lnTo>
                    <a:pt x="5457595" y="93008"/>
                  </a:lnTo>
                  <a:lnTo>
                    <a:pt x="5487694" y="93753"/>
                  </a:lnTo>
                  <a:lnTo>
                    <a:pt x="5517638" y="94249"/>
                  </a:lnTo>
                  <a:lnTo>
                    <a:pt x="5546068" y="95286"/>
                  </a:lnTo>
                  <a:lnTo>
                    <a:pt x="5573488" y="96682"/>
                  </a:lnTo>
                  <a:lnTo>
                    <a:pt x="5600234" y="98319"/>
                  </a:lnTo>
                  <a:lnTo>
                    <a:pt x="5625120" y="99410"/>
                  </a:lnTo>
                  <a:lnTo>
                    <a:pt x="5671586" y="100622"/>
                  </a:lnTo>
                  <a:lnTo>
                    <a:pt x="5715757" y="103042"/>
                  </a:lnTo>
                  <a:lnTo>
                    <a:pt x="5757496" y="105764"/>
                  </a:lnTo>
                  <a:lnTo>
                    <a:pt x="5794861" y="106974"/>
                  </a:lnTo>
                  <a:lnTo>
                    <a:pt x="5828402" y="107512"/>
                  </a:lnTo>
                  <a:lnTo>
                    <a:pt x="5873169" y="109696"/>
                  </a:lnTo>
                  <a:lnTo>
                    <a:pt x="5917008" y="112930"/>
                  </a:lnTo>
                  <a:lnTo>
                    <a:pt x="6009327" y="1142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3014"/>
            <p:cNvSpPr/>
            <p:nvPr>
              <p:custDataLst>
                <p:tags r:id="rId78"/>
              </p:custDataLst>
            </p:nvPr>
          </p:nvSpPr>
          <p:spPr>
            <a:xfrm>
              <a:off x="3708400" y="832293"/>
              <a:ext cx="6521451" cy="2006158"/>
            </a:xfrm>
            <a:custGeom>
              <a:avLst/>
              <a:gdLst/>
              <a:ahLst/>
              <a:cxnLst/>
              <a:rect l="0" t="0" r="0" b="0"/>
              <a:pathLst>
                <a:path w="6521451" h="2006158">
                  <a:moveTo>
                    <a:pt x="0" y="1923607"/>
                  </a:moveTo>
                  <a:lnTo>
                    <a:pt x="0" y="1923607"/>
                  </a:lnTo>
                  <a:lnTo>
                    <a:pt x="3371" y="1923607"/>
                  </a:lnTo>
                  <a:lnTo>
                    <a:pt x="6907" y="1925489"/>
                  </a:lnTo>
                  <a:lnTo>
                    <a:pt x="8838" y="1926978"/>
                  </a:lnTo>
                  <a:lnTo>
                    <a:pt x="38696" y="1933732"/>
                  </a:lnTo>
                  <a:lnTo>
                    <a:pt x="76063" y="1935544"/>
                  </a:lnTo>
                  <a:lnTo>
                    <a:pt x="114260" y="1936081"/>
                  </a:lnTo>
                  <a:lnTo>
                    <a:pt x="161329" y="1936262"/>
                  </a:lnTo>
                  <a:lnTo>
                    <a:pt x="196909" y="1936294"/>
                  </a:lnTo>
                  <a:lnTo>
                    <a:pt x="227920" y="1935596"/>
                  </a:lnTo>
                  <a:lnTo>
                    <a:pt x="262870" y="1932933"/>
                  </a:lnTo>
                  <a:lnTo>
                    <a:pt x="301452" y="1929398"/>
                  </a:lnTo>
                  <a:lnTo>
                    <a:pt x="338589" y="1925475"/>
                  </a:lnTo>
                  <a:lnTo>
                    <a:pt x="380036" y="1920006"/>
                  </a:lnTo>
                  <a:lnTo>
                    <a:pt x="418109" y="1917366"/>
                  </a:lnTo>
                  <a:lnTo>
                    <a:pt x="455573" y="1911723"/>
                  </a:lnTo>
                  <a:lnTo>
                    <a:pt x="490579" y="1905155"/>
                  </a:lnTo>
                  <a:lnTo>
                    <a:pt x="536470" y="1896895"/>
                  </a:lnTo>
                  <a:lnTo>
                    <a:pt x="573507" y="1886608"/>
                  </a:lnTo>
                  <a:lnTo>
                    <a:pt x="610195" y="1877994"/>
                  </a:lnTo>
                  <a:lnTo>
                    <a:pt x="647876" y="1867602"/>
                  </a:lnTo>
                  <a:lnTo>
                    <a:pt x="682585" y="1857794"/>
                  </a:lnTo>
                  <a:lnTo>
                    <a:pt x="719649" y="1847084"/>
                  </a:lnTo>
                  <a:lnTo>
                    <a:pt x="761054" y="1833122"/>
                  </a:lnTo>
                  <a:lnTo>
                    <a:pt x="799114" y="1820048"/>
                  </a:lnTo>
                  <a:lnTo>
                    <a:pt x="845819" y="1802988"/>
                  </a:lnTo>
                  <a:lnTo>
                    <a:pt x="892230" y="1786030"/>
                  </a:lnTo>
                  <a:lnTo>
                    <a:pt x="938190" y="1763316"/>
                  </a:lnTo>
                  <a:lnTo>
                    <a:pt x="984714" y="1741901"/>
                  </a:lnTo>
                  <a:lnTo>
                    <a:pt x="1031587" y="1721308"/>
                  </a:lnTo>
                  <a:lnTo>
                    <a:pt x="1076222" y="1694289"/>
                  </a:lnTo>
                  <a:lnTo>
                    <a:pt x="1111779" y="1665702"/>
                  </a:lnTo>
                  <a:lnTo>
                    <a:pt x="1155412" y="1633244"/>
                  </a:lnTo>
                  <a:lnTo>
                    <a:pt x="1197952" y="1598104"/>
                  </a:lnTo>
                  <a:lnTo>
                    <a:pt x="1243083" y="1550693"/>
                  </a:lnTo>
                  <a:lnTo>
                    <a:pt x="1287593" y="1504102"/>
                  </a:lnTo>
                  <a:lnTo>
                    <a:pt x="1324972" y="1462826"/>
                  </a:lnTo>
                  <a:lnTo>
                    <a:pt x="1365059" y="1417131"/>
                  </a:lnTo>
                  <a:lnTo>
                    <a:pt x="1396975" y="1375312"/>
                  </a:lnTo>
                  <a:lnTo>
                    <a:pt x="1426759" y="1328416"/>
                  </a:lnTo>
                  <a:lnTo>
                    <a:pt x="1453757" y="1287899"/>
                  </a:lnTo>
                  <a:lnTo>
                    <a:pt x="1474965" y="1251003"/>
                  </a:lnTo>
                  <a:lnTo>
                    <a:pt x="1497242" y="1209967"/>
                  </a:lnTo>
                  <a:lnTo>
                    <a:pt x="1519129" y="1169821"/>
                  </a:lnTo>
                  <a:lnTo>
                    <a:pt x="1541607" y="1127822"/>
                  </a:lnTo>
                  <a:lnTo>
                    <a:pt x="1564794" y="1082026"/>
                  </a:lnTo>
                  <a:lnTo>
                    <a:pt x="1588032" y="1043373"/>
                  </a:lnTo>
                  <a:lnTo>
                    <a:pt x="1607413" y="1010079"/>
                  </a:lnTo>
                  <a:lnTo>
                    <a:pt x="1630011" y="964780"/>
                  </a:lnTo>
                  <a:lnTo>
                    <a:pt x="1655085" y="920521"/>
                  </a:lnTo>
                  <a:lnTo>
                    <a:pt x="1673142" y="882976"/>
                  </a:lnTo>
                  <a:lnTo>
                    <a:pt x="1696366" y="836103"/>
                  </a:lnTo>
                  <a:lnTo>
                    <a:pt x="1717358" y="793993"/>
                  </a:lnTo>
                  <a:lnTo>
                    <a:pt x="1736279" y="756116"/>
                  </a:lnTo>
                  <a:lnTo>
                    <a:pt x="1759758" y="709145"/>
                  </a:lnTo>
                  <a:lnTo>
                    <a:pt x="1782708" y="667005"/>
                  </a:lnTo>
                  <a:lnTo>
                    <a:pt x="1804795" y="629120"/>
                  </a:lnTo>
                  <a:lnTo>
                    <a:pt x="1825451" y="589672"/>
                  </a:lnTo>
                  <a:lnTo>
                    <a:pt x="1844271" y="554465"/>
                  </a:lnTo>
                  <a:lnTo>
                    <a:pt x="1867720" y="512754"/>
                  </a:lnTo>
                  <a:lnTo>
                    <a:pt x="1890662" y="474760"/>
                  </a:lnTo>
                  <a:lnTo>
                    <a:pt x="1920747" y="429896"/>
                  </a:lnTo>
                  <a:lnTo>
                    <a:pt x="1945492" y="392824"/>
                  </a:lnTo>
                  <a:lnTo>
                    <a:pt x="1974069" y="351658"/>
                  </a:lnTo>
                  <a:lnTo>
                    <a:pt x="2010748" y="305786"/>
                  </a:lnTo>
                  <a:lnTo>
                    <a:pt x="2049753" y="262306"/>
                  </a:lnTo>
                  <a:lnTo>
                    <a:pt x="2093788" y="219196"/>
                  </a:lnTo>
                  <a:lnTo>
                    <a:pt x="2140169" y="182344"/>
                  </a:lnTo>
                  <a:lnTo>
                    <a:pt x="2185698" y="151270"/>
                  </a:lnTo>
                  <a:lnTo>
                    <a:pt x="2232862" y="123331"/>
                  </a:lnTo>
                  <a:lnTo>
                    <a:pt x="2275212" y="92538"/>
                  </a:lnTo>
                  <a:lnTo>
                    <a:pt x="2321425" y="66129"/>
                  </a:lnTo>
                  <a:lnTo>
                    <a:pt x="2355842" y="49386"/>
                  </a:lnTo>
                  <a:lnTo>
                    <a:pt x="2397319" y="34390"/>
                  </a:lnTo>
                  <a:lnTo>
                    <a:pt x="2443194" y="21751"/>
                  </a:lnTo>
                  <a:lnTo>
                    <a:pt x="2484819" y="14678"/>
                  </a:lnTo>
                  <a:lnTo>
                    <a:pt x="2519104" y="8819"/>
                  </a:lnTo>
                  <a:lnTo>
                    <a:pt x="2563755" y="6064"/>
                  </a:lnTo>
                  <a:lnTo>
                    <a:pt x="2596184" y="2919"/>
                  </a:lnTo>
                  <a:lnTo>
                    <a:pt x="2629411" y="1051"/>
                  </a:lnTo>
                  <a:lnTo>
                    <a:pt x="2674207" y="0"/>
                  </a:lnTo>
                  <a:lnTo>
                    <a:pt x="2717349" y="1570"/>
                  </a:lnTo>
                  <a:lnTo>
                    <a:pt x="2751466" y="4685"/>
                  </a:lnTo>
                  <a:lnTo>
                    <a:pt x="2785444" y="8421"/>
                  </a:lnTo>
                  <a:lnTo>
                    <a:pt x="2826193" y="14491"/>
                  </a:lnTo>
                  <a:lnTo>
                    <a:pt x="2870723" y="24130"/>
                  </a:lnTo>
                  <a:lnTo>
                    <a:pt x="2903124" y="33761"/>
                  </a:lnTo>
                  <a:lnTo>
                    <a:pt x="2945572" y="47321"/>
                  </a:lnTo>
                  <a:lnTo>
                    <a:pt x="2983550" y="59570"/>
                  </a:lnTo>
                  <a:lnTo>
                    <a:pt x="3024905" y="74724"/>
                  </a:lnTo>
                  <a:lnTo>
                    <a:pt x="3065145" y="90032"/>
                  </a:lnTo>
                  <a:lnTo>
                    <a:pt x="3096543" y="102563"/>
                  </a:lnTo>
                  <a:lnTo>
                    <a:pt x="3143129" y="124778"/>
                  </a:lnTo>
                  <a:lnTo>
                    <a:pt x="3178884" y="146491"/>
                  </a:lnTo>
                  <a:lnTo>
                    <a:pt x="3223971" y="174640"/>
                  </a:lnTo>
                  <a:lnTo>
                    <a:pt x="3269552" y="203912"/>
                  </a:lnTo>
                  <a:lnTo>
                    <a:pt x="3316306" y="240173"/>
                  </a:lnTo>
                  <a:lnTo>
                    <a:pt x="3357201" y="272517"/>
                  </a:lnTo>
                  <a:lnTo>
                    <a:pt x="3398959" y="312581"/>
                  </a:lnTo>
                  <a:lnTo>
                    <a:pt x="3441292" y="354764"/>
                  </a:lnTo>
                  <a:lnTo>
                    <a:pt x="3479764" y="398248"/>
                  </a:lnTo>
                  <a:lnTo>
                    <a:pt x="3517896" y="439469"/>
                  </a:lnTo>
                  <a:lnTo>
                    <a:pt x="3556000" y="486780"/>
                  </a:lnTo>
                  <a:lnTo>
                    <a:pt x="3592218" y="533363"/>
                  </a:lnTo>
                  <a:lnTo>
                    <a:pt x="3624360" y="578767"/>
                  </a:lnTo>
                  <a:lnTo>
                    <a:pt x="3652596" y="622742"/>
                  </a:lnTo>
                  <a:lnTo>
                    <a:pt x="3674854" y="662649"/>
                  </a:lnTo>
                  <a:lnTo>
                    <a:pt x="3705458" y="708493"/>
                  </a:lnTo>
                  <a:lnTo>
                    <a:pt x="3729165" y="746305"/>
                  </a:lnTo>
                  <a:lnTo>
                    <a:pt x="3753189" y="787315"/>
                  </a:lnTo>
                  <a:lnTo>
                    <a:pt x="3775371" y="827437"/>
                  </a:lnTo>
                  <a:lnTo>
                    <a:pt x="3803786" y="874106"/>
                  </a:lnTo>
                  <a:lnTo>
                    <a:pt x="3826190" y="916574"/>
                  </a:lnTo>
                  <a:lnTo>
                    <a:pt x="3847117" y="959838"/>
                  </a:lnTo>
                  <a:lnTo>
                    <a:pt x="3874952" y="1006040"/>
                  </a:lnTo>
                  <a:lnTo>
                    <a:pt x="3901329" y="1051359"/>
                  </a:lnTo>
                  <a:lnTo>
                    <a:pt x="3927685" y="1091468"/>
                  </a:lnTo>
                  <a:lnTo>
                    <a:pt x="3952977" y="1132515"/>
                  </a:lnTo>
                  <a:lnTo>
                    <a:pt x="3980842" y="1172742"/>
                  </a:lnTo>
                  <a:lnTo>
                    <a:pt x="4013471" y="1217977"/>
                  </a:lnTo>
                  <a:lnTo>
                    <a:pt x="4043043" y="1258558"/>
                  </a:lnTo>
                  <a:lnTo>
                    <a:pt x="4077183" y="1305263"/>
                  </a:lnTo>
                  <a:lnTo>
                    <a:pt x="4114842" y="1349911"/>
                  </a:lnTo>
                  <a:lnTo>
                    <a:pt x="4152904" y="1394378"/>
                  </a:lnTo>
                  <a:lnTo>
                    <a:pt x="4199231" y="1440879"/>
                  </a:lnTo>
                  <a:lnTo>
                    <a:pt x="4243289" y="1480977"/>
                  </a:lnTo>
                  <a:lnTo>
                    <a:pt x="4289444" y="1516714"/>
                  </a:lnTo>
                  <a:lnTo>
                    <a:pt x="4336507" y="1547321"/>
                  </a:lnTo>
                  <a:lnTo>
                    <a:pt x="4372715" y="1571991"/>
                  </a:lnTo>
                  <a:lnTo>
                    <a:pt x="4414802" y="1599448"/>
                  </a:lnTo>
                  <a:lnTo>
                    <a:pt x="4452906" y="1619813"/>
                  </a:lnTo>
                  <a:lnTo>
                    <a:pt x="4496681" y="1643700"/>
                  </a:lnTo>
                  <a:lnTo>
                    <a:pt x="4535119" y="1662739"/>
                  </a:lnTo>
                  <a:lnTo>
                    <a:pt x="4576474" y="1680088"/>
                  </a:lnTo>
                  <a:lnTo>
                    <a:pt x="4619320" y="1697809"/>
                  </a:lnTo>
                  <a:lnTo>
                    <a:pt x="4665935" y="1717198"/>
                  </a:lnTo>
                  <a:lnTo>
                    <a:pt x="4712695" y="1731611"/>
                  </a:lnTo>
                  <a:lnTo>
                    <a:pt x="4758332" y="1748046"/>
                  </a:lnTo>
                  <a:lnTo>
                    <a:pt x="4794896" y="1760660"/>
                  </a:lnTo>
                  <a:lnTo>
                    <a:pt x="4832541" y="1773335"/>
                  </a:lnTo>
                  <a:lnTo>
                    <a:pt x="4869801" y="1786027"/>
                  </a:lnTo>
                  <a:lnTo>
                    <a:pt x="4916235" y="1802957"/>
                  </a:lnTo>
                  <a:lnTo>
                    <a:pt x="4953395" y="1815657"/>
                  </a:lnTo>
                  <a:lnTo>
                    <a:pt x="4991218" y="1828357"/>
                  </a:lnTo>
                  <a:lnTo>
                    <a:pt x="5029235" y="1841057"/>
                  </a:lnTo>
                  <a:lnTo>
                    <a:pt x="5067310" y="1851875"/>
                  </a:lnTo>
                  <a:lnTo>
                    <a:pt x="5105403" y="1861431"/>
                  </a:lnTo>
                  <a:lnTo>
                    <a:pt x="5143501" y="1871318"/>
                  </a:lnTo>
                  <a:lnTo>
                    <a:pt x="5183481" y="1878716"/>
                  </a:lnTo>
                  <a:lnTo>
                    <a:pt x="5224726" y="1887258"/>
                  </a:lnTo>
                  <a:lnTo>
                    <a:pt x="5263758" y="1898726"/>
                  </a:lnTo>
                  <a:lnTo>
                    <a:pt x="5304015" y="1909179"/>
                  </a:lnTo>
                  <a:lnTo>
                    <a:pt x="5347222" y="1916745"/>
                  </a:lnTo>
                  <a:lnTo>
                    <a:pt x="5391305" y="1923455"/>
                  </a:lnTo>
                  <a:lnTo>
                    <a:pt x="5435645" y="1929912"/>
                  </a:lnTo>
                  <a:lnTo>
                    <a:pt x="5481944" y="1936293"/>
                  </a:lnTo>
                  <a:lnTo>
                    <a:pt x="5514758" y="1940534"/>
                  </a:lnTo>
                  <a:lnTo>
                    <a:pt x="5548157" y="1944771"/>
                  </a:lnTo>
                  <a:lnTo>
                    <a:pt x="5581817" y="1949006"/>
                  </a:lnTo>
                  <a:lnTo>
                    <a:pt x="5616296" y="1953240"/>
                  </a:lnTo>
                  <a:lnTo>
                    <a:pt x="5652787" y="1957474"/>
                  </a:lnTo>
                  <a:lnTo>
                    <a:pt x="5688290" y="1959826"/>
                  </a:lnTo>
                  <a:lnTo>
                    <a:pt x="5723589" y="1961576"/>
                  </a:lnTo>
                  <a:lnTo>
                    <a:pt x="5760445" y="1964706"/>
                  </a:lnTo>
                  <a:lnTo>
                    <a:pt x="5797992" y="1966568"/>
                  </a:lnTo>
                  <a:lnTo>
                    <a:pt x="5835846" y="1968101"/>
                  </a:lnTo>
                  <a:lnTo>
                    <a:pt x="5873838" y="1971134"/>
                  </a:lnTo>
                  <a:lnTo>
                    <a:pt x="5913770" y="1972952"/>
                  </a:lnTo>
                  <a:lnTo>
                    <a:pt x="5954331" y="1974466"/>
                  </a:lnTo>
                  <a:lnTo>
                    <a:pt x="5993524" y="1977490"/>
                  </a:lnTo>
                  <a:lnTo>
                    <a:pt x="6032111" y="1981187"/>
                  </a:lnTo>
                  <a:lnTo>
                    <a:pt x="6070427" y="1984476"/>
                  </a:lnTo>
                  <a:lnTo>
                    <a:pt x="6108624" y="1985937"/>
                  </a:lnTo>
                  <a:lnTo>
                    <a:pt x="6144883" y="1988469"/>
                  </a:lnTo>
                  <a:lnTo>
                    <a:pt x="6180520" y="1991946"/>
                  </a:lnTo>
                  <a:lnTo>
                    <a:pt x="6217525" y="1995843"/>
                  </a:lnTo>
                  <a:lnTo>
                    <a:pt x="6253257" y="1996163"/>
                  </a:lnTo>
                  <a:lnTo>
                    <a:pt x="6287953" y="1995365"/>
                  </a:lnTo>
                  <a:lnTo>
                    <a:pt x="6322189" y="1997363"/>
                  </a:lnTo>
                  <a:lnTo>
                    <a:pt x="6354338" y="1998720"/>
                  </a:lnTo>
                  <a:lnTo>
                    <a:pt x="6400204" y="2001367"/>
                  </a:lnTo>
                  <a:lnTo>
                    <a:pt x="6443192" y="2004738"/>
                  </a:lnTo>
                  <a:lnTo>
                    <a:pt x="6521450" y="20061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556"/>
          <p:cNvGrpSpPr/>
          <p:nvPr/>
        </p:nvGrpSpPr>
        <p:grpSpPr>
          <a:xfrm>
            <a:off x="7900577" y="2305134"/>
            <a:ext cx="89339" cy="549627"/>
            <a:chOff x="7900577" y="2305134"/>
            <a:chExt cx="89339" cy="549627"/>
          </a:xfrm>
        </p:grpSpPr>
        <p:sp>
          <p:nvSpPr>
            <p:cNvPr id="14" name="SMARTInkShape-3015"/>
            <p:cNvSpPr/>
            <p:nvPr>
              <p:custDataLst>
                <p:tags r:id="rId75"/>
              </p:custDataLst>
            </p:nvPr>
          </p:nvSpPr>
          <p:spPr>
            <a:xfrm>
              <a:off x="7927546" y="2305134"/>
              <a:ext cx="62370" cy="53433"/>
            </a:xfrm>
            <a:custGeom>
              <a:avLst/>
              <a:gdLst/>
              <a:ahLst/>
              <a:cxnLst/>
              <a:rect l="0" t="0" r="0" b="0"/>
              <a:pathLst>
                <a:path w="62370" h="53433">
                  <a:moveTo>
                    <a:pt x="54404" y="12616"/>
                  </a:moveTo>
                  <a:lnTo>
                    <a:pt x="54404" y="12616"/>
                  </a:lnTo>
                  <a:lnTo>
                    <a:pt x="54404" y="876"/>
                  </a:lnTo>
                  <a:lnTo>
                    <a:pt x="53698" y="556"/>
                  </a:lnTo>
                  <a:lnTo>
                    <a:pt x="45565" y="0"/>
                  </a:lnTo>
                  <a:lnTo>
                    <a:pt x="36106" y="6683"/>
                  </a:lnTo>
                  <a:lnTo>
                    <a:pt x="27737" y="14229"/>
                  </a:lnTo>
                  <a:lnTo>
                    <a:pt x="20790" y="27675"/>
                  </a:lnTo>
                  <a:lnTo>
                    <a:pt x="17189" y="41043"/>
                  </a:lnTo>
                  <a:lnTo>
                    <a:pt x="16698" y="45947"/>
                  </a:lnTo>
                  <a:lnTo>
                    <a:pt x="18360" y="50478"/>
                  </a:lnTo>
                  <a:lnTo>
                    <a:pt x="19791" y="52674"/>
                  </a:lnTo>
                  <a:lnTo>
                    <a:pt x="22157" y="53432"/>
                  </a:lnTo>
                  <a:lnTo>
                    <a:pt x="28547" y="52394"/>
                  </a:lnTo>
                  <a:lnTo>
                    <a:pt x="40079" y="47842"/>
                  </a:lnTo>
                  <a:lnTo>
                    <a:pt x="46391" y="40266"/>
                  </a:lnTo>
                  <a:lnTo>
                    <a:pt x="52030" y="27864"/>
                  </a:lnTo>
                  <a:lnTo>
                    <a:pt x="52821" y="24898"/>
                  </a:lnTo>
                  <a:lnTo>
                    <a:pt x="51938" y="21510"/>
                  </a:lnTo>
                  <a:lnTo>
                    <a:pt x="47193" y="13982"/>
                  </a:lnTo>
                  <a:lnTo>
                    <a:pt x="40381" y="9695"/>
                  </a:lnTo>
                  <a:lnTo>
                    <a:pt x="36589" y="8552"/>
                  </a:lnTo>
                  <a:lnTo>
                    <a:pt x="21138" y="10314"/>
                  </a:lnTo>
                  <a:lnTo>
                    <a:pt x="6526" y="18676"/>
                  </a:lnTo>
                  <a:lnTo>
                    <a:pt x="1375" y="24246"/>
                  </a:lnTo>
                  <a:lnTo>
                    <a:pt x="0" y="26720"/>
                  </a:lnTo>
                  <a:lnTo>
                    <a:pt x="496" y="28368"/>
                  </a:lnTo>
                  <a:lnTo>
                    <a:pt x="2237" y="29468"/>
                  </a:lnTo>
                  <a:lnTo>
                    <a:pt x="13311" y="31015"/>
                  </a:lnTo>
                  <a:lnTo>
                    <a:pt x="23440" y="30671"/>
                  </a:lnTo>
                  <a:lnTo>
                    <a:pt x="37782" y="25805"/>
                  </a:lnTo>
                  <a:lnTo>
                    <a:pt x="60681" y="11261"/>
                  </a:lnTo>
                  <a:lnTo>
                    <a:pt x="62117" y="8890"/>
                  </a:lnTo>
                  <a:lnTo>
                    <a:pt x="62369" y="6605"/>
                  </a:lnTo>
                  <a:lnTo>
                    <a:pt x="61830" y="4375"/>
                  </a:lnTo>
                  <a:lnTo>
                    <a:pt x="60060" y="2888"/>
                  </a:lnTo>
                  <a:lnTo>
                    <a:pt x="54330" y="1237"/>
                  </a:lnTo>
                  <a:lnTo>
                    <a:pt x="51533" y="1502"/>
                  </a:lnTo>
                  <a:lnTo>
                    <a:pt x="46542" y="3678"/>
                  </a:lnTo>
                  <a:lnTo>
                    <a:pt x="29004" y="316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3016"/>
            <p:cNvSpPr/>
            <p:nvPr>
              <p:custDataLst>
                <p:tags r:id="rId76"/>
              </p:custDataLst>
            </p:nvPr>
          </p:nvSpPr>
          <p:spPr>
            <a:xfrm>
              <a:off x="7900577" y="2325506"/>
              <a:ext cx="62180" cy="529255"/>
            </a:xfrm>
            <a:custGeom>
              <a:avLst/>
              <a:gdLst/>
              <a:ahLst/>
              <a:cxnLst/>
              <a:rect l="0" t="0" r="0" b="0"/>
              <a:pathLst>
                <a:path w="62180" h="529255">
                  <a:moveTo>
                    <a:pt x="55973" y="17644"/>
                  </a:moveTo>
                  <a:lnTo>
                    <a:pt x="55973" y="17644"/>
                  </a:lnTo>
                  <a:lnTo>
                    <a:pt x="55972" y="10902"/>
                  </a:lnTo>
                  <a:lnTo>
                    <a:pt x="57854" y="5710"/>
                  </a:lnTo>
                  <a:lnTo>
                    <a:pt x="61440" y="0"/>
                  </a:lnTo>
                  <a:lnTo>
                    <a:pt x="61735" y="237"/>
                  </a:lnTo>
                  <a:lnTo>
                    <a:pt x="62061" y="2382"/>
                  </a:lnTo>
                  <a:lnTo>
                    <a:pt x="60325" y="5687"/>
                  </a:lnTo>
                  <a:lnTo>
                    <a:pt x="58874" y="7556"/>
                  </a:lnTo>
                  <a:lnTo>
                    <a:pt x="49447" y="50365"/>
                  </a:lnTo>
                  <a:lnTo>
                    <a:pt x="43220" y="85195"/>
                  </a:lnTo>
                  <a:lnTo>
                    <a:pt x="38167" y="131098"/>
                  </a:lnTo>
                  <a:lnTo>
                    <a:pt x="37291" y="172067"/>
                  </a:lnTo>
                  <a:lnTo>
                    <a:pt x="37032" y="209841"/>
                  </a:lnTo>
                  <a:lnTo>
                    <a:pt x="36956" y="253489"/>
                  </a:lnTo>
                  <a:lnTo>
                    <a:pt x="38819" y="287564"/>
                  </a:lnTo>
                  <a:lnTo>
                    <a:pt x="41953" y="331159"/>
                  </a:lnTo>
                  <a:lnTo>
                    <a:pt x="42882" y="366889"/>
                  </a:lnTo>
                  <a:lnTo>
                    <a:pt x="43157" y="411342"/>
                  </a:lnTo>
                  <a:lnTo>
                    <a:pt x="43250" y="453755"/>
                  </a:lnTo>
                  <a:lnTo>
                    <a:pt x="41388" y="497328"/>
                  </a:lnTo>
                  <a:lnTo>
                    <a:pt x="37097" y="529254"/>
                  </a:lnTo>
                  <a:lnTo>
                    <a:pt x="37000" y="527719"/>
                  </a:lnTo>
                  <a:lnTo>
                    <a:pt x="51852" y="483014"/>
                  </a:lnTo>
                  <a:lnTo>
                    <a:pt x="55611" y="448721"/>
                  </a:lnTo>
                  <a:lnTo>
                    <a:pt x="52495" y="433551"/>
                  </a:lnTo>
                  <a:lnTo>
                    <a:pt x="47136" y="426388"/>
                  </a:lnTo>
                  <a:lnTo>
                    <a:pt x="40051" y="421558"/>
                  </a:lnTo>
                  <a:lnTo>
                    <a:pt x="32198" y="419411"/>
                  </a:lnTo>
                  <a:lnTo>
                    <a:pt x="22123" y="422220"/>
                  </a:lnTo>
                  <a:lnTo>
                    <a:pt x="12706" y="427467"/>
                  </a:lnTo>
                  <a:lnTo>
                    <a:pt x="8522" y="432150"/>
                  </a:lnTo>
                  <a:lnTo>
                    <a:pt x="1471" y="445976"/>
                  </a:lnTo>
                  <a:lnTo>
                    <a:pt x="0" y="454018"/>
                  </a:lnTo>
                  <a:lnTo>
                    <a:pt x="3109" y="462295"/>
                  </a:lnTo>
                  <a:lnTo>
                    <a:pt x="5913" y="466478"/>
                  </a:lnTo>
                  <a:lnTo>
                    <a:pt x="14675" y="473007"/>
                  </a:lnTo>
                  <a:lnTo>
                    <a:pt x="29625" y="478768"/>
                  </a:lnTo>
                  <a:lnTo>
                    <a:pt x="38618" y="479410"/>
                  </a:lnTo>
                  <a:lnTo>
                    <a:pt x="50909" y="475805"/>
                  </a:lnTo>
                  <a:lnTo>
                    <a:pt x="56779" y="472214"/>
                  </a:lnTo>
                  <a:lnTo>
                    <a:pt x="59860" y="468266"/>
                  </a:lnTo>
                  <a:lnTo>
                    <a:pt x="61228" y="463454"/>
                  </a:lnTo>
                  <a:lnTo>
                    <a:pt x="62179" y="448197"/>
                  </a:lnTo>
                  <a:lnTo>
                    <a:pt x="60816" y="445790"/>
                  </a:lnTo>
                  <a:lnTo>
                    <a:pt x="55539" y="441235"/>
                  </a:lnTo>
                  <a:lnTo>
                    <a:pt x="51450" y="441149"/>
                  </a:lnTo>
                  <a:lnTo>
                    <a:pt x="41262" y="444817"/>
                  </a:lnTo>
                  <a:lnTo>
                    <a:pt x="26998" y="454815"/>
                  </a:lnTo>
                  <a:lnTo>
                    <a:pt x="24662" y="458669"/>
                  </a:lnTo>
                  <a:lnTo>
                    <a:pt x="23810" y="462650"/>
                  </a:lnTo>
                  <a:lnTo>
                    <a:pt x="23947" y="466714"/>
                  </a:lnTo>
                  <a:lnTo>
                    <a:pt x="25450" y="470130"/>
                  </a:lnTo>
                  <a:lnTo>
                    <a:pt x="36923" y="4811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SMARTInkShape-Group557"/>
          <p:cNvGrpSpPr/>
          <p:nvPr/>
        </p:nvGrpSpPr>
        <p:grpSpPr>
          <a:xfrm>
            <a:off x="4924648" y="2349761"/>
            <a:ext cx="77279" cy="482406"/>
            <a:chOff x="4924648" y="2349761"/>
            <a:chExt cx="77279" cy="482406"/>
          </a:xfrm>
        </p:grpSpPr>
        <p:sp>
          <p:nvSpPr>
            <p:cNvPr id="17" name="SMARTInkShape-3017"/>
            <p:cNvSpPr/>
            <p:nvPr>
              <p:custDataLst>
                <p:tags r:id="rId73"/>
              </p:custDataLst>
            </p:nvPr>
          </p:nvSpPr>
          <p:spPr>
            <a:xfrm>
              <a:off x="4924648" y="2349761"/>
              <a:ext cx="76591" cy="482406"/>
            </a:xfrm>
            <a:custGeom>
              <a:avLst/>
              <a:gdLst/>
              <a:ahLst/>
              <a:cxnLst/>
              <a:rect l="0" t="0" r="0" b="0"/>
              <a:pathLst>
                <a:path w="76591" h="482406">
                  <a:moveTo>
                    <a:pt x="47402" y="6089"/>
                  </a:moveTo>
                  <a:lnTo>
                    <a:pt x="47402" y="6089"/>
                  </a:lnTo>
                  <a:lnTo>
                    <a:pt x="44031" y="2718"/>
                  </a:lnTo>
                  <a:lnTo>
                    <a:pt x="40494" y="1063"/>
                  </a:lnTo>
                  <a:lnTo>
                    <a:pt x="32475" y="0"/>
                  </a:lnTo>
                  <a:lnTo>
                    <a:pt x="28303" y="1737"/>
                  </a:lnTo>
                  <a:lnTo>
                    <a:pt x="26203" y="3187"/>
                  </a:lnTo>
                  <a:lnTo>
                    <a:pt x="19876" y="11971"/>
                  </a:lnTo>
                  <a:lnTo>
                    <a:pt x="19173" y="15655"/>
                  </a:lnTo>
                  <a:lnTo>
                    <a:pt x="20274" y="23511"/>
                  </a:lnTo>
                  <a:lnTo>
                    <a:pt x="24861" y="35867"/>
                  </a:lnTo>
                  <a:lnTo>
                    <a:pt x="30563" y="42372"/>
                  </a:lnTo>
                  <a:lnTo>
                    <a:pt x="37801" y="46909"/>
                  </a:lnTo>
                  <a:lnTo>
                    <a:pt x="45722" y="48926"/>
                  </a:lnTo>
                  <a:lnTo>
                    <a:pt x="55827" y="44178"/>
                  </a:lnTo>
                  <a:lnTo>
                    <a:pt x="65258" y="35717"/>
                  </a:lnTo>
                  <a:lnTo>
                    <a:pt x="69449" y="27253"/>
                  </a:lnTo>
                  <a:lnTo>
                    <a:pt x="69861" y="23726"/>
                  </a:lnTo>
                  <a:lnTo>
                    <a:pt x="68438" y="17926"/>
                  </a:lnTo>
                  <a:lnTo>
                    <a:pt x="64954" y="16097"/>
                  </a:lnTo>
                  <a:lnTo>
                    <a:pt x="53556" y="14065"/>
                  </a:lnTo>
                  <a:lnTo>
                    <a:pt x="20291" y="22194"/>
                  </a:lnTo>
                  <a:lnTo>
                    <a:pt x="4248" y="29127"/>
                  </a:lnTo>
                  <a:lnTo>
                    <a:pt x="0" y="33496"/>
                  </a:lnTo>
                  <a:lnTo>
                    <a:pt x="984" y="35650"/>
                  </a:lnTo>
                  <a:lnTo>
                    <a:pt x="7722" y="39923"/>
                  </a:lnTo>
                  <a:lnTo>
                    <a:pt x="19653" y="40412"/>
                  </a:lnTo>
                  <a:lnTo>
                    <a:pt x="66185" y="33039"/>
                  </a:lnTo>
                  <a:lnTo>
                    <a:pt x="70507" y="32522"/>
                  </a:lnTo>
                  <a:lnTo>
                    <a:pt x="73389" y="31472"/>
                  </a:lnTo>
                  <a:lnTo>
                    <a:pt x="75310" y="30066"/>
                  </a:lnTo>
                  <a:lnTo>
                    <a:pt x="76590" y="28424"/>
                  </a:lnTo>
                  <a:lnTo>
                    <a:pt x="76033" y="28035"/>
                  </a:lnTo>
                  <a:lnTo>
                    <a:pt x="61250" y="34266"/>
                  </a:lnTo>
                  <a:lnTo>
                    <a:pt x="49231" y="43522"/>
                  </a:lnTo>
                  <a:lnTo>
                    <a:pt x="40105" y="55202"/>
                  </a:lnTo>
                  <a:lnTo>
                    <a:pt x="36303" y="77712"/>
                  </a:lnTo>
                  <a:lnTo>
                    <a:pt x="40088" y="121288"/>
                  </a:lnTo>
                  <a:lnTo>
                    <a:pt x="47630" y="166480"/>
                  </a:lnTo>
                  <a:lnTo>
                    <a:pt x="52542" y="205850"/>
                  </a:lnTo>
                  <a:lnTo>
                    <a:pt x="57171" y="249924"/>
                  </a:lnTo>
                  <a:lnTo>
                    <a:pt x="55079" y="288278"/>
                  </a:lnTo>
                  <a:lnTo>
                    <a:pt x="54014" y="329157"/>
                  </a:lnTo>
                  <a:lnTo>
                    <a:pt x="51948" y="367807"/>
                  </a:lnTo>
                  <a:lnTo>
                    <a:pt x="47295" y="414758"/>
                  </a:lnTo>
                  <a:lnTo>
                    <a:pt x="42494" y="456002"/>
                  </a:lnTo>
                  <a:lnTo>
                    <a:pt x="41336" y="478783"/>
                  </a:lnTo>
                  <a:lnTo>
                    <a:pt x="41948" y="481380"/>
                  </a:lnTo>
                  <a:lnTo>
                    <a:pt x="43060" y="482405"/>
                  </a:lnTo>
                  <a:lnTo>
                    <a:pt x="44507" y="482383"/>
                  </a:lnTo>
                  <a:lnTo>
                    <a:pt x="47997" y="480477"/>
                  </a:lnTo>
                  <a:lnTo>
                    <a:pt x="49915" y="478981"/>
                  </a:lnTo>
                  <a:lnTo>
                    <a:pt x="66452" y="4378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3018"/>
            <p:cNvSpPr/>
            <p:nvPr>
              <p:custDataLst>
                <p:tags r:id="rId74"/>
              </p:custDataLst>
            </p:nvPr>
          </p:nvSpPr>
          <p:spPr>
            <a:xfrm>
              <a:off x="4946650" y="2755900"/>
              <a:ext cx="55277" cy="67352"/>
            </a:xfrm>
            <a:custGeom>
              <a:avLst/>
              <a:gdLst/>
              <a:ahLst/>
              <a:cxnLst/>
              <a:rect l="0" t="0" r="0" b="0"/>
              <a:pathLst>
                <a:path w="55277" h="67352">
                  <a:moveTo>
                    <a:pt x="44450" y="0"/>
                  </a:moveTo>
                  <a:lnTo>
                    <a:pt x="44450" y="0"/>
                  </a:lnTo>
                  <a:lnTo>
                    <a:pt x="11142" y="17712"/>
                  </a:lnTo>
                  <a:lnTo>
                    <a:pt x="5422" y="24570"/>
                  </a:lnTo>
                  <a:lnTo>
                    <a:pt x="2410" y="32322"/>
                  </a:lnTo>
                  <a:lnTo>
                    <a:pt x="1606" y="36365"/>
                  </a:lnTo>
                  <a:lnTo>
                    <a:pt x="2596" y="44620"/>
                  </a:lnTo>
                  <a:lnTo>
                    <a:pt x="6093" y="52992"/>
                  </a:lnTo>
                  <a:lnTo>
                    <a:pt x="12350" y="61417"/>
                  </a:lnTo>
                  <a:lnTo>
                    <a:pt x="19835" y="66102"/>
                  </a:lnTo>
                  <a:lnTo>
                    <a:pt x="23806" y="67351"/>
                  </a:lnTo>
                  <a:lnTo>
                    <a:pt x="39510" y="65738"/>
                  </a:lnTo>
                  <a:lnTo>
                    <a:pt x="50826" y="60792"/>
                  </a:lnTo>
                  <a:lnTo>
                    <a:pt x="52934" y="57461"/>
                  </a:lnTo>
                  <a:lnTo>
                    <a:pt x="55276" y="48116"/>
                  </a:lnTo>
                  <a:lnTo>
                    <a:pt x="54489" y="44072"/>
                  </a:lnTo>
                  <a:lnTo>
                    <a:pt x="49852" y="37697"/>
                  </a:lnTo>
                  <a:lnTo>
                    <a:pt x="39309" y="30141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SMARTInkShape-3019"/>
          <p:cNvSpPr/>
          <p:nvPr>
            <p:custDataLst>
              <p:tags r:id="rId1"/>
            </p:custDataLst>
          </p:nvPr>
        </p:nvSpPr>
        <p:spPr>
          <a:xfrm>
            <a:off x="6337300" y="857250"/>
            <a:ext cx="6351" cy="50801"/>
          </a:xfrm>
          <a:custGeom>
            <a:avLst/>
            <a:gdLst/>
            <a:ahLst/>
            <a:cxnLst/>
            <a:rect l="0" t="0" r="0" b="0"/>
            <a:pathLst>
              <a:path w="6351" h="50801">
                <a:moveTo>
                  <a:pt x="6350" y="0"/>
                </a:moveTo>
                <a:lnTo>
                  <a:pt x="6350" y="0"/>
                </a:lnTo>
                <a:lnTo>
                  <a:pt x="6350" y="3371"/>
                </a:lnTo>
                <a:lnTo>
                  <a:pt x="4469" y="6907"/>
                </a:lnTo>
                <a:lnTo>
                  <a:pt x="2979" y="8838"/>
                </a:lnTo>
                <a:lnTo>
                  <a:pt x="0" y="508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SMARTInkShape-Group559"/>
          <p:cNvGrpSpPr/>
          <p:nvPr/>
        </p:nvGrpSpPr>
        <p:grpSpPr>
          <a:xfrm>
            <a:off x="6138338" y="1428750"/>
            <a:ext cx="672540" cy="1785465"/>
            <a:chOff x="6138338" y="1428750"/>
            <a:chExt cx="672540" cy="1785465"/>
          </a:xfrm>
        </p:grpSpPr>
        <p:sp>
          <p:nvSpPr>
            <p:cNvPr id="21" name="SMARTInkShape-3020"/>
            <p:cNvSpPr/>
            <p:nvPr>
              <p:custDataLst>
                <p:tags r:id="rId65"/>
              </p:custDataLst>
            </p:nvPr>
          </p:nvSpPr>
          <p:spPr>
            <a:xfrm>
              <a:off x="6330950" y="1428750"/>
              <a:ext cx="11407" cy="228601"/>
            </a:xfrm>
            <a:custGeom>
              <a:avLst/>
              <a:gdLst/>
              <a:ahLst/>
              <a:cxnLst/>
              <a:rect l="0" t="0" r="0" b="0"/>
              <a:pathLst>
                <a:path w="11407" h="228601">
                  <a:moveTo>
                    <a:pt x="6350" y="0"/>
                  </a:moveTo>
                  <a:lnTo>
                    <a:pt x="6350" y="0"/>
                  </a:lnTo>
                  <a:lnTo>
                    <a:pt x="11376" y="42063"/>
                  </a:lnTo>
                  <a:lnTo>
                    <a:pt x="11406" y="74434"/>
                  </a:lnTo>
                  <a:lnTo>
                    <a:pt x="9068" y="109987"/>
                  </a:lnTo>
                  <a:lnTo>
                    <a:pt x="7155" y="148849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3021"/>
            <p:cNvSpPr/>
            <p:nvPr>
              <p:custDataLst>
                <p:tags r:id="rId66"/>
              </p:custDataLst>
            </p:nvPr>
          </p:nvSpPr>
          <p:spPr>
            <a:xfrm>
              <a:off x="6330950" y="2025650"/>
              <a:ext cx="12701" cy="266701"/>
            </a:xfrm>
            <a:custGeom>
              <a:avLst/>
              <a:gdLst/>
              <a:ahLst/>
              <a:cxnLst/>
              <a:rect l="0" t="0" r="0" b="0"/>
              <a:pathLst>
                <a:path w="12701" h="266701">
                  <a:moveTo>
                    <a:pt x="12700" y="0"/>
                  </a:moveTo>
                  <a:lnTo>
                    <a:pt x="12700" y="0"/>
                  </a:lnTo>
                  <a:lnTo>
                    <a:pt x="12700" y="41392"/>
                  </a:lnTo>
                  <a:lnTo>
                    <a:pt x="10819" y="83749"/>
                  </a:lnTo>
                  <a:lnTo>
                    <a:pt x="7674" y="127355"/>
                  </a:lnTo>
                  <a:lnTo>
                    <a:pt x="4861" y="165911"/>
                  </a:lnTo>
                  <a:lnTo>
                    <a:pt x="0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3022"/>
            <p:cNvSpPr/>
            <p:nvPr>
              <p:custDataLst>
                <p:tags r:id="rId67"/>
              </p:custDataLst>
            </p:nvPr>
          </p:nvSpPr>
          <p:spPr>
            <a:xfrm>
              <a:off x="6350000" y="2647950"/>
              <a:ext cx="16072" cy="82551"/>
            </a:xfrm>
            <a:custGeom>
              <a:avLst/>
              <a:gdLst/>
              <a:ahLst/>
              <a:cxnLst/>
              <a:rect l="0" t="0" r="0" b="0"/>
              <a:pathLst>
                <a:path w="16072" h="82551">
                  <a:moveTo>
                    <a:pt x="12700" y="0"/>
                  </a:moveTo>
                  <a:lnTo>
                    <a:pt x="12700" y="0"/>
                  </a:lnTo>
                  <a:lnTo>
                    <a:pt x="16071" y="16855"/>
                  </a:lnTo>
                  <a:lnTo>
                    <a:pt x="9028" y="52744"/>
                  </a:lnTo>
                  <a:lnTo>
                    <a:pt x="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3023"/>
            <p:cNvSpPr/>
            <p:nvPr>
              <p:custDataLst>
                <p:tags r:id="rId68"/>
              </p:custDataLst>
            </p:nvPr>
          </p:nvSpPr>
          <p:spPr>
            <a:xfrm>
              <a:off x="6138338" y="2932995"/>
              <a:ext cx="160863" cy="238505"/>
            </a:xfrm>
            <a:custGeom>
              <a:avLst/>
              <a:gdLst/>
              <a:ahLst/>
              <a:cxnLst/>
              <a:rect l="0" t="0" r="0" b="0"/>
              <a:pathLst>
                <a:path w="160863" h="238505">
                  <a:moveTo>
                    <a:pt x="84662" y="38805"/>
                  </a:moveTo>
                  <a:lnTo>
                    <a:pt x="84662" y="38805"/>
                  </a:lnTo>
                  <a:lnTo>
                    <a:pt x="88033" y="38805"/>
                  </a:lnTo>
                  <a:lnTo>
                    <a:pt x="88320" y="37393"/>
                  </a:lnTo>
                  <a:lnTo>
                    <a:pt x="85284" y="24500"/>
                  </a:lnTo>
                  <a:lnTo>
                    <a:pt x="84371" y="22918"/>
                  </a:lnTo>
                  <a:lnTo>
                    <a:pt x="83057" y="21864"/>
                  </a:lnTo>
                  <a:lnTo>
                    <a:pt x="81475" y="21161"/>
                  </a:lnTo>
                  <a:lnTo>
                    <a:pt x="72508" y="20171"/>
                  </a:lnTo>
                  <a:lnTo>
                    <a:pt x="60913" y="23249"/>
                  </a:lnTo>
                  <a:lnTo>
                    <a:pt x="48541" y="35372"/>
                  </a:lnTo>
                  <a:lnTo>
                    <a:pt x="17640" y="79884"/>
                  </a:lnTo>
                  <a:lnTo>
                    <a:pt x="3716" y="122074"/>
                  </a:lnTo>
                  <a:lnTo>
                    <a:pt x="0" y="164136"/>
                  </a:lnTo>
                  <a:lnTo>
                    <a:pt x="5066" y="209534"/>
                  </a:lnTo>
                  <a:lnTo>
                    <a:pt x="12597" y="224281"/>
                  </a:lnTo>
                  <a:lnTo>
                    <a:pt x="17569" y="230189"/>
                  </a:lnTo>
                  <a:lnTo>
                    <a:pt x="30618" y="236753"/>
                  </a:lnTo>
                  <a:lnTo>
                    <a:pt x="38050" y="238504"/>
                  </a:lnTo>
                  <a:lnTo>
                    <a:pt x="51951" y="236686"/>
                  </a:lnTo>
                  <a:lnTo>
                    <a:pt x="65890" y="229763"/>
                  </a:lnTo>
                  <a:lnTo>
                    <a:pt x="92190" y="206086"/>
                  </a:lnTo>
                  <a:lnTo>
                    <a:pt x="121542" y="163000"/>
                  </a:lnTo>
                  <a:lnTo>
                    <a:pt x="136084" y="129659"/>
                  </a:lnTo>
                  <a:lnTo>
                    <a:pt x="133373" y="95750"/>
                  </a:lnTo>
                  <a:lnTo>
                    <a:pt x="119109" y="50890"/>
                  </a:lnTo>
                  <a:lnTo>
                    <a:pt x="97273" y="15528"/>
                  </a:lnTo>
                  <a:lnTo>
                    <a:pt x="79383" y="2824"/>
                  </a:lnTo>
                  <a:lnTo>
                    <a:pt x="64206" y="0"/>
                  </a:lnTo>
                  <a:lnTo>
                    <a:pt x="56208" y="235"/>
                  </a:lnTo>
                  <a:lnTo>
                    <a:pt x="39795" y="6141"/>
                  </a:lnTo>
                  <a:lnTo>
                    <a:pt x="24504" y="15821"/>
                  </a:lnTo>
                  <a:lnTo>
                    <a:pt x="13004" y="27179"/>
                  </a:lnTo>
                  <a:lnTo>
                    <a:pt x="6953" y="44927"/>
                  </a:lnTo>
                  <a:lnTo>
                    <a:pt x="5339" y="55586"/>
                  </a:lnTo>
                  <a:lnTo>
                    <a:pt x="9191" y="76837"/>
                  </a:lnTo>
                  <a:lnTo>
                    <a:pt x="17958" y="95925"/>
                  </a:lnTo>
                  <a:lnTo>
                    <a:pt x="28910" y="109112"/>
                  </a:lnTo>
                  <a:lnTo>
                    <a:pt x="48359" y="117795"/>
                  </a:lnTo>
                  <a:lnTo>
                    <a:pt x="72760" y="122595"/>
                  </a:lnTo>
                  <a:lnTo>
                    <a:pt x="110298" y="121331"/>
                  </a:lnTo>
                  <a:lnTo>
                    <a:pt x="160862" y="115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3024"/>
            <p:cNvSpPr/>
            <p:nvPr>
              <p:custDataLst>
                <p:tags r:id="rId69"/>
              </p:custDataLst>
            </p:nvPr>
          </p:nvSpPr>
          <p:spPr>
            <a:xfrm>
              <a:off x="6409842" y="3041650"/>
              <a:ext cx="54459" cy="6090"/>
            </a:xfrm>
            <a:custGeom>
              <a:avLst/>
              <a:gdLst/>
              <a:ahLst/>
              <a:cxnLst/>
              <a:rect l="0" t="0" r="0" b="0"/>
              <a:pathLst>
                <a:path w="54459" h="6090">
                  <a:moveTo>
                    <a:pt x="3658" y="0"/>
                  </a:moveTo>
                  <a:lnTo>
                    <a:pt x="3658" y="0"/>
                  </a:lnTo>
                  <a:lnTo>
                    <a:pt x="287" y="3371"/>
                  </a:lnTo>
                  <a:lnTo>
                    <a:pt x="0" y="4364"/>
                  </a:lnTo>
                  <a:lnTo>
                    <a:pt x="513" y="5026"/>
                  </a:lnTo>
                  <a:lnTo>
                    <a:pt x="1562" y="5467"/>
                  </a:lnTo>
                  <a:lnTo>
                    <a:pt x="9779" y="6089"/>
                  </a:lnTo>
                  <a:lnTo>
                    <a:pt x="544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3025"/>
            <p:cNvSpPr/>
            <p:nvPr>
              <p:custDataLst>
                <p:tags r:id="rId70"/>
              </p:custDataLst>
            </p:nvPr>
          </p:nvSpPr>
          <p:spPr>
            <a:xfrm>
              <a:off x="6394346" y="3111500"/>
              <a:ext cx="120755" cy="29724"/>
            </a:xfrm>
            <a:custGeom>
              <a:avLst/>
              <a:gdLst/>
              <a:ahLst/>
              <a:cxnLst/>
              <a:rect l="0" t="0" r="0" b="0"/>
              <a:pathLst>
                <a:path w="120755" h="29724">
                  <a:moveTo>
                    <a:pt x="19154" y="12700"/>
                  </a:moveTo>
                  <a:lnTo>
                    <a:pt x="19154" y="12700"/>
                  </a:lnTo>
                  <a:lnTo>
                    <a:pt x="0" y="28709"/>
                  </a:lnTo>
                  <a:lnTo>
                    <a:pt x="35" y="29723"/>
                  </a:lnTo>
                  <a:lnTo>
                    <a:pt x="45541" y="15039"/>
                  </a:lnTo>
                  <a:lnTo>
                    <a:pt x="12075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3026"/>
            <p:cNvSpPr/>
            <p:nvPr>
              <p:custDataLst>
                <p:tags r:id="rId71"/>
              </p:custDataLst>
            </p:nvPr>
          </p:nvSpPr>
          <p:spPr>
            <a:xfrm>
              <a:off x="6603485" y="2919503"/>
              <a:ext cx="127516" cy="216411"/>
            </a:xfrm>
            <a:custGeom>
              <a:avLst/>
              <a:gdLst/>
              <a:ahLst/>
              <a:cxnLst/>
              <a:rect l="0" t="0" r="0" b="0"/>
              <a:pathLst>
                <a:path w="127516" h="216411">
                  <a:moveTo>
                    <a:pt x="89415" y="77697"/>
                  </a:moveTo>
                  <a:lnTo>
                    <a:pt x="89415" y="77697"/>
                  </a:lnTo>
                  <a:lnTo>
                    <a:pt x="72391" y="55207"/>
                  </a:lnTo>
                  <a:lnTo>
                    <a:pt x="65622" y="53590"/>
                  </a:lnTo>
                  <a:lnTo>
                    <a:pt x="55557" y="53577"/>
                  </a:lnTo>
                  <a:lnTo>
                    <a:pt x="44028" y="55923"/>
                  </a:lnTo>
                  <a:lnTo>
                    <a:pt x="25637" y="67953"/>
                  </a:lnTo>
                  <a:lnTo>
                    <a:pt x="10153" y="95036"/>
                  </a:lnTo>
                  <a:lnTo>
                    <a:pt x="0" y="126500"/>
                  </a:lnTo>
                  <a:lnTo>
                    <a:pt x="2635" y="164908"/>
                  </a:lnTo>
                  <a:lnTo>
                    <a:pt x="15724" y="197454"/>
                  </a:lnTo>
                  <a:lnTo>
                    <a:pt x="27030" y="210415"/>
                  </a:lnTo>
                  <a:lnTo>
                    <a:pt x="33008" y="214859"/>
                  </a:lnTo>
                  <a:lnTo>
                    <a:pt x="39816" y="216410"/>
                  </a:lnTo>
                  <a:lnTo>
                    <a:pt x="54906" y="214372"/>
                  </a:lnTo>
                  <a:lnTo>
                    <a:pt x="75898" y="201919"/>
                  </a:lnTo>
                  <a:lnTo>
                    <a:pt x="100542" y="170020"/>
                  </a:lnTo>
                  <a:lnTo>
                    <a:pt x="110977" y="146444"/>
                  </a:lnTo>
                  <a:lnTo>
                    <a:pt x="120825" y="105388"/>
                  </a:lnTo>
                  <a:lnTo>
                    <a:pt x="126193" y="73053"/>
                  </a:lnTo>
                  <a:lnTo>
                    <a:pt x="120381" y="39319"/>
                  </a:lnTo>
                  <a:lnTo>
                    <a:pt x="109763" y="19718"/>
                  </a:lnTo>
                  <a:lnTo>
                    <a:pt x="102980" y="11528"/>
                  </a:lnTo>
                  <a:lnTo>
                    <a:pt x="87918" y="2428"/>
                  </a:lnTo>
                  <a:lnTo>
                    <a:pt x="79950" y="0"/>
                  </a:lnTo>
                  <a:lnTo>
                    <a:pt x="45139" y="3327"/>
                  </a:lnTo>
                  <a:lnTo>
                    <a:pt x="25287" y="11483"/>
                  </a:lnTo>
                  <a:lnTo>
                    <a:pt x="17029" y="16621"/>
                  </a:lnTo>
                  <a:lnTo>
                    <a:pt x="11524" y="23574"/>
                  </a:lnTo>
                  <a:lnTo>
                    <a:pt x="5408" y="40707"/>
                  </a:lnTo>
                  <a:lnTo>
                    <a:pt x="6599" y="50215"/>
                  </a:lnTo>
                  <a:lnTo>
                    <a:pt x="15448" y="70186"/>
                  </a:lnTo>
                  <a:lnTo>
                    <a:pt x="28789" y="85178"/>
                  </a:lnTo>
                  <a:lnTo>
                    <a:pt x="71580" y="110171"/>
                  </a:lnTo>
                  <a:lnTo>
                    <a:pt x="127515" y="1284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3027"/>
            <p:cNvSpPr/>
            <p:nvPr>
              <p:custDataLst>
                <p:tags r:id="rId72"/>
              </p:custDataLst>
            </p:nvPr>
          </p:nvSpPr>
          <p:spPr>
            <a:xfrm>
              <a:off x="6739730" y="3111500"/>
              <a:ext cx="71148" cy="102715"/>
            </a:xfrm>
            <a:custGeom>
              <a:avLst/>
              <a:gdLst/>
              <a:ahLst/>
              <a:cxnLst/>
              <a:rect l="0" t="0" r="0" b="0"/>
              <a:pathLst>
                <a:path w="71148" h="102715">
                  <a:moveTo>
                    <a:pt x="54770" y="38100"/>
                  </a:moveTo>
                  <a:lnTo>
                    <a:pt x="54770" y="38100"/>
                  </a:lnTo>
                  <a:lnTo>
                    <a:pt x="40266" y="38806"/>
                  </a:lnTo>
                  <a:lnTo>
                    <a:pt x="31626" y="41471"/>
                  </a:lnTo>
                  <a:lnTo>
                    <a:pt x="14581" y="54001"/>
                  </a:lnTo>
                  <a:lnTo>
                    <a:pt x="6099" y="61865"/>
                  </a:lnTo>
                  <a:lnTo>
                    <a:pt x="1388" y="71945"/>
                  </a:lnTo>
                  <a:lnTo>
                    <a:pt x="0" y="82776"/>
                  </a:lnTo>
                  <a:lnTo>
                    <a:pt x="1734" y="92293"/>
                  </a:lnTo>
                  <a:lnTo>
                    <a:pt x="4596" y="96101"/>
                  </a:lnTo>
                  <a:lnTo>
                    <a:pt x="13421" y="102213"/>
                  </a:lnTo>
                  <a:lnTo>
                    <a:pt x="19443" y="102714"/>
                  </a:lnTo>
                  <a:lnTo>
                    <a:pt x="45622" y="95261"/>
                  </a:lnTo>
                  <a:lnTo>
                    <a:pt x="50788" y="93141"/>
                  </a:lnTo>
                  <a:lnTo>
                    <a:pt x="60291" y="81377"/>
                  </a:lnTo>
                  <a:lnTo>
                    <a:pt x="67807" y="65801"/>
                  </a:lnTo>
                  <a:lnTo>
                    <a:pt x="71147" y="51823"/>
                  </a:lnTo>
                  <a:lnTo>
                    <a:pt x="70627" y="45838"/>
                  </a:lnTo>
                  <a:lnTo>
                    <a:pt x="66286" y="35424"/>
                  </a:lnTo>
                  <a:lnTo>
                    <a:pt x="420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SMARTInkShape-Group560"/>
          <p:cNvGrpSpPr/>
          <p:nvPr/>
        </p:nvGrpSpPr>
        <p:grpSpPr>
          <a:xfrm>
            <a:off x="7741610" y="2998446"/>
            <a:ext cx="634041" cy="392455"/>
            <a:chOff x="7741610" y="2998446"/>
            <a:chExt cx="634041" cy="392455"/>
          </a:xfrm>
        </p:grpSpPr>
        <p:sp>
          <p:nvSpPr>
            <p:cNvPr id="30" name="SMARTInkShape-3028"/>
            <p:cNvSpPr/>
            <p:nvPr>
              <p:custDataLst>
                <p:tags r:id="rId61"/>
              </p:custDataLst>
            </p:nvPr>
          </p:nvSpPr>
          <p:spPr>
            <a:xfrm>
              <a:off x="7741610" y="2998446"/>
              <a:ext cx="221291" cy="200672"/>
            </a:xfrm>
            <a:custGeom>
              <a:avLst/>
              <a:gdLst/>
              <a:ahLst/>
              <a:cxnLst/>
              <a:rect l="0" t="0" r="0" b="0"/>
              <a:pathLst>
                <a:path w="221291" h="200672">
                  <a:moveTo>
                    <a:pt x="11740" y="30504"/>
                  </a:moveTo>
                  <a:lnTo>
                    <a:pt x="11740" y="30504"/>
                  </a:lnTo>
                  <a:lnTo>
                    <a:pt x="6273" y="25037"/>
                  </a:lnTo>
                  <a:lnTo>
                    <a:pt x="0" y="24231"/>
                  </a:lnTo>
                  <a:lnTo>
                    <a:pt x="2696" y="27548"/>
                  </a:lnTo>
                  <a:lnTo>
                    <a:pt x="9837" y="27309"/>
                  </a:lnTo>
                  <a:lnTo>
                    <a:pt x="56842" y="20968"/>
                  </a:lnTo>
                  <a:lnTo>
                    <a:pt x="93386" y="15370"/>
                  </a:lnTo>
                  <a:lnTo>
                    <a:pt x="139137" y="7158"/>
                  </a:lnTo>
                  <a:lnTo>
                    <a:pt x="174688" y="0"/>
                  </a:lnTo>
                  <a:lnTo>
                    <a:pt x="177522" y="290"/>
                  </a:lnTo>
                  <a:lnTo>
                    <a:pt x="179411" y="1189"/>
                  </a:lnTo>
                  <a:lnTo>
                    <a:pt x="180671" y="2494"/>
                  </a:lnTo>
                  <a:lnTo>
                    <a:pt x="180805" y="4775"/>
                  </a:lnTo>
                  <a:lnTo>
                    <a:pt x="174130" y="25922"/>
                  </a:lnTo>
                  <a:lnTo>
                    <a:pt x="141868" y="69413"/>
                  </a:lnTo>
                  <a:lnTo>
                    <a:pt x="96416" y="115255"/>
                  </a:lnTo>
                  <a:lnTo>
                    <a:pt x="86768" y="123204"/>
                  </a:lnTo>
                  <a:lnTo>
                    <a:pt x="51219" y="160314"/>
                  </a:lnTo>
                  <a:lnTo>
                    <a:pt x="33179" y="174992"/>
                  </a:lnTo>
                  <a:lnTo>
                    <a:pt x="28323" y="181269"/>
                  </a:lnTo>
                  <a:lnTo>
                    <a:pt x="27029" y="183931"/>
                  </a:lnTo>
                  <a:lnTo>
                    <a:pt x="26872" y="186411"/>
                  </a:lnTo>
                  <a:lnTo>
                    <a:pt x="28579" y="191047"/>
                  </a:lnTo>
                  <a:lnTo>
                    <a:pt x="36876" y="197625"/>
                  </a:lnTo>
                  <a:lnTo>
                    <a:pt x="65127" y="200671"/>
                  </a:lnTo>
                  <a:lnTo>
                    <a:pt x="108781" y="197336"/>
                  </a:lnTo>
                  <a:lnTo>
                    <a:pt x="155138" y="194065"/>
                  </a:lnTo>
                  <a:lnTo>
                    <a:pt x="221290" y="1765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3029"/>
            <p:cNvSpPr/>
            <p:nvPr>
              <p:custDataLst>
                <p:tags r:id="rId62"/>
              </p:custDataLst>
            </p:nvPr>
          </p:nvSpPr>
          <p:spPr>
            <a:xfrm>
              <a:off x="7990703" y="3136900"/>
              <a:ext cx="105286" cy="127001"/>
            </a:xfrm>
            <a:custGeom>
              <a:avLst/>
              <a:gdLst/>
              <a:ahLst/>
              <a:cxnLst/>
              <a:rect l="0" t="0" r="0" b="0"/>
              <a:pathLst>
                <a:path w="105286" h="127001">
                  <a:moveTo>
                    <a:pt x="99197" y="0"/>
                  </a:moveTo>
                  <a:lnTo>
                    <a:pt x="99197" y="0"/>
                  </a:lnTo>
                  <a:lnTo>
                    <a:pt x="102567" y="0"/>
                  </a:lnTo>
                  <a:lnTo>
                    <a:pt x="103561" y="706"/>
                  </a:lnTo>
                  <a:lnTo>
                    <a:pt x="104223" y="1882"/>
                  </a:lnTo>
                  <a:lnTo>
                    <a:pt x="105285" y="5467"/>
                  </a:lnTo>
                  <a:lnTo>
                    <a:pt x="93314" y="27320"/>
                  </a:lnTo>
                  <a:lnTo>
                    <a:pt x="50733" y="73762"/>
                  </a:lnTo>
                  <a:lnTo>
                    <a:pt x="25601" y="89542"/>
                  </a:lnTo>
                  <a:lnTo>
                    <a:pt x="17569" y="92713"/>
                  </a:lnTo>
                  <a:lnTo>
                    <a:pt x="9765" y="92241"/>
                  </a:lnTo>
                  <a:lnTo>
                    <a:pt x="3005" y="89679"/>
                  </a:lnTo>
                  <a:lnTo>
                    <a:pt x="1202" y="88008"/>
                  </a:lnTo>
                  <a:lnTo>
                    <a:pt x="0" y="86189"/>
                  </a:lnTo>
                  <a:lnTo>
                    <a:pt x="546" y="78523"/>
                  </a:lnTo>
                  <a:lnTo>
                    <a:pt x="1680" y="73515"/>
                  </a:lnTo>
                  <a:lnTo>
                    <a:pt x="3846" y="70177"/>
                  </a:lnTo>
                  <a:lnTo>
                    <a:pt x="6702" y="67951"/>
                  </a:lnTo>
                  <a:lnTo>
                    <a:pt x="10017" y="66468"/>
                  </a:lnTo>
                  <a:lnTo>
                    <a:pt x="19345" y="66701"/>
                  </a:lnTo>
                  <a:lnTo>
                    <a:pt x="42580" y="72598"/>
                  </a:lnTo>
                  <a:lnTo>
                    <a:pt x="53102" y="80244"/>
                  </a:lnTo>
                  <a:lnTo>
                    <a:pt x="92847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3030"/>
            <p:cNvSpPr/>
            <p:nvPr>
              <p:custDataLst>
                <p:tags r:id="rId63"/>
              </p:custDataLst>
            </p:nvPr>
          </p:nvSpPr>
          <p:spPr>
            <a:xfrm>
              <a:off x="8198732" y="3282950"/>
              <a:ext cx="176919" cy="107951"/>
            </a:xfrm>
            <a:custGeom>
              <a:avLst/>
              <a:gdLst/>
              <a:ahLst/>
              <a:cxnLst/>
              <a:rect l="0" t="0" r="0" b="0"/>
              <a:pathLst>
                <a:path w="176919" h="107951">
                  <a:moveTo>
                    <a:pt x="5468" y="0"/>
                  </a:moveTo>
                  <a:lnTo>
                    <a:pt x="5468" y="0"/>
                  </a:lnTo>
                  <a:lnTo>
                    <a:pt x="0" y="0"/>
                  </a:lnTo>
                  <a:lnTo>
                    <a:pt x="20831" y="705"/>
                  </a:lnTo>
                  <a:lnTo>
                    <a:pt x="28994" y="3371"/>
                  </a:lnTo>
                  <a:lnTo>
                    <a:pt x="41523" y="12209"/>
                  </a:lnTo>
                  <a:lnTo>
                    <a:pt x="46186" y="21654"/>
                  </a:lnTo>
                  <a:lnTo>
                    <a:pt x="47554" y="32907"/>
                  </a:lnTo>
                  <a:lnTo>
                    <a:pt x="45810" y="44964"/>
                  </a:lnTo>
                  <a:lnTo>
                    <a:pt x="22755" y="83155"/>
                  </a:lnTo>
                  <a:lnTo>
                    <a:pt x="22637" y="86481"/>
                  </a:lnTo>
                  <a:lnTo>
                    <a:pt x="23264" y="89404"/>
                  </a:lnTo>
                  <a:lnTo>
                    <a:pt x="27209" y="91353"/>
                  </a:lnTo>
                  <a:lnTo>
                    <a:pt x="71283" y="99977"/>
                  </a:lnTo>
                  <a:lnTo>
                    <a:pt x="114371" y="106166"/>
                  </a:lnTo>
                  <a:lnTo>
                    <a:pt x="161782" y="107715"/>
                  </a:lnTo>
                  <a:lnTo>
                    <a:pt x="176918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3031"/>
            <p:cNvSpPr/>
            <p:nvPr>
              <p:custDataLst>
                <p:tags r:id="rId64"/>
              </p:custDataLst>
            </p:nvPr>
          </p:nvSpPr>
          <p:spPr>
            <a:xfrm>
              <a:off x="8096250" y="3143250"/>
              <a:ext cx="105259" cy="222251"/>
            </a:xfrm>
            <a:custGeom>
              <a:avLst/>
              <a:gdLst/>
              <a:ahLst/>
              <a:cxnLst/>
              <a:rect l="0" t="0" r="0" b="0"/>
              <a:pathLst>
                <a:path w="105259" h="222251">
                  <a:moveTo>
                    <a:pt x="101600" y="0"/>
                  </a:moveTo>
                  <a:lnTo>
                    <a:pt x="101600" y="0"/>
                  </a:lnTo>
                  <a:lnTo>
                    <a:pt x="104970" y="0"/>
                  </a:lnTo>
                  <a:lnTo>
                    <a:pt x="105258" y="706"/>
                  </a:lnTo>
                  <a:lnTo>
                    <a:pt x="80736" y="44812"/>
                  </a:lnTo>
                  <a:lnTo>
                    <a:pt x="61861" y="88109"/>
                  </a:lnTo>
                  <a:lnTo>
                    <a:pt x="40280" y="132801"/>
                  </a:lnTo>
                  <a:lnTo>
                    <a:pt x="19638" y="176124"/>
                  </a:lnTo>
                  <a:lnTo>
                    <a:pt x="0" y="222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SMARTInkShape-Group561"/>
          <p:cNvGrpSpPr/>
          <p:nvPr/>
        </p:nvGrpSpPr>
        <p:grpSpPr>
          <a:xfrm>
            <a:off x="4603750" y="2934951"/>
            <a:ext cx="635001" cy="343203"/>
            <a:chOff x="4603750" y="2934951"/>
            <a:chExt cx="635001" cy="343203"/>
          </a:xfrm>
        </p:grpSpPr>
        <p:sp>
          <p:nvSpPr>
            <p:cNvPr id="35" name="SMARTInkShape-3032"/>
            <p:cNvSpPr/>
            <p:nvPr>
              <p:custDataLst>
                <p:tags r:id="rId56"/>
              </p:custDataLst>
            </p:nvPr>
          </p:nvSpPr>
          <p:spPr>
            <a:xfrm>
              <a:off x="5054600" y="3164122"/>
              <a:ext cx="184151" cy="114032"/>
            </a:xfrm>
            <a:custGeom>
              <a:avLst/>
              <a:gdLst/>
              <a:ahLst/>
              <a:cxnLst/>
              <a:rect l="0" t="0" r="0" b="0"/>
              <a:pathLst>
                <a:path w="184151" h="114032">
                  <a:moveTo>
                    <a:pt x="0" y="36278"/>
                  </a:moveTo>
                  <a:lnTo>
                    <a:pt x="0" y="36278"/>
                  </a:lnTo>
                  <a:lnTo>
                    <a:pt x="6481" y="25433"/>
                  </a:lnTo>
                  <a:lnTo>
                    <a:pt x="24798" y="7403"/>
                  </a:lnTo>
                  <a:lnTo>
                    <a:pt x="33599" y="2278"/>
                  </a:lnTo>
                  <a:lnTo>
                    <a:pt x="42214" y="0"/>
                  </a:lnTo>
                  <a:lnTo>
                    <a:pt x="46487" y="804"/>
                  </a:lnTo>
                  <a:lnTo>
                    <a:pt x="54998" y="5460"/>
                  </a:lnTo>
                  <a:lnTo>
                    <a:pt x="61603" y="15996"/>
                  </a:lnTo>
                  <a:lnTo>
                    <a:pt x="67406" y="35913"/>
                  </a:lnTo>
                  <a:lnTo>
                    <a:pt x="68221" y="42385"/>
                  </a:lnTo>
                  <a:lnTo>
                    <a:pt x="62625" y="64977"/>
                  </a:lnTo>
                  <a:lnTo>
                    <a:pt x="40269" y="112268"/>
                  </a:lnTo>
                  <a:lnTo>
                    <a:pt x="40957" y="113749"/>
                  </a:lnTo>
                  <a:lnTo>
                    <a:pt x="42826" y="114031"/>
                  </a:lnTo>
                  <a:lnTo>
                    <a:pt x="84532" y="103954"/>
                  </a:lnTo>
                  <a:lnTo>
                    <a:pt x="121237" y="100310"/>
                  </a:lnTo>
                  <a:lnTo>
                    <a:pt x="184150" y="934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033"/>
            <p:cNvSpPr/>
            <p:nvPr>
              <p:custDataLst>
                <p:tags r:id="rId57"/>
              </p:custDataLst>
            </p:nvPr>
          </p:nvSpPr>
          <p:spPr>
            <a:xfrm>
              <a:off x="4883622" y="3041650"/>
              <a:ext cx="94779" cy="139701"/>
            </a:xfrm>
            <a:custGeom>
              <a:avLst/>
              <a:gdLst/>
              <a:ahLst/>
              <a:cxnLst/>
              <a:rect l="0" t="0" r="0" b="0"/>
              <a:pathLst>
                <a:path w="94779" h="139701">
                  <a:moveTo>
                    <a:pt x="82078" y="0"/>
                  </a:moveTo>
                  <a:lnTo>
                    <a:pt x="82078" y="0"/>
                  </a:lnTo>
                  <a:lnTo>
                    <a:pt x="81373" y="13797"/>
                  </a:lnTo>
                  <a:lnTo>
                    <a:pt x="64366" y="56872"/>
                  </a:lnTo>
                  <a:lnTo>
                    <a:pt x="45993" y="91144"/>
                  </a:lnTo>
                  <a:lnTo>
                    <a:pt x="21927" y="121834"/>
                  </a:lnTo>
                  <a:lnTo>
                    <a:pt x="13952" y="127761"/>
                  </a:lnTo>
                  <a:lnTo>
                    <a:pt x="10555" y="128213"/>
                  </a:lnTo>
                  <a:lnTo>
                    <a:pt x="7584" y="127103"/>
                  </a:lnTo>
                  <a:lnTo>
                    <a:pt x="4899" y="124952"/>
                  </a:lnTo>
                  <a:lnTo>
                    <a:pt x="1915" y="115036"/>
                  </a:lnTo>
                  <a:lnTo>
                    <a:pt x="0" y="92416"/>
                  </a:lnTo>
                  <a:lnTo>
                    <a:pt x="3501" y="83172"/>
                  </a:lnTo>
                  <a:lnTo>
                    <a:pt x="6410" y="78731"/>
                  </a:lnTo>
                  <a:lnTo>
                    <a:pt x="9760" y="76477"/>
                  </a:lnTo>
                  <a:lnTo>
                    <a:pt x="13405" y="75679"/>
                  </a:lnTo>
                  <a:lnTo>
                    <a:pt x="17246" y="75853"/>
                  </a:lnTo>
                  <a:lnTo>
                    <a:pt x="36136" y="86210"/>
                  </a:lnTo>
                  <a:lnTo>
                    <a:pt x="80531" y="125654"/>
                  </a:lnTo>
                  <a:lnTo>
                    <a:pt x="94778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034"/>
            <p:cNvSpPr/>
            <p:nvPr>
              <p:custDataLst>
                <p:tags r:id="rId58"/>
              </p:custDataLst>
            </p:nvPr>
          </p:nvSpPr>
          <p:spPr>
            <a:xfrm>
              <a:off x="4997450" y="3056115"/>
              <a:ext cx="50801" cy="195086"/>
            </a:xfrm>
            <a:custGeom>
              <a:avLst/>
              <a:gdLst/>
              <a:ahLst/>
              <a:cxnLst/>
              <a:rect l="0" t="0" r="0" b="0"/>
              <a:pathLst>
                <a:path w="50801" h="195086">
                  <a:moveTo>
                    <a:pt x="50800" y="10935"/>
                  </a:moveTo>
                  <a:lnTo>
                    <a:pt x="50800" y="10935"/>
                  </a:lnTo>
                  <a:lnTo>
                    <a:pt x="50800" y="0"/>
                  </a:lnTo>
                  <a:lnTo>
                    <a:pt x="47429" y="33743"/>
                  </a:lnTo>
                  <a:lnTo>
                    <a:pt x="32908" y="79677"/>
                  </a:lnTo>
                  <a:lnTo>
                    <a:pt x="20141" y="121174"/>
                  </a:lnTo>
                  <a:lnTo>
                    <a:pt x="5442" y="163656"/>
                  </a:lnTo>
                  <a:lnTo>
                    <a:pt x="0" y="1950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035"/>
            <p:cNvSpPr/>
            <p:nvPr>
              <p:custDataLst>
                <p:tags r:id="rId59"/>
              </p:custDataLst>
            </p:nvPr>
          </p:nvSpPr>
          <p:spPr>
            <a:xfrm>
              <a:off x="4731894" y="2934951"/>
              <a:ext cx="113157" cy="162781"/>
            </a:xfrm>
            <a:custGeom>
              <a:avLst/>
              <a:gdLst/>
              <a:ahLst/>
              <a:cxnLst/>
              <a:rect l="0" t="0" r="0" b="0"/>
              <a:pathLst>
                <a:path w="113157" h="162781">
                  <a:moveTo>
                    <a:pt x="11556" y="30499"/>
                  </a:moveTo>
                  <a:lnTo>
                    <a:pt x="11556" y="30499"/>
                  </a:lnTo>
                  <a:lnTo>
                    <a:pt x="8185" y="30499"/>
                  </a:lnTo>
                  <a:lnTo>
                    <a:pt x="4648" y="28618"/>
                  </a:lnTo>
                  <a:lnTo>
                    <a:pt x="2717" y="27128"/>
                  </a:lnTo>
                  <a:lnTo>
                    <a:pt x="572" y="23592"/>
                  </a:lnTo>
                  <a:lnTo>
                    <a:pt x="0" y="21661"/>
                  </a:lnTo>
                  <a:lnTo>
                    <a:pt x="1030" y="19668"/>
                  </a:lnTo>
                  <a:lnTo>
                    <a:pt x="9220" y="13492"/>
                  </a:lnTo>
                  <a:lnTo>
                    <a:pt x="32110" y="2973"/>
                  </a:lnTo>
                  <a:lnTo>
                    <a:pt x="53473" y="0"/>
                  </a:lnTo>
                  <a:lnTo>
                    <a:pt x="74306" y="2491"/>
                  </a:lnTo>
                  <a:lnTo>
                    <a:pt x="87142" y="7697"/>
                  </a:lnTo>
                  <a:lnTo>
                    <a:pt x="89463" y="10359"/>
                  </a:lnTo>
                  <a:lnTo>
                    <a:pt x="92042" y="17079"/>
                  </a:lnTo>
                  <a:lnTo>
                    <a:pt x="90123" y="32167"/>
                  </a:lnTo>
                  <a:lnTo>
                    <a:pt x="68651" y="64956"/>
                  </a:lnTo>
                  <a:lnTo>
                    <a:pt x="35671" y="111448"/>
                  </a:lnTo>
                  <a:lnTo>
                    <a:pt x="21833" y="141138"/>
                  </a:lnTo>
                  <a:lnTo>
                    <a:pt x="20357" y="150933"/>
                  </a:lnTo>
                  <a:lnTo>
                    <a:pt x="22053" y="157638"/>
                  </a:lnTo>
                  <a:lnTo>
                    <a:pt x="24198" y="159708"/>
                  </a:lnTo>
                  <a:lnTo>
                    <a:pt x="30345" y="162008"/>
                  </a:lnTo>
                  <a:lnTo>
                    <a:pt x="52270" y="162780"/>
                  </a:lnTo>
                  <a:lnTo>
                    <a:pt x="113156" y="1574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036"/>
            <p:cNvSpPr/>
            <p:nvPr>
              <p:custDataLst>
                <p:tags r:id="rId60"/>
              </p:custDataLst>
            </p:nvPr>
          </p:nvSpPr>
          <p:spPr>
            <a:xfrm>
              <a:off x="4603750" y="3022600"/>
              <a:ext cx="107951" cy="19051"/>
            </a:xfrm>
            <a:custGeom>
              <a:avLst/>
              <a:gdLst/>
              <a:ahLst/>
              <a:cxnLst/>
              <a:rect l="0" t="0" r="0" b="0"/>
              <a:pathLst>
                <a:path w="107951" h="19051">
                  <a:moveTo>
                    <a:pt x="0" y="19050"/>
                  </a:moveTo>
                  <a:lnTo>
                    <a:pt x="0" y="19050"/>
                  </a:lnTo>
                  <a:lnTo>
                    <a:pt x="6742" y="15679"/>
                  </a:lnTo>
                  <a:lnTo>
                    <a:pt x="48334" y="11211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SMARTInkShape-Group562"/>
          <p:cNvGrpSpPr/>
          <p:nvPr/>
        </p:nvGrpSpPr>
        <p:grpSpPr>
          <a:xfrm>
            <a:off x="7988300" y="2467669"/>
            <a:ext cx="845518" cy="326332"/>
            <a:chOff x="7988300" y="2467669"/>
            <a:chExt cx="845518" cy="326332"/>
          </a:xfrm>
        </p:grpSpPr>
        <p:sp>
          <p:nvSpPr>
            <p:cNvPr id="41" name="SMARTInkShape-3037"/>
            <p:cNvSpPr/>
            <p:nvPr>
              <p:custDataLst>
                <p:tags r:id="rId52"/>
              </p:custDataLst>
            </p:nvPr>
          </p:nvSpPr>
          <p:spPr>
            <a:xfrm>
              <a:off x="8420100" y="2609850"/>
              <a:ext cx="155771" cy="139701"/>
            </a:xfrm>
            <a:custGeom>
              <a:avLst/>
              <a:gdLst/>
              <a:ahLst/>
              <a:cxnLst/>
              <a:rect l="0" t="0" r="0" b="0"/>
              <a:pathLst>
                <a:path w="155771" h="139701">
                  <a:moveTo>
                    <a:pt x="152400" y="0"/>
                  </a:moveTo>
                  <a:lnTo>
                    <a:pt x="152400" y="0"/>
                  </a:lnTo>
                  <a:lnTo>
                    <a:pt x="155770" y="6742"/>
                  </a:lnTo>
                  <a:lnTo>
                    <a:pt x="155544" y="13815"/>
                  </a:lnTo>
                  <a:lnTo>
                    <a:pt x="154495" y="17676"/>
                  </a:lnTo>
                  <a:lnTo>
                    <a:pt x="108086" y="52013"/>
                  </a:lnTo>
                  <a:lnTo>
                    <a:pt x="62272" y="88277"/>
                  </a:lnTo>
                  <a:lnTo>
                    <a:pt x="0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038"/>
            <p:cNvSpPr/>
            <p:nvPr>
              <p:custDataLst>
                <p:tags r:id="rId53"/>
              </p:custDataLst>
            </p:nvPr>
          </p:nvSpPr>
          <p:spPr>
            <a:xfrm>
              <a:off x="8623300" y="2692400"/>
              <a:ext cx="210518" cy="101601"/>
            </a:xfrm>
            <a:custGeom>
              <a:avLst/>
              <a:gdLst/>
              <a:ahLst/>
              <a:cxnLst/>
              <a:rect l="0" t="0" r="0" b="0"/>
              <a:pathLst>
                <a:path w="210518" h="101601">
                  <a:moveTo>
                    <a:pt x="203200" y="0"/>
                  </a:moveTo>
                  <a:lnTo>
                    <a:pt x="203200" y="0"/>
                  </a:lnTo>
                  <a:lnTo>
                    <a:pt x="209942" y="3371"/>
                  </a:lnTo>
                  <a:lnTo>
                    <a:pt x="210517" y="5070"/>
                  </a:lnTo>
                  <a:lnTo>
                    <a:pt x="209489" y="6907"/>
                  </a:lnTo>
                  <a:lnTo>
                    <a:pt x="200350" y="12948"/>
                  </a:lnTo>
                  <a:lnTo>
                    <a:pt x="164178" y="31510"/>
                  </a:lnTo>
                  <a:lnTo>
                    <a:pt x="123278" y="50023"/>
                  </a:lnTo>
                  <a:lnTo>
                    <a:pt x="86072" y="66171"/>
                  </a:lnTo>
                  <a:lnTo>
                    <a:pt x="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039"/>
            <p:cNvSpPr/>
            <p:nvPr>
              <p:custDataLst>
                <p:tags r:id="rId54"/>
              </p:custDataLst>
            </p:nvPr>
          </p:nvSpPr>
          <p:spPr>
            <a:xfrm>
              <a:off x="7988300" y="2467669"/>
              <a:ext cx="168171" cy="123132"/>
            </a:xfrm>
            <a:custGeom>
              <a:avLst/>
              <a:gdLst/>
              <a:ahLst/>
              <a:cxnLst/>
              <a:rect l="0" t="0" r="0" b="0"/>
              <a:pathLst>
                <a:path w="168171" h="123132">
                  <a:moveTo>
                    <a:pt x="158750" y="15181"/>
                  </a:moveTo>
                  <a:lnTo>
                    <a:pt x="158750" y="15181"/>
                  </a:lnTo>
                  <a:lnTo>
                    <a:pt x="168170" y="0"/>
                  </a:lnTo>
                  <a:lnTo>
                    <a:pt x="167852" y="121"/>
                  </a:lnTo>
                  <a:lnTo>
                    <a:pt x="121882" y="40644"/>
                  </a:lnTo>
                  <a:lnTo>
                    <a:pt x="80317" y="72339"/>
                  </a:lnTo>
                  <a:lnTo>
                    <a:pt x="41474" y="97733"/>
                  </a:lnTo>
                  <a:lnTo>
                    <a:pt x="0" y="1231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040"/>
            <p:cNvSpPr/>
            <p:nvPr>
              <p:custDataLst>
                <p:tags r:id="rId55"/>
              </p:custDataLst>
            </p:nvPr>
          </p:nvSpPr>
          <p:spPr>
            <a:xfrm>
              <a:off x="8115300" y="2534533"/>
              <a:ext cx="225070" cy="189618"/>
            </a:xfrm>
            <a:custGeom>
              <a:avLst/>
              <a:gdLst/>
              <a:ahLst/>
              <a:cxnLst/>
              <a:rect l="0" t="0" r="0" b="0"/>
              <a:pathLst>
                <a:path w="225070" h="189618">
                  <a:moveTo>
                    <a:pt x="203200" y="5467"/>
                  </a:moveTo>
                  <a:lnTo>
                    <a:pt x="203200" y="5467"/>
                  </a:lnTo>
                  <a:lnTo>
                    <a:pt x="225069" y="0"/>
                  </a:lnTo>
                  <a:lnTo>
                    <a:pt x="224835" y="2527"/>
                  </a:lnTo>
                  <a:lnTo>
                    <a:pt x="220812" y="12862"/>
                  </a:lnTo>
                  <a:lnTo>
                    <a:pt x="190112" y="43199"/>
                  </a:lnTo>
                  <a:lnTo>
                    <a:pt x="143595" y="78667"/>
                  </a:lnTo>
                  <a:lnTo>
                    <a:pt x="107928" y="103591"/>
                  </a:lnTo>
                  <a:lnTo>
                    <a:pt x="62163" y="136876"/>
                  </a:lnTo>
                  <a:lnTo>
                    <a:pt x="19490" y="171279"/>
                  </a:lnTo>
                  <a:lnTo>
                    <a:pt x="0" y="1896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SMARTInkShape-Group563"/>
          <p:cNvGrpSpPr/>
          <p:nvPr/>
        </p:nvGrpSpPr>
        <p:grpSpPr>
          <a:xfrm>
            <a:off x="4107609" y="2616200"/>
            <a:ext cx="746280" cy="247651"/>
            <a:chOff x="4107609" y="2616200"/>
            <a:chExt cx="746280" cy="247651"/>
          </a:xfrm>
        </p:grpSpPr>
        <p:sp>
          <p:nvSpPr>
            <p:cNvPr id="46" name="SMARTInkShape-3041"/>
            <p:cNvSpPr/>
            <p:nvPr>
              <p:custDataLst>
                <p:tags r:id="rId48"/>
              </p:custDataLst>
            </p:nvPr>
          </p:nvSpPr>
          <p:spPr>
            <a:xfrm>
              <a:off x="4107609" y="2717800"/>
              <a:ext cx="127842" cy="146051"/>
            </a:xfrm>
            <a:custGeom>
              <a:avLst/>
              <a:gdLst/>
              <a:ahLst/>
              <a:cxnLst/>
              <a:rect l="0" t="0" r="0" b="0"/>
              <a:pathLst>
                <a:path w="127842" h="146051">
                  <a:moveTo>
                    <a:pt x="127841" y="0"/>
                  </a:moveTo>
                  <a:lnTo>
                    <a:pt x="127841" y="0"/>
                  </a:lnTo>
                  <a:lnTo>
                    <a:pt x="124470" y="0"/>
                  </a:lnTo>
                  <a:lnTo>
                    <a:pt x="115631" y="3371"/>
                  </a:lnTo>
                  <a:lnTo>
                    <a:pt x="74038" y="41441"/>
                  </a:lnTo>
                  <a:lnTo>
                    <a:pt x="38119" y="80830"/>
                  </a:lnTo>
                  <a:lnTo>
                    <a:pt x="28697" y="94486"/>
                  </a:lnTo>
                  <a:lnTo>
                    <a:pt x="9643" y="114779"/>
                  </a:lnTo>
                  <a:lnTo>
                    <a:pt x="0" y="135530"/>
                  </a:lnTo>
                  <a:lnTo>
                    <a:pt x="841" y="14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3042"/>
            <p:cNvSpPr/>
            <p:nvPr>
              <p:custDataLst>
                <p:tags r:id="rId49"/>
              </p:custDataLst>
            </p:nvPr>
          </p:nvSpPr>
          <p:spPr>
            <a:xfrm>
              <a:off x="4329973" y="2674233"/>
              <a:ext cx="139630" cy="176918"/>
            </a:xfrm>
            <a:custGeom>
              <a:avLst/>
              <a:gdLst/>
              <a:ahLst/>
              <a:cxnLst/>
              <a:rect l="0" t="0" r="0" b="0"/>
              <a:pathLst>
                <a:path w="139630" h="176918">
                  <a:moveTo>
                    <a:pt x="115027" y="5467"/>
                  </a:moveTo>
                  <a:lnTo>
                    <a:pt x="115027" y="5467"/>
                  </a:lnTo>
                  <a:lnTo>
                    <a:pt x="138171" y="0"/>
                  </a:lnTo>
                  <a:lnTo>
                    <a:pt x="139629" y="1116"/>
                  </a:lnTo>
                  <a:lnTo>
                    <a:pt x="139189" y="3272"/>
                  </a:lnTo>
                  <a:lnTo>
                    <a:pt x="137485" y="6120"/>
                  </a:lnTo>
                  <a:lnTo>
                    <a:pt x="95652" y="44574"/>
                  </a:lnTo>
                  <a:lnTo>
                    <a:pt x="52056" y="87548"/>
                  </a:lnTo>
                  <a:lnTo>
                    <a:pt x="15570" y="134914"/>
                  </a:lnTo>
                  <a:lnTo>
                    <a:pt x="1754" y="153340"/>
                  </a:lnTo>
                  <a:lnTo>
                    <a:pt x="0" y="158376"/>
                  </a:lnTo>
                  <a:lnTo>
                    <a:pt x="727" y="1769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3043"/>
            <p:cNvSpPr/>
            <p:nvPr>
              <p:custDataLst>
                <p:tags r:id="rId50"/>
              </p:custDataLst>
            </p:nvPr>
          </p:nvSpPr>
          <p:spPr>
            <a:xfrm>
              <a:off x="4571188" y="2616200"/>
              <a:ext cx="88830" cy="171451"/>
            </a:xfrm>
            <a:custGeom>
              <a:avLst/>
              <a:gdLst/>
              <a:ahLst/>
              <a:cxnLst/>
              <a:rect l="0" t="0" r="0" b="0"/>
              <a:pathLst>
                <a:path w="88830" h="171451">
                  <a:moveTo>
                    <a:pt x="83362" y="0"/>
                  </a:moveTo>
                  <a:lnTo>
                    <a:pt x="83362" y="0"/>
                  </a:lnTo>
                  <a:lnTo>
                    <a:pt x="86733" y="0"/>
                  </a:lnTo>
                  <a:lnTo>
                    <a:pt x="87726" y="1411"/>
                  </a:lnTo>
                  <a:lnTo>
                    <a:pt x="88829" y="6742"/>
                  </a:lnTo>
                  <a:lnTo>
                    <a:pt x="69259" y="41235"/>
                  </a:lnTo>
                  <a:lnTo>
                    <a:pt x="38217" y="84632"/>
                  </a:lnTo>
                  <a:lnTo>
                    <a:pt x="7332" y="131116"/>
                  </a:lnTo>
                  <a:lnTo>
                    <a:pt x="652" y="145057"/>
                  </a:lnTo>
                  <a:lnTo>
                    <a:pt x="0" y="151032"/>
                  </a:lnTo>
                  <a:lnTo>
                    <a:pt x="19862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3044"/>
            <p:cNvSpPr/>
            <p:nvPr>
              <p:custDataLst>
                <p:tags r:id="rId51"/>
              </p:custDataLst>
            </p:nvPr>
          </p:nvSpPr>
          <p:spPr>
            <a:xfrm>
              <a:off x="4705350" y="2616200"/>
              <a:ext cx="148539" cy="228601"/>
            </a:xfrm>
            <a:custGeom>
              <a:avLst/>
              <a:gdLst/>
              <a:ahLst/>
              <a:cxnLst/>
              <a:rect l="0" t="0" r="0" b="0"/>
              <a:pathLst>
                <a:path w="148539" h="228601">
                  <a:moveTo>
                    <a:pt x="139700" y="0"/>
                  </a:moveTo>
                  <a:lnTo>
                    <a:pt x="139700" y="0"/>
                  </a:lnTo>
                  <a:lnTo>
                    <a:pt x="143071" y="0"/>
                  </a:lnTo>
                  <a:lnTo>
                    <a:pt x="146607" y="5644"/>
                  </a:lnTo>
                  <a:lnTo>
                    <a:pt x="148538" y="10113"/>
                  </a:lnTo>
                  <a:lnTo>
                    <a:pt x="147709" y="14503"/>
                  </a:lnTo>
                  <a:lnTo>
                    <a:pt x="116022" y="59056"/>
                  </a:lnTo>
                  <a:lnTo>
                    <a:pt x="96008" y="96672"/>
                  </a:lnTo>
                  <a:lnTo>
                    <a:pt x="79011" y="125540"/>
                  </a:lnTo>
                  <a:lnTo>
                    <a:pt x="52338" y="159493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SMARTInkShape-3045"/>
          <p:cNvSpPr/>
          <p:nvPr>
            <p:custDataLst>
              <p:tags r:id="rId2"/>
            </p:custDataLst>
          </p:nvPr>
        </p:nvSpPr>
        <p:spPr>
          <a:xfrm>
            <a:off x="7975600" y="3302000"/>
            <a:ext cx="88901" cy="16185"/>
          </a:xfrm>
          <a:custGeom>
            <a:avLst/>
            <a:gdLst/>
            <a:ahLst/>
            <a:cxnLst/>
            <a:rect l="0" t="0" r="0" b="0"/>
            <a:pathLst>
              <a:path w="88901" h="16185">
                <a:moveTo>
                  <a:pt x="0" y="6350"/>
                </a:moveTo>
                <a:lnTo>
                  <a:pt x="0" y="6350"/>
                </a:lnTo>
                <a:lnTo>
                  <a:pt x="46671" y="6350"/>
                </a:lnTo>
                <a:lnTo>
                  <a:pt x="62514" y="6350"/>
                </a:lnTo>
                <a:lnTo>
                  <a:pt x="53166" y="7055"/>
                </a:lnTo>
                <a:lnTo>
                  <a:pt x="31586" y="12817"/>
                </a:lnTo>
                <a:lnTo>
                  <a:pt x="30935" y="14189"/>
                </a:lnTo>
                <a:lnTo>
                  <a:pt x="31207" y="15809"/>
                </a:lnTo>
                <a:lnTo>
                  <a:pt x="33504" y="16184"/>
                </a:lnTo>
                <a:lnTo>
                  <a:pt x="8890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SMARTInkShape-Group565"/>
          <p:cNvGrpSpPr/>
          <p:nvPr/>
        </p:nvGrpSpPr>
        <p:grpSpPr>
          <a:xfrm>
            <a:off x="7234882" y="2641600"/>
            <a:ext cx="169219" cy="234951"/>
            <a:chOff x="7234882" y="2641600"/>
            <a:chExt cx="169219" cy="234951"/>
          </a:xfrm>
        </p:grpSpPr>
        <p:sp>
          <p:nvSpPr>
            <p:cNvPr id="52" name="SMARTInkShape-3046"/>
            <p:cNvSpPr/>
            <p:nvPr>
              <p:custDataLst>
                <p:tags r:id="rId44"/>
              </p:custDataLst>
            </p:nvPr>
          </p:nvSpPr>
          <p:spPr>
            <a:xfrm>
              <a:off x="7258050" y="2679777"/>
              <a:ext cx="101601" cy="114221"/>
            </a:xfrm>
            <a:custGeom>
              <a:avLst/>
              <a:gdLst/>
              <a:ahLst/>
              <a:cxnLst/>
              <a:rect l="0" t="0" r="0" b="0"/>
              <a:pathLst>
                <a:path w="101601" h="114221">
                  <a:moveTo>
                    <a:pt x="6350" y="6273"/>
                  </a:moveTo>
                  <a:lnTo>
                    <a:pt x="6350" y="6273"/>
                  </a:lnTo>
                  <a:lnTo>
                    <a:pt x="882" y="6273"/>
                  </a:lnTo>
                  <a:lnTo>
                    <a:pt x="588" y="5567"/>
                  </a:lnTo>
                  <a:lnTo>
                    <a:pt x="7" y="0"/>
                  </a:lnTo>
                  <a:lnTo>
                    <a:pt x="0" y="6014"/>
                  </a:lnTo>
                  <a:lnTo>
                    <a:pt x="3370" y="6196"/>
                  </a:lnTo>
                  <a:lnTo>
                    <a:pt x="6907" y="8120"/>
                  </a:lnTo>
                  <a:lnTo>
                    <a:pt x="10831" y="10622"/>
                  </a:lnTo>
                  <a:lnTo>
                    <a:pt x="17007" y="12735"/>
                  </a:lnTo>
                  <a:lnTo>
                    <a:pt x="31754" y="23572"/>
                  </a:lnTo>
                  <a:lnTo>
                    <a:pt x="43588" y="28348"/>
                  </a:lnTo>
                  <a:lnTo>
                    <a:pt x="52034" y="34059"/>
                  </a:lnTo>
                  <a:lnTo>
                    <a:pt x="86076" y="79753"/>
                  </a:lnTo>
                  <a:lnTo>
                    <a:pt x="90223" y="88704"/>
                  </a:lnTo>
                  <a:lnTo>
                    <a:pt x="93015" y="93003"/>
                  </a:lnTo>
                  <a:lnTo>
                    <a:pt x="95293" y="99391"/>
                  </a:lnTo>
                  <a:lnTo>
                    <a:pt x="99418" y="105752"/>
                  </a:lnTo>
                  <a:lnTo>
                    <a:pt x="101598" y="114219"/>
                  </a:lnTo>
                  <a:lnTo>
                    <a:pt x="101598" y="114220"/>
                  </a:lnTo>
                  <a:lnTo>
                    <a:pt x="101600" y="824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3047"/>
            <p:cNvSpPr/>
            <p:nvPr>
              <p:custDataLst>
                <p:tags r:id="rId45"/>
              </p:custDataLst>
            </p:nvPr>
          </p:nvSpPr>
          <p:spPr>
            <a:xfrm>
              <a:off x="7246101" y="2660675"/>
              <a:ext cx="138942" cy="189633"/>
            </a:xfrm>
            <a:custGeom>
              <a:avLst/>
              <a:gdLst/>
              <a:ahLst/>
              <a:cxnLst/>
              <a:rect l="0" t="0" r="0" b="0"/>
              <a:pathLst>
                <a:path w="138942" h="189633">
                  <a:moveTo>
                    <a:pt x="132599" y="12675"/>
                  </a:moveTo>
                  <a:lnTo>
                    <a:pt x="132599" y="12675"/>
                  </a:lnTo>
                  <a:lnTo>
                    <a:pt x="132599" y="9304"/>
                  </a:lnTo>
                  <a:lnTo>
                    <a:pt x="133304" y="8311"/>
                  </a:lnTo>
                  <a:lnTo>
                    <a:pt x="134480" y="7649"/>
                  </a:lnTo>
                  <a:lnTo>
                    <a:pt x="135969" y="7208"/>
                  </a:lnTo>
                  <a:lnTo>
                    <a:pt x="136962" y="6208"/>
                  </a:lnTo>
                  <a:lnTo>
                    <a:pt x="138941" y="0"/>
                  </a:lnTo>
                  <a:lnTo>
                    <a:pt x="133481" y="5444"/>
                  </a:lnTo>
                  <a:lnTo>
                    <a:pt x="105953" y="50862"/>
                  </a:lnTo>
                  <a:lnTo>
                    <a:pt x="70871" y="97820"/>
                  </a:lnTo>
                  <a:lnTo>
                    <a:pt x="38829" y="141723"/>
                  </a:lnTo>
                  <a:lnTo>
                    <a:pt x="375" y="189211"/>
                  </a:lnTo>
                  <a:lnTo>
                    <a:pt x="0" y="189632"/>
                  </a:lnTo>
                  <a:lnTo>
                    <a:pt x="11949" y="158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3048"/>
            <p:cNvSpPr/>
            <p:nvPr>
              <p:custDataLst>
                <p:tags r:id="rId46"/>
              </p:custDataLst>
            </p:nvPr>
          </p:nvSpPr>
          <p:spPr>
            <a:xfrm>
              <a:off x="7234882" y="2755900"/>
              <a:ext cx="169219" cy="12649"/>
            </a:xfrm>
            <a:custGeom>
              <a:avLst/>
              <a:gdLst/>
              <a:ahLst/>
              <a:cxnLst/>
              <a:rect l="0" t="0" r="0" b="0"/>
              <a:pathLst>
                <a:path w="169219" h="12649">
                  <a:moveTo>
                    <a:pt x="23168" y="6350"/>
                  </a:moveTo>
                  <a:lnTo>
                    <a:pt x="23168" y="6350"/>
                  </a:lnTo>
                  <a:lnTo>
                    <a:pt x="23168" y="9721"/>
                  </a:lnTo>
                  <a:lnTo>
                    <a:pt x="21756" y="10714"/>
                  </a:lnTo>
                  <a:lnTo>
                    <a:pt x="9353" y="12308"/>
                  </a:lnTo>
                  <a:lnTo>
                    <a:pt x="57" y="12622"/>
                  </a:lnTo>
                  <a:lnTo>
                    <a:pt x="0" y="12648"/>
                  </a:lnTo>
                  <a:lnTo>
                    <a:pt x="41496" y="7671"/>
                  </a:lnTo>
                  <a:lnTo>
                    <a:pt x="86055" y="3240"/>
                  </a:lnTo>
                  <a:lnTo>
                    <a:pt x="130161" y="1345"/>
                  </a:lnTo>
                  <a:lnTo>
                    <a:pt x="149492" y="3848"/>
                  </a:lnTo>
                  <a:lnTo>
                    <a:pt x="16921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3049"/>
            <p:cNvSpPr/>
            <p:nvPr>
              <p:custDataLst>
                <p:tags r:id="rId47"/>
              </p:custDataLst>
            </p:nvPr>
          </p:nvSpPr>
          <p:spPr>
            <a:xfrm>
              <a:off x="7302500" y="2641600"/>
              <a:ext cx="69851" cy="234951"/>
            </a:xfrm>
            <a:custGeom>
              <a:avLst/>
              <a:gdLst/>
              <a:ahLst/>
              <a:cxnLst/>
              <a:rect l="0" t="0" r="0" b="0"/>
              <a:pathLst>
                <a:path w="69851" h="234951">
                  <a:moveTo>
                    <a:pt x="69850" y="0"/>
                  </a:moveTo>
                  <a:lnTo>
                    <a:pt x="69850" y="0"/>
                  </a:lnTo>
                  <a:lnTo>
                    <a:pt x="63108" y="0"/>
                  </a:lnTo>
                  <a:lnTo>
                    <a:pt x="60416" y="2822"/>
                  </a:lnTo>
                  <a:lnTo>
                    <a:pt x="53257" y="20984"/>
                  </a:lnTo>
                  <a:lnTo>
                    <a:pt x="44517" y="60250"/>
                  </a:lnTo>
                  <a:lnTo>
                    <a:pt x="36238" y="96168"/>
                  </a:lnTo>
                  <a:lnTo>
                    <a:pt x="24848" y="135503"/>
                  </a:lnTo>
                  <a:lnTo>
                    <a:pt x="11728" y="179558"/>
                  </a:lnTo>
                  <a:lnTo>
                    <a:pt x="0" y="2349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SMARTInkShape-Group566"/>
          <p:cNvGrpSpPr/>
          <p:nvPr/>
        </p:nvGrpSpPr>
        <p:grpSpPr>
          <a:xfrm>
            <a:off x="7237369" y="2943534"/>
            <a:ext cx="160382" cy="511810"/>
            <a:chOff x="7237369" y="2943534"/>
            <a:chExt cx="160382" cy="511810"/>
          </a:xfrm>
        </p:grpSpPr>
        <p:sp>
          <p:nvSpPr>
            <p:cNvPr id="57" name="SMARTInkShape-3050"/>
            <p:cNvSpPr/>
            <p:nvPr>
              <p:custDataLst>
                <p:tags r:id="rId42"/>
              </p:custDataLst>
            </p:nvPr>
          </p:nvSpPr>
          <p:spPr>
            <a:xfrm>
              <a:off x="7277100" y="2972061"/>
              <a:ext cx="25223" cy="483283"/>
            </a:xfrm>
            <a:custGeom>
              <a:avLst/>
              <a:gdLst/>
              <a:ahLst/>
              <a:cxnLst/>
              <a:rect l="0" t="0" r="0" b="0"/>
              <a:pathLst>
                <a:path w="25223" h="483283">
                  <a:moveTo>
                    <a:pt x="19050" y="6089"/>
                  </a:moveTo>
                  <a:lnTo>
                    <a:pt x="19050" y="6089"/>
                  </a:lnTo>
                  <a:lnTo>
                    <a:pt x="15679" y="6089"/>
                  </a:lnTo>
                  <a:lnTo>
                    <a:pt x="15391" y="5383"/>
                  </a:lnTo>
                  <a:lnTo>
                    <a:pt x="18865" y="0"/>
                  </a:lnTo>
                  <a:lnTo>
                    <a:pt x="22366" y="6559"/>
                  </a:lnTo>
                  <a:lnTo>
                    <a:pt x="24801" y="30014"/>
                  </a:lnTo>
                  <a:lnTo>
                    <a:pt x="25222" y="69230"/>
                  </a:lnTo>
                  <a:lnTo>
                    <a:pt x="24642" y="111032"/>
                  </a:lnTo>
                  <a:lnTo>
                    <a:pt x="20315" y="149210"/>
                  </a:lnTo>
                  <a:lnTo>
                    <a:pt x="16554" y="181882"/>
                  </a:lnTo>
                  <a:lnTo>
                    <a:pt x="14413" y="219450"/>
                  </a:lnTo>
                  <a:lnTo>
                    <a:pt x="13461" y="256844"/>
                  </a:lnTo>
                  <a:lnTo>
                    <a:pt x="12220" y="303813"/>
                  </a:lnTo>
                  <a:lnTo>
                    <a:pt x="9430" y="338788"/>
                  </a:lnTo>
                  <a:lnTo>
                    <a:pt x="7718" y="373619"/>
                  </a:lnTo>
                  <a:lnTo>
                    <a:pt x="6755" y="421197"/>
                  </a:lnTo>
                  <a:lnTo>
                    <a:pt x="6430" y="468458"/>
                  </a:lnTo>
                  <a:lnTo>
                    <a:pt x="6373" y="482695"/>
                  </a:lnTo>
                  <a:lnTo>
                    <a:pt x="5660" y="483282"/>
                  </a:lnTo>
                  <a:lnTo>
                    <a:pt x="0" y="4759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3051"/>
            <p:cNvSpPr/>
            <p:nvPr>
              <p:custDataLst>
                <p:tags r:id="rId43"/>
              </p:custDataLst>
            </p:nvPr>
          </p:nvSpPr>
          <p:spPr>
            <a:xfrm>
              <a:off x="7237369" y="2943534"/>
              <a:ext cx="160382" cy="98781"/>
            </a:xfrm>
            <a:custGeom>
              <a:avLst/>
              <a:gdLst/>
              <a:ahLst/>
              <a:cxnLst/>
              <a:rect l="0" t="0" r="0" b="0"/>
              <a:pathLst>
                <a:path w="160382" h="98781">
                  <a:moveTo>
                    <a:pt x="84181" y="34616"/>
                  </a:moveTo>
                  <a:lnTo>
                    <a:pt x="84181" y="34616"/>
                  </a:lnTo>
                  <a:lnTo>
                    <a:pt x="77439" y="34616"/>
                  </a:lnTo>
                  <a:lnTo>
                    <a:pt x="72248" y="36497"/>
                  </a:lnTo>
                  <a:lnTo>
                    <a:pt x="46914" y="51244"/>
                  </a:lnTo>
                  <a:lnTo>
                    <a:pt x="1665" y="98054"/>
                  </a:lnTo>
                  <a:lnTo>
                    <a:pt x="243" y="98780"/>
                  </a:lnTo>
                  <a:lnTo>
                    <a:pt x="0" y="97853"/>
                  </a:lnTo>
                  <a:lnTo>
                    <a:pt x="1147" y="86044"/>
                  </a:lnTo>
                  <a:lnTo>
                    <a:pt x="1308" y="79485"/>
                  </a:lnTo>
                  <a:lnTo>
                    <a:pt x="11647" y="56769"/>
                  </a:lnTo>
                  <a:lnTo>
                    <a:pt x="45240" y="14154"/>
                  </a:lnTo>
                  <a:lnTo>
                    <a:pt x="61118" y="1742"/>
                  </a:lnTo>
                  <a:lnTo>
                    <a:pt x="64573" y="0"/>
                  </a:lnTo>
                  <a:lnTo>
                    <a:pt x="68992" y="250"/>
                  </a:lnTo>
                  <a:lnTo>
                    <a:pt x="79546" y="4290"/>
                  </a:lnTo>
                  <a:lnTo>
                    <a:pt x="123936" y="45080"/>
                  </a:lnTo>
                  <a:lnTo>
                    <a:pt x="160381" y="981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SMARTInkShape-Group567"/>
          <p:cNvGrpSpPr/>
          <p:nvPr/>
        </p:nvGrpSpPr>
        <p:grpSpPr>
          <a:xfrm>
            <a:off x="7171176" y="3626733"/>
            <a:ext cx="346342" cy="272168"/>
            <a:chOff x="7171176" y="3626733"/>
            <a:chExt cx="346342" cy="272168"/>
          </a:xfrm>
        </p:grpSpPr>
        <p:sp>
          <p:nvSpPr>
            <p:cNvPr id="60" name="SMARTInkShape-3052"/>
            <p:cNvSpPr/>
            <p:nvPr>
              <p:custDataLst>
                <p:tags r:id="rId40"/>
              </p:custDataLst>
            </p:nvPr>
          </p:nvSpPr>
          <p:spPr>
            <a:xfrm>
              <a:off x="7171176" y="3721361"/>
              <a:ext cx="169425" cy="177540"/>
            </a:xfrm>
            <a:custGeom>
              <a:avLst/>
              <a:gdLst/>
              <a:ahLst/>
              <a:cxnLst/>
              <a:rect l="0" t="0" r="0" b="0"/>
              <a:pathLst>
                <a:path w="169425" h="177540">
                  <a:moveTo>
                    <a:pt x="156724" y="6089"/>
                  </a:moveTo>
                  <a:lnTo>
                    <a:pt x="156724" y="6089"/>
                  </a:lnTo>
                  <a:lnTo>
                    <a:pt x="156723" y="622"/>
                  </a:lnTo>
                  <a:lnTo>
                    <a:pt x="157429" y="327"/>
                  </a:lnTo>
                  <a:lnTo>
                    <a:pt x="160094" y="0"/>
                  </a:lnTo>
                  <a:lnTo>
                    <a:pt x="160382" y="2030"/>
                  </a:lnTo>
                  <a:lnTo>
                    <a:pt x="148211" y="43989"/>
                  </a:lnTo>
                  <a:lnTo>
                    <a:pt x="133013" y="86483"/>
                  </a:lnTo>
                  <a:lnTo>
                    <a:pt x="104632" y="130246"/>
                  </a:lnTo>
                  <a:lnTo>
                    <a:pt x="75199" y="157222"/>
                  </a:lnTo>
                  <a:lnTo>
                    <a:pt x="51272" y="170892"/>
                  </a:lnTo>
                  <a:lnTo>
                    <a:pt x="37184" y="174585"/>
                  </a:lnTo>
                  <a:lnTo>
                    <a:pt x="30464" y="173452"/>
                  </a:lnTo>
                  <a:lnTo>
                    <a:pt x="17353" y="166551"/>
                  </a:lnTo>
                  <a:lnTo>
                    <a:pt x="4813" y="154136"/>
                  </a:lnTo>
                  <a:lnTo>
                    <a:pt x="1013" y="141973"/>
                  </a:lnTo>
                  <a:lnTo>
                    <a:pt x="0" y="134778"/>
                  </a:lnTo>
                  <a:lnTo>
                    <a:pt x="2637" y="121140"/>
                  </a:lnTo>
                  <a:lnTo>
                    <a:pt x="8513" y="109434"/>
                  </a:lnTo>
                  <a:lnTo>
                    <a:pt x="15828" y="101879"/>
                  </a:lnTo>
                  <a:lnTo>
                    <a:pt x="29427" y="98051"/>
                  </a:lnTo>
                  <a:lnTo>
                    <a:pt x="45820" y="97761"/>
                  </a:lnTo>
                  <a:lnTo>
                    <a:pt x="83506" y="112844"/>
                  </a:lnTo>
                  <a:lnTo>
                    <a:pt x="115267" y="134107"/>
                  </a:lnTo>
                  <a:lnTo>
                    <a:pt x="169424" y="177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3053"/>
            <p:cNvSpPr/>
            <p:nvPr>
              <p:custDataLst>
                <p:tags r:id="rId41"/>
              </p:custDataLst>
            </p:nvPr>
          </p:nvSpPr>
          <p:spPr>
            <a:xfrm>
              <a:off x="7429500" y="3626733"/>
              <a:ext cx="88018" cy="100718"/>
            </a:xfrm>
            <a:custGeom>
              <a:avLst/>
              <a:gdLst/>
              <a:ahLst/>
              <a:cxnLst/>
              <a:rect l="0" t="0" r="0" b="0"/>
              <a:pathLst>
                <a:path w="88018" h="100718">
                  <a:moveTo>
                    <a:pt x="82550" y="5467"/>
                  </a:moveTo>
                  <a:lnTo>
                    <a:pt x="82550" y="5467"/>
                  </a:lnTo>
                  <a:lnTo>
                    <a:pt x="88017" y="0"/>
                  </a:lnTo>
                  <a:lnTo>
                    <a:pt x="55652" y="45195"/>
                  </a:lnTo>
                  <a:lnTo>
                    <a:pt x="0" y="1007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SMARTInkShape-Group568"/>
          <p:cNvGrpSpPr/>
          <p:nvPr/>
        </p:nvGrpSpPr>
        <p:grpSpPr>
          <a:xfrm>
            <a:off x="2332477" y="4273550"/>
            <a:ext cx="525024" cy="373316"/>
            <a:chOff x="2332477" y="4273550"/>
            <a:chExt cx="525024" cy="373316"/>
          </a:xfrm>
        </p:grpSpPr>
        <p:sp>
          <p:nvSpPr>
            <p:cNvPr id="63" name="SMARTInkShape-3054"/>
            <p:cNvSpPr/>
            <p:nvPr>
              <p:custDataLst>
                <p:tags r:id="rId36"/>
              </p:custDataLst>
            </p:nvPr>
          </p:nvSpPr>
          <p:spPr>
            <a:xfrm>
              <a:off x="2438401" y="4339916"/>
              <a:ext cx="19050" cy="306950"/>
            </a:xfrm>
            <a:custGeom>
              <a:avLst/>
              <a:gdLst/>
              <a:ahLst/>
              <a:cxnLst/>
              <a:rect l="0" t="0" r="0" b="0"/>
              <a:pathLst>
                <a:path w="19050" h="306950">
                  <a:moveTo>
                    <a:pt x="19049" y="9834"/>
                  </a:moveTo>
                  <a:lnTo>
                    <a:pt x="19049" y="9834"/>
                  </a:lnTo>
                  <a:lnTo>
                    <a:pt x="13582" y="4367"/>
                  </a:lnTo>
                  <a:lnTo>
                    <a:pt x="12960" y="374"/>
                  </a:lnTo>
                  <a:lnTo>
                    <a:pt x="12168" y="0"/>
                  </a:lnTo>
                  <a:lnTo>
                    <a:pt x="10934" y="456"/>
                  </a:lnTo>
                  <a:lnTo>
                    <a:pt x="6617" y="3307"/>
                  </a:lnTo>
                  <a:lnTo>
                    <a:pt x="6351" y="15222"/>
                  </a:lnTo>
                  <a:lnTo>
                    <a:pt x="5645" y="15543"/>
                  </a:lnTo>
                  <a:lnTo>
                    <a:pt x="0" y="16184"/>
                  </a:lnTo>
                  <a:lnTo>
                    <a:pt x="6349" y="9834"/>
                  </a:lnTo>
                  <a:lnTo>
                    <a:pt x="6349" y="54350"/>
                  </a:lnTo>
                  <a:lnTo>
                    <a:pt x="8230" y="93579"/>
                  </a:lnTo>
                  <a:lnTo>
                    <a:pt x="11375" y="137893"/>
                  </a:lnTo>
                  <a:lnTo>
                    <a:pt x="12307" y="177129"/>
                  </a:lnTo>
                  <a:lnTo>
                    <a:pt x="12621" y="221150"/>
                  </a:lnTo>
                  <a:lnTo>
                    <a:pt x="12684" y="264731"/>
                  </a:lnTo>
                  <a:lnTo>
                    <a:pt x="12697" y="305223"/>
                  </a:lnTo>
                  <a:lnTo>
                    <a:pt x="11992" y="306949"/>
                  </a:lnTo>
                  <a:lnTo>
                    <a:pt x="6349" y="2955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3055"/>
            <p:cNvSpPr/>
            <p:nvPr>
              <p:custDataLst>
                <p:tags r:id="rId37"/>
              </p:custDataLst>
            </p:nvPr>
          </p:nvSpPr>
          <p:spPr>
            <a:xfrm>
              <a:off x="2332477" y="4273550"/>
              <a:ext cx="245624" cy="171451"/>
            </a:xfrm>
            <a:custGeom>
              <a:avLst/>
              <a:gdLst/>
              <a:ahLst/>
              <a:cxnLst/>
              <a:rect l="0" t="0" r="0" b="0"/>
              <a:pathLst>
                <a:path w="245624" h="171451">
                  <a:moveTo>
                    <a:pt x="17023" y="171450"/>
                  </a:moveTo>
                  <a:lnTo>
                    <a:pt x="17023" y="171450"/>
                  </a:lnTo>
                  <a:lnTo>
                    <a:pt x="13652" y="171450"/>
                  </a:lnTo>
                  <a:lnTo>
                    <a:pt x="4814" y="168079"/>
                  </a:lnTo>
                  <a:lnTo>
                    <a:pt x="2533" y="166381"/>
                  </a:lnTo>
                  <a:lnTo>
                    <a:pt x="0" y="162611"/>
                  </a:lnTo>
                  <a:lnTo>
                    <a:pt x="735" y="159913"/>
                  </a:lnTo>
                  <a:lnTo>
                    <a:pt x="13936" y="143562"/>
                  </a:lnTo>
                  <a:lnTo>
                    <a:pt x="53697" y="113267"/>
                  </a:lnTo>
                  <a:lnTo>
                    <a:pt x="89038" y="90083"/>
                  </a:lnTo>
                  <a:lnTo>
                    <a:pt x="127653" y="66751"/>
                  </a:lnTo>
                  <a:lnTo>
                    <a:pt x="166738" y="41747"/>
                  </a:lnTo>
                  <a:lnTo>
                    <a:pt x="208894" y="16264"/>
                  </a:lnTo>
                  <a:lnTo>
                    <a:pt x="24562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3056"/>
            <p:cNvSpPr/>
            <p:nvPr>
              <p:custDataLst>
                <p:tags r:id="rId38"/>
              </p:custDataLst>
            </p:nvPr>
          </p:nvSpPr>
          <p:spPr>
            <a:xfrm>
              <a:off x="2591093" y="4307992"/>
              <a:ext cx="82258" cy="314809"/>
            </a:xfrm>
            <a:custGeom>
              <a:avLst/>
              <a:gdLst/>
              <a:ahLst/>
              <a:cxnLst/>
              <a:rect l="0" t="0" r="0" b="0"/>
              <a:pathLst>
                <a:path w="82258" h="314809">
                  <a:moveTo>
                    <a:pt x="25107" y="3658"/>
                  </a:moveTo>
                  <a:lnTo>
                    <a:pt x="25107" y="3658"/>
                  </a:lnTo>
                  <a:lnTo>
                    <a:pt x="25107" y="0"/>
                  </a:lnTo>
                  <a:lnTo>
                    <a:pt x="25107" y="46873"/>
                  </a:lnTo>
                  <a:lnTo>
                    <a:pt x="25107" y="87924"/>
                  </a:lnTo>
                  <a:lnTo>
                    <a:pt x="21736" y="133897"/>
                  </a:lnTo>
                  <a:lnTo>
                    <a:pt x="16269" y="177557"/>
                  </a:lnTo>
                  <a:lnTo>
                    <a:pt x="10180" y="218402"/>
                  </a:lnTo>
                  <a:lnTo>
                    <a:pt x="4719" y="265946"/>
                  </a:lnTo>
                  <a:lnTo>
                    <a:pt x="147" y="304456"/>
                  </a:lnTo>
                  <a:lnTo>
                    <a:pt x="0" y="303673"/>
                  </a:lnTo>
                  <a:lnTo>
                    <a:pt x="12584" y="259479"/>
                  </a:lnTo>
                  <a:lnTo>
                    <a:pt x="16719" y="247884"/>
                  </a:lnTo>
                  <a:lnTo>
                    <a:pt x="20909" y="242731"/>
                  </a:lnTo>
                  <a:lnTo>
                    <a:pt x="25123" y="240440"/>
                  </a:lnTo>
                  <a:lnTo>
                    <a:pt x="27234" y="239829"/>
                  </a:lnTo>
                  <a:lnTo>
                    <a:pt x="33343" y="241033"/>
                  </a:lnTo>
                  <a:lnTo>
                    <a:pt x="36948" y="242341"/>
                  </a:lnTo>
                  <a:lnTo>
                    <a:pt x="44716" y="251321"/>
                  </a:lnTo>
                  <a:lnTo>
                    <a:pt x="71578" y="297039"/>
                  </a:lnTo>
                  <a:lnTo>
                    <a:pt x="82257" y="3148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3057"/>
            <p:cNvSpPr/>
            <p:nvPr>
              <p:custDataLst>
                <p:tags r:id="rId39"/>
              </p:custDataLst>
            </p:nvPr>
          </p:nvSpPr>
          <p:spPr>
            <a:xfrm>
              <a:off x="2736850" y="4488880"/>
              <a:ext cx="120651" cy="112638"/>
            </a:xfrm>
            <a:custGeom>
              <a:avLst/>
              <a:gdLst/>
              <a:ahLst/>
              <a:cxnLst/>
              <a:rect l="0" t="0" r="0" b="0"/>
              <a:pathLst>
                <a:path w="120651" h="112638">
                  <a:moveTo>
                    <a:pt x="0" y="83120"/>
                  </a:moveTo>
                  <a:lnTo>
                    <a:pt x="0" y="83120"/>
                  </a:lnTo>
                  <a:lnTo>
                    <a:pt x="0" y="73660"/>
                  </a:lnTo>
                  <a:lnTo>
                    <a:pt x="706" y="72580"/>
                  </a:lnTo>
                  <a:lnTo>
                    <a:pt x="1882" y="71860"/>
                  </a:lnTo>
                  <a:lnTo>
                    <a:pt x="22917" y="63639"/>
                  </a:lnTo>
                  <a:lnTo>
                    <a:pt x="57748" y="31551"/>
                  </a:lnTo>
                  <a:lnTo>
                    <a:pt x="64471" y="21160"/>
                  </a:lnTo>
                  <a:lnTo>
                    <a:pt x="66264" y="16413"/>
                  </a:lnTo>
                  <a:lnTo>
                    <a:pt x="66375" y="7376"/>
                  </a:lnTo>
                  <a:lnTo>
                    <a:pt x="65417" y="2991"/>
                  </a:lnTo>
                  <a:lnTo>
                    <a:pt x="63367" y="773"/>
                  </a:lnTo>
                  <a:lnTo>
                    <a:pt x="60589" y="0"/>
                  </a:lnTo>
                  <a:lnTo>
                    <a:pt x="57326" y="190"/>
                  </a:lnTo>
                  <a:lnTo>
                    <a:pt x="25911" y="26268"/>
                  </a:lnTo>
                  <a:lnTo>
                    <a:pt x="6843" y="44687"/>
                  </a:lnTo>
                  <a:lnTo>
                    <a:pt x="3041" y="52163"/>
                  </a:lnTo>
                  <a:lnTo>
                    <a:pt x="601" y="78573"/>
                  </a:lnTo>
                  <a:lnTo>
                    <a:pt x="3223" y="86438"/>
                  </a:lnTo>
                  <a:lnTo>
                    <a:pt x="13662" y="100822"/>
                  </a:lnTo>
                  <a:lnTo>
                    <a:pt x="25827" y="108627"/>
                  </a:lnTo>
                  <a:lnTo>
                    <a:pt x="41112" y="112095"/>
                  </a:lnTo>
                  <a:lnTo>
                    <a:pt x="76073" y="112637"/>
                  </a:lnTo>
                  <a:lnTo>
                    <a:pt x="120650" y="1021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SMARTInkShape-Group569"/>
          <p:cNvGrpSpPr/>
          <p:nvPr/>
        </p:nvGrpSpPr>
        <p:grpSpPr>
          <a:xfrm>
            <a:off x="3315660" y="4381500"/>
            <a:ext cx="364151" cy="215901"/>
            <a:chOff x="3315660" y="4381500"/>
            <a:chExt cx="364151" cy="215901"/>
          </a:xfrm>
        </p:grpSpPr>
        <p:sp>
          <p:nvSpPr>
            <p:cNvPr id="68" name="SMARTInkShape-3058"/>
            <p:cNvSpPr/>
            <p:nvPr>
              <p:custDataLst>
                <p:tags r:id="rId32"/>
              </p:custDataLst>
            </p:nvPr>
          </p:nvSpPr>
          <p:spPr>
            <a:xfrm>
              <a:off x="3315660" y="4489423"/>
              <a:ext cx="143508" cy="101601"/>
            </a:xfrm>
            <a:custGeom>
              <a:avLst/>
              <a:gdLst/>
              <a:ahLst/>
              <a:cxnLst/>
              <a:rect l="0" t="0" r="0" b="0"/>
              <a:pathLst>
                <a:path w="143508" h="101601">
                  <a:moveTo>
                    <a:pt x="11740" y="6377"/>
                  </a:moveTo>
                  <a:lnTo>
                    <a:pt x="11740" y="6377"/>
                  </a:lnTo>
                  <a:lnTo>
                    <a:pt x="11740" y="288"/>
                  </a:lnTo>
                  <a:lnTo>
                    <a:pt x="11740" y="44193"/>
                  </a:lnTo>
                  <a:lnTo>
                    <a:pt x="6273" y="90116"/>
                  </a:lnTo>
                  <a:lnTo>
                    <a:pt x="3901" y="98392"/>
                  </a:lnTo>
                  <a:lnTo>
                    <a:pt x="2280" y="101587"/>
                  </a:lnTo>
                  <a:lnTo>
                    <a:pt x="1200" y="101600"/>
                  </a:lnTo>
                  <a:lnTo>
                    <a:pt x="0" y="95971"/>
                  </a:lnTo>
                  <a:lnTo>
                    <a:pt x="7955" y="58462"/>
                  </a:lnTo>
                  <a:lnTo>
                    <a:pt x="18850" y="31452"/>
                  </a:lnTo>
                  <a:lnTo>
                    <a:pt x="35173" y="9684"/>
                  </a:lnTo>
                  <a:lnTo>
                    <a:pt x="39357" y="7171"/>
                  </a:lnTo>
                  <a:lnTo>
                    <a:pt x="43557" y="6201"/>
                  </a:lnTo>
                  <a:lnTo>
                    <a:pt x="47768" y="6260"/>
                  </a:lnTo>
                  <a:lnTo>
                    <a:pt x="51281" y="7710"/>
                  </a:lnTo>
                  <a:lnTo>
                    <a:pt x="57066" y="13084"/>
                  </a:lnTo>
                  <a:lnTo>
                    <a:pt x="64288" y="30785"/>
                  </a:lnTo>
                  <a:lnTo>
                    <a:pt x="68486" y="71886"/>
                  </a:lnTo>
                  <a:lnTo>
                    <a:pt x="66829" y="79707"/>
                  </a:lnTo>
                  <a:lnTo>
                    <a:pt x="65152" y="83418"/>
                  </a:lnTo>
                  <a:lnTo>
                    <a:pt x="69824" y="70539"/>
                  </a:lnTo>
                  <a:lnTo>
                    <a:pt x="80912" y="41237"/>
                  </a:lnTo>
                  <a:lnTo>
                    <a:pt x="95970" y="19998"/>
                  </a:lnTo>
                  <a:lnTo>
                    <a:pt x="113838" y="3671"/>
                  </a:lnTo>
                  <a:lnTo>
                    <a:pt x="118611" y="1045"/>
                  </a:lnTo>
                  <a:lnTo>
                    <a:pt x="122498" y="0"/>
                  </a:lnTo>
                  <a:lnTo>
                    <a:pt x="125795" y="9"/>
                  </a:lnTo>
                  <a:lnTo>
                    <a:pt x="128699" y="1426"/>
                  </a:lnTo>
                  <a:lnTo>
                    <a:pt x="133807" y="6763"/>
                  </a:lnTo>
                  <a:lnTo>
                    <a:pt x="142129" y="34780"/>
                  </a:lnTo>
                  <a:lnTo>
                    <a:pt x="143507" y="53442"/>
                  </a:lnTo>
                  <a:lnTo>
                    <a:pt x="138740" y="952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3059"/>
            <p:cNvSpPr/>
            <p:nvPr>
              <p:custDataLst>
                <p:tags r:id="rId33"/>
              </p:custDataLst>
            </p:nvPr>
          </p:nvSpPr>
          <p:spPr>
            <a:xfrm>
              <a:off x="3517900" y="4508500"/>
              <a:ext cx="9421" cy="88901"/>
            </a:xfrm>
            <a:custGeom>
              <a:avLst/>
              <a:gdLst/>
              <a:ahLst/>
              <a:cxnLst/>
              <a:rect l="0" t="0" r="0" b="0"/>
              <a:pathLst>
                <a:path w="9421" h="88901">
                  <a:moveTo>
                    <a:pt x="0" y="0"/>
                  </a:moveTo>
                  <a:lnTo>
                    <a:pt x="0" y="0"/>
                  </a:lnTo>
                  <a:lnTo>
                    <a:pt x="8838" y="0"/>
                  </a:lnTo>
                  <a:lnTo>
                    <a:pt x="9420" y="1411"/>
                  </a:lnTo>
                  <a:lnTo>
                    <a:pt x="6591" y="44571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3060"/>
            <p:cNvSpPr/>
            <p:nvPr>
              <p:custDataLst>
                <p:tags r:id="rId34"/>
              </p:custDataLst>
            </p:nvPr>
          </p:nvSpPr>
          <p:spPr>
            <a:xfrm>
              <a:off x="3524250" y="4381500"/>
              <a:ext cx="1" cy="63501"/>
            </a:xfrm>
            <a:custGeom>
              <a:avLst/>
              <a:gdLst/>
              <a:ahLst/>
              <a:cxnLst/>
              <a:rect l="0" t="0" r="0" b="0"/>
              <a:pathLst>
                <a:path w="1" h="63501">
                  <a:moveTo>
                    <a:pt x="0" y="63500"/>
                  </a:moveTo>
                  <a:lnTo>
                    <a:pt x="0" y="63500"/>
                  </a:lnTo>
                  <a:lnTo>
                    <a:pt x="0" y="1662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3061"/>
            <p:cNvSpPr/>
            <p:nvPr>
              <p:custDataLst>
                <p:tags r:id="rId35"/>
              </p:custDataLst>
            </p:nvPr>
          </p:nvSpPr>
          <p:spPr>
            <a:xfrm>
              <a:off x="3584285" y="4464971"/>
              <a:ext cx="95526" cy="117346"/>
            </a:xfrm>
            <a:custGeom>
              <a:avLst/>
              <a:gdLst/>
              <a:ahLst/>
              <a:cxnLst/>
              <a:rect l="0" t="0" r="0" b="0"/>
              <a:pathLst>
                <a:path w="95526" h="117346">
                  <a:moveTo>
                    <a:pt x="22515" y="18129"/>
                  </a:moveTo>
                  <a:lnTo>
                    <a:pt x="22515" y="18129"/>
                  </a:lnTo>
                  <a:lnTo>
                    <a:pt x="19144" y="21500"/>
                  </a:lnTo>
                  <a:lnTo>
                    <a:pt x="13677" y="33709"/>
                  </a:lnTo>
                  <a:lnTo>
                    <a:pt x="5677" y="79119"/>
                  </a:lnTo>
                  <a:lnTo>
                    <a:pt x="2021" y="107657"/>
                  </a:lnTo>
                  <a:lnTo>
                    <a:pt x="385" y="111681"/>
                  </a:lnTo>
                  <a:lnTo>
                    <a:pt x="0" y="114363"/>
                  </a:lnTo>
                  <a:lnTo>
                    <a:pt x="450" y="116152"/>
                  </a:lnTo>
                  <a:lnTo>
                    <a:pt x="1455" y="117345"/>
                  </a:lnTo>
                  <a:lnTo>
                    <a:pt x="2125" y="116023"/>
                  </a:lnTo>
                  <a:lnTo>
                    <a:pt x="13486" y="72593"/>
                  </a:lnTo>
                  <a:lnTo>
                    <a:pt x="29932" y="30284"/>
                  </a:lnTo>
                  <a:lnTo>
                    <a:pt x="57895" y="1519"/>
                  </a:lnTo>
                  <a:lnTo>
                    <a:pt x="62330" y="0"/>
                  </a:lnTo>
                  <a:lnTo>
                    <a:pt x="66697" y="399"/>
                  </a:lnTo>
                  <a:lnTo>
                    <a:pt x="71020" y="2075"/>
                  </a:lnTo>
                  <a:lnTo>
                    <a:pt x="83845" y="14549"/>
                  </a:lnTo>
                  <a:lnTo>
                    <a:pt x="88578" y="29473"/>
                  </a:lnTo>
                  <a:lnTo>
                    <a:pt x="95525" y="73690"/>
                  </a:lnTo>
                  <a:lnTo>
                    <a:pt x="92365" y="1133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SMARTInkShape-3062"/>
          <p:cNvSpPr/>
          <p:nvPr>
            <p:custDataLst>
              <p:tags r:id="rId3"/>
            </p:custDataLst>
          </p:nvPr>
        </p:nvSpPr>
        <p:spPr>
          <a:xfrm>
            <a:off x="4144220" y="4438912"/>
            <a:ext cx="186481" cy="158489"/>
          </a:xfrm>
          <a:custGeom>
            <a:avLst/>
            <a:gdLst/>
            <a:ahLst/>
            <a:cxnLst/>
            <a:rect l="0" t="0" r="0" b="0"/>
            <a:pathLst>
              <a:path w="186481" h="158489">
                <a:moveTo>
                  <a:pt x="186480" y="6088"/>
                </a:moveTo>
                <a:lnTo>
                  <a:pt x="186480" y="6088"/>
                </a:lnTo>
                <a:lnTo>
                  <a:pt x="186480" y="0"/>
                </a:lnTo>
                <a:lnTo>
                  <a:pt x="186480" y="3187"/>
                </a:lnTo>
                <a:lnTo>
                  <a:pt x="179999" y="22135"/>
                </a:lnTo>
                <a:lnTo>
                  <a:pt x="153877" y="65099"/>
                </a:lnTo>
                <a:lnTo>
                  <a:pt x="124797" y="92690"/>
                </a:lnTo>
                <a:lnTo>
                  <a:pt x="96057" y="106398"/>
                </a:lnTo>
                <a:lnTo>
                  <a:pt x="78559" y="109937"/>
                </a:lnTo>
                <a:lnTo>
                  <a:pt x="47024" y="107257"/>
                </a:lnTo>
                <a:lnTo>
                  <a:pt x="30660" y="101382"/>
                </a:lnTo>
                <a:lnTo>
                  <a:pt x="9548" y="83398"/>
                </a:lnTo>
                <a:lnTo>
                  <a:pt x="2010" y="71963"/>
                </a:lnTo>
                <a:lnTo>
                  <a:pt x="0" y="66938"/>
                </a:lnTo>
                <a:lnTo>
                  <a:pt x="71" y="63588"/>
                </a:lnTo>
                <a:lnTo>
                  <a:pt x="1530" y="61355"/>
                </a:lnTo>
                <a:lnTo>
                  <a:pt x="3913" y="59866"/>
                </a:lnTo>
                <a:lnTo>
                  <a:pt x="12206" y="60093"/>
                </a:lnTo>
                <a:lnTo>
                  <a:pt x="34419" y="67950"/>
                </a:lnTo>
                <a:lnTo>
                  <a:pt x="73109" y="89569"/>
                </a:lnTo>
                <a:lnTo>
                  <a:pt x="117737" y="113603"/>
                </a:lnTo>
                <a:lnTo>
                  <a:pt x="180130" y="15848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SMARTInkShape-Group571"/>
          <p:cNvGrpSpPr/>
          <p:nvPr/>
        </p:nvGrpSpPr>
        <p:grpSpPr>
          <a:xfrm>
            <a:off x="4794250" y="4305806"/>
            <a:ext cx="628651" cy="332907"/>
            <a:chOff x="4794250" y="4305806"/>
            <a:chExt cx="628651" cy="332907"/>
          </a:xfrm>
        </p:grpSpPr>
        <p:sp>
          <p:nvSpPr>
            <p:cNvPr id="74" name="SMARTInkShape-3063"/>
            <p:cNvSpPr/>
            <p:nvPr>
              <p:custDataLst>
                <p:tags r:id="rId30"/>
              </p:custDataLst>
            </p:nvPr>
          </p:nvSpPr>
          <p:spPr>
            <a:xfrm>
              <a:off x="4794250" y="4495800"/>
              <a:ext cx="95251" cy="142913"/>
            </a:xfrm>
            <a:custGeom>
              <a:avLst/>
              <a:gdLst/>
              <a:ahLst/>
              <a:cxnLst/>
              <a:rect l="0" t="0" r="0" b="0"/>
              <a:pathLst>
                <a:path w="95251" h="142913">
                  <a:moveTo>
                    <a:pt x="0" y="38100"/>
                  </a:moveTo>
                  <a:lnTo>
                    <a:pt x="0" y="38100"/>
                  </a:lnTo>
                  <a:lnTo>
                    <a:pt x="0" y="34729"/>
                  </a:lnTo>
                  <a:lnTo>
                    <a:pt x="705" y="34442"/>
                  </a:lnTo>
                  <a:lnTo>
                    <a:pt x="3371" y="36004"/>
                  </a:lnTo>
                  <a:lnTo>
                    <a:pt x="8838" y="40850"/>
                  </a:lnTo>
                  <a:lnTo>
                    <a:pt x="22862" y="80394"/>
                  </a:lnTo>
                  <a:lnTo>
                    <a:pt x="45527" y="124338"/>
                  </a:lnTo>
                  <a:lnTo>
                    <a:pt x="54098" y="138990"/>
                  </a:lnTo>
                  <a:lnTo>
                    <a:pt x="58851" y="142912"/>
                  </a:lnTo>
                  <a:lnTo>
                    <a:pt x="61106" y="141841"/>
                  </a:lnTo>
                  <a:lnTo>
                    <a:pt x="65493" y="135007"/>
                  </a:lnTo>
                  <a:lnTo>
                    <a:pt x="73353" y="90142"/>
                  </a:lnTo>
                  <a:lnTo>
                    <a:pt x="79401" y="43232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3064"/>
            <p:cNvSpPr/>
            <p:nvPr>
              <p:custDataLst>
                <p:tags r:id="rId31"/>
              </p:custDataLst>
            </p:nvPr>
          </p:nvSpPr>
          <p:spPr>
            <a:xfrm>
              <a:off x="4926912" y="4305806"/>
              <a:ext cx="495989" cy="315702"/>
            </a:xfrm>
            <a:custGeom>
              <a:avLst/>
              <a:gdLst/>
              <a:ahLst/>
              <a:cxnLst/>
              <a:rect l="0" t="0" r="0" b="0"/>
              <a:pathLst>
                <a:path w="495989" h="315702">
                  <a:moveTo>
                    <a:pt x="70538" y="278894"/>
                  </a:moveTo>
                  <a:lnTo>
                    <a:pt x="70538" y="278894"/>
                  </a:lnTo>
                  <a:lnTo>
                    <a:pt x="68656" y="234065"/>
                  </a:lnTo>
                  <a:lnTo>
                    <a:pt x="67167" y="227841"/>
                  </a:lnTo>
                  <a:lnTo>
                    <a:pt x="64763" y="223692"/>
                  </a:lnTo>
                  <a:lnTo>
                    <a:pt x="61749" y="220926"/>
                  </a:lnTo>
                  <a:lnTo>
                    <a:pt x="58329" y="219082"/>
                  </a:lnTo>
                  <a:lnTo>
                    <a:pt x="47002" y="218914"/>
                  </a:lnTo>
                  <a:lnTo>
                    <a:pt x="32561" y="222603"/>
                  </a:lnTo>
                  <a:lnTo>
                    <a:pt x="16735" y="231298"/>
                  </a:lnTo>
                  <a:lnTo>
                    <a:pt x="5938" y="244099"/>
                  </a:lnTo>
                  <a:lnTo>
                    <a:pt x="199" y="257785"/>
                  </a:lnTo>
                  <a:lnTo>
                    <a:pt x="0" y="268571"/>
                  </a:lnTo>
                  <a:lnTo>
                    <a:pt x="7226" y="289319"/>
                  </a:lnTo>
                  <a:lnTo>
                    <a:pt x="10691" y="294311"/>
                  </a:lnTo>
                  <a:lnTo>
                    <a:pt x="18304" y="299857"/>
                  </a:lnTo>
                  <a:lnTo>
                    <a:pt x="28273" y="300440"/>
                  </a:lnTo>
                  <a:lnTo>
                    <a:pt x="47987" y="297567"/>
                  </a:lnTo>
                  <a:lnTo>
                    <a:pt x="56401" y="292520"/>
                  </a:lnTo>
                  <a:lnTo>
                    <a:pt x="56880" y="293623"/>
                  </a:lnTo>
                  <a:lnTo>
                    <a:pt x="58260" y="301210"/>
                  </a:lnTo>
                  <a:lnTo>
                    <a:pt x="64690" y="310453"/>
                  </a:lnTo>
                  <a:lnTo>
                    <a:pt x="68645" y="314086"/>
                  </a:lnTo>
                  <a:lnTo>
                    <a:pt x="72754" y="315701"/>
                  </a:lnTo>
                  <a:lnTo>
                    <a:pt x="89147" y="309869"/>
                  </a:lnTo>
                  <a:lnTo>
                    <a:pt x="105137" y="295833"/>
                  </a:lnTo>
                  <a:lnTo>
                    <a:pt x="127505" y="253983"/>
                  </a:lnTo>
                  <a:lnTo>
                    <a:pt x="140335" y="220713"/>
                  </a:lnTo>
                  <a:lnTo>
                    <a:pt x="151190" y="182633"/>
                  </a:lnTo>
                  <a:lnTo>
                    <a:pt x="158876" y="144069"/>
                  </a:lnTo>
                  <a:lnTo>
                    <a:pt x="162716" y="111021"/>
                  </a:lnTo>
                  <a:lnTo>
                    <a:pt x="164878" y="64211"/>
                  </a:lnTo>
                  <a:lnTo>
                    <a:pt x="165668" y="17006"/>
                  </a:lnTo>
                  <a:lnTo>
                    <a:pt x="163853" y="5396"/>
                  </a:lnTo>
                  <a:lnTo>
                    <a:pt x="162381" y="1311"/>
                  </a:lnTo>
                  <a:lnTo>
                    <a:pt x="160695" y="0"/>
                  </a:lnTo>
                  <a:lnTo>
                    <a:pt x="158865" y="537"/>
                  </a:lnTo>
                  <a:lnTo>
                    <a:pt x="156939" y="2305"/>
                  </a:lnTo>
                  <a:lnTo>
                    <a:pt x="149485" y="45701"/>
                  </a:lnTo>
                  <a:lnTo>
                    <a:pt x="147552" y="92286"/>
                  </a:lnTo>
                  <a:lnTo>
                    <a:pt x="146979" y="139014"/>
                  </a:lnTo>
                  <a:lnTo>
                    <a:pt x="146810" y="174105"/>
                  </a:lnTo>
                  <a:lnTo>
                    <a:pt x="147465" y="214135"/>
                  </a:lnTo>
                  <a:lnTo>
                    <a:pt x="151768" y="256538"/>
                  </a:lnTo>
                  <a:lnTo>
                    <a:pt x="156198" y="279495"/>
                  </a:lnTo>
                  <a:lnTo>
                    <a:pt x="158689" y="283528"/>
                  </a:lnTo>
                  <a:lnTo>
                    <a:pt x="161761" y="286216"/>
                  </a:lnTo>
                  <a:lnTo>
                    <a:pt x="165219" y="288009"/>
                  </a:lnTo>
                  <a:lnTo>
                    <a:pt x="169642" y="287087"/>
                  </a:lnTo>
                  <a:lnTo>
                    <a:pt x="180201" y="280419"/>
                  </a:lnTo>
                  <a:lnTo>
                    <a:pt x="206700" y="249714"/>
                  </a:lnTo>
                  <a:lnTo>
                    <a:pt x="229083" y="208860"/>
                  </a:lnTo>
                  <a:lnTo>
                    <a:pt x="237145" y="191742"/>
                  </a:lnTo>
                  <a:lnTo>
                    <a:pt x="237348" y="189043"/>
                  </a:lnTo>
                  <a:lnTo>
                    <a:pt x="236778" y="187243"/>
                  </a:lnTo>
                  <a:lnTo>
                    <a:pt x="235692" y="188160"/>
                  </a:lnTo>
                  <a:lnTo>
                    <a:pt x="226899" y="210475"/>
                  </a:lnTo>
                  <a:lnTo>
                    <a:pt x="223460" y="256060"/>
                  </a:lnTo>
                  <a:lnTo>
                    <a:pt x="223286" y="263671"/>
                  </a:lnTo>
                  <a:lnTo>
                    <a:pt x="225287" y="270157"/>
                  </a:lnTo>
                  <a:lnTo>
                    <a:pt x="233154" y="281126"/>
                  </a:lnTo>
                  <a:lnTo>
                    <a:pt x="238215" y="283909"/>
                  </a:lnTo>
                  <a:lnTo>
                    <a:pt x="249483" y="285121"/>
                  </a:lnTo>
                  <a:lnTo>
                    <a:pt x="261547" y="279545"/>
                  </a:lnTo>
                  <a:lnTo>
                    <a:pt x="280239" y="262624"/>
                  </a:lnTo>
                  <a:lnTo>
                    <a:pt x="313595" y="215620"/>
                  </a:lnTo>
                  <a:lnTo>
                    <a:pt x="322957" y="199161"/>
                  </a:lnTo>
                  <a:lnTo>
                    <a:pt x="322778" y="198927"/>
                  </a:lnTo>
                  <a:lnTo>
                    <a:pt x="320698" y="200549"/>
                  </a:lnTo>
                  <a:lnTo>
                    <a:pt x="319304" y="205504"/>
                  </a:lnTo>
                  <a:lnTo>
                    <a:pt x="318932" y="208801"/>
                  </a:lnTo>
                  <a:lnTo>
                    <a:pt x="321779" y="220182"/>
                  </a:lnTo>
                  <a:lnTo>
                    <a:pt x="327075" y="226459"/>
                  </a:lnTo>
                  <a:lnTo>
                    <a:pt x="335543" y="231601"/>
                  </a:lnTo>
                  <a:lnTo>
                    <a:pt x="348714" y="236238"/>
                  </a:lnTo>
                  <a:lnTo>
                    <a:pt x="362094" y="236888"/>
                  </a:lnTo>
                  <a:lnTo>
                    <a:pt x="368626" y="236073"/>
                  </a:lnTo>
                  <a:lnTo>
                    <a:pt x="391302" y="224814"/>
                  </a:lnTo>
                  <a:lnTo>
                    <a:pt x="412523" y="208072"/>
                  </a:lnTo>
                  <a:lnTo>
                    <a:pt x="420086" y="197794"/>
                  </a:lnTo>
                  <a:lnTo>
                    <a:pt x="422104" y="193077"/>
                  </a:lnTo>
                  <a:lnTo>
                    <a:pt x="422463" y="184073"/>
                  </a:lnTo>
                  <a:lnTo>
                    <a:pt x="421571" y="179697"/>
                  </a:lnTo>
                  <a:lnTo>
                    <a:pt x="419566" y="176779"/>
                  </a:lnTo>
                  <a:lnTo>
                    <a:pt x="416818" y="174834"/>
                  </a:lnTo>
                  <a:lnTo>
                    <a:pt x="413574" y="173537"/>
                  </a:lnTo>
                  <a:lnTo>
                    <a:pt x="410707" y="173378"/>
                  </a:lnTo>
                  <a:lnTo>
                    <a:pt x="405639" y="175083"/>
                  </a:lnTo>
                  <a:lnTo>
                    <a:pt x="395448" y="190123"/>
                  </a:lnTo>
                  <a:lnTo>
                    <a:pt x="393212" y="200870"/>
                  </a:lnTo>
                  <a:lnTo>
                    <a:pt x="395277" y="211056"/>
                  </a:lnTo>
                  <a:lnTo>
                    <a:pt x="400898" y="222638"/>
                  </a:lnTo>
                  <a:lnTo>
                    <a:pt x="422109" y="241059"/>
                  </a:lnTo>
                  <a:lnTo>
                    <a:pt x="495988" y="2598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SMARTInkShape-Group572"/>
          <p:cNvGrpSpPr/>
          <p:nvPr/>
        </p:nvGrpSpPr>
        <p:grpSpPr>
          <a:xfrm>
            <a:off x="5970833" y="4322930"/>
            <a:ext cx="277568" cy="299562"/>
            <a:chOff x="5970833" y="4322930"/>
            <a:chExt cx="277568" cy="299562"/>
          </a:xfrm>
        </p:grpSpPr>
        <p:sp>
          <p:nvSpPr>
            <p:cNvPr id="77" name="SMARTInkShape-3065"/>
            <p:cNvSpPr/>
            <p:nvPr>
              <p:custDataLst>
                <p:tags r:id="rId28"/>
              </p:custDataLst>
            </p:nvPr>
          </p:nvSpPr>
          <p:spPr>
            <a:xfrm>
              <a:off x="5970833" y="4322930"/>
              <a:ext cx="252168" cy="299562"/>
            </a:xfrm>
            <a:custGeom>
              <a:avLst/>
              <a:gdLst/>
              <a:ahLst/>
              <a:cxnLst/>
              <a:rect l="0" t="0" r="0" b="0"/>
              <a:pathLst>
                <a:path w="252168" h="299562">
                  <a:moveTo>
                    <a:pt x="93417" y="230020"/>
                  </a:moveTo>
                  <a:lnTo>
                    <a:pt x="93417" y="230020"/>
                  </a:lnTo>
                  <a:lnTo>
                    <a:pt x="93417" y="223278"/>
                  </a:lnTo>
                  <a:lnTo>
                    <a:pt x="91535" y="218086"/>
                  </a:lnTo>
                  <a:lnTo>
                    <a:pt x="81208" y="205634"/>
                  </a:lnTo>
                  <a:lnTo>
                    <a:pt x="73643" y="201543"/>
                  </a:lnTo>
                  <a:lnTo>
                    <a:pt x="69651" y="200452"/>
                  </a:lnTo>
                  <a:lnTo>
                    <a:pt x="61452" y="201121"/>
                  </a:lnTo>
                  <a:lnTo>
                    <a:pt x="57291" y="202288"/>
                  </a:lnTo>
                  <a:lnTo>
                    <a:pt x="29925" y="224188"/>
                  </a:lnTo>
                  <a:lnTo>
                    <a:pt x="4352" y="258119"/>
                  </a:lnTo>
                  <a:lnTo>
                    <a:pt x="0" y="275270"/>
                  </a:lnTo>
                  <a:lnTo>
                    <a:pt x="801" y="279942"/>
                  </a:lnTo>
                  <a:lnTo>
                    <a:pt x="5452" y="287015"/>
                  </a:lnTo>
                  <a:lnTo>
                    <a:pt x="9373" y="288478"/>
                  </a:lnTo>
                  <a:lnTo>
                    <a:pt x="19375" y="288221"/>
                  </a:lnTo>
                  <a:lnTo>
                    <a:pt x="47407" y="277239"/>
                  </a:lnTo>
                  <a:lnTo>
                    <a:pt x="65438" y="266275"/>
                  </a:lnTo>
                  <a:lnTo>
                    <a:pt x="70398" y="260715"/>
                  </a:lnTo>
                  <a:lnTo>
                    <a:pt x="72427" y="259655"/>
                  </a:lnTo>
                  <a:lnTo>
                    <a:pt x="74484" y="259654"/>
                  </a:lnTo>
                  <a:lnTo>
                    <a:pt x="76562" y="260360"/>
                  </a:lnTo>
                  <a:lnTo>
                    <a:pt x="77947" y="261535"/>
                  </a:lnTo>
                  <a:lnTo>
                    <a:pt x="83723" y="270484"/>
                  </a:lnTo>
                  <a:lnTo>
                    <a:pt x="96190" y="276660"/>
                  </a:lnTo>
                  <a:lnTo>
                    <a:pt x="101616" y="276635"/>
                  </a:lnTo>
                  <a:lnTo>
                    <a:pt x="113287" y="272845"/>
                  </a:lnTo>
                  <a:lnTo>
                    <a:pt x="131760" y="259407"/>
                  </a:lnTo>
                  <a:lnTo>
                    <a:pt x="147268" y="242019"/>
                  </a:lnTo>
                  <a:lnTo>
                    <a:pt x="170925" y="196903"/>
                  </a:lnTo>
                  <a:lnTo>
                    <a:pt x="192504" y="157021"/>
                  </a:lnTo>
                  <a:lnTo>
                    <a:pt x="213153" y="111544"/>
                  </a:lnTo>
                  <a:lnTo>
                    <a:pt x="227449" y="69112"/>
                  </a:lnTo>
                  <a:lnTo>
                    <a:pt x="237397" y="21789"/>
                  </a:lnTo>
                  <a:lnTo>
                    <a:pt x="237842" y="6945"/>
                  </a:lnTo>
                  <a:lnTo>
                    <a:pt x="236972" y="2986"/>
                  </a:lnTo>
                  <a:lnTo>
                    <a:pt x="235687" y="348"/>
                  </a:lnTo>
                  <a:lnTo>
                    <a:pt x="234124" y="0"/>
                  </a:lnTo>
                  <a:lnTo>
                    <a:pt x="232377" y="1179"/>
                  </a:lnTo>
                  <a:lnTo>
                    <a:pt x="230507" y="3376"/>
                  </a:lnTo>
                  <a:lnTo>
                    <a:pt x="222436" y="43094"/>
                  </a:lnTo>
                  <a:lnTo>
                    <a:pt x="216155" y="89811"/>
                  </a:lnTo>
                  <a:lnTo>
                    <a:pt x="211937" y="127723"/>
                  </a:lnTo>
                  <a:lnTo>
                    <a:pt x="205596" y="171879"/>
                  </a:lnTo>
                  <a:lnTo>
                    <a:pt x="202620" y="217418"/>
                  </a:lnTo>
                  <a:lnTo>
                    <a:pt x="202320" y="258732"/>
                  </a:lnTo>
                  <a:lnTo>
                    <a:pt x="204848" y="276177"/>
                  </a:lnTo>
                  <a:lnTo>
                    <a:pt x="212086" y="289575"/>
                  </a:lnTo>
                  <a:lnTo>
                    <a:pt x="216980" y="295123"/>
                  </a:lnTo>
                  <a:lnTo>
                    <a:pt x="221653" y="298117"/>
                  </a:lnTo>
                  <a:lnTo>
                    <a:pt x="226181" y="299406"/>
                  </a:lnTo>
                  <a:lnTo>
                    <a:pt x="230609" y="299561"/>
                  </a:lnTo>
                  <a:lnTo>
                    <a:pt x="234973" y="296842"/>
                  </a:lnTo>
                  <a:lnTo>
                    <a:pt x="252167" y="2744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3066"/>
            <p:cNvSpPr/>
            <p:nvPr>
              <p:custDataLst>
                <p:tags r:id="rId29"/>
              </p:custDataLst>
            </p:nvPr>
          </p:nvSpPr>
          <p:spPr>
            <a:xfrm>
              <a:off x="6122185" y="4457700"/>
              <a:ext cx="126216" cy="31751"/>
            </a:xfrm>
            <a:custGeom>
              <a:avLst/>
              <a:gdLst/>
              <a:ahLst/>
              <a:cxnLst/>
              <a:rect l="0" t="0" r="0" b="0"/>
              <a:pathLst>
                <a:path w="126216" h="31751">
                  <a:moveTo>
                    <a:pt x="18265" y="31750"/>
                  </a:moveTo>
                  <a:lnTo>
                    <a:pt x="18265" y="31750"/>
                  </a:lnTo>
                  <a:lnTo>
                    <a:pt x="0" y="31750"/>
                  </a:lnTo>
                  <a:lnTo>
                    <a:pt x="45789" y="19816"/>
                  </a:lnTo>
                  <a:lnTo>
                    <a:pt x="88142" y="14106"/>
                  </a:lnTo>
                  <a:lnTo>
                    <a:pt x="1262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SMARTInkShape-Group573"/>
          <p:cNvGrpSpPr/>
          <p:nvPr/>
        </p:nvGrpSpPr>
        <p:grpSpPr>
          <a:xfrm>
            <a:off x="6791506" y="4335230"/>
            <a:ext cx="627332" cy="300271"/>
            <a:chOff x="6791506" y="4335230"/>
            <a:chExt cx="627332" cy="300271"/>
          </a:xfrm>
        </p:grpSpPr>
        <p:sp>
          <p:nvSpPr>
            <p:cNvPr id="80" name="SMARTInkShape-3067"/>
            <p:cNvSpPr/>
            <p:nvPr>
              <p:custDataLst>
                <p:tags r:id="rId23"/>
              </p:custDataLst>
            </p:nvPr>
          </p:nvSpPr>
          <p:spPr>
            <a:xfrm>
              <a:off x="6998667" y="4335230"/>
              <a:ext cx="79859" cy="300271"/>
            </a:xfrm>
            <a:custGeom>
              <a:avLst/>
              <a:gdLst/>
              <a:ahLst/>
              <a:cxnLst/>
              <a:rect l="0" t="0" r="0" b="0"/>
              <a:pathLst>
                <a:path w="79859" h="300271">
                  <a:moveTo>
                    <a:pt x="30783" y="8170"/>
                  </a:moveTo>
                  <a:lnTo>
                    <a:pt x="30783" y="8170"/>
                  </a:lnTo>
                  <a:lnTo>
                    <a:pt x="35146" y="147"/>
                  </a:lnTo>
                  <a:lnTo>
                    <a:pt x="35808" y="0"/>
                  </a:lnTo>
                  <a:lnTo>
                    <a:pt x="36250" y="606"/>
                  </a:lnTo>
                  <a:lnTo>
                    <a:pt x="36871" y="8202"/>
                  </a:lnTo>
                  <a:lnTo>
                    <a:pt x="27648" y="44395"/>
                  </a:lnTo>
                  <a:lnTo>
                    <a:pt x="21230" y="84912"/>
                  </a:lnTo>
                  <a:lnTo>
                    <a:pt x="18309" y="129529"/>
                  </a:lnTo>
                  <a:lnTo>
                    <a:pt x="13241" y="176964"/>
                  </a:lnTo>
                  <a:lnTo>
                    <a:pt x="10298" y="218814"/>
                  </a:lnTo>
                  <a:lnTo>
                    <a:pt x="6353" y="260348"/>
                  </a:lnTo>
                  <a:lnTo>
                    <a:pt x="0" y="295464"/>
                  </a:lnTo>
                  <a:lnTo>
                    <a:pt x="1089" y="294950"/>
                  </a:lnTo>
                  <a:lnTo>
                    <a:pt x="6061" y="288733"/>
                  </a:lnTo>
                  <a:lnTo>
                    <a:pt x="26682" y="244528"/>
                  </a:lnTo>
                  <a:lnTo>
                    <a:pt x="44149" y="221900"/>
                  </a:lnTo>
                  <a:lnTo>
                    <a:pt x="50276" y="216273"/>
                  </a:lnTo>
                  <a:lnTo>
                    <a:pt x="55773" y="213227"/>
                  </a:lnTo>
                  <a:lnTo>
                    <a:pt x="65643" y="211725"/>
                  </a:lnTo>
                  <a:lnTo>
                    <a:pt x="69545" y="213724"/>
                  </a:lnTo>
                  <a:lnTo>
                    <a:pt x="75762" y="221588"/>
                  </a:lnTo>
                  <a:lnTo>
                    <a:pt x="79858" y="244658"/>
                  </a:lnTo>
                  <a:lnTo>
                    <a:pt x="75721" y="291521"/>
                  </a:lnTo>
                  <a:lnTo>
                    <a:pt x="75233" y="3002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3068"/>
            <p:cNvSpPr/>
            <p:nvPr>
              <p:custDataLst>
                <p:tags r:id="rId24"/>
              </p:custDataLst>
            </p:nvPr>
          </p:nvSpPr>
          <p:spPr>
            <a:xfrm>
              <a:off x="6791506" y="4511780"/>
              <a:ext cx="161745" cy="114873"/>
            </a:xfrm>
            <a:custGeom>
              <a:avLst/>
              <a:gdLst/>
              <a:ahLst/>
              <a:cxnLst/>
              <a:rect l="0" t="0" r="0" b="0"/>
              <a:pathLst>
                <a:path w="161745" h="114873">
                  <a:moveTo>
                    <a:pt x="15694" y="9420"/>
                  </a:moveTo>
                  <a:lnTo>
                    <a:pt x="15694" y="9420"/>
                  </a:lnTo>
                  <a:lnTo>
                    <a:pt x="15694" y="581"/>
                  </a:lnTo>
                  <a:lnTo>
                    <a:pt x="14988" y="0"/>
                  </a:lnTo>
                  <a:lnTo>
                    <a:pt x="13812" y="318"/>
                  </a:lnTo>
                  <a:lnTo>
                    <a:pt x="12323" y="1235"/>
                  </a:lnTo>
                  <a:lnTo>
                    <a:pt x="6855" y="12639"/>
                  </a:lnTo>
                  <a:lnTo>
                    <a:pt x="1621" y="52264"/>
                  </a:lnTo>
                  <a:lnTo>
                    <a:pt x="0" y="83262"/>
                  </a:lnTo>
                  <a:lnTo>
                    <a:pt x="3075" y="100094"/>
                  </a:lnTo>
                  <a:lnTo>
                    <a:pt x="9144" y="112279"/>
                  </a:lnTo>
                  <a:lnTo>
                    <a:pt x="12739" y="114682"/>
                  </a:lnTo>
                  <a:lnTo>
                    <a:pt x="16546" y="114872"/>
                  </a:lnTo>
                  <a:lnTo>
                    <a:pt x="20495" y="113588"/>
                  </a:lnTo>
                  <a:lnTo>
                    <a:pt x="26764" y="106517"/>
                  </a:lnTo>
                  <a:lnTo>
                    <a:pt x="48582" y="64210"/>
                  </a:lnTo>
                  <a:lnTo>
                    <a:pt x="51730" y="61469"/>
                  </a:lnTo>
                  <a:lnTo>
                    <a:pt x="55240" y="60347"/>
                  </a:lnTo>
                  <a:lnTo>
                    <a:pt x="58992" y="60305"/>
                  </a:lnTo>
                  <a:lnTo>
                    <a:pt x="62198" y="61687"/>
                  </a:lnTo>
                  <a:lnTo>
                    <a:pt x="67642" y="66987"/>
                  </a:lnTo>
                  <a:lnTo>
                    <a:pt x="87387" y="107521"/>
                  </a:lnTo>
                  <a:lnTo>
                    <a:pt x="91006" y="110804"/>
                  </a:lnTo>
                  <a:lnTo>
                    <a:pt x="94125" y="112287"/>
                  </a:lnTo>
                  <a:lnTo>
                    <a:pt x="96908" y="112570"/>
                  </a:lnTo>
                  <a:lnTo>
                    <a:pt x="99470" y="112053"/>
                  </a:lnTo>
                  <a:lnTo>
                    <a:pt x="118085" y="101085"/>
                  </a:lnTo>
                  <a:lnTo>
                    <a:pt x="127288" y="93434"/>
                  </a:lnTo>
                  <a:lnTo>
                    <a:pt x="148966" y="52111"/>
                  </a:lnTo>
                  <a:lnTo>
                    <a:pt x="161744" y="94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3069"/>
            <p:cNvSpPr/>
            <p:nvPr>
              <p:custDataLst>
                <p:tags r:id="rId25"/>
              </p:custDataLst>
            </p:nvPr>
          </p:nvSpPr>
          <p:spPr>
            <a:xfrm>
              <a:off x="7143750" y="4552950"/>
              <a:ext cx="1" cy="57151"/>
            </a:xfrm>
            <a:custGeom>
              <a:avLst/>
              <a:gdLst/>
              <a:ahLst/>
              <a:cxnLst/>
              <a:rect l="0" t="0" r="0" b="0"/>
              <a:pathLst>
                <a:path w="1" h="57151">
                  <a:moveTo>
                    <a:pt x="0" y="0"/>
                  </a:moveTo>
                  <a:lnTo>
                    <a:pt x="0" y="0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3070"/>
            <p:cNvSpPr/>
            <p:nvPr>
              <p:custDataLst>
                <p:tags r:id="rId26"/>
              </p:custDataLst>
            </p:nvPr>
          </p:nvSpPr>
          <p:spPr>
            <a:xfrm>
              <a:off x="7162800" y="4476750"/>
              <a:ext cx="12701" cy="63501"/>
            </a:xfrm>
            <a:custGeom>
              <a:avLst/>
              <a:gdLst/>
              <a:ahLst/>
              <a:cxnLst/>
              <a:rect l="0" t="0" r="0" b="0"/>
              <a:pathLst>
                <a:path w="12701" h="63501">
                  <a:moveTo>
                    <a:pt x="0" y="63500"/>
                  </a:moveTo>
                  <a:lnTo>
                    <a:pt x="0" y="63500"/>
                  </a:lnTo>
                  <a:lnTo>
                    <a:pt x="1411" y="46880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3071"/>
            <p:cNvSpPr/>
            <p:nvPr>
              <p:custDataLst>
                <p:tags r:id="rId27"/>
              </p:custDataLst>
            </p:nvPr>
          </p:nvSpPr>
          <p:spPr>
            <a:xfrm>
              <a:off x="7224785" y="4348357"/>
              <a:ext cx="194053" cy="270753"/>
            </a:xfrm>
            <a:custGeom>
              <a:avLst/>
              <a:gdLst/>
              <a:ahLst/>
              <a:cxnLst/>
              <a:rect l="0" t="0" r="0" b="0"/>
              <a:pathLst>
                <a:path w="194053" h="270753">
                  <a:moveTo>
                    <a:pt x="77715" y="172843"/>
                  </a:moveTo>
                  <a:lnTo>
                    <a:pt x="77715" y="172843"/>
                  </a:lnTo>
                  <a:lnTo>
                    <a:pt x="74344" y="172843"/>
                  </a:lnTo>
                  <a:lnTo>
                    <a:pt x="53949" y="164004"/>
                  </a:lnTo>
                  <a:lnTo>
                    <a:pt x="49171" y="164128"/>
                  </a:lnTo>
                  <a:lnTo>
                    <a:pt x="38217" y="168029"/>
                  </a:lnTo>
                  <a:lnTo>
                    <a:pt x="8134" y="192193"/>
                  </a:lnTo>
                  <a:lnTo>
                    <a:pt x="105" y="209935"/>
                  </a:lnTo>
                  <a:lnTo>
                    <a:pt x="0" y="239807"/>
                  </a:lnTo>
                  <a:lnTo>
                    <a:pt x="4604" y="255757"/>
                  </a:lnTo>
                  <a:lnTo>
                    <a:pt x="7808" y="261985"/>
                  </a:lnTo>
                  <a:lnTo>
                    <a:pt x="12765" y="266138"/>
                  </a:lnTo>
                  <a:lnTo>
                    <a:pt x="25800" y="270752"/>
                  </a:lnTo>
                  <a:lnTo>
                    <a:pt x="32522" y="269866"/>
                  </a:lnTo>
                  <a:lnTo>
                    <a:pt x="51389" y="259211"/>
                  </a:lnTo>
                  <a:lnTo>
                    <a:pt x="70763" y="240729"/>
                  </a:lnTo>
                  <a:lnTo>
                    <a:pt x="98227" y="202087"/>
                  </a:lnTo>
                  <a:lnTo>
                    <a:pt x="120402" y="159166"/>
                  </a:lnTo>
                  <a:lnTo>
                    <a:pt x="145335" y="115709"/>
                  </a:lnTo>
                  <a:lnTo>
                    <a:pt x="164058" y="73363"/>
                  </a:lnTo>
                  <a:lnTo>
                    <a:pt x="183809" y="34868"/>
                  </a:lnTo>
                  <a:lnTo>
                    <a:pt x="194052" y="5667"/>
                  </a:lnTo>
                  <a:lnTo>
                    <a:pt x="193373" y="1421"/>
                  </a:lnTo>
                  <a:lnTo>
                    <a:pt x="190803" y="0"/>
                  </a:lnTo>
                  <a:lnTo>
                    <a:pt x="186974" y="464"/>
                  </a:lnTo>
                  <a:lnTo>
                    <a:pt x="177075" y="12269"/>
                  </a:lnTo>
                  <a:lnTo>
                    <a:pt x="155997" y="54644"/>
                  </a:lnTo>
                  <a:lnTo>
                    <a:pt x="141362" y="93449"/>
                  </a:lnTo>
                  <a:lnTo>
                    <a:pt x="127499" y="140802"/>
                  </a:lnTo>
                  <a:lnTo>
                    <a:pt x="117395" y="183575"/>
                  </a:lnTo>
                  <a:lnTo>
                    <a:pt x="106144" y="228505"/>
                  </a:lnTo>
                  <a:lnTo>
                    <a:pt x="103514" y="249431"/>
                  </a:lnTo>
                  <a:lnTo>
                    <a:pt x="104792" y="248596"/>
                  </a:lnTo>
                  <a:lnTo>
                    <a:pt x="124197" y="222887"/>
                  </a:lnTo>
                  <a:lnTo>
                    <a:pt x="148559" y="204369"/>
                  </a:lnTo>
                  <a:lnTo>
                    <a:pt x="164235" y="199319"/>
                  </a:lnTo>
                  <a:lnTo>
                    <a:pt x="171378" y="198960"/>
                  </a:lnTo>
                  <a:lnTo>
                    <a:pt x="176140" y="200133"/>
                  </a:lnTo>
                  <a:lnTo>
                    <a:pt x="179314" y="202325"/>
                  </a:lnTo>
                  <a:lnTo>
                    <a:pt x="183548" y="209935"/>
                  </a:lnTo>
                  <a:lnTo>
                    <a:pt x="188487" y="228675"/>
                  </a:lnTo>
                  <a:lnTo>
                    <a:pt x="185665" y="2553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SMARTInkShape-3072"/>
          <p:cNvSpPr/>
          <p:nvPr>
            <p:custDataLst>
              <p:tags r:id="rId4"/>
            </p:custDataLst>
          </p:nvPr>
        </p:nvSpPr>
        <p:spPr>
          <a:xfrm>
            <a:off x="7996167" y="4389622"/>
            <a:ext cx="54902" cy="331564"/>
          </a:xfrm>
          <a:custGeom>
            <a:avLst/>
            <a:gdLst/>
            <a:ahLst/>
            <a:cxnLst/>
            <a:rect l="0" t="0" r="0" b="0"/>
            <a:pathLst>
              <a:path w="54902" h="331564">
                <a:moveTo>
                  <a:pt x="36583" y="61728"/>
                </a:moveTo>
                <a:lnTo>
                  <a:pt x="36583" y="61728"/>
                </a:lnTo>
                <a:lnTo>
                  <a:pt x="36582" y="68470"/>
                </a:lnTo>
                <a:lnTo>
                  <a:pt x="35878" y="70456"/>
                </a:lnTo>
                <a:lnTo>
                  <a:pt x="34701" y="71780"/>
                </a:lnTo>
                <a:lnTo>
                  <a:pt x="33212" y="72663"/>
                </a:lnTo>
                <a:lnTo>
                  <a:pt x="30808" y="71840"/>
                </a:lnTo>
                <a:lnTo>
                  <a:pt x="16188" y="59967"/>
                </a:lnTo>
                <a:lnTo>
                  <a:pt x="9295" y="49995"/>
                </a:lnTo>
                <a:lnTo>
                  <a:pt x="8698" y="38404"/>
                </a:lnTo>
                <a:lnTo>
                  <a:pt x="14063" y="14709"/>
                </a:lnTo>
                <a:lnTo>
                  <a:pt x="19753" y="7199"/>
                </a:lnTo>
                <a:lnTo>
                  <a:pt x="26986" y="2215"/>
                </a:lnTo>
                <a:lnTo>
                  <a:pt x="34904" y="0"/>
                </a:lnTo>
                <a:lnTo>
                  <a:pt x="38991" y="820"/>
                </a:lnTo>
                <a:lnTo>
                  <a:pt x="47296" y="5495"/>
                </a:lnTo>
                <a:lnTo>
                  <a:pt x="50074" y="10834"/>
                </a:lnTo>
                <a:lnTo>
                  <a:pt x="54901" y="54642"/>
                </a:lnTo>
                <a:lnTo>
                  <a:pt x="51123" y="98820"/>
                </a:lnTo>
                <a:lnTo>
                  <a:pt x="49647" y="137650"/>
                </a:lnTo>
                <a:lnTo>
                  <a:pt x="45628" y="179709"/>
                </a:lnTo>
                <a:lnTo>
                  <a:pt x="37381" y="226037"/>
                </a:lnTo>
                <a:lnTo>
                  <a:pt x="30469" y="269162"/>
                </a:lnTo>
                <a:lnTo>
                  <a:pt x="21813" y="308176"/>
                </a:lnTo>
                <a:lnTo>
                  <a:pt x="12059" y="328072"/>
                </a:lnTo>
                <a:lnTo>
                  <a:pt x="8944" y="331013"/>
                </a:lnTo>
                <a:lnTo>
                  <a:pt x="6163" y="331563"/>
                </a:lnTo>
                <a:lnTo>
                  <a:pt x="3603" y="330518"/>
                </a:lnTo>
                <a:lnTo>
                  <a:pt x="1897" y="326999"/>
                </a:lnTo>
                <a:lnTo>
                  <a:pt x="0" y="315563"/>
                </a:lnTo>
                <a:lnTo>
                  <a:pt x="4833" y="25857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9" name="SMARTInkShape-Group575"/>
          <p:cNvGrpSpPr/>
          <p:nvPr/>
        </p:nvGrpSpPr>
        <p:grpSpPr>
          <a:xfrm>
            <a:off x="8511529" y="4592634"/>
            <a:ext cx="372122" cy="173006"/>
            <a:chOff x="8511529" y="4592634"/>
            <a:chExt cx="372122" cy="173006"/>
          </a:xfrm>
        </p:grpSpPr>
        <p:sp>
          <p:nvSpPr>
            <p:cNvPr id="87" name="SMARTInkShape-3073"/>
            <p:cNvSpPr/>
            <p:nvPr>
              <p:custDataLst>
                <p:tags r:id="rId21"/>
              </p:custDataLst>
            </p:nvPr>
          </p:nvSpPr>
          <p:spPr>
            <a:xfrm>
              <a:off x="8511529" y="4592634"/>
              <a:ext cx="105422" cy="173006"/>
            </a:xfrm>
            <a:custGeom>
              <a:avLst/>
              <a:gdLst/>
              <a:ahLst/>
              <a:cxnLst/>
              <a:rect l="0" t="0" r="0" b="0"/>
              <a:pathLst>
                <a:path w="105422" h="173006">
                  <a:moveTo>
                    <a:pt x="92721" y="36516"/>
                  </a:moveTo>
                  <a:lnTo>
                    <a:pt x="92721" y="36516"/>
                  </a:lnTo>
                  <a:lnTo>
                    <a:pt x="89350" y="33145"/>
                  </a:lnTo>
                  <a:lnTo>
                    <a:pt x="87695" y="27727"/>
                  </a:lnTo>
                  <a:lnTo>
                    <a:pt x="84881" y="16743"/>
                  </a:lnTo>
                  <a:lnTo>
                    <a:pt x="80981" y="3761"/>
                  </a:lnTo>
                  <a:lnTo>
                    <a:pt x="79250" y="1979"/>
                  </a:lnTo>
                  <a:lnTo>
                    <a:pt x="73563" y="0"/>
                  </a:lnTo>
                  <a:lnTo>
                    <a:pt x="70071" y="883"/>
                  </a:lnTo>
                  <a:lnTo>
                    <a:pt x="57709" y="9573"/>
                  </a:lnTo>
                  <a:lnTo>
                    <a:pt x="27654" y="39629"/>
                  </a:lnTo>
                  <a:lnTo>
                    <a:pt x="6009" y="80792"/>
                  </a:lnTo>
                  <a:lnTo>
                    <a:pt x="0" y="101062"/>
                  </a:lnTo>
                  <a:lnTo>
                    <a:pt x="1591" y="122747"/>
                  </a:lnTo>
                  <a:lnTo>
                    <a:pt x="13272" y="147046"/>
                  </a:lnTo>
                  <a:lnTo>
                    <a:pt x="28013" y="159958"/>
                  </a:lnTo>
                  <a:lnTo>
                    <a:pt x="50500" y="171399"/>
                  </a:lnTo>
                  <a:lnTo>
                    <a:pt x="56107" y="173005"/>
                  </a:lnTo>
                  <a:lnTo>
                    <a:pt x="105421" y="1635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3074"/>
            <p:cNvSpPr/>
            <p:nvPr>
              <p:custDataLst>
                <p:tags r:id="rId22"/>
              </p:custDataLst>
            </p:nvPr>
          </p:nvSpPr>
          <p:spPr>
            <a:xfrm>
              <a:off x="8641935" y="4636562"/>
              <a:ext cx="241716" cy="98431"/>
            </a:xfrm>
            <a:custGeom>
              <a:avLst/>
              <a:gdLst/>
              <a:ahLst/>
              <a:cxnLst/>
              <a:rect l="0" t="0" r="0" b="0"/>
              <a:pathLst>
                <a:path w="241716" h="98431">
                  <a:moveTo>
                    <a:pt x="57565" y="62438"/>
                  </a:moveTo>
                  <a:lnTo>
                    <a:pt x="57565" y="62438"/>
                  </a:lnTo>
                  <a:lnTo>
                    <a:pt x="71361" y="46523"/>
                  </a:lnTo>
                  <a:lnTo>
                    <a:pt x="80464" y="20698"/>
                  </a:lnTo>
                  <a:lnTo>
                    <a:pt x="81298" y="15561"/>
                  </a:lnTo>
                  <a:lnTo>
                    <a:pt x="79737" y="10726"/>
                  </a:lnTo>
                  <a:lnTo>
                    <a:pt x="72358" y="1590"/>
                  </a:lnTo>
                  <a:lnTo>
                    <a:pt x="66722" y="0"/>
                  </a:lnTo>
                  <a:lnTo>
                    <a:pt x="52932" y="1997"/>
                  </a:lnTo>
                  <a:lnTo>
                    <a:pt x="32673" y="11055"/>
                  </a:lnTo>
                  <a:lnTo>
                    <a:pt x="13265" y="32789"/>
                  </a:lnTo>
                  <a:lnTo>
                    <a:pt x="851" y="58200"/>
                  </a:lnTo>
                  <a:lnTo>
                    <a:pt x="0" y="65963"/>
                  </a:lnTo>
                  <a:lnTo>
                    <a:pt x="2818" y="80232"/>
                  </a:lnTo>
                  <a:lnTo>
                    <a:pt x="8773" y="89867"/>
                  </a:lnTo>
                  <a:lnTo>
                    <a:pt x="12338" y="93424"/>
                  </a:lnTo>
                  <a:lnTo>
                    <a:pt x="20060" y="97376"/>
                  </a:lnTo>
                  <a:lnTo>
                    <a:pt x="24095" y="98430"/>
                  </a:lnTo>
                  <a:lnTo>
                    <a:pt x="36105" y="93957"/>
                  </a:lnTo>
                  <a:lnTo>
                    <a:pt x="49438" y="84207"/>
                  </a:lnTo>
                  <a:lnTo>
                    <a:pt x="78207" y="43044"/>
                  </a:lnTo>
                  <a:lnTo>
                    <a:pt x="79793" y="42454"/>
                  </a:lnTo>
                  <a:lnTo>
                    <a:pt x="80850" y="43471"/>
                  </a:lnTo>
                  <a:lnTo>
                    <a:pt x="81555" y="45560"/>
                  </a:lnTo>
                  <a:lnTo>
                    <a:pt x="77373" y="75886"/>
                  </a:lnTo>
                  <a:lnTo>
                    <a:pt x="80715" y="86289"/>
                  </a:lnTo>
                  <a:lnTo>
                    <a:pt x="83581" y="91039"/>
                  </a:lnTo>
                  <a:lnTo>
                    <a:pt x="87610" y="93500"/>
                  </a:lnTo>
                  <a:lnTo>
                    <a:pt x="97729" y="94353"/>
                  </a:lnTo>
                  <a:lnTo>
                    <a:pt x="107401" y="90498"/>
                  </a:lnTo>
                  <a:lnTo>
                    <a:pt x="116403" y="83375"/>
                  </a:lnTo>
                  <a:lnTo>
                    <a:pt x="154203" y="36361"/>
                  </a:lnTo>
                  <a:lnTo>
                    <a:pt x="154444" y="35881"/>
                  </a:lnTo>
                  <a:lnTo>
                    <a:pt x="153901" y="36267"/>
                  </a:lnTo>
                  <a:lnTo>
                    <a:pt x="142753" y="68781"/>
                  </a:lnTo>
                  <a:lnTo>
                    <a:pt x="140461" y="85049"/>
                  </a:lnTo>
                  <a:lnTo>
                    <a:pt x="141052" y="84568"/>
                  </a:lnTo>
                  <a:lnTo>
                    <a:pt x="163607" y="37876"/>
                  </a:lnTo>
                  <a:lnTo>
                    <a:pt x="184392" y="15492"/>
                  </a:lnTo>
                  <a:lnTo>
                    <a:pt x="200245" y="6766"/>
                  </a:lnTo>
                  <a:lnTo>
                    <a:pt x="212936" y="4298"/>
                  </a:lnTo>
                  <a:lnTo>
                    <a:pt x="218295" y="4628"/>
                  </a:lnTo>
                  <a:lnTo>
                    <a:pt x="228014" y="10639"/>
                  </a:lnTo>
                  <a:lnTo>
                    <a:pt x="232581" y="15205"/>
                  </a:lnTo>
                  <a:lnTo>
                    <a:pt x="237656" y="25923"/>
                  </a:lnTo>
                  <a:lnTo>
                    <a:pt x="241715" y="687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SMARTInkShape-Group576"/>
          <p:cNvGrpSpPr/>
          <p:nvPr/>
        </p:nvGrpSpPr>
        <p:grpSpPr>
          <a:xfrm>
            <a:off x="9262177" y="4453017"/>
            <a:ext cx="1433523" cy="451383"/>
            <a:chOff x="9262177" y="4453017"/>
            <a:chExt cx="1433523" cy="451383"/>
          </a:xfrm>
        </p:grpSpPr>
        <p:sp>
          <p:nvSpPr>
            <p:cNvPr id="90" name="SMARTInkShape-3075"/>
            <p:cNvSpPr/>
            <p:nvPr>
              <p:custDataLst>
                <p:tags r:id="rId13"/>
              </p:custDataLst>
            </p:nvPr>
          </p:nvSpPr>
          <p:spPr>
            <a:xfrm>
              <a:off x="9262177" y="4453017"/>
              <a:ext cx="72324" cy="307968"/>
            </a:xfrm>
            <a:custGeom>
              <a:avLst/>
              <a:gdLst/>
              <a:ahLst/>
              <a:cxnLst/>
              <a:rect l="0" t="0" r="0" b="0"/>
              <a:pathLst>
                <a:path w="72324" h="307968">
                  <a:moveTo>
                    <a:pt x="72323" y="23733"/>
                  </a:moveTo>
                  <a:lnTo>
                    <a:pt x="72323" y="23733"/>
                  </a:lnTo>
                  <a:lnTo>
                    <a:pt x="65855" y="2084"/>
                  </a:lnTo>
                  <a:lnTo>
                    <a:pt x="64484" y="833"/>
                  </a:lnTo>
                  <a:lnTo>
                    <a:pt x="62863" y="0"/>
                  </a:lnTo>
                  <a:lnTo>
                    <a:pt x="61783" y="1561"/>
                  </a:lnTo>
                  <a:lnTo>
                    <a:pt x="53165" y="41849"/>
                  </a:lnTo>
                  <a:lnTo>
                    <a:pt x="42031" y="87348"/>
                  </a:lnTo>
                  <a:lnTo>
                    <a:pt x="33165" y="123094"/>
                  </a:lnTo>
                  <a:lnTo>
                    <a:pt x="22699" y="165043"/>
                  </a:lnTo>
                  <a:lnTo>
                    <a:pt x="10661" y="209850"/>
                  </a:lnTo>
                  <a:lnTo>
                    <a:pt x="3384" y="254733"/>
                  </a:lnTo>
                  <a:lnTo>
                    <a:pt x="0" y="284872"/>
                  </a:lnTo>
                  <a:lnTo>
                    <a:pt x="3960" y="300661"/>
                  </a:lnTo>
                  <a:lnTo>
                    <a:pt x="6992" y="305014"/>
                  </a:lnTo>
                  <a:lnTo>
                    <a:pt x="10424" y="307209"/>
                  </a:lnTo>
                  <a:lnTo>
                    <a:pt x="14124" y="307967"/>
                  </a:lnTo>
                  <a:lnTo>
                    <a:pt x="17296" y="307061"/>
                  </a:lnTo>
                  <a:lnTo>
                    <a:pt x="22702" y="302292"/>
                  </a:lnTo>
                  <a:lnTo>
                    <a:pt x="36454" y="281560"/>
                  </a:lnTo>
                  <a:lnTo>
                    <a:pt x="43821" y="253075"/>
                  </a:lnTo>
                  <a:lnTo>
                    <a:pt x="42633" y="229034"/>
                  </a:lnTo>
                  <a:lnTo>
                    <a:pt x="35844" y="217048"/>
                  </a:lnTo>
                  <a:lnTo>
                    <a:pt x="26476" y="208429"/>
                  </a:lnTo>
                  <a:lnTo>
                    <a:pt x="13975" y="203576"/>
                  </a:lnTo>
                  <a:lnTo>
                    <a:pt x="2473" y="2078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3076"/>
            <p:cNvSpPr/>
            <p:nvPr>
              <p:custDataLst>
                <p:tags r:id="rId14"/>
              </p:custDataLst>
            </p:nvPr>
          </p:nvSpPr>
          <p:spPr>
            <a:xfrm>
              <a:off x="9334500" y="4630956"/>
              <a:ext cx="120651" cy="125788"/>
            </a:xfrm>
            <a:custGeom>
              <a:avLst/>
              <a:gdLst/>
              <a:ahLst/>
              <a:cxnLst/>
              <a:rect l="0" t="0" r="0" b="0"/>
              <a:pathLst>
                <a:path w="120651" h="125788">
                  <a:moveTo>
                    <a:pt x="0" y="55344"/>
                  </a:moveTo>
                  <a:lnTo>
                    <a:pt x="0" y="55344"/>
                  </a:lnTo>
                  <a:lnTo>
                    <a:pt x="3370" y="58715"/>
                  </a:lnTo>
                  <a:lnTo>
                    <a:pt x="5774" y="59002"/>
                  </a:lnTo>
                  <a:lnTo>
                    <a:pt x="12209" y="57440"/>
                  </a:lnTo>
                  <a:lnTo>
                    <a:pt x="59660" y="28916"/>
                  </a:lnTo>
                  <a:lnTo>
                    <a:pt x="73572" y="15058"/>
                  </a:lnTo>
                  <a:lnTo>
                    <a:pt x="75860" y="10848"/>
                  </a:lnTo>
                  <a:lnTo>
                    <a:pt x="76678" y="7335"/>
                  </a:lnTo>
                  <a:lnTo>
                    <a:pt x="76519" y="4288"/>
                  </a:lnTo>
                  <a:lnTo>
                    <a:pt x="75707" y="2257"/>
                  </a:lnTo>
                  <a:lnTo>
                    <a:pt x="74461" y="902"/>
                  </a:lnTo>
                  <a:lnTo>
                    <a:pt x="72923" y="0"/>
                  </a:lnTo>
                  <a:lnTo>
                    <a:pt x="57276" y="5470"/>
                  </a:lnTo>
                  <a:lnTo>
                    <a:pt x="38137" y="19400"/>
                  </a:lnTo>
                  <a:lnTo>
                    <a:pt x="25803" y="33562"/>
                  </a:lnTo>
                  <a:lnTo>
                    <a:pt x="14308" y="53437"/>
                  </a:lnTo>
                  <a:lnTo>
                    <a:pt x="11769" y="72841"/>
                  </a:lnTo>
                  <a:lnTo>
                    <a:pt x="14403" y="93459"/>
                  </a:lnTo>
                  <a:lnTo>
                    <a:pt x="22629" y="109679"/>
                  </a:lnTo>
                  <a:lnTo>
                    <a:pt x="42749" y="120180"/>
                  </a:lnTo>
                  <a:lnTo>
                    <a:pt x="69093" y="125787"/>
                  </a:lnTo>
                  <a:lnTo>
                    <a:pt x="120650" y="1251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3077"/>
            <p:cNvSpPr/>
            <p:nvPr>
              <p:custDataLst>
                <p:tags r:id="rId15"/>
              </p:custDataLst>
            </p:nvPr>
          </p:nvSpPr>
          <p:spPr>
            <a:xfrm>
              <a:off x="9728199" y="4622800"/>
              <a:ext cx="101602" cy="113444"/>
            </a:xfrm>
            <a:custGeom>
              <a:avLst/>
              <a:gdLst/>
              <a:ahLst/>
              <a:cxnLst/>
              <a:rect l="0" t="0" r="0" b="0"/>
              <a:pathLst>
                <a:path w="101602" h="113444">
                  <a:moveTo>
                    <a:pt x="1" y="31750"/>
                  </a:moveTo>
                  <a:lnTo>
                    <a:pt x="1" y="31750"/>
                  </a:lnTo>
                  <a:lnTo>
                    <a:pt x="0" y="22911"/>
                  </a:lnTo>
                  <a:lnTo>
                    <a:pt x="3371" y="13452"/>
                  </a:lnTo>
                  <a:lnTo>
                    <a:pt x="5070" y="11085"/>
                  </a:lnTo>
                  <a:lnTo>
                    <a:pt x="8839" y="8454"/>
                  </a:lnTo>
                  <a:lnTo>
                    <a:pt x="14747" y="9167"/>
                  </a:lnTo>
                  <a:lnTo>
                    <a:pt x="22077" y="12541"/>
                  </a:lnTo>
                  <a:lnTo>
                    <a:pt x="30039" y="18744"/>
                  </a:lnTo>
                  <a:lnTo>
                    <a:pt x="53999" y="60324"/>
                  </a:lnTo>
                  <a:lnTo>
                    <a:pt x="64995" y="95014"/>
                  </a:lnTo>
                  <a:lnTo>
                    <a:pt x="65811" y="107610"/>
                  </a:lnTo>
                  <a:lnTo>
                    <a:pt x="65040" y="111956"/>
                  </a:lnTo>
                  <a:lnTo>
                    <a:pt x="63117" y="113443"/>
                  </a:lnTo>
                  <a:lnTo>
                    <a:pt x="60423" y="113023"/>
                  </a:lnTo>
                  <a:lnTo>
                    <a:pt x="57215" y="111332"/>
                  </a:lnTo>
                  <a:lnTo>
                    <a:pt x="51770" y="100045"/>
                  </a:lnTo>
                  <a:lnTo>
                    <a:pt x="48410" y="83975"/>
                  </a:lnTo>
                  <a:lnTo>
                    <a:pt x="51190" y="59062"/>
                  </a:lnTo>
                  <a:lnTo>
                    <a:pt x="57088" y="42242"/>
                  </a:lnTo>
                  <a:lnTo>
                    <a:pt x="75085" y="20277"/>
                  </a:lnTo>
                  <a:lnTo>
                    <a:pt x="1016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3078"/>
            <p:cNvSpPr/>
            <p:nvPr>
              <p:custDataLst>
                <p:tags r:id="rId16"/>
              </p:custDataLst>
            </p:nvPr>
          </p:nvSpPr>
          <p:spPr>
            <a:xfrm>
              <a:off x="9881122" y="4628826"/>
              <a:ext cx="124952" cy="275574"/>
            </a:xfrm>
            <a:custGeom>
              <a:avLst/>
              <a:gdLst/>
              <a:ahLst/>
              <a:cxnLst/>
              <a:rect l="0" t="0" r="0" b="0"/>
              <a:pathLst>
                <a:path w="124952" h="275574">
                  <a:moveTo>
                    <a:pt x="12178" y="44774"/>
                  </a:moveTo>
                  <a:lnTo>
                    <a:pt x="12178" y="44774"/>
                  </a:lnTo>
                  <a:lnTo>
                    <a:pt x="3450" y="54208"/>
                  </a:lnTo>
                  <a:lnTo>
                    <a:pt x="0" y="62418"/>
                  </a:lnTo>
                  <a:lnTo>
                    <a:pt x="9746" y="56665"/>
                  </a:lnTo>
                  <a:lnTo>
                    <a:pt x="19297" y="46024"/>
                  </a:lnTo>
                  <a:lnTo>
                    <a:pt x="33226" y="18044"/>
                  </a:lnTo>
                  <a:lnTo>
                    <a:pt x="33266" y="12843"/>
                  </a:lnTo>
                  <a:lnTo>
                    <a:pt x="29546" y="3301"/>
                  </a:lnTo>
                  <a:lnTo>
                    <a:pt x="27285" y="897"/>
                  </a:lnTo>
                  <a:lnTo>
                    <a:pt x="25071" y="0"/>
                  </a:lnTo>
                  <a:lnTo>
                    <a:pt x="22890" y="108"/>
                  </a:lnTo>
                  <a:lnTo>
                    <a:pt x="9708" y="10373"/>
                  </a:lnTo>
                  <a:lnTo>
                    <a:pt x="4024" y="21018"/>
                  </a:lnTo>
                  <a:lnTo>
                    <a:pt x="2508" y="26820"/>
                  </a:lnTo>
                  <a:lnTo>
                    <a:pt x="4589" y="40792"/>
                  </a:lnTo>
                  <a:lnTo>
                    <a:pt x="11626" y="56410"/>
                  </a:lnTo>
                  <a:lnTo>
                    <a:pt x="24163" y="72758"/>
                  </a:lnTo>
                  <a:lnTo>
                    <a:pt x="39142" y="81906"/>
                  </a:lnTo>
                  <a:lnTo>
                    <a:pt x="47087" y="84345"/>
                  </a:lnTo>
                  <a:lnTo>
                    <a:pt x="65322" y="83293"/>
                  </a:lnTo>
                  <a:lnTo>
                    <a:pt x="91660" y="74767"/>
                  </a:lnTo>
                  <a:lnTo>
                    <a:pt x="104653" y="66571"/>
                  </a:lnTo>
                  <a:lnTo>
                    <a:pt x="124951" y="40281"/>
                  </a:lnTo>
                  <a:lnTo>
                    <a:pt x="120628" y="81165"/>
                  </a:lnTo>
                  <a:lnTo>
                    <a:pt x="120226" y="125236"/>
                  </a:lnTo>
                  <a:lnTo>
                    <a:pt x="120157" y="162924"/>
                  </a:lnTo>
                  <a:lnTo>
                    <a:pt x="118254" y="200196"/>
                  </a:lnTo>
                  <a:lnTo>
                    <a:pt x="111342" y="234993"/>
                  </a:lnTo>
                  <a:lnTo>
                    <a:pt x="96363" y="265714"/>
                  </a:lnTo>
                  <a:lnTo>
                    <a:pt x="88163" y="273497"/>
                  </a:lnTo>
                  <a:lnTo>
                    <a:pt x="84002" y="275573"/>
                  </a:lnTo>
                  <a:lnTo>
                    <a:pt x="80521" y="273429"/>
                  </a:lnTo>
                  <a:lnTo>
                    <a:pt x="69328" y="2479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3079"/>
            <p:cNvSpPr/>
            <p:nvPr>
              <p:custDataLst>
                <p:tags r:id="rId17"/>
              </p:custDataLst>
            </p:nvPr>
          </p:nvSpPr>
          <p:spPr>
            <a:xfrm>
              <a:off x="10039350" y="4554715"/>
              <a:ext cx="6351" cy="10936"/>
            </a:xfrm>
            <a:custGeom>
              <a:avLst/>
              <a:gdLst/>
              <a:ahLst/>
              <a:cxnLst/>
              <a:rect l="0" t="0" r="0" b="0"/>
              <a:pathLst>
                <a:path w="6351" h="10936">
                  <a:moveTo>
                    <a:pt x="0" y="10935"/>
                  </a:moveTo>
                  <a:lnTo>
                    <a:pt x="0" y="10935"/>
                  </a:lnTo>
                  <a:lnTo>
                    <a:pt x="3370" y="4193"/>
                  </a:lnTo>
                  <a:lnTo>
                    <a:pt x="3658" y="2207"/>
                  </a:lnTo>
                  <a:lnTo>
                    <a:pt x="3144" y="883"/>
                  </a:lnTo>
                  <a:lnTo>
                    <a:pt x="2096" y="0"/>
                  </a:lnTo>
                  <a:lnTo>
                    <a:pt x="1398" y="117"/>
                  </a:lnTo>
                  <a:lnTo>
                    <a:pt x="931" y="901"/>
                  </a:lnTo>
                  <a:lnTo>
                    <a:pt x="621" y="2129"/>
                  </a:lnTo>
                  <a:lnTo>
                    <a:pt x="1119" y="2948"/>
                  </a:lnTo>
                  <a:lnTo>
                    <a:pt x="6350" y="4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3080"/>
            <p:cNvSpPr/>
            <p:nvPr>
              <p:custDataLst>
                <p:tags r:id="rId18"/>
              </p:custDataLst>
            </p:nvPr>
          </p:nvSpPr>
          <p:spPr>
            <a:xfrm>
              <a:off x="10080730" y="4457201"/>
              <a:ext cx="299430" cy="272874"/>
            </a:xfrm>
            <a:custGeom>
              <a:avLst/>
              <a:gdLst/>
              <a:ahLst/>
              <a:cxnLst/>
              <a:rect l="0" t="0" r="0" b="0"/>
              <a:pathLst>
                <a:path w="299430" h="272874">
                  <a:moveTo>
                    <a:pt x="9420" y="216399"/>
                  </a:moveTo>
                  <a:lnTo>
                    <a:pt x="9420" y="216399"/>
                  </a:lnTo>
                  <a:lnTo>
                    <a:pt x="0" y="216399"/>
                  </a:lnTo>
                  <a:lnTo>
                    <a:pt x="1234" y="216399"/>
                  </a:lnTo>
                  <a:lnTo>
                    <a:pt x="9268" y="213028"/>
                  </a:lnTo>
                  <a:lnTo>
                    <a:pt x="20586" y="204190"/>
                  </a:lnTo>
                  <a:lnTo>
                    <a:pt x="47550" y="169338"/>
                  </a:lnTo>
                  <a:lnTo>
                    <a:pt x="48952" y="164564"/>
                  </a:lnTo>
                  <a:lnTo>
                    <a:pt x="48626" y="155497"/>
                  </a:lnTo>
                  <a:lnTo>
                    <a:pt x="46141" y="152514"/>
                  </a:lnTo>
                  <a:lnTo>
                    <a:pt x="37735" y="149200"/>
                  </a:lnTo>
                  <a:lnTo>
                    <a:pt x="32530" y="151139"/>
                  </a:lnTo>
                  <a:lnTo>
                    <a:pt x="21102" y="160818"/>
                  </a:lnTo>
                  <a:lnTo>
                    <a:pt x="9511" y="182135"/>
                  </a:lnTo>
                  <a:lnTo>
                    <a:pt x="4978" y="213067"/>
                  </a:lnTo>
                  <a:lnTo>
                    <a:pt x="7006" y="245672"/>
                  </a:lnTo>
                  <a:lnTo>
                    <a:pt x="12110" y="261395"/>
                  </a:lnTo>
                  <a:lnTo>
                    <a:pt x="15447" y="267563"/>
                  </a:lnTo>
                  <a:lnTo>
                    <a:pt x="21200" y="270969"/>
                  </a:lnTo>
                  <a:lnTo>
                    <a:pt x="36997" y="272873"/>
                  </a:lnTo>
                  <a:lnTo>
                    <a:pt x="52015" y="267604"/>
                  </a:lnTo>
                  <a:lnTo>
                    <a:pt x="82275" y="243604"/>
                  </a:lnTo>
                  <a:lnTo>
                    <a:pt x="124355" y="197045"/>
                  </a:lnTo>
                  <a:lnTo>
                    <a:pt x="142299" y="178775"/>
                  </a:lnTo>
                  <a:lnTo>
                    <a:pt x="149039" y="184575"/>
                  </a:lnTo>
                  <a:lnTo>
                    <a:pt x="137175" y="179613"/>
                  </a:lnTo>
                  <a:lnTo>
                    <a:pt x="134807" y="179175"/>
                  </a:lnTo>
                  <a:lnTo>
                    <a:pt x="121361" y="185301"/>
                  </a:lnTo>
                  <a:lnTo>
                    <a:pt x="117913" y="188611"/>
                  </a:lnTo>
                  <a:lnTo>
                    <a:pt x="102897" y="221056"/>
                  </a:lnTo>
                  <a:lnTo>
                    <a:pt x="100354" y="231639"/>
                  </a:lnTo>
                  <a:lnTo>
                    <a:pt x="102293" y="248901"/>
                  </a:lnTo>
                  <a:lnTo>
                    <a:pt x="105203" y="252884"/>
                  </a:lnTo>
                  <a:lnTo>
                    <a:pt x="109258" y="255538"/>
                  </a:lnTo>
                  <a:lnTo>
                    <a:pt x="114079" y="257309"/>
                  </a:lnTo>
                  <a:lnTo>
                    <a:pt x="119409" y="257078"/>
                  </a:lnTo>
                  <a:lnTo>
                    <a:pt x="130977" y="253058"/>
                  </a:lnTo>
                  <a:lnTo>
                    <a:pt x="164878" y="225436"/>
                  </a:lnTo>
                  <a:lnTo>
                    <a:pt x="193599" y="185650"/>
                  </a:lnTo>
                  <a:lnTo>
                    <a:pt x="220939" y="140260"/>
                  </a:lnTo>
                  <a:lnTo>
                    <a:pt x="243778" y="104547"/>
                  </a:lnTo>
                  <a:lnTo>
                    <a:pt x="267400" y="61588"/>
                  </a:lnTo>
                  <a:lnTo>
                    <a:pt x="290939" y="16277"/>
                  </a:lnTo>
                  <a:lnTo>
                    <a:pt x="296816" y="1867"/>
                  </a:lnTo>
                  <a:lnTo>
                    <a:pt x="298384" y="0"/>
                  </a:lnTo>
                  <a:lnTo>
                    <a:pt x="299429" y="166"/>
                  </a:lnTo>
                  <a:lnTo>
                    <a:pt x="280289" y="42565"/>
                  </a:lnTo>
                  <a:lnTo>
                    <a:pt x="266072" y="82160"/>
                  </a:lnTo>
                  <a:lnTo>
                    <a:pt x="253779" y="121278"/>
                  </a:lnTo>
                  <a:lnTo>
                    <a:pt x="239161" y="161325"/>
                  </a:lnTo>
                  <a:lnTo>
                    <a:pt x="231268" y="200895"/>
                  </a:lnTo>
                  <a:lnTo>
                    <a:pt x="228964" y="232736"/>
                  </a:lnTo>
                  <a:lnTo>
                    <a:pt x="229866" y="242107"/>
                  </a:lnTo>
                  <a:lnTo>
                    <a:pt x="236513" y="256282"/>
                  </a:lnTo>
                  <a:lnTo>
                    <a:pt x="241249" y="262038"/>
                  </a:lnTo>
                  <a:lnTo>
                    <a:pt x="247228" y="264464"/>
                  </a:lnTo>
                  <a:lnTo>
                    <a:pt x="276120" y="2608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3081"/>
            <p:cNvSpPr/>
            <p:nvPr>
              <p:custDataLst>
                <p:tags r:id="rId19"/>
              </p:custDataLst>
            </p:nvPr>
          </p:nvSpPr>
          <p:spPr>
            <a:xfrm>
              <a:off x="10285963" y="4616450"/>
              <a:ext cx="70888" cy="1"/>
            </a:xfrm>
            <a:custGeom>
              <a:avLst/>
              <a:gdLst/>
              <a:ahLst/>
              <a:cxnLst/>
              <a:rect l="0" t="0" r="0" b="0"/>
              <a:pathLst>
                <a:path w="70888" h="1">
                  <a:moveTo>
                    <a:pt x="20087" y="0"/>
                  </a:moveTo>
                  <a:lnTo>
                    <a:pt x="20087" y="0"/>
                  </a:lnTo>
                  <a:lnTo>
                    <a:pt x="0" y="0"/>
                  </a:lnTo>
                  <a:lnTo>
                    <a:pt x="7088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3082"/>
            <p:cNvSpPr/>
            <p:nvPr>
              <p:custDataLst>
                <p:tags r:id="rId20"/>
              </p:custDataLst>
            </p:nvPr>
          </p:nvSpPr>
          <p:spPr>
            <a:xfrm>
              <a:off x="10429173" y="4481963"/>
              <a:ext cx="266527" cy="249752"/>
            </a:xfrm>
            <a:custGeom>
              <a:avLst/>
              <a:gdLst/>
              <a:ahLst/>
              <a:cxnLst/>
              <a:rect l="0" t="0" r="0" b="0"/>
              <a:pathLst>
                <a:path w="266527" h="249752">
                  <a:moveTo>
                    <a:pt x="3877" y="166237"/>
                  </a:moveTo>
                  <a:lnTo>
                    <a:pt x="3877" y="166237"/>
                  </a:lnTo>
                  <a:lnTo>
                    <a:pt x="3877" y="171704"/>
                  </a:lnTo>
                  <a:lnTo>
                    <a:pt x="4582" y="171998"/>
                  </a:lnTo>
                  <a:lnTo>
                    <a:pt x="19457" y="172509"/>
                  </a:lnTo>
                  <a:lnTo>
                    <a:pt x="51559" y="158275"/>
                  </a:lnTo>
                  <a:lnTo>
                    <a:pt x="64964" y="148199"/>
                  </a:lnTo>
                  <a:lnTo>
                    <a:pt x="65768" y="145744"/>
                  </a:lnTo>
                  <a:lnTo>
                    <a:pt x="64187" y="144109"/>
                  </a:lnTo>
                  <a:lnTo>
                    <a:pt x="61017" y="143018"/>
                  </a:lnTo>
                  <a:lnTo>
                    <a:pt x="46442" y="144854"/>
                  </a:lnTo>
                  <a:lnTo>
                    <a:pt x="21976" y="156609"/>
                  </a:lnTo>
                  <a:lnTo>
                    <a:pt x="10039" y="167602"/>
                  </a:lnTo>
                  <a:lnTo>
                    <a:pt x="5869" y="173497"/>
                  </a:lnTo>
                  <a:lnTo>
                    <a:pt x="0" y="198649"/>
                  </a:lnTo>
                  <a:lnTo>
                    <a:pt x="4269" y="216390"/>
                  </a:lnTo>
                  <a:lnTo>
                    <a:pt x="12518" y="231566"/>
                  </a:lnTo>
                  <a:lnTo>
                    <a:pt x="20888" y="240663"/>
                  </a:lnTo>
                  <a:lnTo>
                    <a:pt x="47016" y="249751"/>
                  </a:lnTo>
                  <a:lnTo>
                    <a:pt x="84941" y="246799"/>
                  </a:lnTo>
                  <a:lnTo>
                    <a:pt x="105522" y="238731"/>
                  </a:lnTo>
                  <a:lnTo>
                    <a:pt x="121019" y="227384"/>
                  </a:lnTo>
                  <a:lnTo>
                    <a:pt x="138703" y="202748"/>
                  </a:lnTo>
                  <a:lnTo>
                    <a:pt x="140327" y="199044"/>
                  </a:lnTo>
                  <a:lnTo>
                    <a:pt x="138589" y="195870"/>
                  </a:lnTo>
                  <a:lnTo>
                    <a:pt x="129130" y="190461"/>
                  </a:lnTo>
                  <a:lnTo>
                    <a:pt x="122656" y="190853"/>
                  </a:lnTo>
                  <a:lnTo>
                    <a:pt x="107938" y="196933"/>
                  </a:lnTo>
                  <a:lnTo>
                    <a:pt x="97633" y="204809"/>
                  </a:lnTo>
                  <a:lnTo>
                    <a:pt x="90702" y="213719"/>
                  </a:lnTo>
                  <a:lnTo>
                    <a:pt x="85270" y="224735"/>
                  </a:lnTo>
                  <a:lnTo>
                    <a:pt x="84949" y="229930"/>
                  </a:lnTo>
                  <a:lnTo>
                    <a:pt x="88357" y="239465"/>
                  </a:lnTo>
                  <a:lnTo>
                    <a:pt x="91241" y="242572"/>
                  </a:lnTo>
                  <a:lnTo>
                    <a:pt x="98208" y="246025"/>
                  </a:lnTo>
                  <a:lnTo>
                    <a:pt x="111654" y="241915"/>
                  </a:lnTo>
                  <a:lnTo>
                    <a:pt x="128683" y="231621"/>
                  </a:lnTo>
                  <a:lnTo>
                    <a:pt x="167713" y="193000"/>
                  </a:lnTo>
                  <a:lnTo>
                    <a:pt x="191023" y="156136"/>
                  </a:lnTo>
                  <a:lnTo>
                    <a:pt x="212433" y="119578"/>
                  </a:lnTo>
                  <a:lnTo>
                    <a:pt x="235554" y="79661"/>
                  </a:lnTo>
                  <a:lnTo>
                    <a:pt x="256907" y="36555"/>
                  </a:lnTo>
                  <a:lnTo>
                    <a:pt x="266526" y="5987"/>
                  </a:lnTo>
                  <a:lnTo>
                    <a:pt x="265759" y="1548"/>
                  </a:lnTo>
                  <a:lnTo>
                    <a:pt x="263131" y="0"/>
                  </a:lnTo>
                  <a:lnTo>
                    <a:pt x="259263" y="379"/>
                  </a:lnTo>
                  <a:lnTo>
                    <a:pt x="249320" y="8326"/>
                  </a:lnTo>
                  <a:lnTo>
                    <a:pt x="229062" y="36424"/>
                  </a:lnTo>
                  <a:lnTo>
                    <a:pt x="212415" y="70937"/>
                  </a:lnTo>
                  <a:lnTo>
                    <a:pt x="197448" y="115814"/>
                  </a:lnTo>
                  <a:lnTo>
                    <a:pt x="189182" y="162679"/>
                  </a:lnTo>
                  <a:lnTo>
                    <a:pt x="184919" y="198814"/>
                  </a:lnTo>
                  <a:lnTo>
                    <a:pt x="188027" y="2487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SMARTInkShape-Group577"/>
          <p:cNvGrpSpPr/>
          <p:nvPr/>
        </p:nvGrpSpPr>
        <p:grpSpPr>
          <a:xfrm>
            <a:off x="11029950" y="4610100"/>
            <a:ext cx="132468" cy="203201"/>
            <a:chOff x="11029950" y="4610100"/>
            <a:chExt cx="132468" cy="203201"/>
          </a:xfrm>
        </p:grpSpPr>
        <p:sp>
          <p:nvSpPr>
            <p:cNvPr id="99" name="SMARTInkShape-3083"/>
            <p:cNvSpPr/>
            <p:nvPr>
              <p:custDataLst>
                <p:tags r:id="rId11"/>
              </p:custDataLst>
            </p:nvPr>
          </p:nvSpPr>
          <p:spPr>
            <a:xfrm>
              <a:off x="11029950" y="4610100"/>
              <a:ext cx="50801" cy="153356"/>
            </a:xfrm>
            <a:custGeom>
              <a:avLst/>
              <a:gdLst/>
              <a:ahLst/>
              <a:cxnLst/>
              <a:rect l="0" t="0" r="0" b="0"/>
              <a:pathLst>
                <a:path w="50801" h="153356">
                  <a:moveTo>
                    <a:pt x="0" y="88900"/>
                  </a:moveTo>
                  <a:lnTo>
                    <a:pt x="0" y="88900"/>
                  </a:lnTo>
                  <a:lnTo>
                    <a:pt x="6742" y="92271"/>
                  </a:lnTo>
                  <a:lnTo>
                    <a:pt x="8727" y="93969"/>
                  </a:lnTo>
                  <a:lnTo>
                    <a:pt x="10934" y="97738"/>
                  </a:lnTo>
                  <a:lnTo>
                    <a:pt x="12177" y="107198"/>
                  </a:lnTo>
                  <a:lnTo>
                    <a:pt x="5723" y="137232"/>
                  </a:lnTo>
                  <a:lnTo>
                    <a:pt x="753" y="153355"/>
                  </a:lnTo>
                  <a:lnTo>
                    <a:pt x="335" y="150237"/>
                  </a:lnTo>
                  <a:lnTo>
                    <a:pt x="11977" y="110182"/>
                  </a:lnTo>
                  <a:lnTo>
                    <a:pt x="19529" y="64055"/>
                  </a:lnTo>
                  <a:lnTo>
                    <a:pt x="30799" y="24673"/>
                  </a:lnTo>
                  <a:lnTo>
                    <a:pt x="35561" y="8144"/>
                  </a:lnTo>
                  <a:lnTo>
                    <a:pt x="37817" y="4724"/>
                  </a:lnTo>
                  <a:lnTo>
                    <a:pt x="42208" y="2099"/>
                  </a:lnTo>
                  <a:lnTo>
                    <a:pt x="508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3084"/>
            <p:cNvSpPr/>
            <p:nvPr>
              <p:custDataLst>
                <p:tags r:id="rId12"/>
              </p:custDataLst>
            </p:nvPr>
          </p:nvSpPr>
          <p:spPr>
            <a:xfrm>
              <a:off x="11093450" y="4630472"/>
              <a:ext cx="68968" cy="182829"/>
            </a:xfrm>
            <a:custGeom>
              <a:avLst/>
              <a:gdLst/>
              <a:ahLst/>
              <a:cxnLst/>
              <a:rect l="0" t="0" r="0" b="0"/>
              <a:pathLst>
                <a:path w="68968" h="182829">
                  <a:moveTo>
                    <a:pt x="63500" y="30428"/>
                  </a:moveTo>
                  <a:lnTo>
                    <a:pt x="63500" y="30428"/>
                  </a:lnTo>
                  <a:lnTo>
                    <a:pt x="66871" y="30428"/>
                  </a:lnTo>
                  <a:lnTo>
                    <a:pt x="67864" y="29722"/>
                  </a:lnTo>
                  <a:lnTo>
                    <a:pt x="68525" y="28546"/>
                  </a:lnTo>
                  <a:lnTo>
                    <a:pt x="68967" y="27057"/>
                  </a:lnTo>
                  <a:lnTo>
                    <a:pt x="66218" y="18219"/>
                  </a:lnTo>
                  <a:lnTo>
                    <a:pt x="60944" y="12536"/>
                  </a:lnTo>
                  <a:lnTo>
                    <a:pt x="42703" y="1653"/>
                  </a:lnTo>
                  <a:lnTo>
                    <a:pt x="37088" y="0"/>
                  </a:lnTo>
                  <a:lnTo>
                    <a:pt x="30359" y="1147"/>
                  </a:lnTo>
                  <a:lnTo>
                    <a:pt x="26590" y="2441"/>
                  </a:lnTo>
                  <a:lnTo>
                    <a:pt x="24783" y="5419"/>
                  </a:lnTo>
                  <a:lnTo>
                    <a:pt x="24655" y="14374"/>
                  </a:lnTo>
                  <a:lnTo>
                    <a:pt x="48479" y="60675"/>
                  </a:lnTo>
                  <a:lnTo>
                    <a:pt x="64165" y="96715"/>
                  </a:lnTo>
                  <a:lnTo>
                    <a:pt x="67323" y="114452"/>
                  </a:lnTo>
                  <a:lnTo>
                    <a:pt x="63083" y="133624"/>
                  </a:lnTo>
                  <a:lnTo>
                    <a:pt x="54142" y="151787"/>
                  </a:lnTo>
                  <a:lnTo>
                    <a:pt x="43113" y="164563"/>
                  </a:lnTo>
                  <a:lnTo>
                    <a:pt x="0" y="1828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" name="SMARTInkShape-3085"/>
          <p:cNvSpPr/>
          <p:nvPr>
            <p:custDataLst>
              <p:tags r:id="rId5"/>
            </p:custDataLst>
          </p:nvPr>
        </p:nvSpPr>
        <p:spPr>
          <a:xfrm>
            <a:off x="8085995" y="4954144"/>
            <a:ext cx="334106" cy="306422"/>
          </a:xfrm>
          <a:custGeom>
            <a:avLst/>
            <a:gdLst/>
            <a:ahLst/>
            <a:cxnLst/>
            <a:rect l="0" t="0" r="0" b="0"/>
            <a:pathLst>
              <a:path w="334106" h="306422">
                <a:moveTo>
                  <a:pt x="118205" y="11556"/>
                </a:moveTo>
                <a:lnTo>
                  <a:pt x="118205" y="11556"/>
                </a:lnTo>
                <a:lnTo>
                  <a:pt x="118204" y="0"/>
                </a:lnTo>
                <a:lnTo>
                  <a:pt x="117500" y="324"/>
                </a:lnTo>
                <a:lnTo>
                  <a:pt x="114834" y="2566"/>
                </a:lnTo>
                <a:lnTo>
                  <a:pt x="99908" y="49166"/>
                </a:lnTo>
                <a:lnTo>
                  <a:pt x="91538" y="86513"/>
                </a:lnTo>
                <a:lnTo>
                  <a:pt x="81684" y="130993"/>
                </a:lnTo>
                <a:lnTo>
                  <a:pt x="72263" y="172377"/>
                </a:lnTo>
                <a:lnTo>
                  <a:pt x="68139" y="206589"/>
                </a:lnTo>
                <a:lnTo>
                  <a:pt x="62761" y="249809"/>
                </a:lnTo>
                <a:lnTo>
                  <a:pt x="58387" y="295528"/>
                </a:lnTo>
                <a:lnTo>
                  <a:pt x="59275" y="302470"/>
                </a:lnTo>
                <a:lnTo>
                  <a:pt x="60574" y="305688"/>
                </a:lnTo>
                <a:lnTo>
                  <a:pt x="62146" y="306421"/>
                </a:lnTo>
                <a:lnTo>
                  <a:pt x="63899" y="305500"/>
                </a:lnTo>
                <a:lnTo>
                  <a:pt x="63966" y="296949"/>
                </a:lnTo>
                <a:lnTo>
                  <a:pt x="54403" y="254149"/>
                </a:lnTo>
                <a:lnTo>
                  <a:pt x="48926" y="240731"/>
                </a:lnTo>
                <a:lnTo>
                  <a:pt x="28935" y="215223"/>
                </a:lnTo>
                <a:lnTo>
                  <a:pt x="21850" y="211436"/>
                </a:lnTo>
                <a:lnTo>
                  <a:pt x="0" y="203116"/>
                </a:lnTo>
                <a:lnTo>
                  <a:pt x="4286" y="196883"/>
                </a:lnTo>
                <a:lnTo>
                  <a:pt x="41272" y="165383"/>
                </a:lnTo>
                <a:lnTo>
                  <a:pt x="88162" y="127768"/>
                </a:lnTo>
                <a:lnTo>
                  <a:pt x="131321" y="83609"/>
                </a:lnTo>
                <a:lnTo>
                  <a:pt x="162710" y="39893"/>
                </a:lnTo>
                <a:lnTo>
                  <a:pt x="181324" y="18878"/>
                </a:lnTo>
                <a:lnTo>
                  <a:pt x="183568" y="17848"/>
                </a:lnTo>
                <a:lnTo>
                  <a:pt x="185064" y="18573"/>
                </a:lnTo>
                <a:lnTo>
                  <a:pt x="186061" y="20467"/>
                </a:lnTo>
                <a:lnTo>
                  <a:pt x="187464" y="43359"/>
                </a:lnTo>
                <a:lnTo>
                  <a:pt x="181138" y="80324"/>
                </a:lnTo>
                <a:lnTo>
                  <a:pt x="175085" y="120312"/>
                </a:lnTo>
                <a:lnTo>
                  <a:pt x="166259" y="162391"/>
                </a:lnTo>
                <a:lnTo>
                  <a:pt x="158862" y="202925"/>
                </a:lnTo>
                <a:lnTo>
                  <a:pt x="150123" y="249071"/>
                </a:lnTo>
                <a:lnTo>
                  <a:pt x="146972" y="257759"/>
                </a:lnTo>
                <a:lnTo>
                  <a:pt x="147261" y="258947"/>
                </a:lnTo>
                <a:lnTo>
                  <a:pt x="148864" y="258327"/>
                </a:lnTo>
                <a:lnTo>
                  <a:pt x="151344" y="256503"/>
                </a:lnTo>
                <a:lnTo>
                  <a:pt x="152997" y="253876"/>
                </a:lnTo>
                <a:lnTo>
                  <a:pt x="154835" y="247195"/>
                </a:lnTo>
                <a:lnTo>
                  <a:pt x="169353" y="232128"/>
                </a:lnTo>
                <a:lnTo>
                  <a:pt x="179978" y="226005"/>
                </a:lnTo>
                <a:lnTo>
                  <a:pt x="191555" y="222074"/>
                </a:lnTo>
                <a:lnTo>
                  <a:pt x="193210" y="223162"/>
                </a:lnTo>
                <a:lnTo>
                  <a:pt x="202818" y="233167"/>
                </a:lnTo>
                <a:lnTo>
                  <a:pt x="218096" y="242146"/>
                </a:lnTo>
                <a:lnTo>
                  <a:pt x="228218" y="242686"/>
                </a:lnTo>
                <a:lnTo>
                  <a:pt x="248592" y="237285"/>
                </a:lnTo>
                <a:lnTo>
                  <a:pt x="275519" y="220449"/>
                </a:lnTo>
                <a:lnTo>
                  <a:pt x="283373" y="212347"/>
                </a:lnTo>
                <a:lnTo>
                  <a:pt x="287794" y="200559"/>
                </a:lnTo>
                <a:lnTo>
                  <a:pt x="288828" y="194805"/>
                </a:lnTo>
                <a:lnTo>
                  <a:pt x="287692" y="192988"/>
                </a:lnTo>
                <a:lnTo>
                  <a:pt x="285524" y="191777"/>
                </a:lnTo>
                <a:lnTo>
                  <a:pt x="282669" y="190970"/>
                </a:lnTo>
                <a:lnTo>
                  <a:pt x="279353" y="192549"/>
                </a:lnTo>
                <a:lnTo>
                  <a:pt x="271906" y="199948"/>
                </a:lnTo>
                <a:lnTo>
                  <a:pt x="267656" y="212172"/>
                </a:lnTo>
                <a:lnTo>
                  <a:pt x="264926" y="239646"/>
                </a:lnTo>
                <a:lnTo>
                  <a:pt x="268231" y="245461"/>
                </a:lnTo>
                <a:lnTo>
                  <a:pt x="281309" y="255684"/>
                </a:lnTo>
                <a:lnTo>
                  <a:pt x="334105" y="26555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SMARTInkShape-Group579"/>
          <p:cNvGrpSpPr/>
          <p:nvPr/>
        </p:nvGrpSpPr>
        <p:grpSpPr>
          <a:xfrm>
            <a:off x="8896957" y="4990958"/>
            <a:ext cx="951894" cy="465034"/>
            <a:chOff x="8896957" y="4990958"/>
            <a:chExt cx="951894" cy="465034"/>
          </a:xfrm>
        </p:grpSpPr>
        <p:sp>
          <p:nvSpPr>
            <p:cNvPr id="103" name="SMARTInkShape-3086"/>
            <p:cNvSpPr/>
            <p:nvPr>
              <p:custDataLst>
                <p:tags r:id="rId6"/>
              </p:custDataLst>
            </p:nvPr>
          </p:nvSpPr>
          <p:spPr>
            <a:xfrm>
              <a:off x="8896957" y="5080083"/>
              <a:ext cx="128121" cy="375909"/>
            </a:xfrm>
            <a:custGeom>
              <a:avLst/>
              <a:gdLst/>
              <a:ahLst/>
              <a:cxnLst/>
              <a:rect l="0" t="0" r="0" b="0"/>
              <a:pathLst>
                <a:path w="128121" h="375909">
                  <a:moveTo>
                    <a:pt x="5743" y="152317"/>
                  </a:moveTo>
                  <a:lnTo>
                    <a:pt x="5743" y="152317"/>
                  </a:lnTo>
                  <a:lnTo>
                    <a:pt x="9113" y="148946"/>
                  </a:lnTo>
                  <a:lnTo>
                    <a:pt x="10812" y="148659"/>
                  </a:lnTo>
                  <a:lnTo>
                    <a:pt x="12650" y="149172"/>
                  </a:lnTo>
                  <a:lnTo>
                    <a:pt x="14580" y="150220"/>
                  </a:lnTo>
                  <a:lnTo>
                    <a:pt x="20670" y="165180"/>
                  </a:lnTo>
                  <a:lnTo>
                    <a:pt x="23571" y="204341"/>
                  </a:lnTo>
                  <a:lnTo>
                    <a:pt x="24431" y="246048"/>
                  </a:lnTo>
                  <a:lnTo>
                    <a:pt x="21315" y="285217"/>
                  </a:lnTo>
                  <a:lnTo>
                    <a:pt x="16940" y="330267"/>
                  </a:lnTo>
                  <a:lnTo>
                    <a:pt x="1442" y="375908"/>
                  </a:lnTo>
                  <a:lnTo>
                    <a:pt x="759" y="375461"/>
                  </a:lnTo>
                  <a:lnTo>
                    <a:pt x="0" y="369320"/>
                  </a:lnTo>
                  <a:lnTo>
                    <a:pt x="4498" y="325166"/>
                  </a:lnTo>
                  <a:lnTo>
                    <a:pt x="9137" y="285611"/>
                  </a:lnTo>
                  <a:lnTo>
                    <a:pt x="15012" y="249659"/>
                  </a:lnTo>
                  <a:lnTo>
                    <a:pt x="22992" y="205619"/>
                  </a:lnTo>
                  <a:lnTo>
                    <a:pt x="33979" y="165758"/>
                  </a:lnTo>
                  <a:lnTo>
                    <a:pt x="46878" y="124314"/>
                  </a:lnTo>
                  <a:lnTo>
                    <a:pt x="57892" y="88131"/>
                  </a:lnTo>
                  <a:lnTo>
                    <a:pt x="69250" y="48318"/>
                  </a:lnTo>
                  <a:lnTo>
                    <a:pt x="83827" y="15277"/>
                  </a:lnTo>
                  <a:lnTo>
                    <a:pt x="93599" y="3216"/>
                  </a:lnTo>
                  <a:lnTo>
                    <a:pt x="98180" y="0"/>
                  </a:lnTo>
                  <a:lnTo>
                    <a:pt x="102646" y="678"/>
                  </a:lnTo>
                  <a:lnTo>
                    <a:pt x="111370" y="8957"/>
                  </a:lnTo>
                  <a:lnTo>
                    <a:pt x="120844" y="32856"/>
                  </a:lnTo>
                  <a:lnTo>
                    <a:pt x="128120" y="72392"/>
                  </a:lnTo>
                  <a:lnTo>
                    <a:pt x="128002" y="109742"/>
                  </a:lnTo>
                  <a:lnTo>
                    <a:pt x="116757" y="139780"/>
                  </a:lnTo>
                  <a:lnTo>
                    <a:pt x="88397" y="176782"/>
                  </a:lnTo>
                  <a:lnTo>
                    <a:pt x="79167" y="180830"/>
                  </a:lnTo>
                  <a:lnTo>
                    <a:pt x="68009" y="181923"/>
                  </a:lnTo>
                  <a:lnTo>
                    <a:pt x="55994" y="180056"/>
                  </a:lnTo>
                  <a:lnTo>
                    <a:pt x="52649" y="177160"/>
                  </a:lnTo>
                  <a:lnTo>
                    <a:pt x="51125" y="173113"/>
                  </a:lnTo>
                  <a:lnTo>
                    <a:pt x="51313" y="164382"/>
                  </a:lnTo>
                  <a:lnTo>
                    <a:pt x="56543" y="1523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3087"/>
            <p:cNvSpPr/>
            <p:nvPr>
              <p:custDataLst>
                <p:tags r:id="rId7"/>
              </p:custDataLst>
            </p:nvPr>
          </p:nvSpPr>
          <p:spPr>
            <a:xfrm>
              <a:off x="9074150" y="5194300"/>
              <a:ext cx="88901" cy="12362"/>
            </a:xfrm>
            <a:custGeom>
              <a:avLst/>
              <a:gdLst/>
              <a:ahLst/>
              <a:cxnLst/>
              <a:rect l="0" t="0" r="0" b="0"/>
              <a:pathLst>
                <a:path w="88901" h="12362">
                  <a:moveTo>
                    <a:pt x="0" y="0"/>
                  </a:moveTo>
                  <a:lnTo>
                    <a:pt x="0" y="0"/>
                  </a:lnTo>
                  <a:lnTo>
                    <a:pt x="21662" y="10126"/>
                  </a:lnTo>
                  <a:lnTo>
                    <a:pt x="45769" y="12361"/>
                  </a:lnTo>
                  <a:lnTo>
                    <a:pt x="8890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3088"/>
            <p:cNvSpPr/>
            <p:nvPr>
              <p:custDataLst>
                <p:tags r:id="rId8"/>
              </p:custDataLst>
            </p:nvPr>
          </p:nvSpPr>
          <p:spPr>
            <a:xfrm>
              <a:off x="9248466" y="5120791"/>
              <a:ext cx="66985" cy="118059"/>
            </a:xfrm>
            <a:custGeom>
              <a:avLst/>
              <a:gdLst/>
              <a:ahLst/>
              <a:cxnLst/>
              <a:rect l="0" t="0" r="0" b="0"/>
              <a:pathLst>
                <a:path w="66985" h="118059">
                  <a:moveTo>
                    <a:pt x="9834" y="3659"/>
                  </a:moveTo>
                  <a:lnTo>
                    <a:pt x="9834" y="3659"/>
                  </a:lnTo>
                  <a:lnTo>
                    <a:pt x="9834" y="288"/>
                  </a:lnTo>
                  <a:lnTo>
                    <a:pt x="9128" y="0"/>
                  </a:lnTo>
                  <a:lnTo>
                    <a:pt x="6463" y="1563"/>
                  </a:lnTo>
                  <a:lnTo>
                    <a:pt x="4808" y="8372"/>
                  </a:lnTo>
                  <a:lnTo>
                    <a:pt x="0" y="51238"/>
                  </a:lnTo>
                  <a:lnTo>
                    <a:pt x="2886" y="98537"/>
                  </a:lnTo>
                  <a:lnTo>
                    <a:pt x="6678" y="114478"/>
                  </a:lnTo>
                  <a:lnTo>
                    <a:pt x="8436" y="117050"/>
                  </a:lnTo>
                  <a:lnTo>
                    <a:pt x="10312" y="118058"/>
                  </a:lnTo>
                  <a:lnTo>
                    <a:pt x="12270" y="118025"/>
                  </a:lnTo>
                  <a:lnTo>
                    <a:pt x="14280" y="116592"/>
                  </a:lnTo>
                  <a:lnTo>
                    <a:pt x="18395" y="111237"/>
                  </a:lnTo>
                  <a:lnTo>
                    <a:pt x="35803" y="70246"/>
                  </a:lnTo>
                  <a:lnTo>
                    <a:pt x="66984" y="290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3089"/>
            <p:cNvSpPr/>
            <p:nvPr>
              <p:custDataLst>
                <p:tags r:id="rId9"/>
              </p:custDataLst>
            </p:nvPr>
          </p:nvSpPr>
          <p:spPr>
            <a:xfrm>
              <a:off x="9310743" y="4990958"/>
              <a:ext cx="404758" cy="292243"/>
            </a:xfrm>
            <a:custGeom>
              <a:avLst/>
              <a:gdLst/>
              <a:ahLst/>
              <a:cxnLst/>
              <a:rect l="0" t="0" r="0" b="0"/>
              <a:pathLst>
                <a:path w="404758" h="292243">
                  <a:moveTo>
                    <a:pt x="49157" y="196992"/>
                  </a:moveTo>
                  <a:lnTo>
                    <a:pt x="49157" y="196992"/>
                  </a:lnTo>
                  <a:lnTo>
                    <a:pt x="52527" y="200363"/>
                  </a:lnTo>
                  <a:lnTo>
                    <a:pt x="56064" y="202018"/>
                  </a:lnTo>
                  <a:lnTo>
                    <a:pt x="57994" y="202459"/>
                  </a:lnTo>
                  <a:lnTo>
                    <a:pt x="59283" y="201343"/>
                  </a:lnTo>
                  <a:lnTo>
                    <a:pt x="60713" y="196339"/>
                  </a:lnTo>
                  <a:lnTo>
                    <a:pt x="61756" y="173466"/>
                  </a:lnTo>
                  <a:lnTo>
                    <a:pt x="60378" y="170019"/>
                  </a:lnTo>
                  <a:lnTo>
                    <a:pt x="55085" y="164308"/>
                  </a:lnTo>
                  <a:lnTo>
                    <a:pt x="50993" y="163208"/>
                  </a:lnTo>
                  <a:lnTo>
                    <a:pt x="40800" y="163867"/>
                  </a:lnTo>
                  <a:lnTo>
                    <a:pt x="31097" y="170276"/>
                  </a:lnTo>
                  <a:lnTo>
                    <a:pt x="26534" y="174948"/>
                  </a:lnTo>
                  <a:lnTo>
                    <a:pt x="6676" y="220743"/>
                  </a:lnTo>
                  <a:lnTo>
                    <a:pt x="0" y="252561"/>
                  </a:lnTo>
                  <a:lnTo>
                    <a:pt x="863" y="258027"/>
                  </a:lnTo>
                  <a:lnTo>
                    <a:pt x="5585" y="265982"/>
                  </a:lnTo>
                  <a:lnTo>
                    <a:pt x="8821" y="267680"/>
                  </a:lnTo>
                  <a:lnTo>
                    <a:pt x="12388" y="268106"/>
                  </a:lnTo>
                  <a:lnTo>
                    <a:pt x="16178" y="267684"/>
                  </a:lnTo>
                  <a:lnTo>
                    <a:pt x="24152" y="263454"/>
                  </a:lnTo>
                  <a:lnTo>
                    <a:pt x="38456" y="249376"/>
                  </a:lnTo>
                  <a:lnTo>
                    <a:pt x="63348" y="221111"/>
                  </a:lnTo>
                  <a:lnTo>
                    <a:pt x="67929" y="218295"/>
                  </a:lnTo>
                  <a:lnTo>
                    <a:pt x="70138" y="217544"/>
                  </a:lnTo>
                  <a:lnTo>
                    <a:pt x="70905" y="217749"/>
                  </a:lnTo>
                  <a:lnTo>
                    <a:pt x="70712" y="218591"/>
                  </a:lnTo>
                  <a:lnTo>
                    <a:pt x="59102" y="242169"/>
                  </a:lnTo>
                  <a:lnTo>
                    <a:pt x="50606" y="275291"/>
                  </a:lnTo>
                  <a:lnTo>
                    <a:pt x="52240" y="278824"/>
                  </a:lnTo>
                  <a:lnTo>
                    <a:pt x="55446" y="281180"/>
                  </a:lnTo>
                  <a:lnTo>
                    <a:pt x="59699" y="282751"/>
                  </a:lnTo>
                  <a:lnTo>
                    <a:pt x="63945" y="282387"/>
                  </a:lnTo>
                  <a:lnTo>
                    <a:pt x="72428" y="278219"/>
                  </a:lnTo>
                  <a:lnTo>
                    <a:pt x="103657" y="248106"/>
                  </a:lnTo>
                  <a:lnTo>
                    <a:pt x="129458" y="208970"/>
                  </a:lnTo>
                  <a:lnTo>
                    <a:pt x="155957" y="164524"/>
                  </a:lnTo>
                  <a:lnTo>
                    <a:pt x="175511" y="125955"/>
                  </a:lnTo>
                  <a:lnTo>
                    <a:pt x="190548" y="89396"/>
                  </a:lnTo>
                  <a:lnTo>
                    <a:pt x="206526" y="46579"/>
                  </a:lnTo>
                  <a:lnTo>
                    <a:pt x="217825" y="11039"/>
                  </a:lnTo>
                  <a:lnTo>
                    <a:pt x="217489" y="3104"/>
                  </a:lnTo>
                  <a:lnTo>
                    <a:pt x="216412" y="0"/>
                  </a:lnTo>
                  <a:lnTo>
                    <a:pt x="214283" y="1458"/>
                  </a:lnTo>
                  <a:lnTo>
                    <a:pt x="193398" y="41900"/>
                  </a:lnTo>
                  <a:lnTo>
                    <a:pt x="175621" y="84167"/>
                  </a:lnTo>
                  <a:lnTo>
                    <a:pt x="164448" y="131562"/>
                  </a:lnTo>
                  <a:lnTo>
                    <a:pt x="154735" y="173450"/>
                  </a:lnTo>
                  <a:lnTo>
                    <a:pt x="142892" y="218081"/>
                  </a:lnTo>
                  <a:lnTo>
                    <a:pt x="130546" y="263874"/>
                  </a:lnTo>
                  <a:lnTo>
                    <a:pt x="129544" y="277988"/>
                  </a:lnTo>
                  <a:lnTo>
                    <a:pt x="130265" y="282739"/>
                  </a:lnTo>
                  <a:lnTo>
                    <a:pt x="132157" y="285201"/>
                  </a:lnTo>
                  <a:lnTo>
                    <a:pt x="134829" y="286137"/>
                  </a:lnTo>
                  <a:lnTo>
                    <a:pt x="138022" y="286055"/>
                  </a:lnTo>
                  <a:lnTo>
                    <a:pt x="155999" y="272456"/>
                  </a:lnTo>
                  <a:lnTo>
                    <a:pt x="188711" y="229411"/>
                  </a:lnTo>
                  <a:lnTo>
                    <a:pt x="213129" y="189934"/>
                  </a:lnTo>
                  <a:lnTo>
                    <a:pt x="216578" y="180450"/>
                  </a:lnTo>
                  <a:lnTo>
                    <a:pt x="216510" y="178908"/>
                  </a:lnTo>
                  <a:lnTo>
                    <a:pt x="215759" y="178586"/>
                  </a:lnTo>
                  <a:lnTo>
                    <a:pt x="202179" y="207884"/>
                  </a:lnTo>
                  <a:lnTo>
                    <a:pt x="192220" y="247827"/>
                  </a:lnTo>
                  <a:lnTo>
                    <a:pt x="190558" y="269909"/>
                  </a:lnTo>
                  <a:lnTo>
                    <a:pt x="192670" y="278318"/>
                  </a:lnTo>
                  <a:lnTo>
                    <a:pt x="194928" y="280843"/>
                  </a:lnTo>
                  <a:lnTo>
                    <a:pt x="201197" y="283648"/>
                  </a:lnTo>
                  <a:lnTo>
                    <a:pt x="212451" y="279251"/>
                  </a:lnTo>
                  <a:lnTo>
                    <a:pt x="225449" y="270240"/>
                  </a:lnTo>
                  <a:lnTo>
                    <a:pt x="267065" y="226104"/>
                  </a:lnTo>
                  <a:lnTo>
                    <a:pt x="269477" y="220985"/>
                  </a:lnTo>
                  <a:lnTo>
                    <a:pt x="270826" y="220043"/>
                  </a:lnTo>
                  <a:lnTo>
                    <a:pt x="272431" y="220120"/>
                  </a:lnTo>
                  <a:lnTo>
                    <a:pt x="274206" y="220877"/>
                  </a:lnTo>
                  <a:lnTo>
                    <a:pt x="275390" y="222794"/>
                  </a:lnTo>
                  <a:lnTo>
                    <a:pt x="278466" y="232232"/>
                  </a:lnTo>
                  <a:lnTo>
                    <a:pt x="291970" y="248835"/>
                  </a:lnTo>
                  <a:lnTo>
                    <a:pt x="302116" y="255941"/>
                  </a:lnTo>
                  <a:lnTo>
                    <a:pt x="307401" y="256047"/>
                  </a:lnTo>
                  <a:lnTo>
                    <a:pt x="320800" y="252401"/>
                  </a:lnTo>
                  <a:lnTo>
                    <a:pt x="337469" y="242416"/>
                  </a:lnTo>
                  <a:lnTo>
                    <a:pt x="354716" y="223778"/>
                  </a:lnTo>
                  <a:lnTo>
                    <a:pt x="361350" y="212190"/>
                  </a:lnTo>
                  <a:lnTo>
                    <a:pt x="363592" y="203040"/>
                  </a:lnTo>
                  <a:lnTo>
                    <a:pt x="362237" y="196623"/>
                  </a:lnTo>
                  <a:lnTo>
                    <a:pt x="360183" y="195335"/>
                  </a:lnTo>
                  <a:lnTo>
                    <a:pt x="357402" y="195182"/>
                  </a:lnTo>
                  <a:lnTo>
                    <a:pt x="354137" y="195785"/>
                  </a:lnTo>
                  <a:lnTo>
                    <a:pt x="342800" y="203376"/>
                  </a:lnTo>
                  <a:lnTo>
                    <a:pt x="327032" y="228017"/>
                  </a:lnTo>
                  <a:lnTo>
                    <a:pt x="321294" y="241120"/>
                  </a:lnTo>
                  <a:lnTo>
                    <a:pt x="320155" y="255880"/>
                  </a:lnTo>
                  <a:lnTo>
                    <a:pt x="322706" y="270437"/>
                  </a:lnTo>
                  <a:lnTo>
                    <a:pt x="328543" y="281610"/>
                  </a:lnTo>
                  <a:lnTo>
                    <a:pt x="332781" y="285154"/>
                  </a:lnTo>
                  <a:lnTo>
                    <a:pt x="343134" y="289092"/>
                  </a:lnTo>
                  <a:lnTo>
                    <a:pt x="404757" y="2922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3090"/>
            <p:cNvSpPr/>
            <p:nvPr>
              <p:custDataLst>
                <p:tags r:id="rId10"/>
              </p:custDataLst>
            </p:nvPr>
          </p:nvSpPr>
          <p:spPr>
            <a:xfrm>
              <a:off x="9836150" y="52959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1270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23271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MARTInkShape-Group580"/>
          <p:cNvGrpSpPr/>
          <p:nvPr/>
        </p:nvGrpSpPr>
        <p:grpSpPr>
          <a:xfrm>
            <a:off x="501650" y="764504"/>
            <a:ext cx="975209" cy="617868"/>
            <a:chOff x="501650" y="764504"/>
            <a:chExt cx="975209" cy="617868"/>
          </a:xfrm>
        </p:grpSpPr>
        <p:sp>
          <p:nvSpPr>
            <p:cNvPr id="2" name="SMARTInkShape-3091"/>
            <p:cNvSpPr/>
            <p:nvPr>
              <p:custDataLst>
                <p:tags r:id="rId159"/>
              </p:custDataLst>
            </p:nvPr>
          </p:nvSpPr>
          <p:spPr>
            <a:xfrm>
              <a:off x="1469956" y="1098550"/>
              <a:ext cx="6903" cy="23734"/>
            </a:xfrm>
            <a:custGeom>
              <a:avLst/>
              <a:gdLst/>
              <a:ahLst/>
              <a:cxnLst/>
              <a:rect l="0" t="0" r="0" b="0"/>
              <a:pathLst>
                <a:path w="6903" h="23734">
                  <a:moveTo>
                    <a:pt x="3244" y="0"/>
                  </a:moveTo>
                  <a:lnTo>
                    <a:pt x="3244" y="0"/>
                  </a:lnTo>
                  <a:lnTo>
                    <a:pt x="6615" y="10113"/>
                  </a:lnTo>
                  <a:lnTo>
                    <a:pt x="6902" y="13798"/>
                  </a:lnTo>
                  <a:lnTo>
                    <a:pt x="5340" y="19773"/>
                  </a:lnTo>
                  <a:lnTo>
                    <a:pt x="3936" y="21649"/>
                  </a:lnTo>
                  <a:lnTo>
                    <a:pt x="494" y="23733"/>
                  </a:lnTo>
                  <a:lnTo>
                    <a:pt x="0" y="22877"/>
                  </a:lnTo>
                  <a:lnTo>
                    <a:pt x="3244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3092"/>
            <p:cNvSpPr/>
            <p:nvPr>
              <p:custDataLst>
                <p:tags r:id="rId160"/>
              </p:custDataLst>
            </p:nvPr>
          </p:nvSpPr>
          <p:spPr>
            <a:xfrm>
              <a:off x="1447800" y="958850"/>
              <a:ext cx="19051" cy="50801"/>
            </a:xfrm>
            <a:custGeom>
              <a:avLst/>
              <a:gdLst/>
              <a:ahLst/>
              <a:cxnLst/>
              <a:rect l="0" t="0" r="0" b="0"/>
              <a:pathLst>
                <a:path w="19051" h="50801">
                  <a:moveTo>
                    <a:pt x="19050" y="0"/>
                  </a:moveTo>
                  <a:lnTo>
                    <a:pt x="19050" y="0"/>
                  </a:lnTo>
                  <a:lnTo>
                    <a:pt x="9616" y="10845"/>
                  </a:lnTo>
                  <a:lnTo>
                    <a:pt x="3163" y="26732"/>
                  </a:lnTo>
                  <a:lnTo>
                    <a:pt x="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3093"/>
            <p:cNvSpPr/>
            <p:nvPr>
              <p:custDataLst>
                <p:tags r:id="rId161"/>
              </p:custDataLst>
            </p:nvPr>
          </p:nvSpPr>
          <p:spPr>
            <a:xfrm>
              <a:off x="1020969" y="1225550"/>
              <a:ext cx="306182" cy="152869"/>
            </a:xfrm>
            <a:custGeom>
              <a:avLst/>
              <a:gdLst/>
              <a:ahLst/>
              <a:cxnLst/>
              <a:rect l="0" t="0" r="0" b="0"/>
              <a:pathLst>
                <a:path w="306182" h="152869">
                  <a:moveTo>
                    <a:pt x="102981" y="88900"/>
                  </a:moveTo>
                  <a:lnTo>
                    <a:pt x="102981" y="88900"/>
                  </a:lnTo>
                  <a:lnTo>
                    <a:pt x="64681" y="111504"/>
                  </a:lnTo>
                  <a:lnTo>
                    <a:pt x="24154" y="135777"/>
                  </a:lnTo>
                  <a:lnTo>
                    <a:pt x="0" y="152043"/>
                  </a:lnTo>
                  <a:lnTo>
                    <a:pt x="460" y="152868"/>
                  </a:lnTo>
                  <a:lnTo>
                    <a:pt x="2884" y="152712"/>
                  </a:lnTo>
                  <a:lnTo>
                    <a:pt x="39307" y="136547"/>
                  </a:lnTo>
                  <a:lnTo>
                    <a:pt x="84820" y="116266"/>
                  </a:lnTo>
                  <a:lnTo>
                    <a:pt x="122608" y="99988"/>
                  </a:lnTo>
                  <a:lnTo>
                    <a:pt x="160302" y="82072"/>
                  </a:lnTo>
                  <a:lnTo>
                    <a:pt x="197576" y="63359"/>
                  </a:lnTo>
                  <a:lnTo>
                    <a:pt x="242134" y="38072"/>
                  </a:lnTo>
                  <a:lnTo>
                    <a:pt x="30618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3094"/>
            <p:cNvSpPr/>
            <p:nvPr>
              <p:custDataLst>
                <p:tags r:id="rId162"/>
              </p:custDataLst>
            </p:nvPr>
          </p:nvSpPr>
          <p:spPr>
            <a:xfrm>
              <a:off x="814990" y="1219200"/>
              <a:ext cx="423261" cy="163172"/>
            </a:xfrm>
            <a:custGeom>
              <a:avLst/>
              <a:gdLst/>
              <a:ahLst/>
              <a:cxnLst/>
              <a:rect l="0" t="0" r="0" b="0"/>
              <a:pathLst>
                <a:path w="423261" h="163172">
                  <a:moveTo>
                    <a:pt x="35910" y="133350"/>
                  </a:moveTo>
                  <a:lnTo>
                    <a:pt x="35910" y="133350"/>
                  </a:lnTo>
                  <a:lnTo>
                    <a:pt x="0" y="163171"/>
                  </a:lnTo>
                  <a:lnTo>
                    <a:pt x="14157" y="150216"/>
                  </a:lnTo>
                  <a:lnTo>
                    <a:pt x="52806" y="127692"/>
                  </a:lnTo>
                  <a:lnTo>
                    <a:pt x="96890" y="103687"/>
                  </a:lnTo>
                  <a:lnTo>
                    <a:pt x="138645" y="83168"/>
                  </a:lnTo>
                  <a:lnTo>
                    <a:pt x="182296" y="65565"/>
                  </a:lnTo>
                  <a:lnTo>
                    <a:pt x="226510" y="49530"/>
                  </a:lnTo>
                  <a:lnTo>
                    <a:pt x="269008" y="33255"/>
                  </a:lnTo>
                  <a:lnTo>
                    <a:pt x="308411" y="19496"/>
                  </a:lnTo>
                  <a:lnTo>
                    <a:pt x="4232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095"/>
            <p:cNvSpPr/>
            <p:nvPr>
              <p:custDataLst>
                <p:tags r:id="rId163"/>
              </p:custDataLst>
            </p:nvPr>
          </p:nvSpPr>
          <p:spPr>
            <a:xfrm>
              <a:off x="1011415" y="996174"/>
              <a:ext cx="341136" cy="146672"/>
            </a:xfrm>
            <a:custGeom>
              <a:avLst/>
              <a:gdLst/>
              <a:ahLst/>
              <a:cxnLst/>
              <a:rect l="0" t="0" r="0" b="0"/>
              <a:pathLst>
                <a:path w="341136" h="146672">
                  <a:moveTo>
                    <a:pt x="10935" y="64276"/>
                  </a:moveTo>
                  <a:lnTo>
                    <a:pt x="10935" y="64276"/>
                  </a:lnTo>
                  <a:lnTo>
                    <a:pt x="4193" y="60905"/>
                  </a:lnTo>
                  <a:lnTo>
                    <a:pt x="2207" y="59206"/>
                  </a:lnTo>
                  <a:lnTo>
                    <a:pt x="0" y="55438"/>
                  </a:lnTo>
                  <a:lnTo>
                    <a:pt x="117" y="53445"/>
                  </a:lnTo>
                  <a:lnTo>
                    <a:pt x="2129" y="49349"/>
                  </a:lnTo>
                  <a:lnTo>
                    <a:pt x="17341" y="43077"/>
                  </a:lnTo>
                  <a:lnTo>
                    <a:pt x="39723" y="36750"/>
                  </a:lnTo>
                  <a:lnTo>
                    <a:pt x="70970" y="40519"/>
                  </a:lnTo>
                  <a:lnTo>
                    <a:pt x="96927" y="50573"/>
                  </a:lnTo>
                  <a:lnTo>
                    <a:pt x="102130" y="56552"/>
                  </a:lnTo>
                  <a:lnTo>
                    <a:pt x="107910" y="72602"/>
                  </a:lnTo>
                  <a:lnTo>
                    <a:pt x="104835" y="93377"/>
                  </a:lnTo>
                  <a:lnTo>
                    <a:pt x="88985" y="131094"/>
                  </a:lnTo>
                  <a:lnTo>
                    <a:pt x="76473" y="145536"/>
                  </a:lnTo>
                  <a:lnTo>
                    <a:pt x="72971" y="146671"/>
                  </a:lnTo>
                  <a:lnTo>
                    <a:pt x="69931" y="146017"/>
                  </a:lnTo>
                  <a:lnTo>
                    <a:pt x="67199" y="144170"/>
                  </a:lnTo>
                  <a:lnTo>
                    <a:pt x="66789" y="140117"/>
                  </a:lnTo>
                  <a:lnTo>
                    <a:pt x="70096" y="128087"/>
                  </a:lnTo>
                  <a:lnTo>
                    <a:pt x="97731" y="86015"/>
                  </a:lnTo>
                  <a:lnTo>
                    <a:pt x="117556" y="63191"/>
                  </a:lnTo>
                  <a:lnTo>
                    <a:pt x="163996" y="23916"/>
                  </a:lnTo>
                  <a:lnTo>
                    <a:pt x="199469" y="671"/>
                  </a:lnTo>
                  <a:lnTo>
                    <a:pt x="202241" y="0"/>
                  </a:lnTo>
                  <a:lnTo>
                    <a:pt x="204089" y="259"/>
                  </a:lnTo>
                  <a:lnTo>
                    <a:pt x="203204" y="2548"/>
                  </a:lnTo>
                  <a:lnTo>
                    <a:pt x="171747" y="48914"/>
                  </a:lnTo>
                  <a:lnTo>
                    <a:pt x="168955" y="64974"/>
                  </a:lnTo>
                  <a:lnTo>
                    <a:pt x="169198" y="73208"/>
                  </a:lnTo>
                  <a:lnTo>
                    <a:pt x="171477" y="79403"/>
                  </a:lnTo>
                  <a:lnTo>
                    <a:pt x="179654" y="88168"/>
                  </a:lnTo>
                  <a:lnTo>
                    <a:pt x="195988" y="92533"/>
                  </a:lnTo>
                  <a:lnTo>
                    <a:pt x="240098" y="94860"/>
                  </a:lnTo>
                  <a:lnTo>
                    <a:pt x="281587" y="89028"/>
                  </a:lnTo>
                  <a:lnTo>
                    <a:pt x="341135" y="769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096"/>
            <p:cNvSpPr/>
            <p:nvPr>
              <p:custDataLst>
                <p:tags r:id="rId164"/>
              </p:custDataLst>
            </p:nvPr>
          </p:nvSpPr>
          <p:spPr>
            <a:xfrm>
              <a:off x="501650" y="764504"/>
              <a:ext cx="485187" cy="430306"/>
            </a:xfrm>
            <a:custGeom>
              <a:avLst/>
              <a:gdLst/>
              <a:ahLst/>
              <a:cxnLst/>
              <a:rect l="0" t="0" r="0" b="0"/>
              <a:pathLst>
                <a:path w="485187" h="430306">
                  <a:moveTo>
                    <a:pt x="0" y="41946"/>
                  </a:moveTo>
                  <a:lnTo>
                    <a:pt x="0" y="41946"/>
                  </a:lnTo>
                  <a:lnTo>
                    <a:pt x="43326" y="41946"/>
                  </a:lnTo>
                  <a:lnTo>
                    <a:pt x="82217" y="43827"/>
                  </a:lnTo>
                  <a:lnTo>
                    <a:pt x="122433" y="46972"/>
                  </a:lnTo>
                  <a:lnTo>
                    <a:pt x="163747" y="49785"/>
                  </a:lnTo>
                  <a:lnTo>
                    <a:pt x="204680" y="53206"/>
                  </a:lnTo>
                  <a:lnTo>
                    <a:pt x="249970" y="56101"/>
                  </a:lnTo>
                  <a:lnTo>
                    <a:pt x="297256" y="61427"/>
                  </a:lnTo>
                  <a:lnTo>
                    <a:pt x="342546" y="63711"/>
                  </a:lnTo>
                  <a:lnTo>
                    <a:pt x="385364" y="58037"/>
                  </a:lnTo>
                  <a:lnTo>
                    <a:pt x="422980" y="47419"/>
                  </a:lnTo>
                  <a:lnTo>
                    <a:pt x="450824" y="35336"/>
                  </a:lnTo>
                  <a:lnTo>
                    <a:pt x="480480" y="14395"/>
                  </a:lnTo>
                  <a:lnTo>
                    <a:pt x="485186" y="5948"/>
                  </a:lnTo>
                  <a:lnTo>
                    <a:pt x="482207" y="3130"/>
                  </a:lnTo>
                  <a:lnTo>
                    <a:pt x="467609" y="0"/>
                  </a:lnTo>
                  <a:lnTo>
                    <a:pt x="435590" y="4980"/>
                  </a:lnTo>
                  <a:lnTo>
                    <a:pt x="392549" y="22134"/>
                  </a:lnTo>
                  <a:lnTo>
                    <a:pt x="350669" y="45193"/>
                  </a:lnTo>
                  <a:lnTo>
                    <a:pt x="304935" y="81501"/>
                  </a:lnTo>
                  <a:lnTo>
                    <a:pt x="285790" y="102898"/>
                  </a:lnTo>
                  <a:lnTo>
                    <a:pt x="278712" y="120777"/>
                  </a:lnTo>
                  <a:lnTo>
                    <a:pt x="276825" y="130483"/>
                  </a:lnTo>
                  <a:lnTo>
                    <a:pt x="277683" y="139071"/>
                  </a:lnTo>
                  <a:lnTo>
                    <a:pt x="284281" y="154257"/>
                  </a:lnTo>
                  <a:lnTo>
                    <a:pt x="305059" y="179842"/>
                  </a:lnTo>
                  <a:lnTo>
                    <a:pt x="348274" y="213512"/>
                  </a:lnTo>
                  <a:lnTo>
                    <a:pt x="356800" y="231383"/>
                  </a:lnTo>
                  <a:lnTo>
                    <a:pt x="357780" y="246555"/>
                  </a:lnTo>
                  <a:lnTo>
                    <a:pt x="354452" y="263411"/>
                  </a:lnTo>
                  <a:lnTo>
                    <a:pt x="332584" y="306591"/>
                  </a:lnTo>
                  <a:lnTo>
                    <a:pt x="302396" y="353940"/>
                  </a:lnTo>
                  <a:lnTo>
                    <a:pt x="268537" y="398617"/>
                  </a:lnTo>
                  <a:lnTo>
                    <a:pt x="267219" y="404610"/>
                  </a:lnTo>
                  <a:lnTo>
                    <a:pt x="269517" y="416913"/>
                  </a:lnTo>
                  <a:lnTo>
                    <a:pt x="274928" y="421747"/>
                  </a:lnTo>
                  <a:lnTo>
                    <a:pt x="292229" y="428998"/>
                  </a:lnTo>
                  <a:lnTo>
                    <a:pt x="325770" y="430305"/>
                  </a:lnTo>
                  <a:lnTo>
                    <a:pt x="372913" y="424426"/>
                  </a:lnTo>
                  <a:lnTo>
                    <a:pt x="412328" y="414589"/>
                  </a:lnTo>
                  <a:lnTo>
                    <a:pt x="463550" y="3911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581"/>
          <p:cNvGrpSpPr/>
          <p:nvPr/>
        </p:nvGrpSpPr>
        <p:grpSpPr>
          <a:xfrm>
            <a:off x="1746250" y="675792"/>
            <a:ext cx="1511301" cy="426428"/>
            <a:chOff x="1746250" y="675792"/>
            <a:chExt cx="1511301" cy="426428"/>
          </a:xfrm>
        </p:grpSpPr>
        <p:sp>
          <p:nvSpPr>
            <p:cNvPr id="9" name="SMARTInkShape-3097"/>
            <p:cNvSpPr/>
            <p:nvPr>
              <p:custDataLst>
                <p:tags r:id="rId150"/>
              </p:custDataLst>
            </p:nvPr>
          </p:nvSpPr>
          <p:spPr>
            <a:xfrm>
              <a:off x="3107438" y="838200"/>
              <a:ext cx="150113" cy="69851"/>
            </a:xfrm>
            <a:custGeom>
              <a:avLst/>
              <a:gdLst/>
              <a:ahLst/>
              <a:cxnLst/>
              <a:rect l="0" t="0" r="0" b="0"/>
              <a:pathLst>
                <a:path w="150113" h="69851">
                  <a:moveTo>
                    <a:pt x="23112" y="69850"/>
                  </a:moveTo>
                  <a:lnTo>
                    <a:pt x="23112" y="69850"/>
                  </a:lnTo>
                  <a:lnTo>
                    <a:pt x="5435" y="69850"/>
                  </a:lnTo>
                  <a:lnTo>
                    <a:pt x="2861" y="69144"/>
                  </a:lnTo>
                  <a:lnTo>
                    <a:pt x="1145" y="67969"/>
                  </a:lnTo>
                  <a:lnTo>
                    <a:pt x="0" y="66479"/>
                  </a:lnTo>
                  <a:lnTo>
                    <a:pt x="10018" y="61061"/>
                  </a:lnTo>
                  <a:lnTo>
                    <a:pt x="33814" y="48196"/>
                  </a:lnTo>
                  <a:lnTo>
                    <a:pt x="50446" y="37648"/>
                  </a:lnTo>
                  <a:lnTo>
                    <a:pt x="88282" y="23071"/>
                  </a:lnTo>
                  <a:lnTo>
                    <a:pt x="15011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3098"/>
            <p:cNvSpPr/>
            <p:nvPr>
              <p:custDataLst>
                <p:tags r:id="rId151"/>
              </p:custDataLst>
            </p:nvPr>
          </p:nvSpPr>
          <p:spPr>
            <a:xfrm>
              <a:off x="3153111" y="675792"/>
              <a:ext cx="71284" cy="374893"/>
            </a:xfrm>
            <a:custGeom>
              <a:avLst/>
              <a:gdLst/>
              <a:ahLst/>
              <a:cxnLst/>
              <a:rect l="0" t="0" r="0" b="0"/>
              <a:pathLst>
                <a:path w="71284" h="374893">
                  <a:moveTo>
                    <a:pt x="53639" y="3658"/>
                  </a:moveTo>
                  <a:lnTo>
                    <a:pt x="53639" y="3658"/>
                  </a:lnTo>
                  <a:lnTo>
                    <a:pt x="60381" y="287"/>
                  </a:lnTo>
                  <a:lnTo>
                    <a:pt x="63072" y="0"/>
                  </a:lnTo>
                  <a:lnTo>
                    <a:pt x="67944" y="1562"/>
                  </a:lnTo>
                  <a:lnTo>
                    <a:pt x="69526" y="4377"/>
                  </a:lnTo>
                  <a:lnTo>
                    <a:pt x="71283" y="13150"/>
                  </a:lnTo>
                  <a:lnTo>
                    <a:pt x="66636" y="49121"/>
                  </a:lnTo>
                  <a:lnTo>
                    <a:pt x="52862" y="90093"/>
                  </a:lnTo>
                  <a:lnTo>
                    <a:pt x="44121" y="123212"/>
                  </a:lnTo>
                  <a:lnTo>
                    <a:pt x="33181" y="161451"/>
                  </a:lnTo>
                  <a:lnTo>
                    <a:pt x="21864" y="205790"/>
                  </a:lnTo>
                  <a:lnTo>
                    <a:pt x="8060" y="251672"/>
                  </a:lnTo>
                  <a:lnTo>
                    <a:pt x="1989" y="294288"/>
                  </a:lnTo>
                  <a:lnTo>
                    <a:pt x="0" y="335304"/>
                  </a:lnTo>
                  <a:lnTo>
                    <a:pt x="3879" y="367448"/>
                  </a:lnTo>
                  <a:lnTo>
                    <a:pt x="5649" y="373184"/>
                  </a:lnTo>
                  <a:lnTo>
                    <a:pt x="9651" y="374892"/>
                  </a:lnTo>
                  <a:lnTo>
                    <a:pt x="40939" y="3465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3099"/>
            <p:cNvSpPr/>
            <p:nvPr>
              <p:custDataLst>
                <p:tags r:id="rId152"/>
              </p:custDataLst>
            </p:nvPr>
          </p:nvSpPr>
          <p:spPr>
            <a:xfrm>
              <a:off x="2867548" y="907111"/>
              <a:ext cx="176201" cy="146990"/>
            </a:xfrm>
            <a:custGeom>
              <a:avLst/>
              <a:gdLst/>
              <a:ahLst/>
              <a:cxnLst/>
              <a:rect l="0" t="0" r="0" b="0"/>
              <a:pathLst>
                <a:path w="176201" h="146990">
                  <a:moveTo>
                    <a:pt x="21702" y="51739"/>
                  </a:moveTo>
                  <a:lnTo>
                    <a:pt x="21702" y="51739"/>
                  </a:lnTo>
                  <a:lnTo>
                    <a:pt x="18331" y="51739"/>
                  </a:lnTo>
                  <a:lnTo>
                    <a:pt x="14795" y="53620"/>
                  </a:lnTo>
                  <a:lnTo>
                    <a:pt x="10146" y="57206"/>
                  </a:lnTo>
                  <a:lnTo>
                    <a:pt x="16083" y="54456"/>
                  </a:lnTo>
                  <a:lnTo>
                    <a:pt x="30731" y="41431"/>
                  </a:lnTo>
                  <a:lnTo>
                    <a:pt x="38885" y="30930"/>
                  </a:lnTo>
                  <a:lnTo>
                    <a:pt x="40919" y="26577"/>
                  </a:lnTo>
                  <a:lnTo>
                    <a:pt x="41568" y="22970"/>
                  </a:lnTo>
                  <a:lnTo>
                    <a:pt x="40913" y="15482"/>
                  </a:lnTo>
                  <a:lnTo>
                    <a:pt x="27315" y="24298"/>
                  </a:lnTo>
                  <a:lnTo>
                    <a:pt x="8784" y="50429"/>
                  </a:lnTo>
                  <a:lnTo>
                    <a:pt x="0" y="78240"/>
                  </a:lnTo>
                  <a:lnTo>
                    <a:pt x="3590" y="99501"/>
                  </a:lnTo>
                  <a:lnTo>
                    <a:pt x="12241" y="120239"/>
                  </a:lnTo>
                  <a:lnTo>
                    <a:pt x="23142" y="134159"/>
                  </a:lnTo>
                  <a:lnTo>
                    <a:pt x="38805" y="141287"/>
                  </a:lnTo>
                  <a:lnTo>
                    <a:pt x="57525" y="143044"/>
                  </a:lnTo>
                  <a:lnTo>
                    <a:pt x="102001" y="132350"/>
                  </a:lnTo>
                  <a:lnTo>
                    <a:pt x="126006" y="112391"/>
                  </a:lnTo>
                  <a:lnTo>
                    <a:pt x="162184" y="67548"/>
                  </a:lnTo>
                  <a:lnTo>
                    <a:pt x="175119" y="36282"/>
                  </a:lnTo>
                  <a:lnTo>
                    <a:pt x="176200" y="21586"/>
                  </a:lnTo>
                  <a:lnTo>
                    <a:pt x="175501" y="14704"/>
                  </a:lnTo>
                  <a:lnTo>
                    <a:pt x="170961" y="5175"/>
                  </a:lnTo>
                  <a:lnTo>
                    <a:pt x="167774" y="1646"/>
                  </a:lnTo>
                  <a:lnTo>
                    <a:pt x="164239" y="0"/>
                  </a:lnTo>
                  <a:lnTo>
                    <a:pt x="156548" y="51"/>
                  </a:lnTo>
                  <a:lnTo>
                    <a:pt x="153227" y="2464"/>
                  </a:lnTo>
                  <a:lnTo>
                    <a:pt x="147656" y="10789"/>
                  </a:lnTo>
                  <a:lnTo>
                    <a:pt x="148472" y="25307"/>
                  </a:lnTo>
                  <a:lnTo>
                    <a:pt x="163619" y="69242"/>
                  </a:lnTo>
                  <a:lnTo>
                    <a:pt x="172582" y="116455"/>
                  </a:lnTo>
                  <a:lnTo>
                    <a:pt x="170281" y="139118"/>
                  </a:lnTo>
                  <a:lnTo>
                    <a:pt x="155052" y="1469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3100"/>
            <p:cNvSpPr/>
            <p:nvPr>
              <p:custDataLst>
                <p:tags r:id="rId153"/>
              </p:custDataLst>
            </p:nvPr>
          </p:nvSpPr>
          <p:spPr>
            <a:xfrm>
              <a:off x="2698960" y="939800"/>
              <a:ext cx="107741" cy="38101"/>
            </a:xfrm>
            <a:custGeom>
              <a:avLst/>
              <a:gdLst/>
              <a:ahLst/>
              <a:cxnLst/>
              <a:rect l="0" t="0" r="0" b="0"/>
              <a:pathLst>
                <a:path w="107741" h="38101">
                  <a:moveTo>
                    <a:pt x="18840" y="38100"/>
                  </a:moveTo>
                  <a:lnTo>
                    <a:pt x="18840" y="38100"/>
                  </a:lnTo>
                  <a:lnTo>
                    <a:pt x="1163" y="38100"/>
                  </a:lnTo>
                  <a:lnTo>
                    <a:pt x="0" y="37394"/>
                  </a:lnTo>
                  <a:lnTo>
                    <a:pt x="635" y="36219"/>
                  </a:lnTo>
                  <a:lnTo>
                    <a:pt x="2470" y="34729"/>
                  </a:lnTo>
                  <a:lnTo>
                    <a:pt x="39491" y="22199"/>
                  </a:lnTo>
                  <a:lnTo>
                    <a:pt x="10774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3101"/>
            <p:cNvSpPr/>
            <p:nvPr>
              <p:custDataLst>
                <p:tags r:id="rId154"/>
              </p:custDataLst>
            </p:nvPr>
          </p:nvSpPr>
          <p:spPr>
            <a:xfrm>
              <a:off x="2425700" y="947618"/>
              <a:ext cx="50801" cy="138233"/>
            </a:xfrm>
            <a:custGeom>
              <a:avLst/>
              <a:gdLst/>
              <a:ahLst/>
              <a:cxnLst/>
              <a:rect l="0" t="0" r="0" b="0"/>
              <a:pathLst>
                <a:path w="50801" h="138233">
                  <a:moveTo>
                    <a:pt x="50800" y="11232"/>
                  </a:moveTo>
                  <a:lnTo>
                    <a:pt x="50800" y="11232"/>
                  </a:lnTo>
                  <a:lnTo>
                    <a:pt x="50800" y="7861"/>
                  </a:lnTo>
                  <a:lnTo>
                    <a:pt x="48918" y="4324"/>
                  </a:lnTo>
                  <a:lnTo>
                    <a:pt x="47429" y="2394"/>
                  </a:lnTo>
                  <a:lnTo>
                    <a:pt x="40130" y="248"/>
                  </a:lnTo>
                  <a:lnTo>
                    <a:pt x="30536" y="0"/>
                  </a:lnTo>
                  <a:lnTo>
                    <a:pt x="21568" y="2242"/>
                  </a:lnTo>
                  <a:lnTo>
                    <a:pt x="18612" y="4533"/>
                  </a:lnTo>
                  <a:lnTo>
                    <a:pt x="15327" y="10842"/>
                  </a:lnTo>
                  <a:lnTo>
                    <a:pt x="16849" y="29069"/>
                  </a:lnTo>
                  <a:lnTo>
                    <a:pt x="36533" y="75017"/>
                  </a:lnTo>
                  <a:lnTo>
                    <a:pt x="42886" y="105284"/>
                  </a:lnTo>
                  <a:lnTo>
                    <a:pt x="43755" y="118649"/>
                  </a:lnTo>
                  <a:lnTo>
                    <a:pt x="41164" y="124472"/>
                  </a:lnTo>
                  <a:lnTo>
                    <a:pt x="30760" y="134703"/>
                  </a:lnTo>
                  <a:lnTo>
                    <a:pt x="24740" y="137290"/>
                  </a:lnTo>
                  <a:lnTo>
                    <a:pt x="0" y="1382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3102"/>
            <p:cNvSpPr/>
            <p:nvPr>
              <p:custDataLst>
                <p:tags r:id="rId155"/>
              </p:custDataLst>
            </p:nvPr>
          </p:nvSpPr>
          <p:spPr>
            <a:xfrm>
              <a:off x="2419350" y="857250"/>
              <a:ext cx="6351" cy="50801"/>
            </a:xfrm>
            <a:custGeom>
              <a:avLst/>
              <a:gdLst/>
              <a:ahLst/>
              <a:cxnLst/>
              <a:rect l="0" t="0" r="0" b="0"/>
              <a:pathLst>
                <a:path w="6351" h="5080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5467" y="15580"/>
                  </a:lnTo>
                  <a:lnTo>
                    <a:pt x="635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3103"/>
            <p:cNvSpPr/>
            <p:nvPr>
              <p:custDataLst>
                <p:tags r:id="rId156"/>
              </p:custDataLst>
            </p:nvPr>
          </p:nvSpPr>
          <p:spPr>
            <a:xfrm>
              <a:off x="2270522" y="738830"/>
              <a:ext cx="98029" cy="336338"/>
            </a:xfrm>
            <a:custGeom>
              <a:avLst/>
              <a:gdLst/>
              <a:ahLst/>
              <a:cxnLst/>
              <a:rect l="0" t="0" r="0" b="0"/>
              <a:pathLst>
                <a:path w="98029" h="336338">
                  <a:moveTo>
                    <a:pt x="72628" y="296220"/>
                  </a:moveTo>
                  <a:lnTo>
                    <a:pt x="72628" y="296220"/>
                  </a:lnTo>
                  <a:lnTo>
                    <a:pt x="88208" y="280640"/>
                  </a:lnTo>
                  <a:lnTo>
                    <a:pt x="93664" y="269540"/>
                  </a:lnTo>
                  <a:lnTo>
                    <a:pt x="95118" y="263617"/>
                  </a:lnTo>
                  <a:lnTo>
                    <a:pt x="92972" y="251391"/>
                  </a:lnTo>
                  <a:lnTo>
                    <a:pt x="90424" y="245167"/>
                  </a:lnTo>
                  <a:lnTo>
                    <a:pt x="85903" y="240313"/>
                  </a:lnTo>
                  <a:lnTo>
                    <a:pt x="73354" y="233037"/>
                  </a:lnTo>
                  <a:lnTo>
                    <a:pt x="60251" y="231215"/>
                  </a:lnTo>
                  <a:lnTo>
                    <a:pt x="53793" y="231716"/>
                  </a:lnTo>
                  <a:lnTo>
                    <a:pt x="40974" y="237918"/>
                  </a:lnTo>
                  <a:lnTo>
                    <a:pt x="25619" y="251429"/>
                  </a:lnTo>
                  <a:lnTo>
                    <a:pt x="7368" y="275378"/>
                  </a:lnTo>
                  <a:lnTo>
                    <a:pt x="1290" y="292836"/>
                  </a:lnTo>
                  <a:lnTo>
                    <a:pt x="0" y="310944"/>
                  </a:lnTo>
                  <a:lnTo>
                    <a:pt x="4130" y="326047"/>
                  </a:lnTo>
                  <a:lnTo>
                    <a:pt x="7207" y="330922"/>
                  </a:lnTo>
                  <a:lnTo>
                    <a:pt x="10670" y="334171"/>
                  </a:lnTo>
                  <a:lnTo>
                    <a:pt x="14389" y="336337"/>
                  </a:lnTo>
                  <a:lnTo>
                    <a:pt x="20397" y="334959"/>
                  </a:lnTo>
                  <a:lnTo>
                    <a:pt x="36479" y="325902"/>
                  </a:lnTo>
                  <a:lnTo>
                    <a:pt x="58624" y="298194"/>
                  </a:lnTo>
                  <a:lnTo>
                    <a:pt x="75637" y="252447"/>
                  </a:lnTo>
                  <a:lnTo>
                    <a:pt x="83608" y="217969"/>
                  </a:lnTo>
                  <a:lnTo>
                    <a:pt x="89973" y="177245"/>
                  </a:lnTo>
                  <a:lnTo>
                    <a:pt x="94448" y="136804"/>
                  </a:lnTo>
                  <a:lnTo>
                    <a:pt x="96437" y="104718"/>
                  </a:lnTo>
                  <a:lnTo>
                    <a:pt x="97321" y="72584"/>
                  </a:lnTo>
                  <a:lnTo>
                    <a:pt x="95937" y="26522"/>
                  </a:lnTo>
                  <a:lnTo>
                    <a:pt x="92865" y="4904"/>
                  </a:lnTo>
                  <a:lnTo>
                    <a:pt x="91058" y="1115"/>
                  </a:lnTo>
                  <a:lnTo>
                    <a:pt x="89148" y="0"/>
                  </a:lnTo>
                  <a:lnTo>
                    <a:pt x="86464" y="2785"/>
                  </a:lnTo>
                  <a:lnTo>
                    <a:pt x="79718" y="15286"/>
                  </a:lnTo>
                  <a:lnTo>
                    <a:pt x="71680" y="62801"/>
                  </a:lnTo>
                  <a:lnTo>
                    <a:pt x="67879" y="102411"/>
                  </a:lnTo>
                  <a:lnTo>
                    <a:pt x="68634" y="144015"/>
                  </a:lnTo>
                  <a:lnTo>
                    <a:pt x="71558" y="177773"/>
                  </a:lnTo>
                  <a:lnTo>
                    <a:pt x="75210" y="211592"/>
                  </a:lnTo>
                  <a:lnTo>
                    <a:pt x="81233" y="258994"/>
                  </a:lnTo>
                  <a:lnTo>
                    <a:pt x="98028" y="3152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3104"/>
            <p:cNvSpPr/>
            <p:nvPr>
              <p:custDataLst>
                <p:tags r:id="rId157"/>
              </p:custDataLst>
            </p:nvPr>
          </p:nvSpPr>
          <p:spPr>
            <a:xfrm>
              <a:off x="2023329" y="749690"/>
              <a:ext cx="192822" cy="323379"/>
            </a:xfrm>
            <a:custGeom>
              <a:avLst/>
              <a:gdLst/>
              <a:ahLst/>
              <a:cxnLst/>
              <a:rect l="0" t="0" r="0" b="0"/>
              <a:pathLst>
                <a:path w="192822" h="323379">
                  <a:moveTo>
                    <a:pt x="91221" y="253610"/>
                  </a:moveTo>
                  <a:lnTo>
                    <a:pt x="91221" y="253610"/>
                  </a:lnTo>
                  <a:lnTo>
                    <a:pt x="87850" y="253610"/>
                  </a:lnTo>
                  <a:lnTo>
                    <a:pt x="67456" y="239304"/>
                  </a:lnTo>
                  <a:lnTo>
                    <a:pt x="48353" y="235966"/>
                  </a:lnTo>
                  <a:lnTo>
                    <a:pt x="36656" y="238948"/>
                  </a:lnTo>
                  <a:lnTo>
                    <a:pt x="20255" y="250441"/>
                  </a:lnTo>
                  <a:lnTo>
                    <a:pt x="10292" y="260668"/>
                  </a:lnTo>
                  <a:lnTo>
                    <a:pt x="0" y="286429"/>
                  </a:lnTo>
                  <a:lnTo>
                    <a:pt x="773" y="293128"/>
                  </a:lnTo>
                  <a:lnTo>
                    <a:pt x="7277" y="308098"/>
                  </a:lnTo>
                  <a:lnTo>
                    <a:pt x="19105" y="318514"/>
                  </a:lnTo>
                  <a:lnTo>
                    <a:pt x="26211" y="322279"/>
                  </a:lnTo>
                  <a:lnTo>
                    <a:pt x="33064" y="323378"/>
                  </a:lnTo>
                  <a:lnTo>
                    <a:pt x="46323" y="320837"/>
                  </a:lnTo>
                  <a:lnTo>
                    <a:pt x="62317" y="311472"/>
                  </a:lnTo>
                  <a:lnTo>
                    <a:pt x="72622" y="299760"/>
                  </a:lnTo>
                  <a:lnTo>
                    <a:pt x="76773" y="290724"/>
                  </a:lnTo>
                  <a:lnTo>
                    <a:pt x="76650" y="290347"/>
                  </a:lnTo>
                  <a:lnTo>
                    <a:pt x="74632" y="293691"/>
                  </a:lnTo>
                  <a:lnTo>
                    <a:pt x="74517" y="295853"/>
                  </a:lnTo>
                  <a:lnTo>
                    <a:pt x="81225" y="313257"/>
                  </a:lnTo>
                  <a:lnTo>
                    <a:pt x="84557" y="315952"/>
                  </a:lnTo>
                  <a:lnTo>
                    <a:pt x="88895" y="317044"/>
                  </a:lnTo>
                  <a:lnTo>
                    <a:pt x="93904" y="317066"/>
                  </a:lnTo>
                  <a:lnTo>
                    <a:pt x="103232" y="313327"/>
                  </a:lnTo>
                  <a:lnTo>
                    <a:pt x="112787" y="305551"/>
                  </a:lnTo>
                  <a:lnTo>
                    <a:pt x="132405" y="279444"/>
                  </a:lnTo>
                  <a:lnTo>
                    <a:pt x="150234" y="236841"/>
                  </a:lnTo>
                  <a:lnTo>
                    <a:pt x="158136" y="202648"/>
                  </a:lnTo>
                  <a:lnTo>
                    <a:pt x="164000" y="167460"/>
                  </a:lnTo>
                  <a:lnTo>
                    <a:pt x="171268" y="127111"/>
                  </a:lnTo>
                  <a:lnTo>
                    <a:pt x="177184" y="87247"/>
                  </a:lnTo>
                  <a:lnTo>
                    <a:pt x="179251" y="43843"/>
                  </a:lnTo>
                  <a:lnTo>
                    <a:pt x="178067" y="8426"/>
                  </a:lnTo>
                  <a:lnTo>
                    <a:pt x="176635" y="1254"/>
                  </a:lnTo>
                  <a:lnTo>
                    <a:pt x="174975" y="0"/>
                  </a:lnTo>
                  <a:lnTo>
                    <a:pt x="173163" y="2692"/>
                  </a:lnTo>
                  <a:lnTo>
                    <a:pt x="169973" y="15797"/>
                  </a:lnTo>
                  <a:lnTo>
                    <a:pt x="166044" y="62466"/>
                  </a:lnTo>
                  <a:lnTo>
                    <a:pt x="162544" y="103606"/>
                  </a:lnTo>
                  <a:lnTo>
                    <a:pt x="163389" y="145664"/>
                  </a:lnTo>
                  <a:lnTo>
                    <a:pt x="167040" y="179529"/>
                  </a:lnTo>
                  <a:lnTo>
                    <a:pt x="176324" y="226799"/>
                  </a:lnTo>
                  <a:lnTo>
                    <a:pt x="192821" y="2853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3105"/>
            <p:cNvSpPr/>
            <p:nvPr>
              <p:custDataLst>
                <p:tags r:id="rId158"/>
              </p:custDataLst>
            </p:nvPr>
          </p:nvSpPr>
          <p:spPr>
            <a:xfrm>
              <a:off x="1746250" y="789751"/>
              <a:ext cx="234047" cy="312469"/>
            </a:xfrm>
            <a:custGeom>
              <a:avLst/>
              <a:gdLst/>
              <a:ahLst/>
              <a:cxnLst/>
              <a:rect l="0" t="0" r="0" b="0"/>
              <a:pathLst>
                <a:path w="234047" h="312469">
                  <a:moveTo>
                    <a:pt x="0" y="118299"/>
                  </a:moveTo>
                  <a:lnTo>
                    <a:pt x="0" y="118299"/>
                  </a:lnTo>
                  <a:lnTo>
                    <a:pt x="1881" y="105747"/>
                  </a:lnTo>
                  <a:lnTo>
                    <a:pt x="6481" y="92259"/>
                  </a:lnTo>
                  <a:lnTo>
                    <a:pt x="21036" y="64368"/>
                  </a:lnTo>
                  <a:lnTo>
                    <a:pt x="26898" y="37913"/>
                  </a:lnTo>
                  <a:lnTo>
                    <a:pt x="28516" y="35075"/>
                  </a:lnTo>
                  <a:lnTo>
                    <a:pt x="21272" y="71591"/>
                  </a:lnTo>
                  <a:lnTo>
                    <a:pt x="21590" y="110574"/>
                  </a:lnTo>
                  <a:lnTo>
                    <a:pt x="24271" y="152229"/>
                  </a:lnTo>
                  <a:lnTo>
                    <a:pt x="28828" y="190676"/>
                  </a:lnTo>
                  <a:lnTo>
                    <a:pt x="39116" y="229585"/>
                  </a:lnTo>
                  <a:lnTo>
                    <a:pt x="51101" y="257811"/>
                  </a:lnTo>
                  <a:lnTo>
                    <a:pt x="55234" y="264224"/>
                  </a:lnTo>
                  <a:lnTo>
                    <a:pt x="69233" y="273230"/>
                  </a:lnTo>
                  <a:lnTo>
                    <a:pt x="77906" y="276620"/>
                  </a:lnTo>
                  <a:lnTo>
                    <a:pt x="85098" y="276763"/>
                  </a:lnTo>
                  <a:lnTo>
                    <a:pt x="91304" y="274742"/>
                  </a:lnTo>
                  <a:lnTo>
                    <a:pt x="102669" y="266146"/>
                  </a:lnTo>
                  <a:lnTo>
                    <a:pt x="125330" y="237631"/>
                  </a:lnTo>
                  <a:lnTo>
                    <a:pt x="137324" y="220685"/>
                  </a:lnTo>
                  <a:lnTo>
                    <a:pt x="140232" y="218306"/>
                  </a:lnTo>
                  <a:lnTo>
                    <a:pt x="143583" y="220248"/>
                  </a:lnTo>
                  <a:lnTo>
                    <a:pt x="151068" y="231813"/>
                  </a:lnTo>
                  <a:lnTo>
                    <a:pt x="163713" y="272347"/>
                  </a:lnTo>
                  <a:lnTo>
                    <a:pt x="179270" y="301604"/>
                  </a:lnTo>
                  <a:lnTo>
                    <a:pt x="191153" y="312187"/>
                  </a:lnTo>
                  <a:lnTo>
                    <a:pt x="196580" y="312468"/>
                  </a:lnTo>
                  <a:lnTo>
                    <a:pt x="201609" y="309834"/>
                  </a:lnTo>
                  <a:lnTo>
                    <a:pt x="206372" y="305256"/>
                  </a:lnTo>
                  <a:lnTo>
                    <a:pt x="219088" y="264538"/>
                  </a:lnTo>
                  <a:lnTo>
                    <a:pt x="225468" y="231087"/>
                  </a:lnTo>
                  <a:lnTo>
                    <a:pt x="227208" y="194768"/>
                  </a:lnTo>
                  <a:lnTo>
                    <a:pt x="229863" y="154637"/>
                  </a:lnTo>
                  <a:lnTo>
                    <a:pt x="232689" y="113988"/>
                  </a:lnTo>
                  <a:lnTo>
                    <a:pt x="233945" y="74755"/>
                  </a:lnTo>
                  <a:lnTo>
                    <a:pt x="234046" y="27540"/>
                  </a:lnTo>
                  <a:lnTo>
                    <a:pt x="229822" y="3997"/>
                  </a:lnTo>
                  <a:lnTo>
                    <a:pt x="228003" y="1175"/>
                  </a:lnTo>
                  <a:lnTo>
                    <a:pt x="226085" y="0"/>
                  </a:lnTo>
                  <a:lnTo>
                    <a:pt x="224807" y="1333"/>
                  </a:lnTo>
                  <a:lnTo>
                    <a:pt x="222250" y="166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SMARTInkShape-3106"/>
          <p:cNvSpPr/>
          <p:nvPr>
            <p:custDataLst>
              <p:tags r:id="rId1"/>
            </p:custDataLst>
          </p:nvPr>
        </p:nvSpPr>
        <p:spPr>
          <a:xfrm>
            <a:off x="2752447" y="693033"/>
            <a:ext cx="73304" cy="399179"/>
          </a:xfrm>
          <a:custGeom>
            <a:avLst/>
            <a:gdLst/>
            <a:ahLst/>
            <a:cxnLst/>
            <a:rect l="0" t="0" r="0" b="0"/>
            <a:pathLst>
              <a:path w="73304" h="399179">
                <a:moveTo>
                  <a:pt x="28853" y="5467"/>
                </a:moveTo>
                <a:lnTo>
                  <a:pt x="28853" y="5467"/>
                </a:lnTo>
                <a:lnTo>
                  <a:pt x="23386" y="0"/>
                </a:lnTo>
                <a:lnTo>
                  <a:pt x="23091" y="411"/>
                </a:lnTo>
                <a:lnTo>
                  <a:pt x="22526" y="46502"/>
                </a:lnTo>
                <a:lnTo>
                  <a:pt x="15768" y="90376"/>
                </a:lnTo>
                <a:lnTo>
                  <a:pt x="11570" y="127914"/>
                </a:lnTo>
                <a:lnTo>
                  <a:pt x="6955" y="174862"/>
                </a:lnTo>
                <a:lnTo>
                  <a:pt x="5010" y="212457"/>
                </a:lnTo>
                <a:lnTo>
                  <a:pt x="3439" y="248452"/>
                </a:lnTo>
                <a:lnTo>
                  <a:pt x="0" y="286699"/>
                </a:lnTo>
                <a:lnTo>
                  <a:pt x="2822" y="327665"/>
                </a:lnTo>
                <a:lnTo>
                  <a:pt x="8215" y="372265"/>
                </a:lnTo>
                <a:lnTo>
                  <a:pt x="10508" y="385094"/>
                </a:lnTo>
                <a:lnTo>
                  <a:pt x="16231" y="395499"/>
                </a:lnTo>
                <a:lnTo>
                  <a:pt x="21850" y="398133"/>
                </a:lnTo>
                <a:lnTo>
                  <a:pt x="37500" y="399178"/>
                </a:lnTo>
                <a:lnTo>
                  <a:pt x="73303" y="38646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SMARTInkShape-Group583"/>
          <p:cNvGrpSpPr/>
          <p:nvPr/>
        </p:nvGrpSpPr>
        <p:grpSpPr>
          <a:xfrm>
            <a:off x="5435861" y="819150"/>
            <a:ext cx="672840" cy="284607"/>
            <a:chOff x="5435861" y="819150"/>
            <a:chExt cx="672840" cy="284607"/>
          </a:xfrm>
        </p:grpSpPr>
        <p:sp>
          <p:nvSpPr>
            <p:cNvPr id="20" name="SMARTInkShape-3107"/>
            <p:cNvSpPr/>
            <p:nvPr>
              <p:custDataLst>
                <p:tags r:id="rId147"/>
              </p:custDataLst>
            </p:nvPr>
          </p:nvSpPr>
          <p:spPr>
            <a:xfrm>
              <a:off x="5911206" y="996950"/>
              <a:ext cx="197495" cy="43412"/>
            </a:xfrm>
            <a:custGeom>
              <a:avLst/>
              <a:gdLst/>
              <a:ahLst/>
              <a:cxnLst/>
              <a:rect l="0" t="0" r="0" b="0"/>
              <a:pathLst>
                <a:path w="197495" h="43412">
                  <a:moveTo>
                    <a:pt x="26044" y="0"/>
                  </a:moveTo>
                  <a:lnTo>
                    <a:pt x="26044" y="0"/>
                  </a:lnTo>
                  <a:lnTo>
                    <a:pt x="7203" y="21985"/>
                  </a:lnTo>
                  <a:lnTo>
                    <a:pt x="2900" y="25240"/>
                  </a:lnTo>
                  <a:lnTo>
                    <a:pt x="736" y="28821"/>
                  </a:lnTo>
                  <a:lnTo>
                    <a:pt x="0" y="32620"/>
                  </a:lnTo>
                  <a:lnTo>
                    <a:pt x="215" y="36563"/>
                  </a:lnTo>
                  <a:lnTo>
                    <a:pt x="4591" y="39192"/>
                  </a:lnTo>
                  <a:lnTo>
                    <a:pt x="45796" y="43411"/>
                  </a:lnTo>
                  <a:lnTo>
                    <a:pt x="76450" y="41872"/>
                  </a:lnTo>
                  <a:lnTo>
                    <a:pt x="111240" y="34132"/>
                  </a:lnTo>
                  <a:lnTo>
                    <a:pt x="197494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3108"/>
            <p:cNvSpPr/>
            <p:nvPr>
              <p:custDataLst>
                <p:tags r:id="rId148"/>
              </p:custDataLst>
            </p:nvPr>
          </p:nvSpPr>
          <p:spPr>
            <a:xfrm>
              <a:off x="5900033" y="901008"/>
              <a:ext cx="145168" cy="19743"/>
            </a:xfrm>
            <a:custGeom>
              <a:avLst/>
              <a:gdLst/>
              <a:ahLst/>
              <a:cxnLst/>
              <a:rect l="0" t="0" r="0" b="0"/>
              <a:pathLst>
                <a:path w="145168" h="19743">
                  <a:moveTo>
                    <a:pt x="5467" y="19742"/>
                  </a:moveTo>
                  <a:lnTo>
                    <a:pt x="5467" y="19742"/>
                  </a:lnTo>
                  <a:lnTo>
                    <a:pt x="2096" y="19742"/>
                  </a:lnTo>
                  <a:lnTo>
                    <a:pt x="1103" y="17625"/>
                  </a:lnTo>
                  <a:lnTo>
                    <a:pt x="0" y="9629"/>
                  </a:lnTo>
                  <a:lnTo>
                    <a:pt x="411" y="6650"/>
                  </a:lnTo>
                  <a:lnTo>
                    <a:pt x="1391" y="4664"/>
                  </a:lnTo>
                  <a:lnTo>
                    <a:pt x="2749" y="3340"/>
                  </a:lnTo>
                  <a:lnTo>
                    <a:pt x="14773" y="1477"/>
                  </a:lnTo>
                  <a:lnTo>
                    <a:pt x="54627" y="795"/>
                  </a:lnTo>
                  <a:lnTo>
                    <a:pt x="96582" y="0"/>
                  </a:lnTo>
                  <a:lnTo>
                    <a:pt x="145167" y="6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3109"/>
            <p:cNvSpPr/>
            <p:nvPr>
              <p:custDataLst>
                <p:tags r:id="rId149"/>
              </p:custDataLst>
            </p:nvPr>
          </p:nvSpPr>
          <p:spPr>
            <a:xfrm>
              <a:off x="5435861" y="819150"/>
              <a:ext cx="237655" cy="284607"/>
            </a:xfrm>
            <a:custGeom>
              <a:avLst/>
              <a:gdLst/>
              <a:ahLst/>
              <a:cxnLst/>
              <a:rect l="0" t="0" r="0" b="0"/>
              <a:pathLst>
                <a:path w="237655" h="284607">
                  <a:moveTo>
                    <a:pt x="6089" y="19050"/>
                  </a:moveTo>
                  <a:lnTo>
                    <a:pt x="6089" y="19050"/>
                  </a:lnTo>
                  <a:lnTo>
                    <a:pt x="6089" y="15679"/>
                  </a:lnTo>
                  <a:lnTo>
                    <a:pt x="5384" y="14686"/>
                  </a:lnTo>
                  <a:lnTo>
                    <a:pt x="4207" y="14024"/>
                  </a:lnTo>
                  <a:lnTo>
                    <a:pt x="0" y="12777"/>
                  </a:lnTo>
                  <a:lnTo>
                    <a:pt x="1655" y="32170"/>
                  </a:lnTo>
                  <a:lnTo>
                    <a:pt x="8584" y="69070"/>
                  </a:lnTo>
                  <a:lnTo>
                    <a:pt x="16747" y="113284"/>
                  </a:lnTo>
                  <a:lnTo>
                    <a:pt x="25153" y="152121"/>
                  </a:lnTo>
                  <a:lnTo>
                    <a:pt x="31493" y="190417"/>
                  </a:lnTo>
                  <a:lnTo>
                    <a:pt x="39956" y="231171"/>
                  </a:lnTo>
                  <a:lnTo>
                    <a:pt x="52656" y="278185"/>
                  </a:lnTo>
                  <a:lnTo>
                    <a:pt x="54772" y="282118"/>
                  </a:lnTo>
                  <a:lnTo>
                    <a:pt x="56889" y="284034"/>
                  </a:lnTo>
                  <a:lnTo>
                    <a:pt x="59006" y="284606"/>
                  </a:lnTo>
                  <a:lnTo>
                    <a:pt x="61122" y="282871"/>
                  </a:lnTo>
                  <a:lnTo>
                    <a:pt x="75076" y="252393"/>
                  </a:lnTo>
                  <a:lnTo>
                    <a:pt x="83523" y="213150"/>
                  </a:lnTo>
                  <a:lnTo>
                    <a:pt x="94873" y="169128"/>
                  </a:lnTo>
                  <a:lnTo>
                    <a:pt x="98465" y="160540"/>
                  </a:lnTo>
                  <a:lnTo>
                    <a:pt x="99423" y="159238"/>
                  </a:lnTo>
                  <a:lnTo>
                    <a:pt x="100062" y="159075"/>
                  </a:lnTo>
                  <a:lnTo>
                    <a:pt x="126585" y="202093"/>
                  </a:lnTo>
                  <a:lnTo>
                    <a:pt x="142336" y="233268"/>
                  </a:lnTo>
                  <a:lnTo>
                    <a:pt x="162040" y="256647"/>
                  </a:lnTo>
                  <a:lnTo>
                    <a:pt x="166501" y="259292"/>
                  </a:lnTo>
                  <a:lnTo>
                    <a:pt x="170886" y="260350"/>
                  </a:lnTo>
                  <a:lnTo>
                    <a:pt x="175220" y="260350"/>
                  </a:lnTo>
                  <a:lnTo>
                    <a:pt x="179521" y="257528"/>
                  </a:lnTo>
                  <a:lnTo>
                    <a:pt x="188062" y="246866"/>
                  </a:lnTo>
                  <a:lnTo>
                    <a:pt x="205044" y="201111"/>
                  </a:lnTo>
                  <a:lnTo>
                    <a:pt x="217046" y="157582"/>
                  </a:lnTo>
                  <a:lnTo>
                    <a:pt x="227781" y="110515"/>
                  </a:lnTo>
                  <a:lnTo>
                    <a:pt x="233324" y="67770"/>
                  </a:lnTo>
                  <a:lnTo>
                    <a:pt x="237654" y="24142"/>
                  </a:lnTo>
                  <a:lnTo>
                    <a:pt x="23468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SMARTInkShape-Group584"/>
          <p:cNvGrpSpPr/>
          <p:nvPr/>
        </p:nvGrpSpPr>
        <p:grpSpPr>
          <a:xfrm>
            <a:off x="6445250" y="394754"/>
            <a:ext cx="1155701" cy="1033997"/>
            <a:chOff x="6445250" y="394754"/>
            <a:chExt cx="1155701" cy="1033997"/>
          </a:xfrm>
        </p:grpSpPr>
        <p:sp>
          <p:nvSpPr>
            <p:cNvPr id="24" name="SMARTInkShape-3110"/>
            <p:cNvSpPr/>
            <p:nvPr>
              <p:custDataLst>
                <p:tags r:id="rId142"/>
              </p:custDataLst>
            </p:nvPr>
          </p:nvSpPr>
          <p:spPr>
            <a:xfrm>
              <a:off x="6987974" y="1334194"/>
              <a:ext cx="117677" cy="94557"/>
            </a:xfrm>
            <a:custGeom>
              <a:avLst/>
              <a:gdLst/>
              <a:ahLst/>
              <a:cxnLst/>
              <a:rect l="0" t="0" r="0" b="0"/>
              <a:pathLst>
                <a:path w="117677" h="94557">
                  <a:moveTo>
                    <a:pt x="47826" y="37406"/>
                  </a:moveTo>
                  <a:lnTo>
                    <a:pt x="47826" y="37406"/>
                  </a:lnTo>
                  <a:lnTo>
                    <a:pt x="33322" y="43181"/>
                  </a:lnTo>
                  <a:lnTo>
                    <a:pt x="4684" y="64538"/>
                  </a:lnTo>
                  <a:lnTo>
                    <a:pt x="430" y="70161"/>
                  </a:lnTo>
                  <a:lnTo>
                    <a:pt x="0" y="71237"/>
                  </a:lnTo>
                  <a:lnTo>
                    <a:pt x="420" y="71249"/>
                  </a:lnTo>
                  <a:lnTo>
                    <a:pt x="46775" y="25747"/>
                  </a:lnTo>
                  <a:lnTo>
                    <a:pt x="59482" y="11166"/>
                  </a:lnTo>
                  <a:lnTo>
                    <a:pt x="61947" y="7213"/>
                  </a:lnTo>
                  <a:lnTo>
                    <a:pt x="65000" y="4577"/>
                  </a:lnTo>
                  <a:lnTo>
                    <a:pt x="72157" y="1649"/>
                  </a:lnTo>
                  <a:lnTo>
                    <a:pt x="80748" y="0"/>
                  </a:lnTo>
                  <a:lnTo>
                    <a:pt x="83180" y="1180"/>
                  </a:lnTo>
                  <a:lnTo>
                    <a:pt x="87762" y="6254"/>
                  </a:lnTo>
                  <a:lnTo>
                    <a:pt x="106186" y="52321"/>
                  </a:lnTo>
                  <a:lnTo>
                    <a:pt x="117676" y="945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3111"/>
            <p:cNvSpPr/>
            <p:nvPr>
              <p:custDataLst>
                <p:tags r:id="rId143"/>
              </p:custDataLst>
            </p:nvPr>
          </p:nvSpPr>
          <p:spPr>
            <a:xfrm>
              <a:off x="6489700" y="1212850"/>
              <a:ext cx="1111251" cy="31751"/>
            </a:xfrm>
            <a:custGeom>
              <a:avLst/>
              <a:gdLst/>
              <a:ahLst/>
              <a:cxnLst/>
              <a:rect l="0" t="0" r="0" b="0"/>
              <a:pathLst>
                <a:path w="1111251" h="31751">
                  <a:moveTo>
                    <a:pt x="0" y="0"/>
                  </a:moveTo>
                  <a:lnTo>
                    <a:pt x="0" y="0"/>
                  </a:lnTo>
                  <a:lnTo>
                    <a:pt x="6742" y="6742"/>
                  </a:lnTo>
                  <a:lnTo>
                    <a:pt x="52079" y="12229"/>
                  </a:lnTo>
                  <a:lnTo>
                    <a:pt x="97589" y="16715"/>
                  </a:lnTo>
                  <a:lnTo>
                    <a:pt x="139922" y="18358"/>
                  </a:lnTo>
                  <a:lnTo>
                    <a:pt x="171314" y="18743"/>
                  </a:lnTo>
                  <a:lnTo>
                    <a:pt x="204080" y="18913"/>
                  </a:lnTo>
                  <a:lnTo>
                    <a:pt x="238868" y="18989"/>
                  </a:lnTo>
                  <a:lnTo>
                    <a:pt x="277850" y="19023"/>
                  </a:lnTo>
                  <a:lnTo>
                    <a:pt x="320573" y="19038"/>
                  </a:lnTo>
                  <a:lnTo>
                    <a:pt x="367549" y="19045"/>
                  </a:lnTo>
                  <a:lnTo>
                    <a:pt x="393905" y="19046"/>
                  </a:lnTo>
                  <a:lnTo>
                    <a:pt x="421353" y="19048"/>
                  </a:lnTo>
                  <a:lnTo>
                    <a:pt x="448824" y="19048"/>
                  </a:lnTo>
                  <a:lnTo>
                    <a:pt x="476310" y="19049"/>
                  </a:lnTo>
                  <a:lnTo>
                    <a:pt x="503806" y="19049"/>
                  </a:lnTo>
                  <a:lnTo>
                    <a:pt x="532721" y="19050"/>
                  </a:lnTo>
                  <a:lnTo>
                    <a:pt x="562580" y="19050"/>
                  </a:lnTo>
                  <a:lnTo>
                    <a:pt x="593070" y="19050"/>
                  </a:lnTo>
                  <a:lnTo>
                    <a:pt x="623274" y="19050"/>
                  </a:lnTo>
                  <a:lnTo>
                    <a:pt x="653289" y="19050"/>
                  </a:lnTo>
                  <a:lnTo>
                    <a:pt x="683176" y="19050"/>
                  </a:lnTo>
                  <a:lnTo>
                    <a:pt x="712978" y="19050"/>
                  </a:lnTo>
                  <a:lnTo>
                    <a:pt x="742724" y="19050"/>
                  </a:lnTo>
                  <a:lnTo>
                    <a:pt x="772433" y="19050"/>
                  </a:lnTo>
                  <a:lnTo>
                    <a:pt x="799999" y="19756"/>
                  </a:lnTo>
                  <a:lnTo>
                    <a:pt x="826139" y="20931"/>
                  </a:lnTo>
                  <a:lnTo>
                    <a:pt x="851326" y="22421"/>
                  </a:lnTo>
                  <a:lnTo>
                    <a:pt x="875878" y="23414"/>
                  </a:lnTo>
                  <a:lnTo>
                    <a:pt x="900007" y="24076"/>
                  </a:lnTo>
                  <a:lnTo>
                    <a:pt x="946809" y="25517"/>
                  </a:lnTo>
                  <a:lnTo>
                    <a:pt x="991127" y="28509"/>
                  </a:lnTo>
                  <a:lnTo>
                    <a:pt x="1026818" y="30310"/>
                  </a:lnTo>
                  <a:lnTo>
                    <a:pt x="111125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3112"/>
            <p:cNvSpPr/>
            <p:nvPr>
              <p:custDataLst>
                <p:tags r:id="rId144"/>
              </p:custDataLst>
            </p:nvPr>
          </p:nvSpPr>
          <p:spPr>
            <a:xfrm>
              <a:off x="7029450" y="812800"/>
              <a:ext cx="127001" cy="63501"/>
            </a:xfrm>
            <a:custGeom>
              <a:avLst/>
              <a:gdLst/>
              <a:ahLst/>
              <a:cxnLst/>
              <a:rect l="0" t="0" r="0" b="0"/>
              <a:pathLst>
                <a:path w="127001" h="63501">
                  <a:moveTo>
                    <a:pt x="0" y="63500"/>
                  </a:moveTo>
                  <a:lnTo>
                    <a:pt x="0" y="63500"/>
                  </a:lnTo>
                  <a:lnTo>
                    <a:pt x="3370" y="60129"/>
                  </a:lnTo>
                  <a:lnTo>
                    <a:pt x="30403" y="50552"/>
                  </a:lnTo>
                  <a:lnTo>
                    <a:pt x="69296" y="27441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3113"/>
            <p:cNvSpPr/>
            <p:nvPr>
              <p:custDataLst>
                <p:tags r:id="rId145"/>
              </p:custDataLst>
            </p:nvPr>
          </p:nvSpPr>
          <p:spPr>
            <a:xfrm>
              <a:off x="6692931" y="394754"/>
              <a:ext cx="152370" cy="94197"/>
            </a:xfrm>
            <a:custGeom>
              <a:avLst/>
              <a:gdLst/>
              <a:ahLst/>
              <a:cxnLst/>
              <a:rect l="0" t="0" r="0" b="0"/>
              <a:pathLst>
                <a:path w="152370" h="94197">
                  <a:moveTo>
                    <a:pt x="31719" y="37046"/>
                  </a:moveTo>
                  <a:lnTo>
                    <a:pt x="31719" y="37046"/>
                  </a:lnTo>
                  <a:lnTo>
                    <a:pt x="36082" y="26907"/>
                  </a:lnTo>
                  <a:lnTo>
                    <a:pt x="37186" y="19369"/>
                  </a:lnTo>
                  <a:lnTo>
                    <a:pt x="36775" y="16795"/>
                  </a:lnTo>
                  <a:lnTo>
                    <a:pt x="35795" y="15079"/>
                  </a:lnTo>
                  <a:lnTo>
                    <a:pt x="34436" y="13934"/>
                  </a:lnTo>
                  <a:lnTo>
                    <a:pt x="32119" y="15288"/>
                  </a:lnTo>
                  <a:lnTo>
                    <a:pt x="25782" y="22437"/>
                  </a:lnTo>
                  <a:lnTo>
                    <a:pt x="4032" y="65324"/>
                  </a:lnTo>
                  <a:lnTo>
                    <a:pt x="128" y="74309"/>
                  </a:lnTo>
                  <a:lnTo>
                    <a:pt x="40" y="77596"/>
                  </a:lnTo>
                  <a:lnTo>
                    <a:pt x="0" y="76705"/>
                  </a:lnTo>
                  <a:lnTo>
                    <a:pt x="27582" y="34730"/>
                  </a:lnTo>
                  <a:lnTo>
                    <a:pt x="44463" y="12835"/>
                  </a:lnTo>
                  <a:lnTo>
                    <a:pt x="65755" y="788"/>
                  </a:lnTo>
                  <a:lnTo>
                    <a:pt x="82594" y="0"/>
                  </a:lnTo>
                  <a:lnTo>
                    <a:pt x="91036" y="1765"/>
                  </a:lnTo>
                  <a:lnTo>
                    <a:pt x="98075" y="6470"/>
                  </a:lnTo>
                  <a:lnTo>
                    <a:pt x="129299" y="51222"/>
                  </a:lnTo>
                  <a:lnTo>
                    <a:pt x="152369" y="941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3114"/>
            <p:cNvSpPr/>
            <p:nvPr>
              <p:custDataLst>
                <p:tags r:id="rId146"/>
              </p:custDataLst>
            </p:nvPr>
          </p:nvSpPr>
          <p:spPr>
            <a:xfrm>
              <a:off x="6445250" y="625177"/>
              <a:ext cx="406401" cy="238553"/>
            </a:xfrm>
            <a:custGeom>
              <a:avLst/>
              <a:gdLst/>
              <a:ahLst/>
              <a:cxnLst/>
              <a:rect l="0" t="0" r="0" b="0"/>
              <a:pathLst>
                <a:path w="406401" h="238553">
                  <a:moveTo>
                    <a:pt x="0" y="9823"/>
                  </a:moveTo>
                  <a:lnTo>
                    <a:pt x="0" y="9823"/>
                  </a:lnTo>
                  <a:lnTo>
                    <a:pt x="43326" y="9823"/>
                  </a:lnTo>
                  <a:lnTo>
                    <a:pt x="84098" y="9823"/>
                  </a:lnTo>
                  <a:lnTo>
                    <a:pt x="125577" y="9823"/>
                  </a:lnTo>
                  <a:lnTo>
                    <a:pt x="166560" y="9823"/>
                  </a:lnTo>
                  <a:lnTo>
                    <a:pt x="208100" y="9823"/>
                  </a:lnTo>
                  <a:lnTo>
                    <a:pt x="247221" y="9823"/>
                  </a:lnTo>
                  <a:lnTo>
                    <a:pt x="283742" y="11704"/>
                  </a:lnTo>
                  <a:lnTo>
                    <a:pt x="294994" y="13194"/>
                  </a:lnTo>
                  <a:lnTo>
                    <a:pt x="300379" y="15598"/>
                  </a:lnTo>
                  <a:lnTo>
                    <a:pt x="301852" y="18612"/>
                  </a:lnTo>
                  <a:lnTo>
                    <a:pt x="300718" y="22032"/>
                  </a:lnTo>
                  <a:lnTo>
                    <a:pt x="269056" y="65186"/>
                  </a:lnTo>
                  <a:lnTo>
                    <a:pt x="252816" y="101172"/>
                  </a:lnTo>
                  <a:lnTo>
                    <a:pt x="236010" y="143742"/>
                  </a:lnTo>
                  <a:lnTo>
                    <a:pt x="227346" y="173445"/>
                  </a:lnTo>
                  <a:lnTo>
                    <a:pt x="228295" y="219231"/>
                  </a:lnTo>
                  <a:lnTo>
                    <a:pt x="231219" y="224923"/>
                  </a:lnTo>
                  <a:lnTo>
                    <a:pt x="241993" y="235010"/>
                  </a:lnTo>
                  <a:lnTo>
                    <a:pt x="256190" y="238552"/>
                  </a:lnTo>
                  <a:lnTo>
                    <a:pt x="263927" y="238509"/>
                  </a:lnTo>
                  <a:lnTo>
                    <a:pt x="291670" y="228336"/>
                  </a:lnTo>
                  <a:lnTo>
                    <a:pt x="312120" y="215287"/>
                  </a:lnTo>
                  <a:lnTo>
                    <a:pt x="333859" y="188999"/>
                  </a:lnTo>
                  <a:lnTo>
                    <a:pt x="351431" y="147657"/>
                  </a:lnTo>
                  <a:lnTo>
                    <a:pt x="358832" y="116515"/>
                  </a:lnTo>
                  <a:lnTo>
                    <a:pt x="357655" y="80398"/>
                  </a:lnTo>
                  <a:lnTo>
                    <a:pt x="346096" y="45159"/>
                  </a:lnTo>
                  <a:lnTo>
                    <a:pt x="332636" y="22488"/>
                  </a:lnTo>
                  <a:lnTo>
                    <a:pt x="309598" y="6834"/>
                  </a:lnTo>
                  <a:lnTo>
                    <a:pt x="287172" y="0"/>
                  </a:lnTo>
                  <a:lnTo>
                    <a:pt x="271800" y="2165"/>
                  </a:lnTo>
                  <a:lnTo>
                    <a:pt x="254855" y="9242"/>
                  </a:lnTo>
                  <a:lnTo>
                    <a:pt x="227599" y="29093"/>
                  </a:lnTo>
                  <a:lnTo>
                    <a:pt x="214985" y="44728"/>
                  </a:lnTo>
                  <a:lnTo>
                    <a:pt x="213878" y="53554"/>
                  </a:lnTo>
                  <a:lnTo>
                    <a:pt x="220176" y="72768"/>
                  </a:lnTo>
                  <a:lnTo>
                    <a:pt x="236145" y="87423"/>
                  </a:lnTo>
                  <a:lnTo>
                    <a:pt x="246330" y="93306"/>
                  </a:lnTo>
                  <a:lnTo>
                    <a:pt x="291003" y="101587"/>
                  </a:lnTo>
                  <a:lnTo>
                    <a:pt x="337714" y="97298"/>
                  </a:lnTo>
                  <a:lnTo>
                    <a:pt x="406400" y="669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585"/>
          <p:cNvGrpSpPr/>
          <p:nvPr/>
        </p:nvGrpSpPr>
        <p:grpSpPr>
          <a:xfrm>
            <a:off x="7431170" y="627972"/>
            <a:ext cx="247123" cy="342084"/>
            <a:chOff x="7431170" y="627972"/>
            <a:chExt cx="247123" cy="342084"/>
          </a:xfrm>
        </p:grpSpPr>
        <p:sp>
          <p:nvSpPr>
            <p:cNvPr id="30" name="SMARTInkShape-3115"/>
            <p:cNvSpPr/>
            <p:nvPr>
              <p:custDataLst>
                <p:tags r:id="rId140"/>
              </p:custDataLst>
            </p:nvPr>
          </p:nvSpPr>
          <p:spPr>
            <a:xfrm>
              <a:off x="7431170" y="627972"/>
              <a:ext cx="182481" cy="229510"/>
            </a:xfrm>
            <a:custGeom>
              <a:avLst/>
              <a:gdLst/>
              <a:ahLst/>
              <a:cxnLst/>
              <a:rect l="0" t="0" r="0" b="0"/>
              <a:pathLst>
                <a:path w="182481" h="229510">
                  <a:moveTo>
                    <a:pt x="131680" y="45128"/>
                  </a:moveTo>
                  <a:lnTo>
                    <a:pt x="131680" y="45128"/>
                  </a:lnTo>
                  <a:lnTo>
                    <a:pt x="131680" y="39661"/>
                  </a:lnTo>
                  <a:lnTo>
                    <a:pt x="107813" y="33868"/>
                  </a:lnTo>
                  <a:lnTo>
                    <a:pt x="98494" y="33774"/>
                  </a:lnTo>
                  <a:lnTo>
                    <a:pt x="89650" y="36083"/>
                  </a:lnTo>
                  <a:lnTo>
                    <a:pt x="58675" y="54160"/>
                  </a:lnTo>
                  <a:lnTo>
                    <a:pt x="44199" y="68427"/>
                  </a:lnTo>
                  <a:lnTo>
                    <a:pt x="22730" y="110016"/>
                  </a:lnTo>
                  <a:lnTo>
                    <a:pt x="3965" y="156823"/>
                  </a:lnTo>
                  <a:lnTo>
                    <a:pt x="0" y="184448"/>
                  </a:lnTo>
                  <a:lnTo>
                    <a:pt x="4716" y="204650"/>
                  </a:lnTo>
                  <a:lnTo>
                    <a:pt x="8938" y="214976"/>
                  </a:lnTo>
                  <a:lnTo>
                    <a:pt x="16691" y="221860"/>
                  </a:lnTo>
                  <a:lnTo>
                    <a:pt x="38476" y="229509"/>
                  </a:lnTo>
                  <a:lnTo>
                    <a:pt x="60857" y="229145"/>
                  </a:lnTo>
                  <a:lnTo>
                    <a:pt x="83270" y="222164"/>
                  </a:lnTo>
                  <a:lnTo>
                    <a:pt x="124626" y="192699"/>
                  </a:lnTo>
                  <a:lnTo>
                    <a:pt x="153962" y="152595"/>
                  </a:lnTo>
                  <a:lnTo>
                    <a:pt x="171835" y="111464"/>
                  </a:lnTo>
                  <a:lnTo>
                    <a:pt x="179326" y="81481"/>
                  </a:lnTo>
                  <a:lnTo>
                    <a:pt x="174804" y="49079"/>
                  </a:lnTo>
                  <a:lnTo>
                    <a:pt x="157785" y="19409"/>
                  </a:lnTo>
                  <a:lnTo>
                    <a:pt x="141610" y="2857"/>
                  </a:lnTo>
                  <a:lnTo>
                    <a:pt x="126686" y="0"/>
                  </a:lnTo>
                  <a:lnTo>
                    <a:pt x="108293" y="2493"/>
                  </a:lnTo>
                  <a:lnTo>
                    <a:pt x="67416" y="20411"/>
                  </a:lnTo>
                  <a:lnTo>
                    <a:pt x="57022" y="32967"/>
                  </a:lnTo>
                  <a:lnTo>
                    <a:pt x="52275" y="41254"/>
                  </a:lnTo>
                  <a:lnTo>
                    <a:pt x="48881" y="63632"/>
                  </a:lnTo>
                  <a:lnTo>
                    <a:pt x="48964" y="76514"/>
                  </a:lnTo>
                  <a:lnTo>
                    <a:pt x="58464" y="98353"/>
                  </a:lnTo>
                  <a:lnTo>
                    <a:pt x="85527" y="126515"/>
                  </a:lnTo>
                  <a:lnTo>
                    <a:pt x="132606" y="160425"/>
                  </a:lnTo>
                  <a:lnTo>
                    <a:pt x="182480" y="1848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3116"/>
            <p:cNvSpPr/>
            <p:nvPr>
              <p:custDataLst>
                <p:tags r:id="rId141"/>
              </p:custDataLst>
            </p:nvPr>
          </p:nvSpPr>
          <p:spPr>
            <a:xfrm>
              <a:off x="7609377" y="895350"/>
              <a:ext cx="68916" cy="74706"/>
            </a:xfrm>
            <a:custGeom>
              <a:avLst/>
              <a:gdLst/>
              <a:ahLst/>
              <a:cxnLst/>
              <a:rect l="0" t="0" r="0" b="0"/>
              <a:pathLst>
                <a:path w="68916" h="74706">
                  <a:moveTo>
                    <a:pt x="61423" y="0"/>
                  </a:moveTo>
                  <a:lnTo>
                    <a:pt x="61423" y="0"/>
                  </a:lnTo>
                  <a:lnTo>
                    <a:pt x="58052" y="3371"/>
                  </a:lnTo>
                  <a:lnTo>
                    <a:pt x="12641" y="27132"/>
                  </a:lnTo>
                  <a:lnTo>
                    <a:pt x="4935" y="32755"/>
                  </a:lnTo>
                  <a:lnTo>
                    <a:pt x="1039" y="43250"/>
                  </a:lnTo>
                  <a:lnTo>
                    <a:pt x="0" y="50000"/>
                  </a:lnTo>
                  <a:lnTo>
                    <a:pt x="719" y="55206"/>
                  </a:lnTo>
                  <a:lnTo>
                    <a:pt x="2610" y="59382"/>
                  </a:lnTo>
                  <a:lnTo>
                    <a:pt x="5280" y="62871"/>
                  </a:lnTo>
                  <a:lnTo>
                    <a:pt x="25894" y="71153"/>
                  </a:lnTo>
                  <a:lnTo>
                    <a:pt x="44232" y="74705"/>
                  </a:lnTo>
                  <a:lnTo>
                    <a:pt x="54018" y="73654"/>
                  </a:lnTo>
                  <a:lnTo>
                    <a:pt x="58602" y="72386"/>
                  </a:lnTo>
                  <a:lnTo>
                    <a:pt x="62365" y="69424"/>
                  </a:lnTo>
                  <a:lnTo>
                    <a:pt x="68427" y="60488"/>
                  </a:lnTo>
                  <a:lnTo>
                    <a:pt x="68915" y="55142"/>
                  </a:lnTo>
                  <a:lnTo>
                    <a:pt x="65693" y="43558"/>
                  </a:lnTo>
                  <a:lnTo>
                    <a:pt x="42373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SMARTInkShape-Group586"/>
          <p:cNvGrpSpPr/>
          <p:nvPr/>
        </p:nvGrpSpPr>
        <p:grpSpPr>
          <a:xfrm>
            <a:off x="6832322" y="1525483"/>
            <a:ext cx="317779" cy="201758"/>
            <a:chOff x="6832322" y="1525483"/>
            <a:chExt cx="317779" cy="201758"/>
          </a:xfrm>
        </p:grpSpPr>
        <p:sp>
          <p:nvSpPr>
            <p:cNvPr id="33" name="SMARTInkShape-3117"/>
            <p:cNvSpPr/>
            <p:nvPr>
              <p:custDataLst>
                <p:tags r:id="rId138"/>
              </p:custDataLst>
            </p:nvPr>
          </p:nvSpPr>
          <p:spPr>
            <a:xfrm>
              <a:off x="7003143" y="1564068"/>
              <a:ext cx="146958" cy="132150"/>
            </a:xfrm>
            <a:custGeom>
              <a:avLst/>
              <a:gdLst/>
              <a:ahLst/>
              <a:cxnLst/>
              <a:rect l="0" t="0" r="0" b="0"/>
              <a:pathLst>
                <a:path w="146958" h="132150">
                  <a:moveTo>
                    <a:pt x="907" y="48832"/>
                  </a:moveTo>
                  <a:lnTo>
                    <a:pt x="907" y="48832"/>
                  </a:lnTo>
                  <a:lnTo>
                    <a:pt x="4277" y="52203"/>
                  </a:lnTo>
                  <a:lnTo>
                    <a:pt x="5933" y="55740"/>
                  </a:lnTo>
                  <a:lnTo>
                    <a:pt x="6374" y="57670"/>
                  </a:lnTo>
                  <a:lnTo>
                    <a:pt x="8785" y="58958"/>
                  </a:lnTo>
                  <a:lnTo>
                    <a:pt x="39805" y="61432"/>
                  </a:lnTo>
                  <a:lnTo>
                    <a:pt x="74755" y="35008"/>
                  </a:lnTo>
                  <a:lnTo>
                    <a:pt x="88718" y="16749"/>
                  </a:lnTo>
                  <a:lnTo>
                    <a:pt x="90492" y="11921"/>
                  </a:lnTo>
                  <a:lnTo>
                    <a:pt x="90969" y="7997"/>
                  </a:lnTo>
                  <a:lnTo>
                    <a:pt x="90581" y="4675"/>
                  </a:lnTo>
                  <a:lnTo>
                    <a:pt x="88206" y="2461"/>
                  </a:lnTo>
                  <a:lnTo>
                    <a:pt x="79923" y="0"/>
                  </a:lnTo>
                  <a:lnTo>
                    <a:pt x="53247" y="12099"/>
                  </a:lnTo>
                  <a:lnTo>
                    <a:pt x="18563" y="40766"/>
                  </a:lnTo>
                  <a:lnTo>
                    <a:pt x="5745" y="61729"/>
                  </a:lnTo>
                  <a:lnTo>
                    <a:pt x="0" y="77377"/>
                  </a:lnTo>
                  <a:lnTo>
                    <a:pt x="2620" y="95620"/>
                  </a:lnTo>
                  <a:lnTo>
                    <a:pt x="6283" y="105424"/>
                  </a:lnTo>
                  <a:lnTo>
                    <a:pt x="17877" y="118199"/>
                  </a:lnTo>
                  <a:lnTo>
                    <a:pt x="48317" y="132149"/>
                  </a:lnTo>
                  <a:lnTo>
                    <a:pt x="66663" y="131488"/>
                  </a:lnTo>
                  <a:lnTo>
                    <a:pt x="146957" y="932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3118"/>
            <p:cNvSpPr/>
            <p:nvPr>
              <p:custDataLst>
                <p:tags r:id="rId139"/>
              </p:custDataLst>
            </p:nvPr>
          </p:nvSpPr>
          <p:spPr>
            <a:xfrm>
              <a:off x="6832322" y="1525483"/>
              <a:ext cx="96907" cy="201758"/>
            </a:xfrm>
            <a:custGeom>
              <a:avLst/>
              <a:gdLst/>
              <a:ahLst/>
              <a:cxnLst/>
              <a:rect l="0" t="0" r="0" b="0"/>
              <a:pathLst>
                <a:path w="96907" h="201758">
                  <a:moveTo>
                    <a:pt x="89178" y="23917"/>
                  </a:moveTo>
                  <a:lnTo>
                    <a:pt x="89178" y="23917"/>
                  </a:lnTo>
                  <a:lnTo>
                    <a:pt x="82436" y="20546"/>
                  </a:lnTo>
                  <a:lnTo>
                    <a:pt x="77245" y="15128"/>
                  </a:lnTo>
                  <a:lnTo>
                    <a:pt x="74873" y="11708"/>
                  </a:lnTo>
                  <a:lnTo>
                    <a:pt x="64711" y="6026"/>
                  </a:lnTo>
                  <a:lnTo>
                    <a:pt x="43123" y="742"/>
                  </a:lnTo>
                  <a:lnTo>
                    <a:pt x="35191" y="0"/>
                  </a:lnTo>
                  <a:lnTo>
                    <a:pt x="22615" y="2939"/>
                  </a:lnTo>
                  <a:lnTo>
                    <a:pt x="3044" y="16324"/>
                  </a:lnTo>
                  <a:lnTo>
                    <a:pt x="711" y="21677"/>
                  </a:lnTo>
                  <a:lnTo>
                    <a:pt x="0" y="35151"/>
                  </a:lnTo>
                  <a:lnTo>
                    <a:pt x="6937" y="55233"/>
                  </a:lnTo>
                  <a:lnTo>
                    <a:pt x="26993" y="80275"/>
                  </a:lnTo>
                  <a:lnTo>
                    <a:pt x="70205" y="124580"/>
                  </a:lnTo>
                  <a:lnTo>
                    <a:pt x="88801" y="147361"/>
                  </a:lnTo>
                  <a:lnTo>
                    <a:pt x="96906" y="171187"/>
                  </a:lnTo>
                  <a:lnTo>
                    <a:pt x="96447" y="178541"/>
                  </a:lnTo>
                  <a:lnTo>
                    <a:pt x="90291" y="190476"/>
                  </a:lnTo>
                  <a:lnTo>
                    <a:pt x="76738" y="198602"/>
                  </a:lnTo>
                  <a:lnTo>
                    <a:pt x="68185" y="201757"/>
                  </a:lnTo>
                  <a:lnTo>
                    <a:pt x="51155" y="201500"/>
                  </a:lnTo>
                  <a:lnTo>
                    <a:pt x="42662" y="199455"/>
                  </a:lnTo>
                  <a:lnTo>
                    <a:pt x="36295" y="195976"/>
                  </a:lnTo>
                  <a:lnTo>
                    <a:pt x="19328" y="1763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SMARTInkShape-Group587"/>
          <p:cNvGrpSpPr/>
          <p:nvPr/>
        </p:nvGrpSpPr>
        <p:grpSpPr>
          <a:xfrm>
            <a:off x="3663950" y="2560825"/>
            <a:ext cx="4711701" cy="1680976"/>
            <a:chOff x="3663950" y="2560825"/>
            <a:chExt cx="4711701" cy="1680976"/>
          </a:xfrm>
        </p:grpSpPr>
        <p:sp>
          <p:nvSpPr>
            <p:cNvPr id="36" name="SMARTInkShape-3119"/>
            <p:cNvSpPr/>
            <p:nvPr>
              <p:custDataLst>
                <p:tags r:id="rId136"/>
              </p:custDataLst>
            </p:nvPr>
          </p:nvSpPr>
          <p:spPr>
            <a:xfrm>
              <a:off x="3924300" y="2560825"/>
              <a:ext cx="4184651" cy="1458726"/>
            </a:xfrm>
            <a:custGeom>
              <a:avLst/>
              <a:gdLst/>
              <a:ahLst/>
              <a:cxnLst/>
              <a:rect l="0" t="0" r="0" b="0"/>
              <a:pathLst>
                <a:path w="4184651" h="1458726">
                  <a:moveTo>
                    <a:pt x="0" y="1045975"/>
                  </a:moveTo>
                  <a:lnTo>
                    <a:pt x="0" y="1045975"/>
                  </a:lnTo>
                  <a:lnTo>
                    <a:pt x="42917" y="1056910"/>
                  </a:lnTo>
                  <a:lnTo>
                    <a:pt x="90531" y="1074371"/>
                  </a:lnTo>
                  <a:lnTo>
                    <a:pt x="135087" y="1072890"/>
                  </a:lnTo>
                  <a:lnTo>
                    <a:pt x="175806" y="1071824"/>
                  </a:lnTo>
                  <a:lnTo>
                    <a:pt x="214073" y="1071574"/>
                  </a:lnTo>
                  <a:lnTo>
                    <a:pt x="247543" y="1069582"/>
                  </a:lnTo>
                  <a:lnTo>
                    <a:pt x="290187" y="1064494"/>
                  </a:lnTo>
                  <a:lnTo>
                    <a:pt x="331515" y="1058518"/>
                  </a:lnTo>
                  <a:lnTo>
                    <a:pt x="375040" y="1052278"/>
                  </a:lnTo>
                  <a:lnTo>
                    <a:pt x="417334" y="1044079"/>
                  </a:lnTo>
                  <a:lnTo>
                    <a:pt x="458558" y="1032713"/>
                  </a:lnTo>
                  <a:lnTo>
                    <a:pt x="503934" y="1020408"/>
                  </a:lnTo>
                  <a:lnTo>
                    <a:pt x="551245" y="1009707"/>
                  </a:lnTo>
                  <a:lnTo>
                    <a:pt x="594661" y="998305"/>
                  </a:lnTo>
                  <a:lnTo>
                    <a:pt x="634336" y="983402"/>
                  </a:lnTo>
                  <a:lnTo>
                    <a:pt x="672904" y="970049"/>
                  </a:lnTo>
                  <a:lnTo>
                    <a:pt x="711141" y="955275"/>
                  </a:lnTo>
                  <a:lnTo>
                    <a:pt x="749283" y="937491"/>
                  </a:lnTo>
                  <a:lnTo>
                    <a:pt x="796726" y="915891"/>
                  </a:lnTo>
                  <a:lnTo>
                    <a:pt x="843727" y="888602"/>
                  </a:lnTo>
                  <a:lnTo>
                    <a:pt x="885414" y="862097"/>
                  </a:lnTo>
                  <a:lnTo>
                    <a:pt x="930625" y="833107"/>
                  </a:lnTo>
                  <a:lnTo>
                    <a:pt x="973527" y="804568"/>
                  </a:lnTo>
                  <a:lnTo>
                    <a:pt x="1015973" y="772485"/>
                  </a:lnTo>
                  <a:lnTo>
                    <a:pt x="1058328" y="738971"/>
                  </a:lnTo>
                  <a:lnTo>
                    <a:pt x="1100666" y="705174"/>
                  </a:lnTo>
                  <a:lnTo>
                    <a:pt x="1141119" y="671322"/>
                  </a:lnTo>
                  <a:lnTo>
                    <a:pt x="1179866" y="637458"/>
                  </a:lnTo>
                  <a:lnTo>
                    <a:pt x="1226991" y="595125"/>
                  </a:lnTo>
                  <a:lnTo>
                    <a:pt x="1274292" y="548428"/>
                  </a:lnTo>
                  <a:lnTo>
                    <a:pt x="1312998" y="512967"/>
                  </a:lnTo>
                  <a:lnTo>
                    <a:pt x="1357298" y="465929"/>
                  </a:lnTo>
                  <a:lnTo>
                    <a:pt x="1404558" y="418456"/>
                  </a:lnTo>
                  <a:lnTo>
                    <a:pt x="1443518" y="381278"/>
                  </a:lnTo>
                  <a:lnTo>
                    <a:pt x="1482885" y="344457"/>
                  </a:lnTo>
                  <a:lnTo>
                    <a:pt x="1527638" y="313012"/>
                  </a:lnTo>
                  <a:lnTo>
                    <a:pt x="1569744" y="279624"/>
                  </a:lnTo>
                  <a:lnTo>
                    <a:pt x="1609732" y="245852"/>
                  </a:lnTo>
                  <a:lnTo>
                    <a:pt x="1654608" y="215375"/>
                  </a:lnTo>
                  <a:lnTo>
                    <a:pt x="1697443" y="188972"/>
                  </a:lnTo>
                  <a:lnTo>
                    <a:pt x="1739876" y="163374"/>
                  </a:lnTo>
                  <a:lnTo>
                    <a:pt x="1785600" y="137935"/>
                  </a:lnTo>
                  <a:lnTo>
                    <a:pt x="1831033" y="112527"/>
                  </a:lnTo>
                  <a:lnTo>
                    <a:pt x="1878159" y="89007"/>
                  </a:lnTo>
                  <a:lnTo>
                    <a:pt x="1925020" y="70563"/>
                  </a:lnTo>
                  <a:lnTo>
                    <a:pt x="1970677" y="53332"/>
                  </a:lnTo>
                  <a:lnTo>
                    <a:pt x="2007245" y="41286"/>
                  </a:lnTo>
                  <a:lnTo>
                    <a:pt x="2044186" y="32229"/>
                  </a:lnTo>
                  <a:lnTo>
                    <a:pt x="2082021" y="20922"/>
                  </a:lnTo>
                  <a:lnTo>
                    <a:pt x="2119613" y="12781"/>
                  </a:lnTo>
                  <a:lnTo>
                    <a:pt x="2160309" y="6341"/>
                  </a:lnTo>
                  <a:lnTo>
                    <a:pt x="2198387" y="1832"/>
                  </a:lnTo>
                  <a:lnTo>
                    <a:pt x="2242481" y="0"/>
                  </a:lnTo>
                  <a:lnTo>
                    <a:pt x="2276535" y="2071"/>
                  </a:lnTo>
                  <a:lnTo>
                    <a:pt x="2321296" y="3833"/>
                  </a:lnTo>
                  <a:lnTo>
                    <a:pt x="2353898" y="8008"/>
                  </a:lnTo>
                  <a:lnTo>
                    <a:pt x="2390260" y="15273"/>
                  </a:lnTo>
                  <a:lnTo>
                    <a:pt x="2429940" y="25557"/>
                  </a:lnTo>
                  <a:lnTo>
                    <a:pt x="2475091" y="39877"/>
                  </a:lnTo>
                  <a:lnTo>
                    <a:pt x="2517588" y="57357"/>
                  </a:lnTo>
                  <a:lnTo>
                    <a:pt x="2559222" y="74398"/>
                  </a:lnTo>
                  <a:lnTo>
                    <a:pt x="2598045" y="94724"/>
                  </a:lnTo>
                  <a:lnTo>
                    <a:pt x="2637962" y="114758"/>
                  </a:lnTo>
                  <a:lnTo>
                    <a:pt x="2677937" y="138366"/>
                  </a:lnTo>
                  <a:lnTo>
                    <a:pt x="2721801" y="170439"/>
                  </a:lnTo>
                  <a:lnTo>
                    <a:pt x="2764336" y="210271"/>
                  </a:lnTo>
                  <a:lnTo>
                    <a:pt x="2806696" y="247249"/>
                  </a:lnTo>
                  <a:lnTo>
                    <a:pt x="2844668" y="288389"/>
                  </a:lnTo>
                  <a:lnTo>
                    <a:pt x="2885278" y="333936"/>
                  </a:lnTo>
                  <a:lnTo>
                    <a:pt x="2922359" y="378836"/>
                  </a:lnTo>
                  <a:lnTo>
                    <a:pt x="2962807" y="425871"/>
                  </a:lnTo>
                  <a:lnTo>
                    <a:pt x="3000223" y="473344"/>
                  </a:lnTo>
                  <a:lnTo>
                    <a:pt x="3028999" y="514886"/>
                  </a:lnTo>
                  <a:lnTo>
                    <a:pt x="3059246" y="557063"/>
                  </a:lnTo>
                  <a:lnTo>
                    <a:pt x="3089184" y="599366"/>
                  </a:lnTo>
                  <a:lnTo>
                    <a:pt x="3121568" y="646057"/>
                  </a:lnTo>
                  <a:lnTo>
                    <a:pt x="3150962" y="689983"/>
                  </a:lnTo>
                  <a:lnTo>
                    <a:pt x="3180364" y="732631"/>
                  </a:lnTo>
                  <a:lnTo>
                    <a:pt x="3210919" y="775026"/>
                  </a:lnTo>
                  <a:lnTo>
                    <a:pt x="3239950" y="819254"/>
                  </a:lnTo>
                  <a:lnTo>
                    <a:pt x="3272653" y="865175"/>
                  </a:lnTo>
                  <a:lnTo>
                    <a:pt x="3306290" y="908217"/>
                  </a:lnTo>
                  <a:lnTo>
                    <a:pt x="3338229" y="950691"/>
                  </a:lnTo>
                  <a:lnTo>
                    <a:pt x="3371872" y="993051"/>
                  </a:lnTo>
                  <a:lnTo>
                    <a:pt x="3408125" y="1039754"/>
                  </a:lnTo>
                  <a:lnTo>
                    <a:pt x="3448526" y="1081801"/>
                  </a:lnTo>
                  <a:lnTo>
                    <a:pt x="3487106" y="1120863"/>
                  </a:lnTo>
                  <a:lnTo>
                    <a:pt x="3531338" y="1161845"/>
                  </a:lnTo>
                  <a:lnTo>
                    <a:pt x="3578540" y="1197849"/>
                  </a:lnTo>
                  <a:lnTo>
                    <a:pt x="3618652" y="1225501"/>
                  </a:lnTo>
                  <a:lnTo>
                    <a:pt x="3661111" y="1254155"/>
                  </a:lnTo>
                  <a:lnTo>
                    <a:pt x="3693027" y="1272555"/>
                  </a:lnTo>
                  <a:lnTo>
                    <a:pt x="3726027" y="1292492"/>
                  </a:lnTo>
                  <a:lnTo>
                    <a:pt x="3759508" y="1311231"/>
                  </a:lnTo>
                  <a:lnTo>
                    <a:pt x="3794615" y="1328261"/>
                  </a:lnTo>
                  <a:lnTo>
                    <a:pt x="3833736" y="1342886"/>
                  </a:lnTo>
                  <a:lnTo>
                    <a:pt x="3876523" y="1358322"/>
                  </a:lnTo>
                  <a:lnTo>
                    <a:pt x="3921409" y="1374590"/>
                  </a:lnTo>
                  <a:lnTo>
                    <a:pt x="3967230" y="1391228"/>
                  </a:lnTo>
                  <a:lnTo>
                    <a:pt x="3991019" y="1399616"/>
                  </a:lnTo>
                  <a:lnTo>
                    <a:pt x="4015346" y="1408030"/>
                  </a:lnTo>
                  <a:lnTo>
                    <a:pt x="4040031" y="1416462"/>
                  </a:lnTo>
                  <a:lnTo>
                    <a:pt x="4067070" y="1424905"/>
                  </a:lnTo>
                  <a:lnTo>
                    <a:pt x="4184650" y="1458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120"/>
            <p:cNvSpPr/>
            <p:nvPr>
              <p:custDataLst>
                <p:tags r:id="rId137"/>
              </p:custDataLst>
            </p:nvPr>
          </p:nvSpPr>
          <p:spPr>
            <a:xfrm>
              <a:off x="3663950" y="3917950"/>
              <a:ext cx="4711701" cy="323851"/>
            </a:xfrm>
            <a:custGeom>
              <a:avLst/>
              <a:gdLst/>
              <a:ahLst/>
              <a:cxnLst/>
              <a:rect l="0" t="0" r="0" b="0"/>
              <a:pathLst>
                <a:path w="4711701" h="323851">
                  <a:moveTo>
                    <a:pt x="0" y="0"/>
                  </a:moveTo>
                  <a:lnTo>
                    <a:pt x="0" y="0"/>
                  </a:lnTo>
                  <a:lnTo>
                    <a:pt x="16620" y="14503"/>
                  </a:lnTo>
                  <a:lnTo>
                    <a:pt x="56173" y="31688"/>
                  </a:lnTo>
                  <a:lnTo>
                    <a:pt x="93079" y="42550"/>
                  </a:lnTo>
                  <a:lnTo>
                    <a:pt x="140525" y="52541"/>
                  </a:lnTo>
                  <a:lnTo>
                    <a:pt x="184786" y="59156"/>
                  </a:lnTo>
                  <a:lnTo>
                    <a:pt x="219005" y="61569"/>
                  </a:lnTo>
                  <a:lnTo>
                    <a:pt x="256085" y="63347"/>
                  </a:lnTo>
                  <a:lnTo>
                    <a:pt x="296084" y="66489"/>
                  </a:lnTo>
                  <a:lnTo>
                    <a:pt x="339261" y="68357"/>
                  </a:lnTo>
                  <a:lnTo>
                    <a:pt x="386438" y="69186"/>
                  </a:lnTo>
                  <a:lnTo>
                    <a:pt x="412848" y="69407"/>
                  </a:lnTo>
                  <a:lnTo>
                    <a:pt x="440332" y="69555"/>
                  </a:lnTo>
                  <a:lnTo>
                    <a:pt x="469238" y="69653"/>
                  </a:lnTo>
                  <a:lnTo>
                    <a:pt x="499092" y="69719"/>
                  </a:lnTo>
                  <a:lnTo>
                    <a:pt x="529578" y="69762"/>
                  </a:lnTo>
                  <a:lnTo>
                    <a:pt x="561191" y="69791"/>
                  </a:lnTo>
                  <a:lnTo>
                    <a:pt x="593555" y="69811"/>
                  </a:lnTo>
                  <a:lnTo>
                    <a:pt x="626420" y="69824"/>
                  </a:lnTo>
                  <a:lnTo>
                    <a:pt x="661030" y="69832"/>
                  </a:lnTo>
                  <a:lnTo>
                    <a:pt x="696804" y="69838"/>
                  </a:lnTo>
                  <a:lnTo>
                    <a:pt x="733352" y="69842"/>
                  </a:lnTo>
                  <a:lnTo>
                    <a:pt x="771123" y="70550"/>
                  </a:lnTo>
                  <a:lnTo>
                    <a:pt x="809710" y="71728"/>
                  </a:lnTo>
                  <a:lnTo>
                    <a:pt x="848840" y="73218"/>
                  </a:lnTo>
                  <a:lnTo>
                    <a:pt x="889038" y="74212"/>
                  </a:lnTo>
                  <a:lnTo>
                    <a:pt x="929948" y="74875"/>
                  </a:lnTo>
                  <a:lnTo>
                    <a:pt x="971331" y="75317"/>
                  </a:lnTo>
                  <a:lnTo>
                    <a:pt x="1014443" y="75611"/>
                  </a:lnTo>
                  <a:lnTo>
                    <a:pt x="1058706" y="75807"/>
                  </a:lnTo>
                  <a:lnTo>
                    <a:pt x="1103738" y="75938"/>
                  </a:lnTo>
                  <a:lnTo>
                    <a:pt x="1149986" y="76731"/>
                  </a:lnTo>
                  <a:lnTo>
                    <a:pt x="1197046" y="77965"/>
                  </a:lnTo>
                  <a:lnTo>
                    <a:pt x="1244647" y="79493"/>
                  </a:lnTo>
                  <a:lnTo>
                    <a:pt x="1291904" y="80512"/>
                  </a:lnTo>
                  <a:lnTo>
                    <a:pt x="1338930" y="81192"/>
                  </a:lnTo>
                  <a:lnTo>
                    <a:pt x="1385803" y="81644"/>
                  </a:lnTo>
                  <a:lnTo>
                    <a:pt x="1433985" y="82652"/>
                  </a:lnTo>
                  <a:lnTo>
                    <a:pt x="1483040" y="84029"/>
                  </a:lnTo>
                  <a:lnTo>
                    <a:pt x="1532677" y="85653"/>
                  </a:lnTo>
                  <a:lnTo>
                    <a:pt x="1583407" y="87440"/>
                  </a:lnTo>
                  <a:lnTo>
                    <a:pt x="1634865" y="89338"/>
                  </a:lnTo>
                  <a:lnTo>
                    <a:pt x="1686810" y="91309"/>
                  </a:lnTo>
                  <a:lnTo>
                    <a:pt x="1739784" y="93328"/>
                  </a:lnTo>
                  <a:lnTo>
                    <a:pt x="1793445" y="95380"/>
                  </a:lnTo>
                  <a:lnTo>
                    <a:pt x="1847564" y="97453"/>
                  </a:lnTo>
                  <a:lnTo>
                    <a:pt x="1901986" y="100247"/>
                  </a:lnTo>
                  <a:lnTo>
                    <a:pt x="1956613" y="103520"/>
                  </a:lnTo>
                  <a:lnTo>
                    <a:pt x="2011376" y="107114"/>
                  </a:lnTo>
                  <a:lnTo>
                    <a:pt x="2066934" y="110215"/>
                  </a:lnTo>
                  <a:lnTo>
                    <a:pt x="2123023" y="112987"/>
                  </a:lnTo>
                  <a:lnTo>
                    <a:pt x="2179465" y="115541"/>
                  </a:lnTo>
                  <a:lnTo>
                    <a:pt x="2235438" y="118656"/>
                  </a:lnTo>
                  <a:lnTo>
                    <a:pt x="2291097" y="122143"/>
                  </a:lnTo>
                  <a:lnTo>
                    <a:pt x="2346548" y="125878"/>
                  </a:lnTo>
                  <a:lnTo>
                    <a:pt x="2401860" y="129074"/>
                  </a:lnTo>
                  <a:lnTo>
                    <a:pt x="2457079" y="131911"/>
                  </a:lnTo>
                  <a:lnTo>
                    <a:pt x="2512236" y="134507"/>
                  </a:lnTo>
                  <a:lnTo>
                    <a:pt x="2566646" y="137649"/>
                  </a:lnTo>
                  <a:lnTo>
                    <a:pt x="2620558" y="141155"/>
                  </a:lnTo>
                  <a:lnTo>
                    <a:pt x="2674139" y="144903"/>
                  </a:lnTo>
                  <a:lnTo>
                    <a:pt x="2728909" y="149519"/>
                  </a:lnTo>
                  <a:lnTo>
                    <a:pt x="2784473" y="154713"/>
                  </a:lnTo>
                  <a:lnTo>
                    <a:pt x="2840565" y="160292"/>
                  </a:lnTo>
                  <a:lnTo>
                    <a:pt x="2894893" y="165422"/>
                  </a:lnTo>
                  <a:lnTo>
                    <a:pt x="2948046" y="170254"/>
                  </a:lnTo>
                  <a:lnTo>
                    <a:pt x="3000413" y="174886"/>
                  </a:lnTo>
                  <a:lnTo>
                    <a:pt x="3054376" y="179385"/>
                  </a:lnTo>
                  <a:lnTo>
                    <a:pt x="3109400" y="183796"/>
                  </a:lnTo>
                  <a:lnTo>
                    <a:pt x="3165133" y="188147"/>
                  </a:lnTo>
                  <a:lnTo>
                    <a:pt x="3219927" y="192459"/>
                  </a:lnTo>
                  <a:lnTo>
                    <a:pt x="3274096" y="196745"/>
                  </a:lnTo>
                  <a:lnTo>
                    <a:pt x="3327847" y="201013"/>
                  </a:lnTo>
                  <a:lnTo>
                    <a:pt x="3379204" y="205270"/>
                  </a:lnTo>
                  <a:lnTo>
                    <a:pt x="3428964" y="209519"/>
                  </a:lnTo>
                  <a:lnTo>
                    <a:pt x="3477659" y="213763"/>
                  </a:lnTo>
                  <a:lnTo>
                    <a:pt x="3526351" y="218708"/>
                  </a:lnTo>
                  <a:lnTo>
                    <a:pt x="3575038" y="224122"/>
                  </a:lnTo>
                  <a:lnTo>
                    <a:pt x="3623726" y="229848"/>
                  </a:lnTo>
                  <a:lnTo>
                    <a:pt x="3671706" y="235077"/>
                  </a:lnTo>
                  <a:lnTo>
                    <a:pt x="3719216" y="239973"/>
                  </a:lnTo>
                  <a:lnTo>
                    <a:pt x="3766410" y="244649"/>
                  </a:lnTo>
                  <a:lnTo>
                    <a:pt x="3812690" y="248471"/>
                  </a:lnTo>
                  <a:lnTo>
                    <a:pt x="3858360" y="251725"/>
                  </a:lnTo>
                  <a:lnTo>
                    <a:pt x="3903623" y="254600"/>
                  </a:lnTo>
                  <a:lnTo>
                    <a:pt x="3945792" y="257928"/>
                  </a:lnTo>
                  <a:lnTo>
                    <a:pt x="3985902" y="261557"/>
                  </a:lnTo>
                  <a:lnTo>
                    <a:pt x="4024634" y="265388"/>
                  </a:lnTo>
                  <a:lnTo>
                    <a:pt x="4063862" y="269353"/>
                  </a:lnTo>
                  <a:lnTo>
                    <a:pt x="4103419" y="273407"/>
                  </a:lnTo>
                  <a:lnTo>
                    <a:pt x="4143196" y="277522"/>
                  </a:lnTo>
                  <a:lnTo>
                    <a:pt x="4180297" y="281675"/>
                  </a:lnTo>
                  <a:lnTo>
                    <a:pt x="4215615" y="285856"/>
                  </a:lnTo>
                  <a:lnTo>
                    <a:pt x="4249743" y="290054"/>
                  </a:lnTo>
                  <a:lnTo>
                    <a:pt x="4281667" y="293558"/>
                  </a:lnTo>
                  <a:lnTo>
                    <a:pt x="4312123" y="296600"/>
                  </a:lnTo>
                  <a:lnTo>
                    <a:pt x="4341599" y="299333"/>
                  </a:lnTo>
                  <a:lnTo>
                    <a:pt x="4369715" y="301861"/>
                  </a:lnTo>
                  <a:lnTo>
                    <a:pt x="4396928" y="304252"/>
                  </a:lnTo>
                  <a:lnTo>
                    <a:pt x="4423535" y="306551"/>
                  </a:lnTo>
                  <a:lnTo>
                    <a:pt x="4449740" y="308790"/>
                  </a:lnTo>
                  <a:lnTo>
                    <a:pt x="4475676" y="310988"/>
                  </a:lnTo>
                  <a:lnTo>
                    <a:pt x="4501435" y="313158"/>
                  </a:lnTo>
                  <a:lnTo>
                    <a:pt x="4546988" y="315570"/>
                  </a:lnTo>
                  <a:lnTo>
                    <a:pt x="4588400" y="317348"/>
                  </a:lnTo>
                  <a:lnTo>
                    <a:pt x="4627972" y="320489"/>
                  </a:lnTo>
                  <a:lnTo>
                    <a:pt x="4711700" y="323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SMARTInkShape-Group588"/>
          <p:cNvGrpSpPr/>
          <p:nvPr/>
        </p:nvGrpSpPr>
        <p:grpSpPr>
          <a:xfrm>
            <a:off x="6800850" y="3965379"/>
            <a:ext cx="450466" cy="762389"/>
            <a:chOff x="6800850" y="3965379"/>
            <a:chExt cx="450466" cy="762389"/>
          </a:xfrm>
        </p:grpSpPr>
        <p:sp>
          <p:nvSpPr>
            <p:cNvPr id="39" name="SMARTInkShape-3121"/>
            <p:cNvSpPr/>
            <p:nvPr>
              <p:custDataLst>
                <p:tags r:id="rId129"/>
              </p:custDataLst>
            </p:nvPr>
          </p:nvSpPr>
          <p:spPr>
            <a:xfrm>
              <a:off x="7188200" y="4376527"/>
              <a:ext cx="63116" cy="322474"/>
            </a:xfrm>
            <a:custGeom>
              <a:avLst/>
              <a:gdLst/>
              <a:ahLst/>
              <a:cxnLst/>
              <a:rect l="0" t="0" r="0" b="0"/>
              <a:pathLst>
                <a:path w="63116" h="322474">
                  <a:moveTo>
                    <a:pt x="38100" y="30373"/>
                  </a:moveTo>
                  <a:lnTo>
                    <a:pt x="38100" y="30373"/>
                  </a:lnTo>
                  <a:lnTo>
                    <a:pt x="62200" y="0"/>
                  </a:lnTo>
                  <a:lnTo>
                    <a:pt x="62633" y="952"/>
                  </a:lnTo>
                  <a:lnTo>
                    <a:pt x="63115" y="5773"/>
                  </a:lnTo>
                  <a:lnTo>
                    <a:pt x="58354" y="45008"/>
                  </a:lnTo>
                  <a:lnTo>
                    <a:pt x="52646" y="83157"/>
                  </a:lnTo>
                  <a:lnTo>
                    <a:pt x="46486" y="126759"/>
                  </a:lnTo>
                  <a:lnTo>
                    <a:pt x="40192" y="161629"/>
                  </a:lnTo>
                  <a:lnTo>
                    <a:pt x="33859" y="202927"/>
                  </a:lnTo>
                  <a:lnTo>
                    <a:pt x="23517" y="243277"/>
                  </a:lnTo>
                  <a:lnTo>
                    <a:pt x="0" y="3224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122"/>
            <p:cNvSpPr/>
            <p:nvPr>
              <p:custDataLst>
                <p:tags r:id="rId130"/>
              </p:custDataLst>
            </p:nvPr>
          </p:nvSpPr>
          <p:spPr>
            <a:xfrm>
              <a:off x="6800850" y="4330700"/>
              <a:ext cx="38101" cy="397068"/>
            </a:xfrm>
            <a:custGeom>
              <a:avLst/>
              <a:gdLst/>
              <a:ahLst/>
              <a:cxnLst/>
              <a:rect l="0" t="0" r="0" b="0"/>
              <a:pathLst>
                <a:path w="38101" h="397068">
                  <a:moveTo>
                    <a:pt x="0" y="0"/>
                  </a:moveTo>
                  <a:lnTo>
                    <a:pt x="0" y="0"/>
                  </a:lnTo>
                  <a:lnTo>
                    <a:pt x="3370" y="3371"/>
                  </a:lnTo>
                  <a:lnTo>
                    <a:pt x="5025" y="8789"/>
                  </a:lnTo>
                  <a:lnTo>
                    <a:pt x="6881" y="45163"/>
                  </a:lnTo>
                  <a:lnTo>
                    <a:pt x="11368" y="87308"/>
                  </a:lnTo>
                  <a:lnTo>
                    <a:pt x="16459" y="131388"/>
                  </a:lnTo>
                  <a:lnTo>
                    <a:pt x="18988" y="176435"/>
                  </a:lnTo>
                  <a:lnTo>
                    <a:pt x="23187" y="222394"/>
                  </a:lnTo>
                  <a:lnTo>
                    <a:pt x="24743" y="257257"/>
                  </a:lnTo>
                  <a:lnTo>
                    <a:pt x="25205" y="297220"/>
                  </a:lnTo>
                  <a:lnTo>
                    <a:pt x="25361" y="343362"/>
                  </a:lnTo>
                  <a:lnTo>
                    <a:pt x="25397" y="389984"/>
                  </a:lnTo>
                  <a:lnTo>
                    <a:pt x="26103" y="393340"/>
                  </a:lnTo>
                  <a:lnTo>
                    <a:pt x="27280" y="395576"/>
                  </a:lnTo>
                  <a:lnTo>
                    <a:pt x="28770" y="397067"/>
                  </a:lnTo>
                  <a:lnTo>
                    <a:pt x="30469" y="396651"/>
                  </a:lnTo>
                  <a:lnTo>
                    <a:pt x="38100" y="387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123"/>
            <p:cNvSpPr/>
            <p:nvPr>
              <p:custDataLst>
                <p:tags r:id="rId131"/>
              </p:custDataLst>
            </p:nvPr>
          </p:nvSpPr>
          <p:spPr>
            <a:xfrm>
              <a:off x="6902527" y="4428037"/>
              <a:ext cx="260274" cy="222598"/>
            </a:xfrm>
            <a:custGeom>
              <a:avLst/>
              <a:gdLst/>
              <a:ahLst/>
              <a:cxnLst/>
              <a:rect l="0" t="0" r="0" b="0"/>
              <a:pathLst>
                <a:path w="260274" h="222598">
                  <a:moveTo>
                    <a:pt x="6273" y="23313"/>
                  </a:moveTo>
                  <a:lnTo>
                    <a:pt x="6273" y="23313"/>
                  </a:lnTo>
                  <a:lnTo>
                    <a:pt x="6272" y="19942"/>
                  </a:lnTo>
                  <a:lnTo>
                    <a:pt x="5568" y="18949"/>
                  </a:lnTo>
                  <a:lnTo>
                    <a:pt x="4391" y="18287"/>
                  </a:lnTo>
                  <a:lnTo>
                    <a:pt x="0" y="16986"/>
                  </a:lnTo>
                  <a:lnTo>
                    <a:pt x="14852" y="61123"/>
                  </a:lnTo>
                  <a:lnTo>
                    <a:pt x="22522" y="105622"/>
                  </a:lnTo>
                  <a:lnTo>
                    <a:pt x="25199" y="140442"/>
                  </a:lnTo>
                  <a:lnTo>
                    <a:pt x="29441" y="178589"/>
                  </a:lnTo>
                  <a:lnTo>
                    <a:pt x="31379" y="212127"/>
                  </a:lnTo>
                  <a:lnTo>
                    <a:pt x="32888" y="214101"/>
                  </a:lnTo>
                  <a:lnTo>
                    <a:pt x="35305" y="214710"/>
                  </a:lnTo>
                  <a:lnTo>
                    <a:pt x="38328" y="214411"/>
                  </a:lnTo>
                  <a:lnTo>
                    <a:pt x="45449" y="204671"/>
                  </a:lnTo>
                  <a:lnTo>
                    <a:pt x="70750" y="159693"/>
                  </a:lnTo>
                  <a:lnTo>
                    <a:pt x="89721" y="123970"/>
                  </a:lnTo>
                  <a:lnTo>
                    <a:pt x="94867" y="111088"/>
                  </a:lnTo>
                  <a:lnTo>
                    <a:pt x="122182" y="67518"/>
                  </a:lnTo>
                  <a:lnTo>
                    <a:pt x="123763" y="66894"/>
                  </a:lnTo>
                  <a:lnTo>
                    <a:pt x="124816" y="67889"/>
                  </a:lnTo>
                  <a:lnTo>
                    <a:pt x="125987" y="74169"/>
                  </a:lnTo>
                  <a:lnTo>
                    <a:pt x="131205" y="118606"/>
                  </a:lnTo>
                  <a:lnTo>
                    <a:pt x="132864" y="160513"/>
                  </a:lnTo>
                  <a:lnTo>
                    <a:pt x="134630" y="199948"/>
                  </a:lnTo>
                  <a:lnTo>
                    <a:pt x="142690" y="217701"/>
                  </a:lnTo>
                  <a:lnTo>
                    <a:pt x="147571" y="222597"/>
                  </a:lnTo>
                  <a:lnTo>
                    <a:pt x="151977" y="221785"/>
                  </a:lnTo>
                  <a:lnTo>
                    <a:pt x="164398" y="215240"/>
                  </a:lnTo>
                  <a:lnTo>
                    <a:pt x="199697" y="179534"/>
                  </a:lnTo>
                  <a:lnTo>
                    <a:pt x="222045" y="140249"/>
                  </a:lnTo>
                  <a:lnTo>
                    <a:pt x="238898" y="93187"/>
                  </a:lnTo>
                  <a:lnTo>
                    <a:pt x="249230" y="55930"/>
                  </a:lnTo>
                  <a:lnTo>
                    <a:pt x="256654" y="13763"/>
                  </a:lnTo>
                  <a:lnTo>
                    <a:pt x="254421" y="0"/>
                  </a:lnTo>
                  <a:lnTo>
                    <a:pt x="254961" y="10"/>
                  </a:lnTo>
                  <a:lnTo>
                    <a:pt x="260273" y="42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124"/>
            <p:cNvSpPr/>
            <p:nvPr>
              <p:custDataLst>
                <p:tags r:id="rId132"/>
              </p:custDataLst>
            </p:nvPr>
          </p:nvSpPr>
          <p:spPr>
            <a:xfrm>
              <a:off x="6950510" y="3965379"/>
              <a:ext cx="40841" cy="263722"/>
            </a:xfrm>
            <a:custGeom>
              <a:avLst/>
              <a:gdLst/>
              <a:ahLst/>
              <a:cxnLst/>
              <a:rect l="0" t="0" r="0" b="0"/>
              <a:pathLst>
                <a:path w="40841" h="263722">
                  <a:moveTo>
                    <a:pt x="40840" y="3371"/>
                  </a:moveTo>
                  <a:lnTo>
                    <a:pt x="40840" y="3371"/>
                  </a:lnTo>
                  <a:lnTo>
                    <a:pt x="37469" y="0"/>
                  </a:lnTo>
                  <a:lnTo>
                    <a:pt x="36476" y="1124"/>
                  </a:lnTo>
                  <a:lnTo>
                    <a:pt x="27699" y="43259"/>
                  </a:lnTo>
                  <a:lnTo>
                    <a:pt x="21660" y="80101"/>
                  </a:lnTo>
                  <a:lnTo>
                    <a:pt x="13519" y="119709"/>
                  </a:lnTo>
                  <a:lnTo>
                    <a:pt x="4869" y="163856"/>
                  </a:lnTo>
                  <a:lnTo>
                    <a:pt x="0" y="199637"/>
                  </a:lnTo>
                  <a:lnTo>
                    <a:pt x="2740" y="2637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125"/>
            <p:cNvSpPr/>
            <p:nvPr>
              <p:custDataLst>
                <p:tags r:id="rId133"/>
              </p:custDataLst>
            </p:nvPr>
          </p:nvSpPr>
          <p:spPr>
            <a:xfrm>
              <a:off x="6865134" y="4108450"/>
              <a:ext cx="170667" cy="6351"/>
            </a:xfrm>
            <a:custGeom>
              <a:avLst/>
              <a:gdLst/>
              <a:ahLst/>
              <a:cxnLst/>
              <a:rect l="0" t="0" r="0" b="0"/>
              <a:pathLst>
                <a:path w="170667" h="6351">
                  <a:moveTo>
                    <a:pt x="18266" y="6350"/>
                  </a:moveTo>
                  <a:lnTo>
                    <a:pt x="18266" y="6350"/>
                  </a:lnTo>
                  <a:lnTo>
                    <a:pt x="8153" y="6350"/>
                  </a:lnTo>
                  <a:lnTo>
                    <a:pt x="5174" y="5644"/>
                  </a:lnTo>
                  <a:lnTo>
                    <a:pt x="3188" y="4468"/>
                  </a:lnTo>
                  <a:lnTo>
                    <a:pt x="0" y="883"/>
                  </a:lnTo>
                  <a:lnTo>
                    <a:pt x="43998" y="52"/>
                  </a:lnTo>
                  <a:lnTo>
                    <a:pt x="88212" y="7"/>
                  </a:lnTo>
                  <a:lnTo>
                    <a:pt x="133075" y="1"/>
                  </a:lnTo>
                  <a:lnTo>
                    <a:pt x="17066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126"/>
            <p:cNvSpPr/>
            <p:nvPr>
              <p:custDataLst>
                <p:tags r:id="rId134"/>
              </p:custDataLst>
            </p:nvPr>
          </p:nvSpPr>
          <p:spPr>
            <a:xfrm>
              <a:off x="6838950" y="4013461"/>
              <a:ext cx="203201" cy="223693"/>
            </a:xfrm>
            <a:custGeom>
              <a:avLst/>
              <a:gdLst/>
              <a:ahLst/>
              <a:cxnLst/>
              <a:rect l="0" t="0" r="0" b="0"/>
              <a:pathLst>
                <a:path w="203201" h="223693">
                  <a:moveTo>
                    <a:pt x="203200" y="6089"/>
                  </a:moveTo>
                  <a:lnTo>
                    <a:pt x="203200" y="6089"/>
                  </a:lnTo>
                  <a:lnTo>
                    <a:pt x="197732" y="622"/>
                  </a:lnTo>
                  <a:lnTo>
                    <a:pt x="193740" y="0"/>
                  </a:lnTo>
                  <a:lnTo>
                    <a:pt x="184718" y="6558"/>
                  </a:lnTo>
                  <a:lnTo>
                    <a:pt x="153028" y="47397"/>
                  </a:lnTo>
                  <a:lnTo>
                    <a:pt x="120565" y="85640"/>
                  </a:lnTo>
                  <a:lnTo>
                    <a:pt x="81963" y="132433"/>
                  </a:lnTo>
                  <a:lnTo>
                    <a:pt x="43345" y="175502"/>
                  </a:lnTo>
                  <a:lnTo>
                    <a:pt x="4948" y="222427"/>
                  </a:lnTo>
                  <a:lnTo>
                    <a:pt x="3298" y="223692"/>
                  </a:lnTo>
                  <a:lnTo>
                    <a:pt x="0" y="2219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127"/>
            <p:cNvSpPr/>
            <p:nvPr>
              <p:custDataLst>
                <p:tags r:id="rId135"/>
              </p:custDataLst>
            </p:nvPr>
          </p:nvSpPr>
          <p:spPr>
            <a:xfrm>
              <a:off x="6886266" y="3997468"/>
              <a:ext cx="155885" cy="192175"/>
            </a:xfrm>
            <a:custGeom>
              <a:avLst/>
              <a:gdLst/>
              <a:ahLst/>
              <a:cxnLst/>
              <a:rect l="0" t="0" r="0" b="0"/>
              <a:pathLst>
                <a:path w="155885" h="192175">
                  <a:moveTo>
                    <a:pt x="9834" y="15732"/>
                  </a:moveTo>
                  <a:lnTo>
                    <a:pt x="9834" y="15732"/>
                  </a:lnTo>
                  <a:lnTo>
                    <a:pt x="6463" y="12361"/>
                  </a:lnTo>
                  <a:lnTo>
                    <a:pt x="4808" y="8825"/>
                  </a:lnTo>
                  <a:lnTo>
                    <a:pt x="4367" y="6894"/>
                  </a:lnTo>
                  <a:lnTo>
                    <a:pt x="3367" y="5606"/>
                  </a:lnTo>
                  <a:lnTo>
                    <a:pt x="374" y="4176"/>
                  </a:lnTo>
                  <a:lnTo>
                    <a:pt x="0" y="3089"/>
                  </a:lnTo>
                  <a:lnTo>
                    <a:pt x="456" y="1659"/>
                  </a:lnTo>
                  <a:lnTo>
                    <a:pt x="1465" y="0"/>
                  </a:lnTo>
                  <a:lnTo>
                    <a:pt x="3549" y="305"/>
                  </a:lnTo>
                  <a:lnTo>
                    <a:pt x="13929" y="8182"/>
                  </a:lnTo>
                  <a:lnTo>
                    <a:pt x="29392" y="24313"/>
                  </a:lnTo>
                  <a:lnTo>
                    <a:pt x="59918" y="69736"/>
                  </a:lnTo>
                  <a:lnTo>
                    <a:pt x="87271" y="110781"/>
                  </a:lnTo>
                  <a:lnTo>
                    <a:pt x="117947" y="156825"/>
                  </a:lnTo>
                  <a:lnTo>
                    <a:pt x="133858" y="179064"/>
                  </a:lnTo>
                  <a:lnTo>
                    <a:pt x="136217" y="184280"/>
                  </a:lnTo>
                  <a:lnTo>
                    <a:pt x="139617" y="188949"/>
                  </a:lnTo>
                  <a:lnTo>
                    <a:pt x="143480" y="191495"/>
                  </a:lnTo>
                  <a:lnTo>
                    <a:pt x="145498" y="192174"/>
                  </a:lnTo>
                  <a:lnTo>
                    <a:pt x="146843" y="191921"/>
                  </a:lnTo>
                  <a:lnTo>
                    <a:pt x="147740" y="191047"/>
                  </a:lnTo>
                  <a:lnTo>
                    <a:pt x="155884" y="1744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SMARTInkShape-Group589"/>
          <p:cNvGrpSpPr/>
          <p:nvPr/>
        </p:nvGrpSpPr>
        <p:grpSpPr>
          <a:xfrm>
            <a:off x="6153150" y="2527300"/>
            <a:ext cx="68968" cy="635001"/>
            <a:chOff x="6153150" y="2527300"/>
            <a:chExt cx="68968" cy="635001"/>
          </a:xfrm>
        </p:grpSpPr>
        <p:sp>
          <p:nvSpPr>
            <p:cNvPr id="47" name="SMARTInkShape-3128"/>
            <p:cNvSpPr/>
            <p:nvPr>
              <p:custDataLst>
                <p:tags r:id="rId127"/>
              </p:custDataLst>
            </p:nvPr>
          </p:nvSpPr>
          <p:spPr>
            <a:xfrm>
              <a:off x="6153150" y="2971800"/>
              <a:ext cx="31751" cy="190501"/>
            </a:xfrm>
            <a:custGeom>
              <a:avLst/>
              <a:gdLst/>
              <a:ahLst/>
              <a:cxnLst/>
              <a:rect l="0" t="0" r="0" b="0"/>
              <a:pathLst>
                <a:path w="31751" h="190501">
                  <a:moveTo>
                    <a:pt x="31750" y="0"/>
                  </a:moveTo>
                  <a:lnTo>
                    <a:pt x="31750" y="0"/>
                  </a:lnTo>
                  <a:lnTo>
                    <a:pt x="25975" y="41262"/>
                  </a:lnTo>
                  <a:lnTo>
                    <a:pt x="19541" y="74078"/>
                  </a:lnTo>
                  <a:lnTo>
                    <a:pt x="13858" y="107948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3129"/>
            <p:cNvSpPr/>
            <p:nvPr>
              <p:custDataLst>
                <p:tags r:id="rId128"/>
              </p:custDataLst>
            </p:nvPr>
          </p:nvSpPr>
          <p:spPr>
            <a:xfrm>
              <a:off x="6210300" y="2527300"/>
              <a:ext cx="11818" cy="44451"/>
            </a:xfrm>
            <a:custGeom>
              <a:avLst/>
              <a:gdLst/>
              <a:ahLst/>
              <a:cxnLst/>
              <a:rect l="0" t="0" r="0" b="0"/>
              <a:pathLst>
                <a:path w="11818" h="44451">
                  <a:moveTo>
                    <a:pt x="6350" y="0"/>
                  </a:moveTo>
                  <a:lnTo>
                    <a:pt x="6350" y="0"/>
                  </a:lnTo>
                  <a:lnTo>
                    <a:pt x="11376" y="11933"/>
                  </a:lnTo>
                  <a:lnTo>
                    <a:pt x="11817" y="14306"/>
                  </a:lnTo>
                  <a:lnTo>
                    <a:pt x="11406" y="16592"/>
                  </a:lnTo>
                  <a:lnTo>
                    <a:pt x="0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SMARTInkShape-3130"/>
          <p:cNvSpPr/>
          <p:nvPr>
            <p:custDataLst>
              <p:tags r:id="rId2"/>
            </p:custDataLst>
          </p:nvPr>
        </p:nvSpPr>
        <p:spPr>
          <a:xfrm>
            <a:off x="6032500" y="3771900"/>
            <a:ext cx="31751" cy="234951"/>
          </a:xfrm>
          <a:custGeom>
            <a:avLst/>
            <a:gdLst/>
            <a:ahLst/>
            <a:cxnLst/>
            <a:rect l="0" t="0" r="0" b="0"/>
            <a:pathLst>
              <a:path w="31751" h="234951">
                <a:moveTo>
                  <a:pt x="31750" y="0"/>
                </a:moveTo>
                <a:lnTo>
                  <a:pt x="31750" y="0"/>
                </a:lnTo>
                <a:lnTo>
                  <a:pt x="26680" y="44215"/>
                </a:lnTo>
                <a:lnTo>
                  <a:pt x="20918" y="88047"/>
                </a:lnTo>
                <a:lnTo>
                  <a:pt x="15449" y="132940"/>
                </a:lnTo>
                <a:lnTo>
                  <a:pt x="0" y="2349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SMARTInkShape-Group591"/>
          <p:cNvGrpSpPr/>
          <p:nvPr/>
        </p:nvGrpSpPr>
        <p:grpSpPr>
          <a:xfrm>
            <a:off x="4667250" y="3922796"/>
            <a:ext cx="608379" cy="649205"/>
            <a:chOff x="4667250" y="3922796"/>
            <a:chExt cx="608379" cy="649205"/>
          </a:xfrm>
        </p:grpSpPr>
        <p:sp>
          <p:nvSpPr>
            <p:cNvPr id="51" name="SMARTInkShape-3131"/>
            <p:cNvSpPr/>
            <p:nvPr>
              <p:custDataLst>
                <p:tags r:id="rId121"/>
              </p:custDataLst>
            </p:nvPr>
          </p:nvSpPr>
          <p:spPr>
            <a:xfrm>
              <a:off x="5245100" y="4252449"/>
              <a:ext cx="30529" cy="319552"/>
            </a:xfrm>
            <a:custGeom>
              <a:avLst/>
              <a:gdLst/>
              <a:ahLst/>
              <a:cxnLst/>
              <a:rect l="0" t="0" r="0" b="0"/>
              <a:pathLst>
                <a:path w="30529" h="319552">
                  <a:moveTo>
                    <a:pt x="12700" y="21101"/>
                  </a:moveTo>
                  <a:lnTo>
                    <a:pt x="12700" y="21101"/>
                  </a:lnTo>
                  <a:lnTo>
                    <a:pt x="14581" y="8549"/>
                  </a:lnTo>
                  <a:lnTo>
                    <a:pt x="16071" y="2149"/>
                  </a:lnTo>
                  <a:lnTo>
                    <a:pt x="17769" y="0"/>
                  </a:lnTo>
                  <a:lnTo>
                    <a:pt x="19608" y="684"/>
                  </a:lnTo>
                  <a:lnTo>
                    <a:pt x="21538" y="3256"/>
                  </a:lnTo>
                  <a:lnTo>
                    <a:pt x="27627" y="23731"/>
                  </a:lnTo>
                  <a:lnTo>
                    <a:pt x="30528" y="58882"/>
                  </a:lnTo>
                  <a:lnTo>
                    <a:pt x="29326" y="90104"/>
                  </a:lnTo>
                  <a:lnTo>
                    <a:pt x="26563" y="135855"/>
                  </a:lnTo>
                  <a:lnTo>
                    <a:pt x="21981" y="179280"/>
                  </a:lnTo>
                  <a:lnTo>
                    <a:pt x="16120" y="213464"/>
                  </a:lnTo>
                  <a:lnTo>
                    <a:pt x="8853" y="260914"/>
                  </a:lnTo>
                  <a:lnTo>
                    <a:pt x="0" y="3195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3132"/>
            <p:cNvSpPr/>
            <p:nvPr>
              <p:custDataLst>
                <p:tags r:id="rId122"/>
              </p:custDataLst>
            </p:nvPr>
          </p:nvSpPr>
          <p:spPr>
            <a:xfrm>
              <a:off x="4978684" y="4333679"/>
              <a:ext cx="177517" cy="169694"/>
            </a:xfrm>
            <a:custGeom>
              <a:avLst/>
              <a:gdLst/>
              <a:ahLst/>
              <a:cxnLst/>
              <a:rect l="0" t="0" r="0" b="0"/>
              <a:pathLst>
                <a:path w="177517" h="169694">
                  <a:moveTo>
                    <a:pt x="12416" y="3371"/>
                  </a:moveTo>
                  <a:lnTo>
                    <a:pt x="12416" y="3371"/>
                  </a:lnTo>
                  <a:lnTo>
                    <a:pt x="9045" y="0"/>
                  </a:lnTo>
                  <a:lnTo>
                    <a:pt x="8052" y="1124"/>
                  </a:lnTo>
                  <a:lnTo>
                    <a:pt x="1156" y="43259"/>
                  </a:lnTo>
                  <a:lnTo>
                    <a:pt x="0" y="89253"/>
                  </a:lnTo>
                  <a:lnTo>
                    <a:pt x="478" y="134557"/>
                  </a:lnTo>
                  <a:lnTo>
                    <a:pt x="3112" y="148930"/>
                  </a:lnTo>
                  <a:lnTo>
                    <a:pt x="8516" y="158140"/>
                  </a:lnTo>
                  <a:lnTo>
                    <a:pt x="11933" y="161583"/>
                  </a:lnTo>
                  <a:lnTo>
                    <a:pt x="15621" y="163174"/>
                  </a:lnTo>
                  <a:lnTo>
                    <a:pt x="23483" y="163059"/>
                  </a:lnTo>
                  <a:lnTo>
                    <a:pt x="33562" y="155012"/>
                  </a:lnTo>
                  <a:lnTo>
                    <a:pt x="67866" y="112684"/>
                  </a:lnTo>
                  <a:lnTo>
                    <a:pt x="68810" y="117571"/>
                  </a:lnTo>
                  <a:lnTo>
                    <a:pt x="70878" y="143894"/>
                  </a:lnTo>
                  <a:lnTo>
                    <a:pt x="81480" y="164871"/>
                  </a:lnTo>
                  <a:lnTo>
                    <a:pt x="83859" y="168187"/>
                  </a:lnTo>
                  <a:lnTo>
                    <a:pt x="88267" y="169693"/>
                  </a:lnTo>
                  <a:lnTo>
                    <a:pt x="100690" y="169485"/>
                  </a:lnTo>
                  <a:lnTo>
                    <a:pt x="113738" y="159514"/>
                  </a:lnTo>
                  <a:lnTo>
                    <a:pt x="135990" y="127739"/>
                  </a:lnTo>
                  <a:lnTo>
                    <a:pt x="156412" y="82708"/>
                  </a:lnTo>
                  <a:lnTo>
                    <a:pt x="169104" y="43628"/>
                  </a:lnTo>
                  <a:lnTo>
                    <a:pt x="177516" y="160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3133"/>
            <p:cNvSpPr/>
            <p:nvPr>
              <p:custDataLst>
                <p:tags r:id="rId123"/>
              </p:custDataLst>
            </p:nvPr>
          </p:nvSpPr>
          <p:spPr>
            <a:xfrm>
              <a:off x="4902200" y="4270480"/>
              <a:ext cx="1" cy="218971"/>
            </a:xfrm>
            <a:custGeom>
              <a:avLst/>
              <a:gdLst/>
              <a:ahLst/>
              <a:cxnLst/>
              <a:rect l="0" t="0" r="0" b="0"/>
              <a:pathLst>
                <a:path w="1" h="218971">
                  <a:moveTo>
                    <a:pt x="0" y="9420"/>
                  </a:moveTo>
                  <a:lnTo>
                    <a:pt x="0" y="9420"/>
                  </a:lnTo>
                  <a:lnTo>
                    <a:pt x="0" y="0"/>
                  </a:lnTo>
                  <a:lnTo>
                    <a:pt x="0" y="42907"/>
                  </a:lnTo>
                  <a:lnTo>
                    <a:pt x="0" y="90197"/>
                  </a:lnTo>
                  <a:lnTo>
                    <a:pt x="0" y="127760"/>
                  </a:lnTo>
                  <a:lnTo>
                    <a:pt x="0" y="164898"/>
                  </a:lnTo>
                  <a:lnTo>
                    <a:pt x="0" y="2189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3134"/>
            <p:cNvSpPr/>
            <p:nvPr>
              <p:custDataLst>
                <p:tags r:id="rId124"/>
              </p:custDataLst>
            </p:nvPr>
          </p:nvSpPr>
          <p:spPr>
            <a:xfrm>
              <a:off x="4667250" y="4387850"/>
              <a:ext cx="139701" cy="15971"/>
            </a:xfrm>
            <a:custGeom>
              <a:avLst/>
              <a:gdLst/>
              <a:ahLst/>
              <a:cxnLst/>
              <a:rect l="0" t="0" r="0" b="0"/>
              <a:pathLst>
                <a:path w="139701" h="1597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3763" y="6907"/>
                  </a:lnTo>
                  <a:lnTo>
                    <a:pt x="6742" y="8838"/>
                  </a:lnTo>
                  <a:lnTo>
                    <a:pt x="31802" y="11937"/>
                  </a:lnTo>
                  <a:lnTo>
                    <a:pt x="78994" y="15970"/>
                  </a:lnTo>
                  <a:lnTo>
                    <a:pt x="13970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3135"/>
            <p:cNvSpPr/>
            <p:nvPr>
              <p:custDataLst>
                <p:tags r:id="rId125"/>
              </p:custDataLst>
            </p:nvPr>
          </p:nvSpPr>
          <p:spPr>
            <a:xfrm>
              <a:off x="4933654" y="3922796"/>
              <a:ext cx="171747" cy="182916"/>
            </a:xfrm>
            <a:custGeom>
              <a:avLst/>
              <a:gdLst/>
              <a:ahLst/>
              <a:cxnLst/>
              <a:rect l="0" t="0" r="0" b="0"/>
              <a:pathLst>
                <a:path w="171747" h="182916">
                  <a:moveTo>
                    <a:pt x="171746" y="65004"/>
                  </a:moveTo>
                  <a:lnTo>
                    <a:pt x="171746" y="65004"/>
                  </a:lnTo>
                  <a:lnTo>
                    <a:pt x="171746" y="43956"/>
                  </a:lnTo>
                  <a:lnTo>
                    <a:pt x="170335" y="40389"/>
                  </a:lnTo>
                  <a:lnTo>
                    <a:pt x="167983" y="38010"/>
                  </a:lnTo>
                  <a:lnTo>
                    <a:pt x="165004" y="36425"/>
                  </a:lnTo>
                  <a:lnTo>
                    <a:pt x="162312" y="36073"/>
                  </a:lnTo>
                  <a:lnTo>
                    <a:pt x="157440" y="37565"/>
                  </a:lnTo>
                  <a:lnTo>
                    <a:pt x="142789" y="55820"/>
                  </a:lnTo>
                  <a:lnTo>
                    <a:pt x="116661" y="99159"/>
                  </a:lnTo>
                  <a:lnTo>
                    <a:pt x="85261" y="142940"/>
                  </a:lnTo>
                  <a:lnTo>
                    <a:pt x="55893" y="176411"/>
                  </a:lnTo>
                  <a:lnTo>
                    <a:pt x="42174" y="181546"/>
                  </a:lnTo>
                  <a:lnTo>
                    <a:pt x="34565" y="182915"/>
                  </a:lnTo>
                  <a:lnTo>
                    <a:pt x="27375" y="181006"/>
                  </a:lnTo>
                  <a:lnTo>
                    <a:pt x="13742" y="171358"/>
                  </a:lnTo>
                  <a:lnTo>
                    <a:pt x="909" y="153431"/>
                  </a:lnTo>
                  <a:lnTo>
                    <a:pt x="0" y="146533"/>
                  </a:lnTo>
                  <a:lnTo>
                    <a:pt x="2751" y="131343"/>
                  </a:lnTo>
                  <a:lnTo>
                    <a:pt x="12234" y="113666"/>
                  </a:lnTo>
                  <a:lnTo>
                    <a:pt x="21830" y="105917"/>
                  </a:lnTo>
                  <a:lnTo>
                    <a:pt x="67716" y="78718"/>
                  </a:lnTo>
                  <a:lnTo>
                    <a:pt x="95066" y="57599"/>
                  </a:lnTo>
                  <a:lnTo>
                    <a:pt x="130649" y="12507"/>
                  </a:lnTo>
                  <a:lnTo>
                    <a:pt x="135842" y="5689"/>
                  </a:lnTo>
                  <a:lnTo>
                    <a:pt x="138150" y="306"/>
                  </a:lnTo>
                  <a:lnTo>
                    <a:pt x="138060" y="0"/>
                  </a:lnTo>
                  <a:lnTo>
                    <a:pt x="127625" y="23396"/>
                  </a:lnTo>
                  <a:lnTo>
                    <a:pt x="116182" y="61769"/>
                  </a:lnTo>
                  <a:lnTo>
                    <a:pt x="110597" y="98775"/>
                  </a:lnTo>
                  <a:lnTo>
                    <a:pt x="108246" y="1729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3136"/>
            <p:cNvSpPr/>
            <p:nvPr>
              <p:custDataLst>
                <p:tags r:id="rId126"/>
              </p:custDataLst>
            </p:nvPr>
          </p:nvSpPr>
          <p:spPr>
            <a:xfrm>
              <a:off x="4985135" y="3957117"/>
              <a:ext cx="88516" cy="115801"/>
            </a:xfrm>
            <a:custGeom>
              <a:avLst/>
              <a:gdLst/>
              <a:ahLst/>
              <a:cxnLst/>
              <a:rect l="0" t="0" r="0" b="0"/>
              <a:pathLst>
                <a:path w="88516" h="115801">
                  <a:moveTo>
                    <a:pt x="50415" y="43383"/>
                  </a:moveTo>
                  <a:lnTo>
                    <a:pt x="50415" y="43383"/>
                  </a:lnTo>
                  <a:lnTo>
                    <a:pt x="47044" y="43383"/>
                  </a:lnTo>
                  <a:lnTo>
                    <a:pt x="43507" y="41501"/>
                  </a:lnTo>
                  <a:lnTo>
                    <a:pt x="31727" y="31022"/>
                  </a:lnTo>
                  <a:lnTo>
                    <a:pt x="25286" y="30692"/>
                  </a:lnTo>
                  <a:lnTo>
                    <a:pt x="25095" y="27315"/>
                  </a:lnTo>
                  <a:lnTo>
                    <a:pt x="21287" y="23777"/>
                  </a:lnTo>
                  <a:lnTo>
                    <a:pt x="15597" y="19147"/>
                  </a:lnTo>
                  <a:lnTo>
                    <a:pt x="8427" y="10018"/>
                  </a:lnTo>
                  <a:lnTo>
                    <a:pt x="2540" y="5980"/>
                  </a:lnTo>
                  <a:lnTo>
                    <a:pt x="0" y="0"/>
                  </a:lnTo>
                  <a:lnTo>
                    <a:pt x="11600" y="19796"/>
                  </a:lnTo>
                  <a:lnTo>
                    <a:pt x="38767" y="66913"/>
                  </a:lnTo>
                  <a:lnTo>
                    <a:pt x="63828" y="109198"/>
                  </a:lnTo>
                  <a:lnTo>
                    <a:pt x="70017" y="114967"/>
                  </a:lnTo>
                  <a:lnTo>
                    <a:pt x="73361" y="115800"/>
                  </a:lnTo>
                  <a:lnTo>
                    <a:pt x="88515" y="1132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SMARTInkShape-3137"/>
          <p:cNvSpPr/>
          <p:nvPr>
            <p:custDataLst>
              <p:tags r:id="rId3"/>
            </p:custDataLst>
          </p:nvPr>
        </p:nvSpPr>
        <p:spPr>
          <a:xfrm>
            <a:off x="6934200" y="4133850"/>
            <a:ext cx="23452" cy="12655"/>
          </a:xfrm>
          <a:custGeom>
            <a:avLst/>
            <a:gdLst/>
            <a:ahLst/>
            <a:cxnLst/>
            <a:rect l="0" t="0" r="0" b="0"/>
            <a:pathLst>
              <a:path w="23452" h="12655">
                <a:moveTo>
                  <a:pt x="0" y="0"/>
                </a:moveTo>
                <a:lnTo>
                  <a:pt x="0" y="0"/>
                </a:lnTo>
                <a:lnTo>
                  <a:pt x="0" y="12177"/>
                </a:lnTo>
                <a:lnTo>
                  <a:pt x="14305" y="12654"/>
                </a:lnTo>
                <a:lnTo>
                  <a:pt x="18822" y="10798"/>
                </a:lnTo>
                <a:lnTo>
                  <a:pt x="21015" y="9315"/>
                </a:lnTo>
                <a:lnTo>
                  <a:pt x="23451" y="5786"/>
                </a:lnTo>
                <a:lnTo>
                  <a:pt x="1905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SMARTInkShape-Group593"/>
          <p:cNvGrpSpPr/>
          <p:nvPr/>
        </p:nvGrpSpPr>
        <p:grpSpPr>
          <a:xfrm>
            <a:off x="6972300" y="3213100"/>
            <a:ext cx="1358901" cy="989844"/>
            <a:chOff x="6972300" y="3213100"/>
            <a:chExt cx="1358901" cy="989844"/>
          </a:xfrm>
        </p:grpSpPr>
        <p:sp>
          <p:nvSpPr>
            <p:cNvPr id="59" name="SMARTInkShape-3138"/>
            <p:cNvSpPr/>
            <p:nvPr>
              <p:custDataLst>
                <p:tags r:id="rId115"/>
              </p:custDataLst>
            </p:nvPr>
          </p:nvSpPr>
          <p:spPr>
            <a:xfrm>
              <a:off x="8003170" y="4133850"/>
              <a:ext cx="328031" cy="52420"/>
            </a:xfrm>
            <a:custGeom>
              <a:avLst/>
              <a:gdLst/>
              <a:ahLst/>
              <a:cxnLst/>
              <a:rect l="0" t="0" r="0" b="0"/>
              <a:pathLst>
                <a:path w="328031" h="52420">
                  <a:moveTo>
                    <a:pt x="23230" y="12700"/>
                  </a:moveTo>
                  <a:lnTo>
                    <a:pt x="23230" y="12700"/>
                  </a:lnTo>
                  <a:lnTo>
                    <a:pt x="25" y="43782"/>
                  </a:lnTo>
                  <a:lnTo>
                    <a:pt x="0" y="47532"/>
                  </a:lnTo>
                  <a:lnTo>
                    <a:pt x="1393" y="50738"/>
                  </a:lnTo>
                  <a:lnTo>
                    <a:pt x="17994" y="52419"/>
                  </a:lnTo>
                  <a:lnTo>
                    <a:pt x="57191" y="47516"/>
                  </a:lnTo>
                  <a:lnTo>
                    <a:pt x="98203" y="39008"/>
                  </a:lnTo>
                  <a:lnTo>
                    <a:pt x="140930" y="30138"/>
                  </a:lnTo>
                  <a:lnTo>
                    <a:pt x="187456" y="20453"/>
                  </a:lnTo>
                  <a:lnTo>
                    <a:pt x="234402" y="13115"/>
                  </a:lnTo>
                  <a:lnTo>
                    <a:pt x="266662" y="8651"/>
                  </a:lnTo>
                  <a:lnTo>
                    <a:pt x="3280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3139"/>
            <p:cNvSpPr/>
            <p:nvPr>
              <p:custDataLst>
                <p:tags r:id="rId116"/>
              </p:custDataLst>
            </p:nvPr>
          </p:nvSpPr>
          <p:spPr>
            <a:xfrm>
              <a:off x="7611684" y="4080501"/>
              <a:ext cx="433767" cy="98050"/>
            </a:xfrm>
            <a:custGeom>
              <a:avLst/>
              <a:gdLst/>
              <a:ahLst/>
              <a:cxnLst/>
              <a:rect l="0" t="0" r="0" b="0"/>
              <a:pathLst>
                <a:path w="433767" h="98050">
                  <a:moveTo>
                    <a:pt x="21016" y="59699"/>
                  </a:moveTo>
                  <a:lnTo>
                    <a:pt x="21016" y="59699"/>
                  </a:lnTo>
                  <a:lnTo>
                    <a:pt x="14274" y="66441"/>
                  </a:lnTo>
                  <a:lnTo>
                    <a:pt x="0" y="97116"/>
                  </a:lnTo>
                  <a:lnTo>
                    <a:pt x="656" y="98049"/>
                  </a:lnTo>
                  <a:lnTo>
                    <a:pt x="47233" y="77711"/>
                  </a:lnTo>
                  <a:lnTo>
                    <a:pt x="92490" y="59912"/>
                  </a:lnTo>
                  <a:lnTo>
                    <a:pt x="129447" y="47062"/>
                  </a:lnTo>
                  <a:lnTo>
                    <a:pt x="167209" y="36199"/>
                  </a:lnTo>
                  <a:lnTo>
                    <a:pt x="207090" y="26630"/>
                  </a:lnTo>
                  <a:lnTo>
                    <a:pt x="250186" y="16740"/>
                  </a:lnTo>
                  <a:lnTo>
                    <a:pt x="292353" y="9340"/>
                  </a:lnTo>
                  <a:lnTo>
                    <a:pt x="329778" y="2680"/>
                  </a:lnTo>
                  <a:lnTo>
                    <a:pt x="368852" y="0"/>
                  </a:lnTo>
                  <a:lnTo>
                    <a:pt x="433766" y="88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3140"/>
            <p:cNvSpPr/>
            <p:nvPr>
              <p:custDataLst>
                <p:tags r:id="rId117"/>
              </p:custDataLst>
            </p:nvPr>
          </p:nvSpPr>
          <p:spPr>
            <a:xfrm>
              <a:off x="7112000" y="3905250"/>
              <a:ext cx="514351" cy="216232"/>
            </a:xfrm>
            <a:custGeom>
              <a:avLst/>
              <a:gdLst/>
              <a:ahLst/>
              <a:cxnLst/>
              <a:rect l="0" t="0" r="0" b="0"/>
              <a:pathLst>
                <a:path w="514351" h="216232">
                  <a:moveTo>
                    <a:pt x="0" y="203200"/>
                  </a:moveTo>
                  <a:lnTo>
                    <a:pt x="0" y="203200"/>
                  </a:lnTo>
                  <a:lnTo>
                    <a:pt x="0" y="213313"/>
                  </a:lnTo>
                  <a:lnTo>
                    <a:pt x="3528" y="215586"/>
                  </a:lnTo>
                  <a:lnTo>
                    <a:pt x="16855" y="216231"/>
                  </a:lnTo>
                  <a:lnTo>
                    <a:pt x="62178" y="200756"/>
                  </a:lnTo>
                  <a:lnTo>
                    <a:pt x="104265" y="177317"/>
                  </a:lnTo>
                  <a:lnTo>
                    <a:pt x="142371" y="156725"/>
                  </a:lnTo>
                  <a:lnTo>
                    <a:pt x="186822" y="132750"/>
                  </a:lnTo>
                  <a:lnTo>
                    <a:pt x="219204" y="116150"/>
                  </a:lnTo>
                  <a:lnTo>
                    <a:pt x="252411" y="99365"/>
                  </a:lnTo>
                  <a:lnTo>
                    <a:pt x="287866" y="82497"/>
                  </a:lnTo>
                  <a:lnTo>
                    <a:pt x="325496" y="66299"/>
                  </a:lnTo>
                  <a:lnTo>
                    <a:pt x="365739" y="52043"/>
                  </a:lnTo>
                  <a:lnTo>
                    <a:pt x="403381" y="36771"/>
                  </a:lnTo>
                  <a:lnTo>
                    <a:pt x="439630" y="21987"/>
                  </a:lnTo>
                  <a:lnTo>
                    <a:pt x="514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3141"/>
            <p:cNvSpPr/>
            <p:nvPr>
              <p:custDataLst>
                <p:tags r:id="rId118"/>
              </p:custDataLst>
            </p:nvPr>
          </p:nvSpPr>
          <p:spPr>
            <a:xfrm>
              <a:off x="7014261" y="3695700"/>
              <a:ext cx="440640" cy="184841"/>
            </a:xfrm>
            <a:custGeom>
              <a:avLst/>
              <a:gdLst/>
              <a:ahLst/>
              <a:cxnLst/>
              <a:rect l="0" t="0" r="0" b="0"/>
              <a:pathLst>
                <a:path w="440640" h="184841">
                  <a:moveTo>
                    <a:pt x="8839" y="165100"/>
                  </a:moveTo>
                  <a:lnTo>
                    <a:pt x="8839" y="165100"/>
                  </a:lnTo>
                  <a:lnTo>
                    <a:pt x="0" y="182777"/>
                  </a:lnTo>
                  <a:lnTo>
                    <a:pt x="1535" y="184646"/>
                  </a:lnTo>
                  <a:lnTo>
                    <a:pt x="10766" y="184840"/>
                  </a:lnTo>
                  <a:lnTo>
                    <a:pt x="44053" y="169078"/>
                  </a:lnTo>
                  <a:lnTo>
                    <a:pt x="90425" y="142758"/>
                  </a:lnTo>
                  <a:lnTo>
                    <a:pt x="132538" y="115636"/>
                  </a:lnTo>
                  <a:lnTo>
                    <a:pt x="168493" y="95646"/>
                  </a:lnTo>
                  <a:lnTo>
                    <a:pt x="206662" y="76317"/>
                  </a:lnTo>
                  <a:lnTo>
                    <a:pt x="248233" y="57185"/>
                  </a:lnTo>
                  <a:lnTo>
                    <a:pt x="287674" y="38816"/>
                  </a:lnTo>
                  <a:lnTo>
                    <a:pt x="326172" y="24828"/>
                  </a:lnTo>
                  <a:lnTo>
                    <a:pt x="365800" y="15196"/>
                  </a:lnTo>
                  <a:lnTo>
                    <a:pt x="408430" y="5130"/>
                  </a:lnTo>
                  <a:lnTo>
                    <a:pt x="44063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3142"/>
            <p:cNvSpPr/>
            <p:nvPr>
              <p:custDataLst>
                <p:tags r:id="rId119"/>
              </p:custDataLst>
            </p:nvPr>
          </p:nvSpPr>
          <p:spPr>
            <a:xfrm>
              <a:off x="6979172" y="3501818"/>
              <a:ext cx="424929" cy="276433"/>
            </a:xfrm>
            <a:custGeom>
              <a:avLst/>
              <a:gdLst/>
              <a:ahLst/>
              <a:cxnLst/>
              <a:rect l="0" t="0" r="0" b="0"/>
              <a:pathLst>
                <a:path w="424929" h="276433">
                  <a:moveTo>
                    <a:pt x="12178" y="276432"/>
                  </a:moveTo>
                  <a:lnTo>
                    <a:pt x="12178" y="276432"/>
                  </a:lnTo>
                  <a:lnTo>
                    <a:pt x="5436" y="276432"/>
                  </a:lnTo>
                  <a:lnTo>
                    <a:pt x="3450" y="275726"/>
                  </a:lnTo>
                  <a:lnTo>
                    <a:pt x="2126" y="274550"/>
                  </a:lnTo>
                  <a:lnTo>
                    <a:pt x="1243" y="273061"/>
                  </a:lnTo>
                  <a:lnTo>
                    <a:pt x="0" y="260852"/>
                  </a:lnTo>
                  <a:lnTo>
                    <a:pt x="5355" y="249752"/>
                  </a:lnTo>
                  <a:lnTo>
                    <a:pt x="39522" y="215266"/>
                  </a:lnTo>
                  <a:lnTo>
                    <a:pt x="83692" y="182192"/>
                  </a:lnTo>
                  <a:lnTo>
                    <a:pt x="128270" y="149213"/>
                  </a:lnTo>
                  <a:lnTo>
                    <a:pt x="166989" y="123967"/>
                  </a:lnTo>
                  <a:lnTo>
                    <a:pt x="209743" y="98612"/>
                  </a:lnTo>
                  <a:lnTo>
                    <a:pt x="251808" y="75107"/>
                  </a:lnTo>
                  <a:lnTo>
                    <a:pt x="291083" y="52856"/>
                  </a:lnTo>
                  <a:lnTo>
                    <a:pt x="329531" y="30270"/>
                  </a:lnTo>
                  <a:lnTo>
                    <a:pt x="369616" y="12054"/>
                  </a:lnTo>
                  <a:lnTo>
                    <a:pt x="410552" y="0"/>
                  </a:lnTo>
                  <a:lnTo>
                    <a:pt x="415344" y="421"/>
                  </a:lnTo>
                  <a:lnTo>
                    <a:pt x="424928" y="97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3143"/>
            <p:cNvSpPr/>
            <p:nvPr>
              <p:custDataLst>
                <p:tags r:id="rId120"/>
              </p:custDataLst>
            </p:nvPr>
          </p:nvSpPr>
          <p:spPr>
            <a:xfrm>
              <a:off x="6972300" y="3213100"/>
              <a:ext cx="44451" cy="989844"/>
            </a:xfrm>
            <a:custGeom>
              <a:avLst/>
              <a:gdLst/>
              <a:ahLst/>
              <a:cxnLst/>
              <a:rect l="0" t="0" r="0" b="0"/>
              <a:pathLst>
                <a:path w="44451" h="989844">
                  <a:moveTo>
                    <a:pt x="44450" y="0"/>
                  </a:moveTo>
                  <a:lnTo>
                    <a:pt x="44450" y="0"/>
                  </a:lnTo>
                  <a:lnTo>
                    <a:pt x="41079" y="3371"/>
                  </a:lnTo>
                  <a:lnTo>
                    <a:pt x="33910" y="45855"/>
                  </a:lnTo>
                  <a:lnTo>
                    <a:pt x="32177" y="89674"/>
                  </a:lnTo>
                  <a:lnTo>
                    <a:pt x="29994" y="123937"/>
                  </a:lnTo>
                  <a:lnTo>
                    <a:pt x="26761" y="166779"/>
                  </a:lnTo>
                  <a:lnTo>
                    <a:pt x="25803" y="203697"/>
                  </a:lnTo>
                  <a:lnTo>
                    <a:pt x="25519" y="241447"/>
                  </a:lnTo>
                  <a:lnTo>
                    <a:pt x="25436" y="279444"/>
                  </a:lnTo>
                  <a:lnTo>
                    <a:pt x="23529" y="317513"/>
                  </a:lnTo>
                  <a:lnTo>
                    <a:pt x="20377" y="357485"/>
                  </a:lnTo>
                  <a:lnTo>
                    <a:pt x="19443" y="398727"/>
                  </a:lnTo>
                  <a:lnTo>
                    <a:pt x="19166" y="439639"/>
                  </a:lnTo>
                  <a:lnTo>
                    <a:pt x="20965" y="481159"/>
                  </a:lnTo>
                  <a:lnTo>
                    <a:pt x="24086" y="522155"/>
                  </a:lnTo>
                  <a:lnTo>
                    <a:pt x="25010" y="565581"/>
                  </a:lnTo>
                  <a:lnTo>
                    <a:pt x="25285" y="609728"/>
                  </a:lnTo>
                  <a:lnTo>
                    <a:pt x="25366" y="652206"/>
                  </a:lnTo>
                  <a:lnTo>
                    <a:pt x="25390" y="695366"/>
                  </a:lnTo>
                  <a:lnTo>
                    <a:pt x="25396" y="740140"/>
                  </a:lnTo>
                  <a:lnTo>
                    <a:pt x="25398" y="780217"/>
                  </a:lnTo>
                  <a:lnTo>
                    <a:pt x="23518" y="818903"/>
                  </a:lnTo>
                  <a:lnTo>
                    <a:pt x="20373" y="855295"/>
                  </a:lnTo>
                  <a:lnTo>
                    <a:pt x="17560" y="894065"/>
                  </a:lnTo>
                  <a:lnTo>
                    <a:pt x="12259" y="937538"/>
                  </a:lnTo>
                  <a:lnTo>
                    <a:pt x="7127" y="982018"/>
                  </a:lnTo>
                  <a:lnTo>
                    <a:pt x="6696" y="989843"/>
                  </a:lnTo>
                  <a:lnTo>
                    <a:pt x="5875" y="989390"/>
                  </a:lnTo>
                  <a:lnTo>
                    <a:pt x="0" y="958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SMARTInkShape-Group594"/>
          <p:cNvGrpSpPr/>
          <p:nvPr/>
        </p:nvGrpSpPr>
        <p:grpSpPr>
          <a:xfrm>
            <a:off x="4208431" y="3251200"/>
            <a:ext cx="916020" cy="725573"/>
            <a:chOff x="4208431" y="3251200"/>
            <a:chExt cx="916020" cy="725573"/>
          </a:xfrm>
        </p:grpSpPr>
        <p:sp>
          <p:nvSpPr>
            <p:cNvPr id="66" name="SMARTInkShape-3144"/>
            <p:cNvSpPr/>
            <p:nvPr>
              <p:custDataLst>
                <p:tags r:id="rId111"/>
              </p:custDataLst>
            </p:nvPr>
          </p:nvSpPr>
          <p:spPr>
            <a:xfrm>
              <a:off x="5042780" y="3251200"/>
              <a:ext cx="23861" cy="717551"/>
            </a:xfrm>
            <a:custGeom>
              <a:avLst/>
              <a:gdLst/>
              <a:ahLst/>
              <a:cxnLst/>
              <a:rect l="0" t="0" r="0" b="0"/>
              <a:pathLst>
                <a:path w="23861" h="717551">
                  <a:moveTo>
                    <a:pt x="5470" y="0"/>
                  </a:moveTo>
                  <a:lnTo>
                    <a:pt x="5470" y="0"/>
                  </a:lnTo>
                  <a:lnTo>
                    <a:pt x="2099" y="3371"/>
                  </a:lnTo>
                  <a:lnTo>
                    <a:pt x="444" y="8789"/>
                  </a:lnTo>
                  <a:lnTo>
                    <a:pt x="0" y="39388"/>
                  </a:lnTo>
                  <a:lnTo>
                    <a:pt x="4241" y="74230"/>
                  </a:lnTo>
                  <a:lnTo>
                    <a:pt x="9966" y="121712"/>
                  </a:lnTo>
                  <a:lnTo>
                    <a:pt x="15426" y="163533"/>
                  </a:lnTo>
                  <a:lnTo>
                    <a:pt x="18062" y="203441"/>
                  </a:lnTo>
                  <a:lnTo>
                    <a:pt x="22293" y="246232"/>
                  </a:lnTo>
                  <a:lnTo>
                    <a:pt x="23860" y="290190"/>
                  </a:lnTo>
                  <a:lnTo>
                    <a:pt x="23619" y="335906"/>
                  </a:lnTo>
                  <a:lnTo>
                    <a:pt x="21062" y="370836"/>
                  </a:lnTo>
                  <a:lnTo>
                    <a:pt x="19456" y="405645"/>
                  </a:lnTo>
                  <a:lnTo>
                    <a:pt x="18036" y="439226"/>
                  </a:lnTo>
                  <a:lnTo>
                    <a:pt x="13975" y="485897"/>
                  </a:lnTo>
                  <a:lnTo>
                    <a:pt x="11753" y="530301"/>
                  </a:lnTo>
                  <a:lnTo>
                    <a:pt x="7645" y="570581"/>
                  </a:lnTo>
                  <a:lnTo>
                    <a:pt x="6115" y="611444"/>
                  </a:lnTo>
                  <a:lnTo>
                    <a:pt x="5661" y="658595"/>
                  </a:lnTo>
                  <a:lnTo>
                    <a:pt x="5495" y="702940"/>
                  </a:lnTo>
                  <a:lnTo>
                    <a:pt x="5470" y="717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3145"/>
            <p:cNvSpPr/>
            <p:nvPr>
              <p:custDataLst>
                <p:tags r:id="rId112"/>
              </p:custDataLst>
            </p:nvPr>
          </p:nvSpPr>
          <p:spPr>
            <a:xfrm>
              <a:off x="4619261" y="3740150"/>
              <a:ext cx="378190" cy="134172"/>
            </a:xfrm>
            <a:custGeom>
              <a:avLst/>
              <a:gdLst/>
              <a:ahLst/>
              <a:cxnLst/>
              <a:rect l="0" t="0" r="0" b="0"/>
              <a:pathLst>
                <a:path w="378190" h="134172">
                  <a:moveTo>
                    <a:pt x="35289" y="101600"/>
                  </a:moveTo>
                  <a:lnTo>
                    <a:pt x="35289" y="101600"/>
                  </a:lnTo>
                  <a:lnTo>
                    <a:pt x="3515" y="128318"/>
                  </a:lnTo>
                  <a:lnTo>
                    <a:pt x="0" y="134171"/>
                  </a:lnTo>
                  <a:lnTo>
                    <a:pt x="13490" y="131599"/>
                  </a:lnTo>
                  <a:lnTo>
                    <a:pt x="58029" y="116070"/>
                  </a:lnTo>
                  <a:lnTo>
                    <a:pt x="93532" y="103614"/>
                  </a:lnTo>
                  <a:lnTo>
                    <a:pt x="134234" y="87615"/>
                  </a:lnTo>
                  <a:lnTo>
                    <a:pt x="174202" y="69470"/>
                  </a:lnTo>
                  <a:lnTo>
                    <a:pt x="216226" y="50687"/>
                  </a:lnTo>
                  <a:lnTo>
                    <a:pt x="256587" y="35087"/>
                  </a:lnTo>
                  <a:lnTo>
                    <a:pt x="295357" y="21529"/>
                  </a:lnTo>
                  <a:lnTo>
                    <a:pt x="340608" y="9374"/>
                  </a:lnTo>
                  <a:lnTo>
                    <a:pt x="37818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3146"/>
            <p:cNvSpPr/>
            <p:nvPr>
              <p:custDataLst>
                <p:tags r:id="rId113"/>
              </p:custDataLst>
            </p:nvPr>
          </p:nvSpPr>
          <p:spPr>
            <a:xfrm>
              <a:off x="4208431" y="3581400"/>
              <a:ext cx="668370" cy="331595"/>
            </a:xfrm>
            <a:custGeom>
              <a:avLst/>
              <a:gdLst/>
              <a:ahLst/>
              <a:cxnLst/>
              <a:rect l="0" t="0" r="0" b="0"/>
              <a:pathLst>
                <a:path w="668370" h="331595">
                  <a:moveTo>
                    <a:pt x="39719" y="279400"/>
                  </a:moveTo>
                  <a:lnTo>
                    <a:pt x="39719" y="279400"/>
                  </a:lnTo>
                  <a:lnTo>
                    <a:pt x="249" y="326457"/>
                  </a:lnTo>
                  <a:lnTo>
                    <a:pt x="0" y="329116"/>
                  </a:lnTo>
                  <a:lnTo>
                    <a:pt x="540" y="331594"/>
                  </a:lnTo>
                  <a:lnTo>
                    <a:pt x="3722" y="331129"/>
                  </a:lnTo>
                  <a:lnTo>
                    <a:pt x="38514" y="311412"/>
                  </a:lnTo>
                  <a:lnTo>
                    <a:pt x="83812" y="283946"/>
                  </a:lnTo>
                  <a:lnTo>
                    <a:pt x="128513" y="253466"/>
                  </a:lnTo>
                  <a:lnTo>
                    <a:pt x="159616" y="232596"/>
                  </a:lnTo>
                  <a:lnTo>
                    <a:pt x="194606" y="211561"/>
                  </a:lnTo>
                  <a:lnTo>
                    <a:pt x="233206" y="190453"/>
                  </a:lnTo>
                  <a:lnTo>
                    <a:pt x="273880" y="169313"/>
                  </a:lnTo>
                  <a:lnTo>
                    <a:pt x="315475" y="148158"/>
                  </a:lnTo>
                  <a:lnTo>
                    <a:pt x="357481" y="125114"/>
                  </a:lnTo>
                  <a:lnTo>
                    <a:pt x="399669" y="102173"/>
                  </a:lnTo>
                  <a:lnTo>
                    <a:pt x="441937" y="82569"/>
                  </a:lnTo>
                  <a:lnTo>
                    <a:pt x="486124" y="64449"/>
                  </a:lnTo>
                  <a:lnTo>
                    <a:pt x="528810" y="47694"/>
                  </a:lnTo>
                  <a:lnTo>
                    <a:pt x="564245" y="33192"/>
                  </a:lnTo>
                  <a:lnTo>
                    <a:pt x="596456" y="21572"/>
                  </a:lnTo>
                  <a:lnTo>
                    <a:pt x="66836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3147"/>
            <p:cNvSpPr/>
            <p:nvPr>
              <p:custDataLst>
                <p:tags r:id="rId114"/>
              </p:custDataLst>
            </p:nvPr>
          </p:nvSpPr>
          <p:spPr>
            <a:xfrm>
              <a:off x="4765479" y="3848100"/>
              <a:ext cx="358972" cy="128673"/>
            </a:xfrm>
            <a:custGeom>
              <a:avLst/>
              <a:gdLst/>
              <a:ahLst/>
              <a:cxnLst/>
              <a:rect l="0" t="0" r="0" b="0"/>
              <a:pathLst>
                <a:path w="358972" h="128673">
                  <a:moveTo>
                    <a:pt x="3371" y="120650"/>
                  </a:moveTo>
                  <a:lnTo>
                    <a:pt x="3371" y="120650"/>
                  </a:lnTo>
                  <a:lnTo>
                    <a:pt x="0" y="127392"/>
                  </a:lnTo>
                  <a:lnTo>
                    <a:pt x="3946" y="128672"/>
                  </a:lnTo>
                  <a:lnTo>
                    <a:pt x="30979" y="126398"/>
                  </a:lnTo>
                  <a:lnTo>
                    <a:pt x="70234" y="113345"/>
                  </a:lnTo>
                  <a:lnTo>
                    <a:pt x="111612" y="97554"/>
                  </a:lnTo>
                  <a:lnTo>
                    <a:pt x="145317" y="83574"/>
                  </a:lnTo>
                  <a:lnTo>
                    <a:pt x="179111" y="70305"/>
                  </a:lnTo>
                  <a:lnTo>
                    <a:pt x="212947" y="57352"/>
                  </a:lnTo>
                  <a:lnTo>
                    <a:pt x="246799" y="44540"/>
                  </a:lnTo>
                  <a:lnTo>
                    <a:pt x="280660" y="31790"/>
                  </a:lnTo>
                  <a:lnTo>
                    <a:pt x="3589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SMARTInkShape-3148"/>
          <p:cNvSpPr/>
          <p:nvPr>
            <p:custDataLst>
              <p:tags r:id="rId4"/>
            </p:custDataLst>
          </p:nvPr>
        </p:nvSpPr>
        <p:spPr>
          <a:xfrm>
            <a:off x="4019550" y="3505200"/>
            <a:ext cx="590551" cy="431801"/>
          </a:xfrm>
          <a:custGeom>
            <a:avLst/>
            <a:gdLst/>
            <a:ahLst/>
            <a:cxnLst/>
            <a:rect l="0" t="0" r="0" b="0"/>
            <a:pathLst>
              <a:path w="590551" h="431801">
                <a:moveTo>
                  <a:pt x="0" y="431800"/>
                </a:moveTo>
                <a:lnTo>
                  <a:pt x="0" y="431800"/>
                </a:lnTo>
                <a:lnTo>
                  <a:pt x="33569" y="390391"/>
                </a:lnTo>
                <a:lnTo>
                  <a:pt x="70220" y="350225"/>
                </a:lnTo>
                <a:lnTo>
                  <a:pt x="117509" y="308625"/>
                </a:lnTo>
                <a:lnTo>
                  <a:pt x="159701" y="272302"/>
                </a:lnTo>
                <a:lnTo>
                  <a:pt x="207244" y="232847"/>
                </a:lnTo>
                <a:lnTo>
                  <a:pt x="242392" y="205087"/>
                </a:lnTo>
                <a:lnTo>
                  <a:pt x="276828" y="178639"/>
                </a:lnTo>
                <a:lnTo>
                  <a:pt x="312829" y="154655"/>
                </a:lnTo>
                <a:lnTo>
                  <a:pt x="349290" y="131529"/>
                </a:lnTo>
                <a:lnTo>
                  <a:pt x="384310" y="107141"/>
                </a:lnTo>
                <a:lnTo>
                  <a:pt x="418690" y="84072"/>
                </a:lnTo>
                <a:lnTo>
                  <a:pt x="452784" y="62765"/>
                </a:lnTo>
                <a:lnTo>
                  <a:pt x="486752" y="43888"/>
                </a:lnTo>
                <a:lnTo>
                  <a:pt x="527496" y="20765"/>
                </a:lnTo>
                <a:lnTo>
                  <a:pt x="59055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8" name="SMARTInkShape-Group596"/>
          <p:cNvGrpSpPr/>
          <p:nvPr/>
        </p:nvGrpSpPr>
        <p:grpSpPr>
          <a:xfrm>
            <a:off x="8217262" y="2638328"/>
            <a:ext cx="1091839" cy="485936"/>
            <a:chOff x="8217262" y="2638328"/>
            <a:chExt cx="1091839" cy="485936"/>
          </a:xfrm>
        </p:grpSpPr>
        <p:sp>
          <p:nvSpPr>
            <p:cNvPr id="72" name="SMARTInkShape-3149"/>
            <p:cNvSpPr/>
            <p:nvPr>
              <p:custDataLst>
                <p:tags r:id="rId105"/>
              </p:custDataLst>
            </p:nvPr>
          </p:nvSpPr>
          <p:spPr>
            <a:xfrm>
              <a:off x="9169400" y="2851150"/>
              <a:ext cx="139701" cy="6273"/>
            </a:xfrm>
            <a:custGeom>
              <a:avLst/>
              <a:gdLst/>
              <a:ahLst/>
              <a:cxnLst/>
              <a:rect l="0" t="0" r="0" b="0"/>
              <a:pathLst>
                <a:path w="139701" h="6273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2117" y="4364"/>
                  </a:lnTo>
                  <a:lnTo>
                    <a:pt x="43369" y="6088"/>
                  </a:lnTo>
                  <a:lnTo>
                    <a:pt x="85600" y="6272"/>
                  </a:lnTo>
                  <a:lnTo>
                    <a:pt x="139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3150"/>
            <p:cNvSpPr/>
            <p:nvPr>
              <p:custDataLst>
                <p:tags r:id="rId106"/>
              </p:custDataLst>
            </p:nvPr>
          </p:nvSpPr>
          <p:spPr>
            <a:xfrm>
              <a:off x="9131300" y="2781300"/>
              <a:ext cx="95251" cy="16359"/>
            </a:xfrm>
            <a:custGeom>
              <a:avLst/>
              <a:gdLst/>
              <a:ahLst/>
              <a:cxnLst/>
              <a:rect l="0" t="0" r="0" b="0"/>
              <a:pathLst>
                <a:path w="95251" h="16359">
                  <a:moveTo>
                    <a:pt x="0" y="12700"/>
                  </a:moveTo>
                  <a:lnTo>
                    <a:pt x="0" y="12700"/>
                  </a:lnTo>
                  <a:lnTo>
                    <a:pt x="3370" y="16071"/>
                  </a:lnTo>
                  <a:lnTo>
                    <a:pt x="5069" y="16358"/>
                  </a:lnTo>
                  <a:lnTo>
                    <a:pt x="6907" y="15844"/>
                  </a:lnTo>
                  <a:lnTo>
                    <a:pt x="13653" y="13392"/>
                  </a:lnTo>
                  <a:lnTo>
                    <a:pt x="59923" y="7417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3151"/>
            <p:cNvSpPr/>
            <p:nvPr>
              <p:custDataLst>
                <p:tags r:id="rId107"/>
              </p:custDataLst>
            </p:nvPr>
          </p:nvSpPr>
          <p:spPr>
            <a:xfrm>
              <a:off x="8637853" y="2638328"/>
              <a:ext cx="398198" cy="270941"/>
            </a:xfrm>
            <a:custGeom>
              <a:avLst/>
              <a:gdLst/>
              <a:ahLst/>
              <a:cxnLst/>
              <a:rect l="0" t="0" r="0" b="0"/>
              <a:pathLst>
                <a:path w="398198" h="270941">
                  <a:moveTo>
                    <a:pt x="48947" y="238222"/>
                  </a:moveTo>
                  <a:lnTo>
                    <a:pt x="48947" y="238222"/>
                  </a:lnTo>
                  <a:lnTo>
                    <a:pt x="48947" y="234851"/>
                  </a:lnTo>
                  <a:lnTo>
                    <a:pt x="52605" y="222321"/>
                  </a:lnTo>
                  <a:lnTo>
                    <a:pt x="49638" y="210384"/>
                  </a:lnTo>
                  <a:lnTo>
                    <a:pt x="42315" y="195590"/>
                  </a:lnTo>
                  <a:lnTo>
                    <a:pt x="40292" y="192867"/>
                  </a:lnTo>
                  <a:lnTo>
                    <a:pt x="37533" y="191758"/>
                  </a:lnTo>
                  <a:lnTo>
                    <a:pt x="30704" y="192406"/>
                  </a:lnTo>
                  <a:lnTo>
                    <a:pt x="15554" y="206851"/>
                  </a:lnTo>
                  <a:lnTo>
                    <a:pt x="4402" y="229005"/>
                  </a:lnTo>
                  <a:lnTo>
                    <a:pt x="0" y="253444"/>
                  </a:lnTo>
                  <a:lnTo>
                    <a:pt x="852" y="264508"/>
                  </a:lnTo>
                  <a:lnTo>
                    <a:pt x="2067" y="268446"/>
                  </a:lnTo>
                  <a:lnTo>
                    <a:pt x="4288" y="270365"/>
                  </a:lnTo>
                  <a:lnTo>
                    <a:pt x="7180" y="270940"/>
                  </a:lnTo>
                  <a:lnTo>
                    <a:pt x="10519" y="270617"/>
                  </a:lnTo>
                  <a:lnTo>
                    <a:pt x="17992" y="264614"/>
                  </a:lnTo>
                  <a:lnTo>
                    <a:pt x="25310" y="254891"/>
                  </a:lnTo>
                  <a:lnTo>
                    <a:pt x="41409" y="228579"/>
                  </a:lnTo>
                  <a:lnTo>
                    <a:pt x="44627" y="226149"/>
                  </a:lnTo>
                  <a:lnTo>
                    <a:pt x="47478" y="225234"/>
                  </a:lnTo>
                  <a:lnTo>
                    <a:pt x="50084" y="225330"/>
                  </a:lnTo>
                  <a:lnTo>
                    <a:pt x="51822" y="226805"/>
                  </a:lnTo>
                  <a:lnTo>
                    <a:pt x="53753" y="232207"/>
                  </a:lnTo>
                  <a:lnTo>
                    <a:pt x="58532" y="266305"/>
                  </a:lnTo>
                  <a:lnTo>
                    <a:pt x="60981" y="268939"/>
                  </a:lnTo>
                  <a:lnTo>
                    <a:pt x="64026" y="269988"/>
                  </a:lnTo>
                  <a:lnTo>
                    <a:pt x="67466" y="269983"/>
                  </a:lnTo>
                  <a:lnTo>
                    <a:pt x="70465" y="267863"/>
                  </a:lnTo>
                  <a:lnTo>
                    <a:pt x="85952" y="240087"/>
                  </a:lnTo>
                  <a:lnTo>
                    <a:pt x="97933" y="206240"/>
                  </a:lnTo>
                  <a:lnTo>
                    <a:pt x="110420" y="161561"/>
                  </a:lnTo>
                  <a:lnTo>
                    <a:pt x="116954" y="129127"/>
                  </a:lnTo>
                  <a:lnTo>
                    <a:pt x="122212" y="96602"/>
                  </a:lnTo>
                  <a:lnTo>
                    <a:pt x="129137" y="51230"/>
                  </a:lnTo>
                  <a:lnTo>
                    <a:pt x="135917" y="7022"/>
                  </a:lnTo>
                  <a:lnTo>
                    <a:pt x="136560" y="1539"/>
                  </a:lnTo>
                  <a:lnTo>
                    <a:pt x="136284" y="0"/>
                  </a:lnTo>
                  <a:lnTo>
                    <a:pt x="135393" y="1091"/>
                  </a:lnTo>
                  <a:lnTo>
                    <a:pt x="122576" y="48349"/>
                  </a:lnTo>
                  <a:lnTo>
                    <a:pt x="115762" y="91574"/>
                  </a:lnTo>
                  <a:lnTo>
                    <a:pt x="112723" y="136288"/>
                  </a:lnTo>
                  <a:lnTo>
                    <a:pt x="107614" y="175910"/>
                  </a:lnTo>
                  <a:lnTo>
                    <a:pt x="109767" y="213919"/>
                  </a:lnTo>
                  <a:lnTo>
                    <a:pt x="118395" y="236665"/>
                  </a:lnTo>
                  <a:lnTo>
                    <a:pt x="121350" y="240712"/>
                  </a:lnTo>
                  <a:lnTo>
                    <a:pt x="124028" y="242704"/>
                  </a:lnTo>
                  <a:lnTo>
                    <a:pt x="126517" y="243327"/>
                  </a:lnTo>
                  <a:lnTo>
                    <a:pt x="129588" y="240214"/>
                  </a:lnTo>
                  <a:lnTo>
                    <a:pt x="148736" y="196900"/>
                  </a:lnTo>
                  <a:lnTo>
                    <a:pt x="161647" y="153525"/>
                  </a:lnTo>
                  <a:lnTo>
                    <a:pt x="161475" y="151419"/>
                  </a:lnTo>
                  <a:lnTo>
                    <a:pt x="160654" y="151425"/>
                  </a:lnTo>
                  <a:lnTo>
                    <a:pt x="159402" y="152841"/>
                  </a:lnTo>
                  <a:lnTo>
                    <a:pt x="148278" y="196244"/>
                  </a:lnTo>
                  <a:lnTo>
                    <a:pt x="148777" y="224765"/>
                  </a:lnTo>
                  <a:lnTo>
                    <a:pt x="153394" y="242074"/>
                  </a:lnTo>
                  <a:lnTo>
                    <a:pt x="155973" y="245024"/>
                  </a:lnTo>
                  <a:lnTo>
                    <a:pt x="162601" y="248300"/>
                  </a:lnTo>
                  <a:lnTo>
                    <a:pt x="165639" y="247763"/>
                  </a:lnTo>
                  <a:lnTo>
                    <a:pt x="170895" y="243403"/>
                  </a:lnTo>
                  <a:lnTo>
                    <a:pt x="198647" y="201227"/>
                  </a:lnTo>
                  <a:lnTo>
                    <a:pt x="215741" y="168861"/>
                  </a:lnTo>
                  <a:lnTo>
                    <a:pt x="217293" y="167993"/>
                  </a:lnTo>
                  <a:lnTo>
                    <a:pt x="218327" y="168825"/>
                  </a:lnTo>
                  <a:lnTo>
                    <a:pt x="219477" y="174218"/>
                  </a:lnTo>
                  <a:lnTo>
                    <a:pt x="223732" y="219400"/>
                  </a:lnTo>
                  <a:lnTo>
                    <a:pt x="226853" y="224263"/>
                  </a:lnTo>
                  <a:lnTo>
                    <a:pt x="235967" y="231548"/>
                  </a:lnTo>
                  <a:lnTo>
                    <a:pt x="247072" y="235256"/>
                  </a:lnTo>
                  <a:lnTo>
                    <a:pt x="252997" y="236244"/>
                  </a:lnTo>
                  <a:lnTo>
                    <a:pt x="278191" y="230894"/>
                  </a:lnTo>
                  <a:lnTo>
                    <a:pt x="294061" y="220384"/>
                  </a:lnTo>
                  <a:lnTo>
                    <a:pt x="321495" y="187269"/>
                  </a:lnTo>
                  <a:lnTo>
                    <a:pt x="330786" y="163858"/>
                  </a:lnTo>
                  <a:lnTo>
                    <a:pt x="331077" y="153901"/>
                  </a:lnTo>
                  <a:lnTo>
                    <a:pt x="330167" y="150258"/>
                  </a:lnTo>
                  <a:lnTo>
                    <a:pt x="327444" y="149240"/>
                  </a:lnTo>
                  <a:lnTo>
                    <a:pt x="318772" y="151873"/>
                  </a:lnTo>
                  <a:lnTo>
                    <a:pt x="305362" y="164659"/>
                  </a:lnTo>
                  <a:lnTo>
                    <a:pt x="295823" y="188595"/>
                  </a:lnTo>
                  <a:lnTo>
                    <a:pt x="291899" y="211288"/>
                  </a:lnTo>
                  <a:lnTo>
                    <a:pt x="292862" y="221077"/>
                  </a:lnTo>
                  <a:lnTo>
                    <a:pt x="294107" y="224675"/>
                  </a:lnTo>
                  <a:lnTo>
                    <a:pt x="301135" y="230555"/>
                  </a:lnTo>
                  <a:lnTo>
                    <a:pt x="305972" y="233111"/>
                  </a:lnTo>
                  <a:lnTo>
                    <a:pt x="336378" y="229966"/>
                  </a:lnTo>
                  <a:lnTo>
                    <a:pt x="398197" y="2128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3152"/>
            <p:cNvSpPr/>
            <p:nvPr>
              <p:custDataLst>
                <p:tags r:id="rId108"/>
              </p:custDataLst>
            </p:nvPr>
          </p:nvSpPr>
          <p:spPr>
            <a:xfrm>
              <a:off x="8217262" y="2768992"/>
              <a:ext cx="105198" cy="355272"/>
            </a:xfrm>
            <a:custGeom>
              <a:avLst/>
              <a:gdLst/>
              <a:ahLst/>
              <a:cxnLst/>
              <a:rect l="0" t="0" r="0" b="0"/>
              <a:pathLst>
                <a:path w="105198" h="355272">
                  <a:moveTo>
                    <a:pt x="18688" y="126608"/>
                  </a:moveTo>
                  <a:lnTo>
                    <a:pt x="18688" y="126608"/>
                  </a:lnTo>
                  <a:lnTo>
                    <a:pt x="18688" y="123237"/>
                  </a:lnTo>
                  <a:lnTo>
                    <a:pt x="22058" y="134625"/>
                  </a:lnTo>
                  <a:lnTo>
                    <a:pt x="25156" y="173896"/>
                  </a:lnTo>
                  <a:lnTo>
                    <a:pt x="28522" y="210704"/>
                  </a:lnTo>
                  <a:lnTo>
                    <a:pt x="26384" y="249755"/>
                  </a:lnTo>
                  <a:lnTo>
                    <a:pt x="25303" y="288987"/>
                  </a:lnTo>
                  <a:lnTo>
                    <a:pt x="23235" y="324533"/>
                  </a:lnTo>
                  <a:lnTo>
                    <a:pt x="19286" y="355271"/>
                  </a:lnTo>
                  <a:lnTo>
                    <a:pt x="11815" y="309794"/>
                  </a:lnTo>
                  <a:lnTo>
                    <a:pt x="5833" y="269315"/>
                  </a:lnTo>
                  <a:lnTo>
                    <a:pt x="2391" y="235188"/>
                  </a:lnTo>
                  <a:lnTo>
                    <a:pt x="453" y="189354"/>
                  </a:lnTo>
                  <a:lnTo>
                    <a:pt x="0" y="152143"/>
                  </a:lnTo>
                  <a:lnTo>
                    <a:pt x="1681" y="113968"/>
                  </a:lnTo>
                  <a:lnTo>
                    <a:pt x="6593" y="68064"/>
                  </a:lnTo>
                  <a:lnTo>
                    <a:pt x="16651" y="26497"/>
                  </a:lnTo>
                  <a:lnTo>
                    <a:pt x="23650" y="7810"/>
                  </a:lnTo>
                  <a:lnTo>
                    <a:pt x="30536" y="196"/>
                  </a:lnTo>
                  <a:lnTo>
                    <a:pt x="36464" y="0"/>
                  </a:lnTo>
                  <a:lnTo>
                    <a:pt x="52459" y="5427"/>
                  </a:lnTo>
                  <a:lnTo>
                    <a:pt x="74555" y="23753"/>
                  </a:lnTo>
                  <a:lnTo>
                    <a:pt x="87766" y="40315"/>
                  </a:lnTo>
                  <a:lnTo>
                    <a:pt x="99519" y="67644"/>
                  </a:lnTo>
                  <a:lnTo>
                    <a:pt x="105197" y="102552"/>
                  </a:lnTo>
                  <a:lnTo>
                    <a:pt x="97682" y="145087"/>
                  </a:lnTo>
                  <a:lnTo>
                    <a:pt x="89445" y="164852"/>
                  </a:lnTo>
                  <a:lnTo>
                    <a:pt x="79769" y="177472"/>
                  </a:lnTo>
                  <a:lnTo>
                    <a:pt x="55679" y="193106"/>
                  </a:lnTo>
                  <a:lnTo>
                    <a:pt x="36311" y="199933"/>
                  </a:lnTo>
                  <a:lnTo>
                    <a:pt x="5988" y="1837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3153"/>
            <p:cNvSpPr/>
            <p:nvPr>
              <p:custDataLst>
                <p:tags r:id="rId109"/>
              </p:custDataLst>
            </p:nvPr>
          </p:nvSpPr>
          <p:spPr>
            <a:xfrm>
              <a:off x="8394962" y="2921000"/>
              <a:ext cx="94989" cy="30606"/>
            </a:xfrm>
            <a:custGeom>
              <a:avLst/>
              <a:gdLst/>
              <a:ahLst/>
              <a:cxnLst/>
              <a:rect l="0" t="0" r="0" b="0"/>
              <a:pathLst>
                <a:path w="94989" h="30606">
                  <a:moveTo>
                    <a:pt x="6088" y="19050"/>
                  </a:moveTo>
                  <a:lnTo>
                    <a:pt x="6088" y="19050"/>
                  </a:lnTo>
                  <a:lnTo>
                    <a:pt x="2717" y="22421"/>
                  </a:lnTo>
                  <a:lnTo>
                    <a:pt x="1062" y="25957"/>
                  </a:lnTo>
                  <a:lnTo>
                    <a:pt x="0" y="30605"/>
                  </a:lnTo>
                  <a:lnTo>
                    <a:pt x="25521" y="21547"/>
                  </a:lnTo>
                  <a:lnTo>
                    <a:pt x="949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3154"/>
            <p:cNvSpPr/>
            <p:nvPr>
              <p:custDataLst>
                <p:tags r:id="rId110"/>
              </p:custDataLst>
            </p:nvPr>
          </p:nvSpPr>
          <p:spPr>
            <a:xfrm>
              <a:off x="8521700" y="2800350"/>
              <a:ext cx="82551" cy="115611"/>
            </a:xfrm>
            <a:custGeom>
              <a:avLst/>
              <a:gdLst/>
              <a:ahLst/>
              <a:cxnLst/>
              <a:rect l="0" t="0" r="0" b="0"/>
              <a:pathLst>
                <a:path w="82551" h="115611">
                  <a:moveTo>
                    <a:pt x="0" y="25400"/>
                  </a:moveTo>
                  <a:lnTo>
                    <a:pt x="0" y="25400"/>
                  </a:lnTo>
                  <a:lnTo>
                    <a:pt x="6907" y="69971"/>
                  </a:lnTo>
                  <a:lnTo>
                    <a:pt x="14746" y="93404"/>
                  </a:lnTo>
                  <a:lnTo>
                    <a:pt x="22076" y="105719"/>
                  </a:lnTo>
                  <a:lnTo>
                    <a:pt x="30037" y="113543"/>
                  </a:lnTo>
                  <a:lnTo>
                    <a:pt x="33430" y="115206"/>
                  </a:lnTo>
                  <a:lnTo>
                    <a:pt x="36398" y="115610"/>
                  </a:lnTo>
                  <a:lnTo>
                    <a:pt x="39082" y="115173"/>
                  </a:lnTo>
                  <a:lnTo>
                    <a:pt x="45826" y="105281"/>
                  </a:lnTo>
                  <a:lnTo>
                    <a:pt x="61654" y="63443"/>
                  </a:lnTo>
                  <a:lnTo>
                    <a:pt x="82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SMARTInkShape-Group597"/>
          <p:cNvGrpSpPr/>
          <p:nvPr/>
        </p:nvGrpSpPr>
        <p:grpSpPr>
          <a:xfrm>
            <a:off x="9594850" y="2581793"/>
            <a:ext cx="760114" cy="289798"/>
            <a:chOff x="9594850" y="2581793"/>
            <a:chExt cx="760114" cy="289798"/>
          </a:xfrm>
        </p:grpSpPr>
        <p:sp>
          <p:nvSpPr>
            <p:cNvPr id="79" name="SMARTInkShape-3155"/>
            <p:cNvSpPr/>
            <p:nvPr>
              <p:custDataLst>
                <p:tags r:id="rId103"/>
              </p:custDataLst>
            </p:nvPr>
          </p:nvSpPr>
          <p:spPr>
            <a:xfrm>
              <a:off x="9734559" y="2581793"/>
              <a:ext cx="620405" cy="270213"/>
            </a:xfrm>
            <a:custGeom>
              <a:avLst/>
              <a:gdLst/>
              <a:ahLst/>
              <a:cxnLst/>
              <a:rect l="0" t="0" r="0" b="0"/>
              <a:pathLst>
                <a:path w="620405" h="270213">
                  <a:moveTo>
                    <a:pt x="6341" y="53457"/>
                  </a:moveTo>
                  <a:lnTo>
                    <a:pt x="6341" y="53457"/>
                  </a:lnTo>
                  <a:lnTo>
                    <a:pt x="19432" y="34590"/>
                  </a:lnTo>
                  <a:lnTo>
                    <a:pt x="22742" y="24846"/>
                  </a:lnTo>
                  <a:lnTo>
                    <a:pt x="22920" y="22388"/>
                  </a:lnTo>
                  <a:lnTo>
                    <a:pt x="22332" y="21456"/>
                  </a:lnTo>
                  <a:lnTo>
                    <a:pt x="21235" y="21539"/>
                  </a:lnTo>
                  <a:lnTo>
                    <a:pt x="16320" y="35141"/>
                  </a:lnTo>
                  <a:lnTo>
                    <a:pt x="10395" y="70529"/>
                  </a:lnTo>
                  <a:lnTo>
                    <a:pt x="4171" y="110021"/>
                  </a:lnTo>
                  <a:lnTo>
                    <a:pt x="817" y="152563"/>
                  </a:lnTo>
                  <a:lnTo>
                    <a:pt x="154" y="198387"/>
                  </a:lnTo>
                  <a:lnTo>
                    <a:pt x="13" y="243679"/>
                  </a:lnTo>
                  <a:lnTo>
                    <a:pt x="0" y="247832"/>
                  </a:lnTo>
                  <a:lnTo>
                    <a:pt x="14737" y="205657"/>
                  </a:lnTo>
                  <a:lnTo>
                    <a:pt x="18288" y="199374"/>
                  </a:lnTo>
                  <a:lnTo>
                    <a:pt x="22067" y="196596"/>
                  </a:lnTo>
                  <a:lnTo>
                    <a:pt x="25997" y="196155"/>
                  </a:lnTo>
                  <a:lnTo>
                    <a:pt x="30029" y="197272"/>
                  </a:lnTo>
                  <a:lnTo>
                    <a:pt x="33422" y="200134"/>
                  </a:lnTo>
                  <a:lnTo>
                    <a:pt x="45818" y="223698"/>
                  </a:lnTo>
                  <a:lnTo>
                    <a:pt x="61646" y="255164"/>
                  </a:lnTo>
                  <a:lnTo>
                    <a:pt x="74155" y="268523"/>
                  </a:lnTo>
                  <a:lnTo>
                    <a:pt x="79772" y="270212"/>
                  </a:lnTo>
                  <a:lnTo>
                    <a:pt x="93540" y="270207"/>
                  </a:lnTo>
                  <a:lnTo>
                    <a:pt x="105303" y="265972"/>
                  </a:lnTo>
                  <a:lnTo>
                    <a:pt x="127724" y="248384"/>
                  </a:lnTo>
                  <a:lnTo>
                    <a:pt x="139516" y="234058"/>
                  </a:lnTo>
                  <a:lnTo>
                    <a:pt x="149117" y="198414"/>
                  </a:lnTo>
                  <a:lnTo>
                    <a:pt x="150935" y="182793"/>
                  </a:lnTo>
                  <a:lnTo>
                    <a:pt x="147980" y="170677"/>
                  </a:lnTo>
                  <a:lnTo>
                    <a:pt x="145218" y="165470"/>
                  </a:lnTo>
                  <a:lnTo>
                    <a:pt x="141964" y="162705"/>
                  </a:lnTo>
                  <a:lnTo>
                    <a:pt x="138383" y="161566"/>
                  </a:lnTo>
                  <a:lnTo>
                    <a:pt x="134586" y="161513"/>
                  </a:lnTo>
                  <a:lnTo>
                    <a:pt x="130643" y="165006"/>
                  </a:lnTo>
                  <a:lnTo>
                    <a:pt x="109980" y="205608"/>
                  </a:lnTo>
                  <a:lnTo>
                    <a:pt x="104076" y="225931"/>
                  </a:lnTo>
                  <a:lnTo>
                    <a:pt x="104659" y="231234"/>
                  </a:lnTo>
                  <a:lnTo>
                    <a:pt x="109069" y="240889"/>
                  </a:lnTo>
                  <a:lnTo>
                    <a:pt x="112927" y="243323"/>
                  </a:lnTo>
                  <a:lnTo>
                    <a:pt x="122856" y="244146"/>
                  </a:lnTo>
                  <a:lnTo>
                    <a:pt x="136976" y="240642"/>
                  </a:lnTo>
                  <a:lnTo>
                    <a:pt x="143894" y="235193"/>
                  </a:lnTo>
                  <a:lnTo>
                    <a:pt x="154082" y="223568"/>
                  </a:lnTo>
                  <a:lnTo>
                    <a:pt x="156342" y="222603"/>
                  </a:lnTo>
                  <a:lnTo>
                    <a:pt x="158552" y="222665"/>
                  </a:lnTo>
                  <a:lnTo>
                    <a:pt x="160731" y="223413"/>
                  </a:lnTo>
                  <a:lnTo>
                    <a:pt x="165034" y="228006"/>
                  </a:lnTo>
                  <a:lnTo>
                    <a:pt x="176917" y="242452"/>
                  </a:lnTo>
                  <a:lnTo>
                    <a:pt x="198856" y="251351"/>
                  </a:lnTo>
                  <a:lnTo>
                    <a:pt x="241277" y="255958"/>
                  </a:lnTo>
                  <a:lnTo>
                    <a:pt x="259629" y="254230"/>
                  </a:lnTo>
                  <a:lnTo>
                    <a:pt x="290939" y="241356"/>
                  </a:lnTo>
                  <a:lnTo>
                    <a:pt x="304749" y="230101"/>
                  </a:lnTo>
                  <a:lnTo>
                    <a:pt x="317086" y="208493"/>
                  </a:lnTo>
                  <a:lnTo>
                    <a:pt x="317926" y="202676"/>
                  </a:lnTo>
                  <a:lnTo>
                    <a:pt x="317075" y="198092"/>
                  </a:lnTo>
                  <a:lnTo>
                    <a:pt x="315097" y="194330"/>
                  </a:lnTo>
                  <a:lnTo>
                    <a:pt x="311661" y="192528"/>
                  </a:lnTo>
                  <a:lnTo>
                    <a:pt x="302200" y="192407"/>
                  </a:lnTo>
                  <a:lnTo>
                    <a:pt x="290939" y="198468"/>
                  </a:lnTo>
                  <a:lnTo>
                    <a:pt x="276462" y="211899"/>
                  </a:lnTo>
                  <a:lnTo>
                    <a:pt x="267705" y="226697"/>
                  </a:lnTo>
                  <a:lnTo>
                    <a:pt x="258424" y="254032"/>
                  </a:lnTo>
                  <a:lnTo>
                    <a:pt x="258357" y="259140"/>
                  </a:lnTo>
                  <a:lnTo>
                    <a:pt x="259724" y="262546"/>
                  </a:lnTo>
                  <a:lnTo>
                    <a:pt x="262046" y="264816"/>
                  </a:lnTo>
                  <a:lnTo>
                    <a:pt x="265006" y="265624"/>
                  </a:lnTo>
                  <a:lnTo>
                    <a:pt x="272057" y="264640"/>
                  </a:lnTo>
                  <a:lnTo>
                    <a:pt x="287332" y="250007"/>
                  </a:lnTo>
                  <a:lnTo>
                    <a:pt x="311456" y="207522"/>
                  </a:lnTo>
                  <a:lnTo>
                    <a:pt x="323981" y="175553"/>
                  </a:lnTo>
                  <a:lnTo>
                    <a:pt x="336603" y="140177"/>
                  </a:lnTo>
                  <a:lnTo>
                    <a:pt x="347857" y="104699"/>
                  </a:lnTo>
                  <a:lnTo>
                    <a:pt x="358160" y="60487"/>
                  </a:lnTo>
                  <a:lnTo>
                    <a:pt x="366817" y="22493"/>
                  </a:lnTo>
                  <a:lnTo>
                    <a:pt x="366602" y="19409"/>
                  </a:lnTo>
                  <a:lnTo>
                    <a:pt x="365753" y="18764"/>
                  </a:lnTo>
                  <a:lnTo>
                    <a:pt x="364483" y="19745"/>
                  </a:lnTo>
                  <a:lnTo>
                    <a:pt x="343435" y="66038"/>
                  </a:lnTo>
                  <a:lnTo>
                    <a:pt x="332234" y="101635"/>
                  </a:lnTo>
                  <a:lnTo>
                    <a:pt x="325499" y="144426"/>
                  </a:lnTo>
                  <a:lnTo>
                    <a:pt x="329943" y="182695"/>
                  </a:lnTo>
                  <a:lnTo>
                    <a:pt x="345561" y="218163"/>
                  </a:lnTo>
                  <a:lnTo>
                    <a:pt x="356779" y="232493"/>
                  </a:lnTo>
                  <a:lnTo>
                    <a:pt x="368818" y="238862"/>
                  </a:lnTo>
                  <a:lnTo>
                    <a:pt x="383107" y="237929"/>
                  </a:lnTo>
                  <a:lnTo>
                    <a:pt x="390868" y="235705"/>
                  </a:lnTo>
                  <a:lnTo>
                    <a:pt x="405136" y="225708"/>
                  </a:lnTo>
                  <a:lnTo>
                    <a:pt x="436462" y="189342"/>
                  </a:lnTo>
                  <a:lnTo>
                    <a:pt x="438432" y="184264"/>
                  </a:lnTo>
                  <a:lnTo>
                    <a:pt x="438741" y="172977"/>
                  </a:lnTo>
                  <a:lnTo>
                    <a:pt x="437836" y="170531"/>
                  </a:lnTo>
                  <a:lnTo>
                    <a:pt x="436527" y="170312"/>
                  </a:lnTo>
                  <a:lnTo>
                    <a:pt x="419242" y="186841"/>
                  </a:lnTo>
                  <a:lnTo>
                    <a:pt x="406827" y="212609"/>
                  </a:lnTo>
                  <a:lnTo>
                    <a:pt x="402053" y="235845"/>
                  </a:lnTo>
                  <a:lnTo>
                    <a:pt x="404008" y="252764"/>
                  </a:lnTo>
                  <a:lnTo>
                    <a:pt x="407624" y="256884"/>
                  </a:lnTo>
                  <a:lnTo>
                    <a:pt x="419169" y="263343"/>
                  </a:lnTo>
                  <a:lnTo>
                    <a:pt x="433707" y="264803"/>
                  </a:lnTo>
                  <a:lnTo>
                    <a:pt x="441535" y="264204"/>
                  </a:lnTo>
                  <a:lnTo>
                    <a:pt x="486764" y="243671"/>
                  </a:lnTo>
                  <a:lnTo>
                    <a:pt x="525918" y="212169"/>
                  </a:lnTo>
                  <a:lnTo>
                    <a:pt x="533598" y="201372"/>
                  </a:lnTo>
                  <a:lnTo>
                    <a:pt x="535645" y="196517"/>
                  </a:lnTo>
                  <a:lnTo>
                    <a:pt x="536305" y="192575"/>
                  </a:lnTo>
                  <a:lnTo>
                    <a:pt x="535156" y="186313"/>
                  </a:lnTo>
                  <a:lnTo>
                    <a:pt x="533157" y="184361"/>
                  </a:lnTo>
                  <a:lnTo>
                    <a:pt x="527171" y="182192"/>
                  </a:lnTo>
                  <a:lnTo>
                    <a:pt x="517927" y="186872"/>
                  </a:lnTo>
                  <a:lnTo>
                    <a:pt x="502703" y="201408"/>
                  </a:lnTo>
                  <a:lnTo>
                    <a:pt x="498116" y="207125"/>
                  </a:lnTo>
                  <a:lnTo>
                    <a:pt x="493017" y="221002"/>
                  </a:lnTo>
                  <a:lnTo>
                    <a:pt x="491459" y="235166"/>
                  </a:lnTo>
                  <a:lnTo>
                    <a:pt x="493117" y="246165"/>
                  </a:lnTo>
                  <a:lnTo>
                    <a:pt x="495252" y="249662"/>
                  </a:lnTo>
                  <a:lnTo>
                    <a:pt x="498087" y="251994"/>
                  </a:lnTo>
                  <a:lnTo>
                    <a:pt x="501388" y="253548"/>
                  </a:lnTo>
                  <a:lnTo>
                    <a:pt x="505707" y="252468"/>
                  </a:lnTo>
                  <a:lnTo>
                    <a:pt x="516148" y="245623"/>
                  </a:lnTo>
                  <a:lnTo>
                    <a:pt x="543049" y="215254"/>
                  </a:lnTo>
                  <a:lnTo>
                    <a:pt x="563320" y="174116"/>
                  </a:lnTo>
                  <a:lnTo>
                    <a:pt x="584230" y="128055"/>
                  </a:lnTo>
                  <a:lnTo>
                    <a:pt x="598785" y="89906"/>
                  </a:lnTo>
                  <a:lnTo>
                    <a:pt x="612740" y="44031"/>
                  </a:lnTo>
                  <a:lnTo>
                    <a:pt x="620404" y="4088"/>
                  </a:lnTo>
                  <a:lnTo>
                    <a:pt x="620328" y="789"/>
                  </a:lnTo>
                  <a:lnTo>
                    <a:pt x="619572" y="0"/>
                  </a:lnTo>
                  <a:lnTo>
                    <a:pt x="618361" y="886"/>
                  </a:lnTo>
                  <a:lnTo>
                    <a:pt x="601847" y="39951"/>
                  </a:lnTo>
                  <a:lnTo>
                    <a:pt x="591618" y="76423"/>
                  </a:lnTo>
                  <a:lnTo>
                    <a:pt x="576224" y="122565"/>
                  </a:lnTo>
                  <a:lnTo>
                    <a:pt x="568033" y="169183"/>
                  </a:lnTo>
                  <a:lnTo>
                    <a:pt x="558791" y="2376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3156"/>
            <p:cNvSpPr/>
            <p:nvPr>
              <p:custDataLst>
                <p:tags r:id="rId104"/>
              </p:custDataLst>
            </p:nvPr>
          </p:nvSpPr>
          <p:spPr>
            <a:xfrm>
              <a:off x="9594850" y="2722722"/>
              <a:ext cx="63605" cy="148869"/>
            </a:xfrm>
            <a:custGeom>
              <a:avLst/>
              <a:gdLst/>
              <a:ahLst/>
              <a:cxnLst/>
              <a:rect l="0" t="0" r="0" b="0"/>
              <a:pathLst>
                <a:path w="63605" h="148869">
                  <a:moveTo>
                    <a:pt x="57150" y="14128"/>
                  </a:moveTo>
                  <a:lnTo>
                    <a:pt x="57150" y="14128"/>
                  </a:lnTo>
                  <a:lnTo>
                    <a:pt x="57149" y="10757"/>
                  </a:lnTo>
                  <a:lnTo>
                    <a:pt x="53779" y="1919"/>
                  </a:lnTo>
                  <a:lnTo>
                    <a:pt x="51375" y="344"/>
                  </a:lnTo>
                  <a:lnTo>
                    <a:pt x="48361" y="0"/>
                  </a:lnTo>
                  <a:lnTo>
                    <a:pt x="37378" y="2886"/>
                  </a:lnTo>
                  <a:lnTo>
                    <a:pt x="33385" y="4517"/>
                  </a:lnTo>
                  <a:lnTo>
                    <a:pt x="25186" y="13855"/>
                  </a:lnTo>
                  <a:lnTo>
                    <a:pt x="11795" y="36103"/>
                  </a:lnTo>
                  <a:lnTo>
                    <a:pt x="7964" y="53095"/>
                  </a:lnTo>
                  <a:lnTo>
                    <a:pt x="12711" y="67195"/>
                  </a:lnTo>
                  <a:lnTo>
                    <a:pt x="29636" y="92500"/>
                  </a:lnTo>
                  <a:lnTo>
                    <a:pt x="58971" y="122364"/>
                  </a:lnTo>
                  <a:lnTo>
                    <a:pt x="62597" y="128619"/>
                  </a:lnTo>
                  <a:lnTo>
                    <a:pt x="63604" y="133494"/>
                  </a:lnTo>
                  <a:lnTo>
                    <a:pt x="62863" y="137450"/>
                  </a:lnTo>
                  <a:lnTo>
                    <a:pt x="60958" y="140793"/>
                  </a:lnTo>
                  <a:lnTo>
                    <a:pt x="49436" y="146388"/>
                  </a:lnTo>
                  <a:lnTo>
                    <a:pt x="41424" y="148868"/>
                  </a:lnTo>
                  <a:lnTo>
                    <a:pt x="26877" y="147861"/>
                  </a:lnTo>
                  <a:lnTo>
                    <a:pt x="20034" y="145616"/>
                  </a:lnTo>
                  <a:lnTo>
                    <a:pt x="0" y="1220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SMARTInkShape-Group598"/>
          <p:cNvGrpSpPr/>
          <p:nvPr/>
        </p:nvGrpSpPr>
        <p:grpSpPr>
          <a:xfrm>
            <a:off x="10653343" y="2747815"/>
            <a:ext cx="440108" cy="128736"/>
            <a:chOff x="10653343" y="2747815"/>
            <a:chExt cx="440108" cy="128736"/>
          </a:xfrm>
        </p:grpSpPr>
        <p:sp>
          <p:nvSpPr>
            <p:cNvPr id="82" name="SMARTInkShape-3157"/>
            <p:cNvSpPr/>
            <p:nvPr>
              <p:custDataLst>
                <p:tags r:id="rId100"/>
              </p:custDataLst>
            </p:nvPr>
          </p:nvSpPr>
          <p:spPr>
            <a:xfrm>
              <a:off x="10921999" y="2747815"/>
              <a:ext cx="171452" cy="128736"/>
            </a:xfrm>
            <a:custGeom>
              <a:avLst/>
              <a:gdLst/>
              <a:ahLst/>
              <a:cxnLst/>
              <a:rect l="0" t="0" r="0" b="0"/>
              <a:pathLst>
                <a:path w="171452" h="128736">
                  <a:moveTo>
                    <a:pt x="1" y="39835"/>
                  </a:moveTo>
                  <a:lnTo>
                    <a:pt x="1" y="39835"/>
                  </a:lnTo>
                  <a:lnTo>
                    <a:pt x="0" y="43206"/>
                  </a:lnTo>
                  <a:lnTo>
                    <a:pt x="706" y="43493"/>
                  </a:lnTo>
                  <a:lnTo>
                    <a:pt x="5776" y="41232"/>
                  </a:lnTo>
                  <a:lnTo>
                    <a:pt x="12210" y="40456"/>
                  </a:lnTo>
                  <a:lnTo>
                    <a:pt x="19773" y="36348"/>
                  </a:lnTo>
                  <a:lnTo>
                    <a:pt x="31965" y="24220"/>
                  </a:lnTo>
                  <a:lnTo>
                    <a:pt x="45356" y="7901"/>
                  </a:lnTo>
                  <a:lnTo>
                    <a:pt x="46465" y="5140"/>
                  </a:lnTo>
                  <a:lnTo>
                    <a:pt x="46499" y="2594"/>
                  </a:lnTo>
                  <a:lnTo>
                    <a:pt x="45816" y="191"/>
                  </a:lnTo>
                  <a:lnTo>
                    <a:pt x="43950" y="0"/>
                  </a:lnTo>
                  <a:lnTo>
                    <a:pt x="38114" y="3551"/>
                  </a:lnTo>
                  <a:lnTo>
                    <a:pt x="26894" y="16855"/>
                  </a:lnTo>
                  <a:lnTo>
                    <a:pt x="8150" y="58437"/>
                  </a:lnTo>
                  <a:lnTo>
                    <a:pt x="5434" y="67053"/>
                  </a:lnTo>
                  <a:lnTo>
                    <a:pt x="6178" y="82271"/>
                  </a:lnTo>
                  <a:lnTo>
                    <a:pt x="11213" y="94679"/>
                  </a:lnTo>
                  <a:lnTo>
                    <a:pt x="18154" y="102545"/>
                  </a:lnTo>
                  <a:lnTo>
                    <a:pt x="31588" y="104630"/>
                  </a:lnTo>
                  <a:lnTo>
                    <a:pt x="58983" y="99956"/>
                  </a:lnTo>
                  <a:lnTo>
                    <a:pt x="103852" y="82665"/>
                  </a:lnTo>
                  <a:lnTo>
                    <a:pt x="132540" y="67031"/>
                  </a:lnTo>
                  <a:lnTo>
                    <a:pt x="137045" y="62200"/>
                  </a:lnTo>
                  <a:lnTo>
                    <a:pt x="142047" y="51186"/>
                  </a:lnTo>
                  <a:lnTo>
                    <a:pt x="141971" y="46697"/>
                  </a:lnTo>
                  <a:lnTo>
                    <a:pt x="140509" y="42998"/>
                  </a:lnTo>
                  <a:lnTo>
                    <a:pt x="138124" y="39827"/>
                  </a:lnTo>
                  <a:lnTo>
                    <a:pt x="133004" y="38419"/>
                  </a:lnTo>
                  <a:lnTo>
                    <a:pt x="117911" y="38735"/>
                  </a:lnTo>
                  <a:lnTo>
                    <a:pt x="96321" y="46251"/>
                  </a:lnTo>
                  <a:lnTo>
                    <a:pt x="86790" y="57268"/>
                  </a:lnTo>
                  <a:lnTo>
                    <a:pt x="83259" y="64157"/>
                  </a:lnTo>
                  <a:lnTo>
                    <a:pt x="82318" y="69455"/>
                  </a:lnTo>
                  <a:lnTo>
                    <a:pt x="83101" y="73693"/>
                  </a:lnTo>
                  <a:lnTo>
                    <a:pt x="85034" y="77224"/>
                  </a:lnTo>
                  <a:lnTo>
                    <a:pt x="87734" y="79578"/>
                  </a:lnTo>
                  <a:lnTo>
                    <a:pt x="94497" y="82193"/>
                  </a:lnTo>
                  <a:lnTo>
                    <a:pt x="142114" y="84203"/>
                  </a:lnTo>
                  <a:lnTo>
                    <a:pt x="145543" y="84230"/>
                  </a:lnTo>
                  <a:lnTo>
                    <a:pt x="153116" y="89905"/>
                  </a:lnTo>
                  <a:lnTo>
                    <a:pt x="159774" y="98777"/>
                  </a:lnTo>
                  <a:lnTo>
                    <a:pt x="171451" y="128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3158"/>
            <p:cNvSpPr/>
            <p:nvPr>
              <p:custDataLst>
                <p:tags r:id="rId101"/>
              </p:custDataLst>
            </p:nvPr>
          </p:nvSpPr>
          <p:spPr>
            <a:xfrm>
              <a:off x="10776210" y="2768600"/>
              <a:ext cx="107691" cy="88866"/>
            </a:xfrm>
            <a:custGeom>
              <a:avLst/>
              <a:gdLst/>
              <a:ahLst/>
              <a:cxnLst/>
              <a:rect l="0" t="0" r="0" b="0"/>
              <a:pathLst>
                <a:path w="107691" h="88866">
                  <a:moveTo>
                    <a:pt x="6090" y="31750"/>
                  </a:moveTo>
                  <a:lnTo>
                    <a:pt x="6090" y="31750"/>
                  </a:lnTo>
                  <a:lnTo>
                    <a:pt x="2719" y="28379"/>
                  </a:lnTo>
                  <a:lnTo>
                    <a:pt x="1063" y="24842"/>
                  </a:lnTo>
                  <a:lnTo>
                    <a:pt x="0" y="13452"/>
                  </a:lnTo>
                  <a:lnTo>
                    <a:pt x="1325" y="11085"/>
                  </a:lnTo>
                  <a:lnTo>
                    <a:pt x="3619" y="9507"/>
                  </a:lnTo>
                  <a:lnTo>
                    <a:pt x="6560" y="8454"/>
                  </a:lnTo>
                  <a:lnTo>
                    <a:pt x="15471" y="11048"/>
                  </a:lnTo>
                  <a:lnTo>
                    <a:pt x="20810" y="13715"/>
                  </a:lnTo>
                  <a:lnTo>
                    <a:pt x="59164" y="52660"/>
                  </a:lnTo>
                  <a:lnTo>
                    <a:pt x="64956" y="66208"/>
                  </a:lnTo>
                  <a:lnTo>
                    <a:pt x="66824" y="79520"/>
                  </a:lnTo>
                  <a:lnTo>
                    <a:pt x="65303" y="87789"/>
                  </a:lnTo>
                  <a:lnTo>
                    <a:pt x="63911" y="88865"/>
                  </a:lnTo>
                  <a:lnTo>
                    <a:pt x="62276" y="88171"/>
                  </a:lnTo>
                  <a:lnTo>
                    <a:pt x="60480" y="86297"/>
                  </a:lnTo>
                  <a:lnTo>
                    <a:pt x="58485" y="78571"/>
                  </a:lnTo>
                  <a:lnTo>
                    <a:pt x="57954" y="73547"/>
                  </a:lnTo>
                  <a:lnTo>
                    <a:pt x="75967" y="37184"/>
                  </a:lnTo>
                  <a:lnTo>
                    <a:pt x="10769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3159"/>
            <p:cNvSpPr/>
            <p:nvPr>
              <p:custDataLst>
                <p:tags r:id="rId102"/>
              </p:custDataLst>
            </p:nvPr>
          </p:nvSpPr>
          <p:spPr>
            <a:xfrm>
              <a:off x="10653343" y="2748245"/>
              <a:ext cx="90858" cy="117069"/>
            </a:xfrm>
            <a:custGeom>
              <a:avLst/>
              <a:gdLst/>
              <a:ahLst/>
              <a:cxnLst/>
              <a:rect l="0" t="0" r="0" b="0"/>
              <a:pathLst>
                <a:path w="90858" h="117069">
                  <a:moveTo>
                    <a:pt x="59107" y="26705"/>
                  </a:moveTo>
                  <a:lnTo>
                    <a:pt x="59107" y="26705"/>
                  </a:lnTo>
                  <a:lnTo>
                    <a:pt x="52200" y="4720"/>
                  </a:lnTo>
                  <a:lnTo>
                    <a:pt x="50269" y="1465"/>
                  </a:lnTo>
                  <a:lnTo>
                    <a:pt x="46864" y="0"/>
                  </a:lnTo>
                  <a:lnTo>
                    <a:pt x="37438" y="255"/>
                  </a:lnTo>
                  <a:lnTo>
                    <a:pt x="32668" y="3427"/>
                  </a:lnTo>
                  <a:lnTo>
                    <a:pt x="23603" y="14478"/>
                  </a:lnTo>
                  <a:lnTo>
                    <a:pt x="6990" y="57660"/>
                  </a:lnTo>
                  <a:lnTo>
                    <a:pt x="0" y="86598"/>
                  </a:lnTo>
                  <a:lnTo>
                    <a:pt x="616" y="104359"/>
                  </a:lnTo>
                  <a:lnTo>
                    <a:pt x="2474" y="110225"/>
                  </a:lnTo>
                  <a:lnTo>
                    <a:pt x="5125" y="114135"/>
                  </a:lnTo>
                  <a:lnTo>
                    <a:pt x="8302" y="116741"/>
                  </a:lnTo>
                  <a:lnTo>
                    <a:pt x="12536" y="117068"/>
                  </a:lnTo>
                  <a:lnTo>
                    <a:pt x="22887" y="113668"/>
                  </a:lnTo>
                  <a:lnTo>
                    <a:pt x="40614" y="100450"/>
                  </a:lnTo>
                  <a:lnTo>
                    <a:pt x="59087" y="74067"/>
                  </a:lnTo>
                  <a:lnTo>
                    <a:pt x="62626" y="65864"/>
                  </a:lnTo>
                  <a:lnTo>
                    <a:pt x="64276" y="64805"/>
                  </a:lnTo>
                  <a:lnTo>
                    <a:pt x="66080" y="65511"/>
                  </a:lnTo>
                  <a:lnTo>
                    <a:pt x="67989" y="67392"/>
                  </a:lnTo>
                  <a:lnTo>
                    <a:pt x="70110" y="73246"/>
                  </a:lnTo>
                  <a:lnTo>
                    <a:pt x="74844" y="91872"/>
                  </a:lnTo>
                  <a:lnTo>
                    <a:pt x="90857" y="1156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SMARTInkShape-Group599"/>
          <p:cNvGrpSpPr/>
          <p:nvPr/>
        </p:nvGrpSpPr>
        <p:grpSpPr>
          <a:xfrm>
            <a:off x="7781514" y="3312491"/>
            <a:ext cx="2352204" cy="1119810"/>
            <a:chOff x="7781514" y="3312491"/>
            <a:chExt cx="2352204" cy="1119810"/>
          </a:xfrm>
        </p:grpSpPr>
        <p:sp>
          <p:nvSpPr>
            <p:cNvPr id="86" name="SMARTInkShape-3160"/>
            <p:cNvSpPr/>
            <p:nvPr>
              <p:custDataLst>
                <p:tags r:id="rId92"/>
              </p:custDataLst>
            </p:nvPr>
          </p:nvSpPr>
          <p:spPr>
            <a:xfrm>
              <a:off x="9133991" y="4305300"/>
              <a:ext cx="149710" cy="25401"/>
            </a:xfrm>
            <a:custGeom>
              <a:avLst/>
              <a:gdLst/>
              <a:ahLst/>
              <a:cxnLst/>
              <a:rect l="0" t="0" r="0" b="0"/>
              <a:pathLst>
                <a:path w="149710" h="25401">
                  <a:moveTo>
                    <a:pt x="3659" y="0"/>
                  </a:moveTo>
                  <a:lnTo>
                    <a:pt x="3659" y="0"/>
                  </a:lnTo>
                  <a:lnTo>
                    <a:pt x="3658" y="6742"/>
                  </a:lnTo>
                  <a:lnTo>
                    <a:pt x="1778" y="11933"/>
                  </a:lnTo>
                  <a:lnTo>
                    <a:pt x="288" y="14305"/>
                  </a:lnTo>
                  <a:lnTo>
                    <a:pt x="0" y="16592"/>
                  </a:lnTo>
                  <a:lnTo>
                    <a:pt x="1563" y="21015"/>
                  </a:lnTo>
                  <a:lnTo>
                    <a:pt x="4378" y="22477"/>
                  </a:lnTo>
                  <a:lnTo>
                    <a:pt x="43474" y="25015"/>
                  </a:lnTo>
                  <a:lnTo>
                    <a:pt x="80367" y="25286"/>
                  </a:lnTo>
                  <a:lnTo>
                    <a:pt x="149709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3161"/>
            <p:cNvSpPr/>
            <p:nvPr>
              <p:custDataLst>
                <p:tags r:id="rId93"/>
              </p:custDataLst>
            </p:nvPr>
          </p:nvSpPr>
          <p:spPr>
            <a:xfrm>
              <a:off x="9090712" y="4165600"/>
              <a:ext cx="129489" cy="44451"/>
            </a:xfrm>
            <a:custGeom>
              <a:avLst/>
              <a:gdLst/>
              <a:ahLst/>
              <a:cxnLst/>
              <a:rect l="0" t="0" r="0" b="0"/>
              <a:pathLst>
                <a:path w="129489" h="44451">
                  <a:moveTo>
                    <a:pt x="8838" y="0"/>
                  </a:moveTo>
                  <a:lnTo>
                    <a:pt x="8838" y="0"/>
                  </a:lnTo>
                  <a:lnTo>
                    <a:pt x="8837" y="3371"/>
                  </a:lnTo>
                  <a:lnTo>
                    <a:pt x="6957" y="6907"/>
                  </a:lnTo>
                  <a:lnTo>
                    <a:pt x="5467" y="8838"/>
                  </a:lnTo>
                  <a:lnTo>
                    <a:pt x="0" y="25040"/>
                  </a:lnTo>
                  <a:lnTo>
                    <a:pt x="828" y="29393"/>
                  </a:lnTo>
                  <a:lnTo>
                    <a:pt x="3498" y="32295"/>
                  </a:lnTo>
                  <a:lnTo>
                    <a:pt x="7395" y="34230"/>
                  </a:lnTo>
                  <a:lnTo>
                    <a:pt x="53228" y="37760"/>
                  </a:lnTo>
                  <a:lnTo>
                    <a:pt x="100522" y="42397"/>
                  </a:lnTo>
                  <a:lnTo>
                    <a:pt x="129488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3162"/>
            <p:cNvSpPr/>
            <p:nvPr>
              <p:custDataLst>
                <p:tags r:id="rId94"/>
              </p:custDataLst>
            </p:nvPr>
          </p:nvSpPr>
          <p:spPr>
            <a:xfrm>
              <a:off x="7781514" y="3755829"/>
              <a:ext cx="149637" cy="124032"/>
            </a:xfrm>
            <a:custGeom>
              <a:avLst/>
              <a:gdLst/>
              <a:ahLst/>
              <a:cxnLst/>
              <a:rect l="0" t="0" r="0" b="0"/>
              <a:pathLst>
                <a:path w="149637" h="124032">
                  <a:moveTo>
                    <a:pt x="67086" y="3371"/>
                  </a:moveTo>
                  <a:lnTo>
                    <a:pt x="67086" y="3371"/>
                  </a:lnTo>
                  <a:lnTo>
                    <a:pt x="60344" y="0"/>
                  </a:lnTo>
                  <a:lnTo>
                    <a:pt x="53271" y="227"/>
                  </a:lnTo>
                  <a:lnTo>
                    <a:pt x="49410" y="1275"/>
                  </a:lnTo>
                  <a:lnTo>
                    <a:pt x="41355" y="9966"/>
                  </a:lnTo>
                  <a:lnTo>
                    <a:pt x="11230" y="51605"/>
                  </a:lnTo>
                  <a:lnTo>
                    <a:pt x="1382" y="76929"/>
                  </a:lnTo>
                  <a:lnTo>
                    <a:pt x="0" y="84160"/>
                  </a:lnTo>
                  <a:lnTo>
                    <a:pt x="2227" y="97838"/>
                  </a:lnTo>
                  <a:lnTo>
                    <a:pt x="8627" y="110268"/>
                  </a:lnTo>
                  <a:lnTo>
                    <a:pt x="18526" y="120495"/>
                  </a:lnTo>
                  <a:lnTo>
                    <a:pt x="24130" y="123082"/>
                  </a:lnTo>
                  <a:lnTo>
                    <a:pt x="62984" y="124031"/>
                  </a:lnTo>
                  <a:lnTo>
                    <a:pt x="108905" y="120652"/>
                  </a:lnTo>
                  <a:lnTo>
                    <a:pt x="149636" y="1240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3163"/>
            <p:cNvSpPr/>
            <p:nvPr>
              <p:custDataLst>
                <p:tags r:id="rId95"/>
              </p:custDataLst>
            </p:nvPr>
          </p:nvSpPr>
          <p:spPr>
            <a:xfrm>
              <a:off x="7804150" y="3562350"/>
              <a:ext cx="2329568" cy="468893"/>
            </a:xfrm>
            <a:custGeom>
              <a:avLst/>
              <a:gdLst/>
              <a:ahLst/>
              <a:cxnLst/>
              <a:rect l="0" t="0" r="0" b="0"/>
              <a:pathLst>
                <a:path w="2329568" h="468893">
                  <a:moveTo>
                    <a:pt x="2324100" y="0"/>
                  </a:moveTo>
                  <a:lnTo>
                    <a:pt x="2324100" y="0"/>
                  </a:lnTo>
                  <a:lnTo>
                    <a:pt x="2327471" y="6742"/>
                  </a:lnTo>
                  <a:lnTo>
                    <a:pt x="2329567" y="21048"/>
                  </a:lnTo>
                  <a:lnTo>
                    <a:pt x="2325206" y="60053"/>
                  </a:lnTo>
                  <a:lnTo>
                    <a:pt x="2318861" y="96815"/>
                  </a:lnTo>
                  <a:lnTo>
                    <a:pt x="2309064" y="136558"/>
                  </a:lnTo>
                  <a:lnTo>
                    <a:pt x="2297192" y="183869"/>
                  </a:lnTo>
                  <a:lnTo>
                    <a:pt x="2289564" y="215069"/>
                  </a:lnTo>
                  <a:lnTo>
                    <a:pt x="2281469" y="250103"/>
                  </a:lnTo>
                  <a:lnTo>
                    <a:pt x="2271286" y="284958"/>
                  </a:lnTo>
                  <a:lnTo>
                    <a:pt x="2253653" y="332553"/>
                  </a:lnTo>
                  <a:lnTo>
                    <a:pt x="2235023" y="373466"/>
                  </a:lnTo>
                  <a:lnTo>
                    <a:pt x="2209764" y="418474"/>
                  </a:lnTo>
                  <a:lnTo>
                    <a:pt x="2180734" y="448061"/>
                  </a:lnTo>
                  <a:lnTo>
                    <a:pt x="2169600" y="456195"/>
                  </a:lnTo>
                  <a:lnTo>
                    <a:pt x="2145285" y="464742"/>
                  </a:lnTo>
                  <a:lnTo>
                    <a:pt x="2108997" y="468371"/>
                  </a:lnTo>
                  <a:lnTo>
                    <a:pt x="2064169" y="468892"/>
                  </a:lnTo>
                  <a:lnTo>
                    <a:pt x="2017777" y="464741"/>
                  </a:lnTo>
                  <a:lnTo>
                    <a:pt x="1976986" y="458337"/>
                  </a:lnTo>
                  <a:lnTo>
                    <a:pt x="1941538" y="448521"/>
                  </a:lnTo>
                  <a:lnTo>
                    <a:pt x="1904536" y="440125"/>
                  </a:lnTo>
                  <a:lnTo>
                    <a:pt x="1866762" y="429015"/>
                  </a:lnTo>
                  <a:lnTo>
                    <a:pt x="1827348" y="416785"/>
                  </a:lnTo>
                  <a:lnTo>
                    <a:pt x="1781253" y="404224"/>
                  </a:lnTo>
                  <a:lnTo>
                    <a:pt x="1736003" y="390860"/>
                  </a:lnTo>
                  <a:lnTo>
                    <a:pt x="1690610" y="374514"/>
                  </a:lnTo>
                  <a:lnTo>
                    <a:pt x="1658256" y="364947"/>
                  </a:lnTo>
                  <a:lnTo>
                    <a:pt x="1625063" y="354110"/>
                  </a:lnTo>
                  <a:lnTo>
                    <a:pt x="1592200" y="342943"/>
                  </a:lnTo>
                  <a:lnTo>
                    <a:pt x="1561131" y="333276"/>
                  </a:lnTo>
                  <a:lnTo>
                    <a:pt x="1527097" y="324277"/>
                  </a:lnTo>
                  <a:lnTo>
                    <a:pt x="1491509" y="314867"/>
                  </a:lnTo>
                  <a:lnTo>
                    <a:pt x="1456878" y="303630"/>
                  </a:lnTo>
                  <a:lnTo>
                    <a:pt x="1422671" y="293461"/>
                  </a:lnTo>
                  <a:lnTo>
                    <a:pt x="1387949" y="284238"/>
                  </a:lnTo>
                  <a:lnTo>
                    <a:pt x="1351349" y="275436"/>
                  </a:lnTo>
                  <a:lnTo>
                    <a:pt x="1315798" y="266819"/>
                  </a:lnTo>
                  <a:lnTo>
                    <a:pt x="1280477" y="257581"/>
                  </a:lnTo>
                  <a:lnTo>
                    <a:pt x="1243612" y="246419"/>
                  </a:lnTo>
                  <a:lnTo>
                    <a:pt x="1207943" y="236284"/>
                  </a:lnTo>
                  <a:lnTo>
                    <a:pt x="1173980" y="227076"/>
                  </a:lnTo>
                  <a:lnTo>
                    <a:pt x="1126387" y="213959"/>
                  </a:lnTo>
                  <a:lnTo>
                    <a:pt x="1093518" y="205394"/>
                  </a:lnTo>
                  <a:lnTo>
                    <a:pt x="1046651" y="192639"/>
                  </a:lnTo>
                  <a:lnTo>
                    <a:pt x="1001485" y="179924"/>
                  </a:lnTo>
                  <a:lnTo>
                    <a:pt x="956822" y="167219"/>
                  </a:lnTo>
                  <a:lnTo>
                    <a:pt x="912309" y="157888"/>
                  </a:lnTo>
                  <a:lnTo>
                    <a:pt x="867841" y="147284"/>
                  </a:lnTo>
                  <a:lnTo>
                    <a:pt x="826757" y="135205"/>
                  </a:lnTo>
                  <a:lnTo>
                    <a:pt x="787772" y="126060"/>
                  </a:lnTo>
                  <a:lnTo>
                    <a:pt x="749410" y="115511"/>
                  </a:lnTo>
                  <a:lnTo>
                    <a:pt x="716423" y="107548"/>
                  </a:lnTo>
                  <a:lnTo>
                    <a:pt x="681772" y="99304"/>
                  </a:lnTo>
                  <a:lnTo>
                    <a:pt x="640314" y="86730"/>
                  </a:lnTo>
                  <a:lnTo>
                    <a:pt x="593927" y="74068"/>
                  </a:lnTo>
                  <a:lnTo>
                    <a:pt x="551412" y="62790"/>
                  </a:lnTo>
                  <a:lnTo>
                    <a:pt x="512890" y="56383"/>
                  </a:lnTo>
                  <a:lnTo>
                    <a:pt x="465605" y="47171"/>
                  </a:lnTo>
                  <a:lnTo>
                    <a:pt x="421322" y="44808"/>
                  </a:lnTo>
                  <a:lnTo>
                    <a:pt x="415641" y="46100"/>
                  </a:lnTo>
                  <a:lnTo>
                    <a:pt x="407450" y="51298"/>
                  </a:lnTo>
                  <a:lnTo>
                    <a:pt x="367019" y="95690"/>
                  </a:lnTo>
                  <a:lnTo>
                    <a:pt x="323762" y="138328"/>
                  </a:lnTo>
                  <a:lnTo>
                    <a:pt x="277968" y="171269"/>
                  </a:lnTo>
                  <a:lnTo>
                    <a:pt x="238601" y="193817"/>
                  </a:lnTo>
                  <a:lnTo>
                    <a:pt x="194305" y="216581"/>
                  </a:lnTo>
                  <a:lnTo>
                    <a:pt x="148502" y="238994"/>
                  </a:lnTo>
                  <a:lnTo>
                    <a:pt x="101561" y="260443"/>
                  </a:lnTo>
                  <a:lnTo>
                    <a:pt x="58318" y="277119"/>
                  </a:lnTo>
                  <a:lnTo>
                    <a:pt x="16008" y="298807"/>
                  </a:lnTo>
                  <a:lnTo>
                    <a:pt x="7114" y="304959"/>
                  </a:lnTo>
                  <a:lnTo>
                    <a:pt x="4743" y="305612"/>
                  </a:lnTo>
                  <a:lnTo>
                    <a:pt x="3162" y="305341"/>
                  </a:lnTo>
                  <a:lnTo>
                    <a:pt x="2107" y="304455"/>
                  </a:lnTo>
                  <a:lnTo>
                    <a:pt x="0" y="298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3164"/>
            <p:cNvSpPr/>
            <p:nvPr>
              <p:custDataLst>
                <p:tags r:id="rId96"/>
              </p:custDataLst>
            </p:nvPr>
          </p:nvSpPr>
          <p:spPr>
            <a:xfrm>
              <a:off x="9430632" y="3312491"/>
              <a:ext cx="157869" cy="211760"/>
            </a:xfrm>
            <a:custGeom>
              <a:avLst/>
              <a:gdLst/>
              <a:ahLst/>
              <a:cxnLst/>
              <a:rect l="0" t="0" r="0" b="0"/>
              <a:pathLst>
                <a:path w="157869" h="211760">
                  <a:moveTo>
                    <a:pt x="5468" y="27609"/>
                  </a:moveTo>
                  <a:lnTo>
                    <a:pt x="5468" y="27609"/>
                  </a:lnTo>
                  <a:lnTo>
                    <a:pt x="2097" y="24238"/>
                  </a:lnTo>
                  <a:lnTo>
                    <a:pt x="441" y="20702"/>
                  </a:lnTo>
                  <a:lnTo>
                    <a:pt x="0" y="18771"/>
                  </a:lnTo>
                  <a:lnTo>
                    <a:pt x="5155" y="12862"/>
                  </a:lnTo>
                  <a:lnTo>
                    <a:pt x="15205" y="6238"/>
                  </a:lnTo>
                  <a:lnTo>
                    <a:pt x="29081" y="942"/>
                  </a:lnTo>
                  <a:lnTo>
                    <a:pt x="42773" y="0"/>
                  </a:lnTo>
                  <a:lnTo>
                    <a:pt x="57326" y="3344"/>
                  </a:lnTo>
                  <a:lnTo>
                    <a:pt x="75553" y="11885"/>
                  </a:lnTo>
                  <a:lnTo>
                    <a:pt x="87887" y="24619"/>
                  </a:lnTo>
                  <a:lnTo>
                    <a:pt x="95014" y="39686"/>
                  </a:lnTo>
                  <a:lnTo>
                    <a:pt x="98182" y="55789"/>
                  </a:lnTo>
                  <a:lnTo>
                    <a:pt x="93946" y="74235"/>
                  </a:lnTo>
                  <a:lnTo>
                    <a:pt x="77350" y="108080"/>
                  </a:lnTo>
                  <a:lnTo>
                    <a:pt x="42442" y="148542"/>
                  </a:lnTo>
                  <a:lnTo>
                    <a:pt x="11510" y="184006"/>
                  </a:lnTo>
                  <a:lnTo>
                    <a:pt x="7380" y="191140"/>
                  </a:lnTo>
                  <a:lnTo>
                    <a:pt x="6037" y="196602"/>
                  </a:lnTo>
                  <a:lnTo>
                    <a:pt x="6552" y="200949"/>
                  </a:lnTo>
                  <a:lnTo>
                    <a:pt x="8308" y="204552"/>
                  </a:lnTo>
                  <a:lnTo>
                    <a:pt x="13006" y="206954"/>
                  </a:lnTo>
                  <a:lnTo>
                    <a:pt x="55701" y="211126"/>
                  </a:lnTo>
                  <a:lnTo>
                    <a:pt x="99844" y="211571"/>
                  </a:lnTo>
                  <a:lnTo>
                    <a:pt x="157868" y="2117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3165"/>
            <p:cNvSpPr/>
            <p:nvPr>
              <p:custDataLst>
                <p:tags r:id="rId97"/>
              </p:custDataLst>
            </p:nvPr>
          </p:nvSpPr>
          <p:spPr>
            <a:xfrm>
              <a:off x="9089541" y="3384550"/>
              <a:ext cx="149710" cy="25323"/>
            </a:xfrm>
            <a:custGeom>
              <a:avLst/>
              <a:gdLst/>
              <a:ahLst/>
              <a:cxnLst/>
              <a:rect l="0" t="0" r="0" b="0"/>
              <a:pathLst>
                <a:path w="149710" h="25323">
                  <a:moveTo>
                    <a:pt x="3659" y="19050"/>
                  </a:moveTo>
                  <a:lnTo>
                    <a:pt x="3659" y="19050"/>
                  </a:lnTo>
                  <a:lnTo>
                    <a:pt x="288" y="22421"/>
                  </a:lnTo>
                  <a:lnTo>
                    <a:pt x="0" y="23414"/>
                  </a:lnTo>
                  <a:lnTo>
                    <a:pt x="515" y="24076"/>
                  </a:lnTo>
                  <a:lnTo>
                    <a:pt x="1562" y="24517"/>
                  </a:lnTo>
                  <a:lnTo>
                    <a:pt x="29990" y="25322"/>
                  </a:lnTo>
                  <a:lnTo>
                    <a:pt x="65240" y="18635"/>
                  </a:lnTo>
                  <a:lnTo>
                    <a:pt x="104691" y="7717"/>
                  </a:lnTo>
                  <a:lnTo>
                    <a:pt x="1497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3166"/>
            <p:cNvSpPr/>
            <p:nvPr>
              <p:custDataLst>
                <p:tags r:id="rId98"/>
              </p:custDataLst>
            </p:nvPr>
          </p:nvSpPr>
          <p:spPr>
            <a:xfrm>
              <a:off x="9092601" y="3498850"/>
              <a:ext cx="159350" cy="18068"/>
            </a:xfrm>
            <a:custGeom>
              <a:avLst/>
              <a:gdLst/>
              <a:ahLst/>
              <a:cxnLst/>
              <a:rect l="0" t="0" r="0" b="0"/>
              <a:pathLst>
                <a:path w="159350" h="18068">
                  <a:moveTo>
                    <a:pt x="25999" y="0"/>
                  </a:moveTo>
                  <a:lnTo>
                    <a:pt x="25999" y="0"/>
                  </a:lnTo>
                  <a:lnTo>
                    <a:pt x="759" y="14305"/>
                  </a:lnTo>
                  <a:lnTo>
                    <a:pt x="0" y="15887"/>
                  </a:lnTo>
                  <a:lnTo>
                    <a:pt x="904" y="16941"/>
                  </a:lnTo>
                  <a:lnTo>
                    <a:pt x="2919" y="17644"/>
                  </a:lnTo>
                  <a:lnTo>
                    <a:pt x="45299" y="18067"/>
                  </a:lnTo>
                  <a:lnTo>
                    <a:pt x="83927" y="13898"/>
                  </a:lnTo>
                  <a:lnTo>
                    <a:pt x="159349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3167"/>
            <p:cNvSpPr/>
            <p:nvPr>
              <p:custDataLst>
                <p:tags r:id="rId99"/>
              </p:custDataLst>
            </p:nvPr>
          </p:nvSpPr>
          <p:spPr>
            <a:xfrm>
              <a:off x="9436681" y="4224256"/>
              <a:ext cx="221670" cy="208045"/>
            </a:xfrm>
            <a:custGeom>
              <a:avLst/>
              <a:gdLst/>
              <a:ahLst/>
              <a:cxnLst/>
              <a:rect l="0" t="0" r="0" b="0"/>
              <a:pathLst>
                <a:path w="221670" h="208045">
                  <a:moveTo>
                    <a:pt x="24819" y="30244"/>
                  </a:moveTo>
                  <a:lnTo>
                    <a:pt x="24819" y="30244"/>
                  </a:lnTo>
                  <a:lnTo>
                    <a:pt x="11954" y="15497"/>
                  </a:lnTo>
                  <a:lnTo>
                    <a:pt x="9891" y="11946"/>
                  </a:lnTo>
                  <a:lnTo>
                    <a:pt x="9928" y="8873"/>
                  </a:lnTo>
                  <a:lnTo>
                    <a:pt x="11364" y="6119"/>
                  </a:lnTo>
                  <a:lnTo>
                    <a:pt x="13733" y="3577"/>
                  </a:lnTo>
                  <a:lnTo>
                    <a:pt x="22009" y="753"/>
                  </a:lnTo>
                  <a:lnTo>
                    <a:pt x="27179" y="0"/>
                  </a:lnTo>
                  <a:lnTo>
                    <a:pt x="47939" y="5682"/>
                  </a:lnTo>
                  <a:lnTo>
                    <a:pt x="68594" y="16303"/>
                  </a:lnTo>
                  <a:lnTo>
                    <a:pt x="73052" y="22360"/>
                  </a:lnTo>
                  <a:lnTo>
                    <a:pt x="78006" y="38500"/>
                  </a:lnTo>
                  <a:lnTo>
                    <a:pt x="74052" y="74161"/>
                  </a:lnTo>
                  <a:lnTo>
                    <a:pt x="54299" y="120319"/>
                  </a:lnTo>
                  <a:lnTo>
                    <a:pt x="22517" y="163940"/>
                  </a:lnTo>
                  <a:lnTo>
                    <a:pt x="1786" y="192015"/>
                  </a:lnTo>
                  <a:lnTo>
                    <a:pt x="291" y="196652"/>
                  </a:lnTo>
                  <a:lnTo>
                    <a:pt x="0" y="200450"/>
                  </a:lnTo>
                  <a:lnTo>
                    <a:pt x="4040" y="202981"/>
                  </a:lnTo>
                  <a:lnTo>
                    <a:pt x="42822" y="207044"/>
                  </a:lnTo>
                  <a:lnTo>
                    <a:pt x="85422" y="207747"/>
                  </a:lnTo>
                  <a:lnTo>
                    <a:pt x="128147" y="207956"/>
                  </a:lnTo>
                  <a:lnTo>
                    <a:pt x="221669" y="2080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5" name="SMARTInkShape-3168"/>
          <p:cNvSpPr/>
          <p:nvPr>
            <p:custDataLst>
              <p:tags r:id="rId5"/>
            </p:custDataLst>
          </p:nvPr>
        </p:nvSpPr>
        <p:spPr>
          <a:xfrm>
            <a:off x="9830714" y="3294683"/>
            <a:ext cx="176887" cy="286323"/>
          </a:xfrm>
          <a:custGeom>
            <a:avLst/>
            <a:gdLst/>
            <a:ahLst/>
            <a:cxnLst/>
            <a:rect l="0" t="0" r="0" b="0"/>
            <a:pathLst>
              <a:path w="176887" h="286323">
                <a:moveTo>
                  <a:pt x="113386" y="7317"/>
                </a:moveTo>
                <a:lnTo>
                  <a:pt x="113386" y="7317"/>
                </a:lnTo>
                <a:lnTo>
                  <a:pt x="113386" y="575"/>
                </a:lnTo>
                <a:lnTo>
                  <a:pt x="111270" y="0"/>
                </a:lnTo>
                <a:lnTo>
                  <a:pt x="98178" y="5933"/>
                </a:lnTo>
                <a:lnTo>
                  <a:pt x="65234" y="31367"/>
                </a:lnTo>
                <a:lnTo>
                  <a:pt x="34329" y="71815"/>
                </a:lnTo>
                <a:lnTo>
                  <a:pt x="14702" y="111094"/>
                </a:lnTo>
                <a:lnTo>
                  <a:pt x="2170" y="158501"/>
                </a:lnTo>
                <a:lnTo>
                  <a:pt x="0" y="196359"/>
                </a:lnTo>
                <a:lnTo>
                  <a:pt x="7018" y="220687"/>
                </a:lnTo>
                <a:lnTo>
                  <a:pt x="24955" y="248573"/>
                </a:lnTo>
                <a:lnTo>
                  <a:pt x="40217" y="261297"/>
                </a:lnTo>
                <a:lnTo>
                  <a:pt x="86493" y="282950"/>
                </a:lnTo>
                <a:lnTo>
                  <a:pt x="97574" y="286322"/>
                </a:lnTo>
                <a:lnTo>
                  <a:pt x="176886" y="28036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Shape-3169"/>
          <p:cNvSpPr/>
          <p:nvPr>
            <p:custDataLst>
              <p:tags r:id="rId6"/>
            </p:custDataLst>
          </p:nvPr>
        </p:nvSpPr>
        <p:spPr>
          <a:xfrm>
            <a:off x="10344150" y="3295650"/>
            <a:ext cx="103156" cy="400051"/>
          </a:xfrm>
          <a:custGeom>
            <a:avLst/>
            <a:gdLst/>
            <a:ahLst/>
            <a:cxnLst/>
            <a:rect l="0" t="0" r="0" b="0"/>
            <a:pathLst>
              <a:path w="103156" h="400051">
                <a:moveTo>
                  <a:pt x="0" y="0"/>
                </a:moveTo>
                <a:lnTo>
                  <a:pt x="0" y="0"/>
                </a:lnTo>
                <a:lnTo>
                  <a:pt x="0" y="6742"/>
                </a:lnTo>
                <a:lnTo>
                  <a:pt x="27629" y="46453"/>
                </a:lnTo>
                <a:lnTo>
                  <a:pt x="59706" y="93921"/>
                </a:lnTo>
                <a:lnTo>
                  <a:pt x="81426" y="139698"/>
                </a:lnTo>
                <a:lnTo>
                  <a:pt x="94525" y="175526"/>
                </a:lnTo>
                <a:lnTo>
                  <a:pt x="100337" y="206187"/>
                </a:lnTo>
                <a:lnTo>
                  <a:pt x="103155" y="241922"/>
                </a:lnTo>
                <a:lnTo>
                  <a:pt x="99704" y="276619"/>
                </a:lnTo>
                <a:lnTo>
                  <a:pt x="89827" y="311031"/>
                </a:lnTo>
                <a:lnTo>
                  <a:pt x="67852" y="348117"/>
                </a:lnTo>
                <a:lnTo>
                  <a:pt x="38960" y="383206"/>
                </a:lnTo>
                <a:lnTo>
                  <a:pt x="12700" y="4000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SMARTInkShape-Group602"/>
          <p:cNvGrpSpPr/>
          <p:nvPr/>
        </p:nvGrpSpPr>
        <p:grpSpPr>
          <a:xfrm>
            <a:off x="9806083" y="4140461"/>
            <a:ext cx="1953866" cy="522800"/>
            <a:chOff x="9806083" y="4140461"/>
            <a:chExt cx="1953866" cy="522800"/>
          </a:xfrm>
        </p:grpSpPr>
        <p:sp>
          <p:nvSpPr>
            <p:cNvPr id="97" name="SMARTInkShape-3170"/>
            <p:cNvSpPr/>
            <p:nvPr>
              <p:custDataLst>
                <p:tags r:id="rId81"/>
              </p:custDataLst>
            </p:nvPr>
          </p:nvSpPr>
          <p:spPr>
            <a:xfrm>
              <a:off x="11480955" y="4287133"/>
              <a:ext cx="12546" cy="186393"/>
            </a:xfrm>
            <a:custGeom>
              <a:avLst/>
              <a:gdLst/>
              <a:ahLst/>
              <a:cxnLst/>
              <a:rect l="0" t="0" r="0" b="0"/>
              <a:pathLst>
                <a:path w="12546" h="186393">
                  <a:moveTo>
                    <a:pt x="12545" y="5467"/>
                  </a:moveTo>
                  <a:lnTo>
                    <a:pt x="12545" y="5467"/>
                  </a:lnTo>
                  <a:lnTo>
                    <a:pt x="12544" y="0"/>
                  </a:lnTo>
                  <a:lnTo>
                    <a:pt x="12544" y="47323"/>
                  </a:lnTo>
                  <a:lnTo>
                    <a:pt x="11134" y="91451"/>
                  </a:lnTo>
                  <a:lnTo>
                    <a:pt x="3817" y="130583"/>
                  </a:lnTo>
                  <a:lnTo>
                    <a:pt x="367" y="176860"/>
                  </a:lnTo>
                  <a:lnTo>
                    <a:pt x="0" y="185837"/>
                  </a:lnTo>
                  <a:lnTo>
                    <a:pt x="653" y="186392"/>
                  </a:lnTo>
                  <a:lnTo>
                    <a:pt x="1795" y="186056"/>
                  </a:lnTo>
                  <a:lnTo>
                    <a:pt x="3261" y="185126"/>
                  </a:lnTo>
                  <a:lnTo>
                    <a:pt x="12545" y="170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3171"/>
            <p:cNvSpPr/>
            <p:nvPr>
              <p:custDataLst>
                <p:tags r:id="rId82"/>
              </p:custDataLst>
            </p:nvPr>
          </p:nvSpPr>
          <p:spPr>
            <a:xfrm>
              <a:off x="10410630" y="4616450"/>
              <a:ext cx="365321" cy="46811"/>
            </a:xfrm>
            <a:custGeom>
              <a:avLst/>
              <a:gdLst/>
              <a:ahLst/>
              <a:cxnLst/>
              <a:rect l="0" t="0" r="0" b="0"/>
              <a:pathLst>
                <a:path w="365321" h="46811">
                  <a:moveTo>
                    <a:pt x="3370" y="31750"/>
                  </a:moveTo>
                  <a:lnTo>
                    <a:pt x="3370" y="31750"/>
                  </a:lnTo>
                  <a:lnTo>
                    <a:pt x="0" y="38492"/>
                  </a:lnTo>
                  <a:lnTo>
                    <a:pt x="417" y="41184"/>
                  </a:lnTo>
                  <a:lnTo>
                    <a:pt x="2107" y="43683"/>
                  </a:lnTo>
                  <a:lnTo>
                    <a:pt x="4644" y="46056"/>
                  </a:lnTo>
                  <a:lnTo>
                    <a:pt x="16871" y="46810"/>
                  </a:lnTo>
                  <a:lnTo>
                    <a:pt x="60208" y="41545"/>
                  </a:lnTo>
                  <a:lnTo>
                    <a:pt x="105352" y="37369"/>
                  </a:lnTo>
                  <a:lnTo>
                    <a:pt x="139242" y="31660"/>
                  </a:lnTo>
                  <a:lnTo>
                    <a:pt x="177822" y="26300"/>
                  </a:lnTo>
                  <a:lnTo>
                    <a:pt x="215666" y="22273"/>
                  </a:lnTo>
                  <a:lnTo>
                    <a:pt x="246596" y="20482"/>
                  </a:lnTo>
                  <a:lnTo>
                    <a:pt x="3653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3172"/>
            <p:cNvSpPr/>
            <p:nvPr>
              <p:custDataLst>
                <p:tags r:id="rId83"/>
              </p:custDataLst>
            </p:nvPr>
          </p:nvSpPr>
          <p:spPr>
            <a:xfrm>
              <a:off x="10482139" y="4197585"/>
              <a:ext cx="300162" cy="56916"/>
            </a:xfrm>
            <a:custGeom>
              <a:avLst/>
              <a:gdLst/>
              <a:ahLst/>
              <a:cxnLst/>
              <a:rect l="0" t="0" r="0" b="0"/>
              <a:pathLst>
                <a:path w="300162" h="56916">
                  <a:moveTo>
                    <a:pt x="58861" y="18815"/>
                  </a:moveTo>
                  <a:lnTo>
                    <a:pt x="58861" y="18815"/>
                  </a:lnTo>
                  <a:lnTo>
                    <a:pt x="18053" y="16933"/>
                  </a:lnTo>
                  <a:lnTo>
                    <a:pt x="205" y="13053"/>
                  </a:lnTo>
                  <a:lnTo>
                    <a:pt x="0" y="12857"/>
                  </a:lnTo>
                  <a:lnTo>
                    <a:pt x="47111" y="3789"/>
                  </a:lnTo>
                  <a:lnTo>
                    <a:pt x="81156" y="1553"/>
                  </a:lnTo>
                  <a:lnTo>
                    <a:pt x="122538" y="295"/>
                  </a:lnTo>
                  <a:lnTo>
                    <a:pt x="155365" y="0"/>
                  </a:lnTo>
                  <a:lnTo>
                    <a:pt x="192063" y="1281"/>
                  </a:lnTo>
                  <a:lnTo>
                    <a:pt x="227189" y="6553"/>
                  </a:lnTo>
                  <a:lnTo>
                    <a:pt x="268582" y="20826"/>
                  </a:lnTo>
                  <a:lnTo>
                    <a:pt x="289707" y="35090"/>
                  </a:lnTo>
                  <a:lnTo>
                    <a:pt x="300161" y="569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3173"/>
            <p:cNvSpPr/>
            <p:nvPr>
              <p:custDataLst>
                <p:tags r:id="rId84"/>
              </p:custDataLst>
            </p:nvPr>
          </p:nvSpPr>
          <p:spPr>
            <a:xfrm>
              <a:off x="10064750" y="4387850"/>
              <a:ext cx="273051" cy="16072"/>
            </a:xfrm>
            <a:custGeom>
              <a:avLst/>
              <a:gdLst/>
              <a:ahLst/>
              <a:cxnLst/>
              <a:rect l="0" t="0" r="0" b="0"/>
              <a:pathLst>
                <a:path w="273051" h="16072">
                  <a:moveTo>
                    <a:pt x="0" y="12700"/>
                  </a:moveTo>
                  <a:lnTo>
                    <a:pt x="0" y="12700"/>
                  </a:lnTo>
                  <a:lnTo>
                    <a:pt x="10113" y="16071"/>
                  </a:lnTo>
                  <a:lnTo>
                    <a:pt x="20723" y="15844"/>
                  </a:lnTo>
                  <a:lnTo>
                    <a:pt x="64112" y="13114"/>
                  </a:lnTo>
                  <a:lnTo>
                    <a:pt x="101642" y="10900"/>
                  </a:lnTo>
                  <a:lnTo>
                    <a:pt x="143476" y="5817"/>
                  </a:lnTo>
                  <a:lnTo>
                    <a:pt x="187855" y="1723"/>
                  </a:lnTo>
                  <a:lnTo>
                    <a:pt x="230664" y="340"/>
                  </a:lnTo>
                  <a:lnTo>
                    <a:pt x="273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3174"/>
            <p:cNvSpPr/>
            <p:nvPr>
              <p:custDataLst>
                <p:tags r:id="rId85"/>
              </p:custDataLst>
            </p:nvPr>
          </p:nvSpPr>
          <p:spPr>
            <a:xfrm>
              <a:off x="10026650" y="4257479"/>
              <a:ext cx="6351" cy="225622"/>
            </a:xfrm>
            <a:custGeom>
              <a:avLst/>
              <a:gdLst/>
              <a:ahLst/>
              <a:cxnLst/>
              <a:rect l="0" t="0" r="0" b="0"/>
              <a:pathLst>
                <a:path w="6351" h="225622">
                  <a:moveTo>
                    <a:pt x="6350" y="3371"/>
                  </a:moveTo>
                  <a:lnTo>
                    <a:pt x="6350" y="3371"/>
                  </a:lnTo>
                  <a:lnTo>
                    <a:pt x="6350" y="0"/>
                  </a:lnTo>
                  <a:lnTo>
                    <a:pt x="5645" y="418"/>
                  </a:lnTo>
                  <a:lnTo>
                    <a:pt x="2980" y="4646"/>
                  </a:lnTo>
                  <a:lnTo>
                    <a:pt x="391" y="49234"/>
                  </a:lnTo>
                  <a:lnTo>
                    <a:pt x="1998" y="90808"/>
                  </a:lnTo>
                  <a:lnTo>
                    <a:pt x="5059" y="129937"/>
                  </a:lnTo>
                  <a:lnTo>
                    <a:pt x="2724" y="170972"/>
                  </a:lnTo>
                  <a:lnTo>
                    <a:pt x="0" y="2256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3175"/>
            <p:cNvSpPr/>
            <p:nvPr>
              <p:custDataLst>
                <p:tags r:id="rId86"/>
              </p:custDataLst>
            </p:nvPr>
          </p:nvSpPr>
          <p:spPr>
            <a:xfrm>
              <a:off x="9806083" y="4192302"/>
              <a:ext cx="99640" cy="284449"/>
            </a:xfrm>
            <a:custGeom>
              <a:avLst/>
              <a:gdLst/>
              <a:ahLst/>
              <a:cxnLst/>
              <a:rect l="0" t="0" r="0" b="0"/>
              <a:pathLst>
                <a:path w="99640" h="284449">
                  <a:moveTo>
                    <a:pt x="93567" y="62198"/>
                  </a:moveTo>
                  <a:lnTo>
                    <a:pt x="93567" y="62198"/>
                  </a:lnTo>
                  <a:lnTo>
                    <a:pt x="90197" y="58827"/>
                  </a:lnTo>
                  <a:lnTo>
                    <a:pt x="89908" y="56423"/>
                  </a:lnTo>
                  <a:lnTo>
                    <a:pt x="99639" y="9824"/>
                  </a:lnTo>
                  <a:lnTo>
                    <a:pt x="97912" y="5289"/>
                  </a:lnTo>
                  <a:lnTo>
                    <a:pt x="96464" y="3092"/>
                  </a:lnTo>
                  <a:lnTo>
                    <a:pt x="94087" y="1628"/>
                  </a:lnTo>
                  <a:lnTo>
                    <a:pt x="87684" y="0"/>
                  </a:lnTo>
                  <a:lnTo>
                    <a:pt x="78252" y="4921"/>
                  </a:lnTo>
                  <a:lnTo>
                    <a:pt x="50184" y="30562"/>
                  </a:lnTo>
                  <a:lnTo>
                    <a:pt x="23215" y="72997"/>
                  </a:lnTo>
                  <a:lnTo>
                    <a:pt x="10790" y="102400"/>
                  </a:lnTo>
                  <a:lnTo>
                    <a:pt x="3995" y="141740"/>
                  </a:lnTo>
                  <a:lnTo>
                    <a:pt x="0" y="177488"/>
                  </a:lnTo>
                  <a:lnTo>
                    <a:pt x="697" y="214891"/>
                  </a:lnTo>
                  <a:lnTo>
                    <a:pt x="4849" y="257858"/>
                  </a:lnTo>
                  <a:lnTo>
                    <a:pt x="7805" y="268162"/>
                  </a:lnTo>
                  <a:lnTo>
                    <a:pt x="10993" y="272180"/>
                  </a:lnTo>
                  <a:lnTo>
                    <a:pt x="30067" y="2844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3176"/>
            <p:cNvSpPr/>
            <p:nvPr>
              <p:custDataLst>
                <p:tags r:id="rId87"/>
              </p:custDataLst>
            </p:nvPr>
          </p:nvSpPr>
          <p:spPr>
            <a:xfrm>
              <a:off x="11639550" y="4141083"/>
              <a:ext cx="120399" cy="469018"/>
            </a:xfrm>
            <a:custGeom>
              <a:avLst/>
              <a:gdLst/>
              <a:ahLst/>
              <a:cxnLst/>
              <a:rect l="0" t="0" r="0" b="0"/>
              <a:pathLst>
                <a:path w="120399" h="469018">
                  <a:moveTo>
                    <a:pt x="31750" y="5467"/>
                  </a:moveTo>
                  <a:lnTo>
                    <a:pt x="31750" y="5467"/>
                  </a:lnTo>
                  <a:lnTo>
                    <a:pt x="41888" y="1103"/>
                  </a:lnTo>
                  <a:lnTo>
                    <a:pt x="49427" y="0"/>
                  </a:lnTo>
                  <a:lnTo>
                    <a:pt x="52707" y="1116"/>
                  </a:lnTo>
                  <a:lnTo>
                    <a:pt x="58233" y="6120"/>
                  </a:lnTo>
                  <a:lnTo>
                    <a:pt x="76964" y="37450"/>
                  </a:lnTo>
                  <a:lnTo>
                    <a:pt x="91322" y="76484"/>
                  </a:lnTo>
                  <a:lnTo>
                    <a:pt x="107257" y="121367"/>
                  </a:lnTo>
                  <a:lnTo>
                    <a:pt x="116367" y="158655"/>
                  </a:lnTo>
                  <a:lnTo>
                    <a:pt x="119380" y="195495"/>
                  </a:lnTo>
                  <a:lnTo>
                    <a:pt x="120398" y="241787"/>
                  </a:lnTo>
                  <a:lnTo>
                    <a:pt x="118694" y="284567"/>
                  </a:lnTo>
                  <a:lnTo>
                    <a:pt x="111840" y="329934"/>
                  </a:lnTo>
                  <a:lnTo>
                    <a:pt x="93510" y="376868"/>
                  </a:lnTo>
                  <a:lnTo>
                    <a:pt x="63271" y="421978"/>
                  </a:lnTo>
                  <a:lnTo>
                    <a:pt x="38054" y="446085"/>
                  </a:lnTo>
                  <a:lnTo>
                    <a:pt x="0" y="4690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3177"/>
            <p:cNvSpPr/>
            <p:nvPr>
              <p:custDataLst>
                <p:tags r:id="rId88"/>
              </p:custDataLst>
            </p:nvPr>
          </p:nvSpPr>
          <p:spPr>
            <a:xfrm>
              <a:off x="11506200" y="4140461"/>
              <a:ext cx="119932" cy="456940"/>
            </a:xfrm>
            <a:custGeom>
              <a:avLst/>
              <a:gdLst/>
              <a:ahLst/>
              <a:cxnLst/>
              <a:rect l="0" t="0" r="0" b="0"/>
              <a:pathLst>
                <a:path w="119932" h="456940">
                  <a:moveTo>
                    <a:pt x="31750" y="6089"/>
                  </a:moveTo>
                  <a:lnTo>
                    <a:pt x="31750" y="6089"/>
                  </a:lnTo>
                  <a:lnTo>
                    <a:pt x="31750" y="0"/>
                  </a:lnTo>
                  <a:lnTo>
                    <a:pt x="31750" y="5834"/>
                  </a:lnTo>
                  <a:lnTo>
                    <a:pt x="64354" y="50895"/>
                  </a:lnTo>
                  <a:lnTo>
                    <a:pt x="92022" y="94903"/>
                  </a:lnTo>
                  <a:lnTo>
                    <a:pt x="108358" y="141643"/>
                  </a:lnTo>
                  <a:lnTo>
                    <a:pt x="115188" y="175696"/>
                  </a:lnTo>
                  <a:lnTo>
                    <a:pt x="118222" y="214350"/>
                  </a:lnTo>
                  <a:lnTo>
                    <a:pt x="119931" y="258923"/>
                  </a:lnTo>
                  <a:lnTo>
                    <a:pt x="114686" y="290615"/>
                  </a:lnTo>
                  <a:lnTo>
                    <a:pt x="105299" y="325162"/>
                  </a:lnTo>
                  <a:lnTo>
                    <a:pt x="94072" y="359331"/>
                  </a:lnTo>
                  <a:lnTo>
                    <a:pt x="73275" y="403321"/>
                  </a:lnTo>
                  <a:lnTo>
                    <a:pt x="42061" y="444896"/>
                  </a:lnTo>
                  <a:lnTo>
                    <a:pt x="24692" y="456741"/>
                  </a:lnTo>
                  <a:lnTo>
                    <a:pt x="0" y="4569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3178"/>
            <p:cNvSpPr/>
            <p:nvPr>
              <p:custDataLst>
                <p:tags r:id="rId89"/>
              </p:custDataLst>
            </p:nvPr>
          </p:nvSpPr>
          <p:spPr>
            <a:xfrm>
              <a:off x="10917281" y="4182423"/>
              <a:ext cx="112670" cy="354205"/>
            </a:xfrm>
            <a:custGeom>
              <a:avLst/>
              <a:gdLst/>
              <a:ahLst/>
              <a:cxnLst/>
              <a:rect l="0" t="0" r="0" b="0"/>
              <a:pathLst>
                <a:path w="112670" h="354205">
                  <a:moveTo>
                    <a:pt x="112669" y="14927"/>
                  </a:moveTo>
                  <a:lnTo>
                    <a:pt x="112669" y="14927"/>
                  </a:lnTo>
                  <a:lnTo>
                    <a:pt x="112669" y="11556"/>
                  </a:lnTo>
                  <a:lnTo>
                    <a:pt x="108906" y="8020"/>
                  </a:lnTo>
                  <a:lnTo>
                    <a:pt x="98364" y="0"/>
                  </a:lnTo>
                  <a:lnTo>
                    <a:pt x="94665" y="742"/>
                  </a:lnTo>
                  <a:lnTo>
                    <a:pt x="73523" y="17142"/>
                  </a:lnTo>
                  <a:lnTo>
                    <a:pt x="52333" y="40765"/>
                  </a:lnTo>
                  <a:lnTo>
                    <a:pt x="30195" y="87502"/>
                  </a:lnTo>
                  <a:lnTo>
                    <a:pt x="16659" y="134738"/>
                  </a:lnTo>
                  <a:lnTo>
                    <a:pt x="7865" y="171703"/>
                  </a:lnTo>
                  <a:lnTo>
                    <a:pt x="3059" y="203844"/>
                  </a:lnTo>
                  <a:lnTo>
                    <a:pt x="453" y="239295"/>
                  </a:lnTo>
                  <a:lnTo>
                    <a:pt x="0" y="274102"/>
                  </a:lnTo>
                  <a:lnTo>
                    <a:pt x="2151" y="303682"/>
                  </a:lnTo>
                  <a:lnTo>
                    <a:pt x="11103" y="325296"/>
                  </a:lnTo>
                  <a:lnTo>
                    <a:pt x="28247" y="345601"/>
                  </a:lnTo>
                  <a:lnTo>
                    <a:pt x="33104" y="349676"/>
                  </a:lnTo>
                  <a:lnTo>
                    <a:pt x="49790" y="354204"/>
                  </a:lnTo>
                  <a:lnTo>
                    <a:pt x="93619" y="3514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3179"/>
            <p:cNvSpPr/>
            <p:nvPr>
              <p:custDataLst>
                <p:tags r:id="rId90"/>
              </p:custDataLst>
            </p:nvPr>
          </p:nvSpPr>
          <p:spPr>
            <a:xfrm>
              <a:off x="11125200" y="4281665"/>
              <a:ext cx="19051" cy="214136"/>
            </a:xfrm>
            <a:custGeom>
              <a:avLst/>
              <a:gdLst/>
              <a:ahLst/>
              <a:cxnLst/>
              <a:rect l="0" t="0" r="0" b="0"/>
              <a:pathLst>
                <a:path w="19051" h="214136">
                  <a:moveTo>
                    <a:pt x="0" y="10935"/>
                  </a:moveTo>
                  <a:lnTo>
                    <a:pt x="0" y="10935"/>
                  </a:lnTo>
                  <a:lnTo>
                    <a:pt x="0" y="4193"/>
                  </a:lnTo>
                  <a:lnTo>
                    <a:pt x="705" y="2207"/>
                  </a:lnTo>
                  <a:lnTo>
                    <a:pt x="1881" y="883"/>
                  </a:lnTo>
                  <a:lnTo>
                    <a:pt x="3370" y="0"/>
                  </a:lnTo>
                  <a:lnTo>
                    <a:pt x="4363" y="117"/>
                  </a:lnTo>
                  <a:lnTo>
                    <a:pt x="5026" y="901"/>
                  </a:lnTo>
                  <a:lnTo>
                    <a:pt x="5467" y="2129"/>
                  </a:lnTo>
                  <a:lnTo>
                    <a:pt x="6272" y="44368"/>
                  </a:lnTo>
                  <a:lnTo>
                    <a:pt x="6328" y="81284"/>
                  </a:lnTo>
                  <a:lnTo>
                    <a:pt x="6344" y="119033"/>
                  </a:lnTo>
                  <a:lnTo>
                    <a:pt x="6349" y="165445"/>
                  </a:lnTo>
                  <a:lnTo>
                    <a:pt x="7055" y="208638"/>
                  </a:lnTo>
                  <a:lnTo>
                    <a:pt x="19050" y="2141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3180"/>
            <p:cNvSpPr/>
            <p:nvPr>
              <p:custDataLst>
                <p:tags r:id="rId91"/>
              </p:custDataLst>
            </p:nvPr>
          </p:nvSpPr>
          <p:spPr>
            <a:xfrm>
              <a:off x="11233489" y="4308392"/>
              <a:ext cx="177462" cy="183641"/>
            </a:xfrm>
            <a:custGeom>
              <a:avLst/>
              <a:gdLst/>
              <a:ahLst/>
              <a:cxnLst/>
              <a:rect l="0" t="0" r="0" b="0"/>
              <a:pathLst>
                <a:path w="177462" h="183641">
                  <a:moveTo>
                    <a:pt x="12361" y="22308"/>
                  </a:moveTo>
                  <a:lnTo>
                    <a:pt x="12361" y="22308"/>
                  </a:lnTo>
                  <a:lnTo>
                    <a:pt x="7291" y="16533"/>
                  </a:lnTo>
                  <a:lnTo>
                    <a:pt x="804" y="5285"/>
                  </a:lnTo>
                  <a:lnTo>
                    <a:pt x="0" y="487"/>
                  </a:lnTo>
                  <a:lnTo>
                    <a:pt x="593" y="0"/>
                  </a:lnTo>
                  <a:lnTo>
                    <a:pt x="1693" y="380"/>
                  </a:lnTo>
                  <a:lnTo>
                    <a:pt x="3132" y="1340"/>
                  </a:lnTo>
                  <a:lnTo>
                    <a:pt x="4091" y="2684"/>
                  </a:lnTo>
                  <a:lnTo>
                    <a:pt x="5158" y="6061"/>
                  </a:lnTo>
                  <a:lnTo>
                    <a:pt x="9306" y="50117"/>
                  </a:lnTo>
                  <a:lnTo>
                    <a:pt x="12464" y="90229"/>
                  </a:lnTo>
                  <a:lnTo>
                    <a:pt x="17958" y="128667"/>
                  </a:lnTo>
                  <a:lnTo>
                    <a:pt x="32731" y="174690"/>
                  </a:lnTo>
                  <a:lnTo>
                    <a:pt x="37407" y="181756"/>
                  </a:lnTo>
                  <a:lnTo>
                    <a:pt x="39642" y="183640"/>
                  </a:lnTo>
                  <a:lnTo>
                    <a:pt x="41837" y="182779"/>
                  </a:lnTo>
                  <a:lnTo>
                    <a:pt x="46157" y="176178"/>
                  </a:lnTo>
                  <a:lnTo>
                    <a:pt x="58682" y="134850"/>
                  </a:lnTo>
                  <a:lnTo>
                    <a:pt x="70743" y="107411"/>
                  </a:lnTo>
                  <a:lnTo>
                    <a:pt x="72449" y="105149"/>
                  </a:lnTo>
                  <a:lnTo>
                    <a:pt x="73586" y="104346"/>
                  </a:lnTo>
                  <a:lnTo>
                    <a:pt x="74344" y="104517"/>
                  </a:lnTo>
                  <a:lnTo>
                    <a:pt x="78783" y="111499"/>
                  </a:lnTo>
                  <a:lnTo>
                    <a:pt x="99967" y="159061"/>
                  </a:lnTo>
                  <a:lnTo>
                    <a:pt x="105624" y="168459"/>
                  </a:lnTo>
                  <a:lnTo>
                    <a:pt x="112842" y="174988"/>
                  </a:lnTo>
                  <a:lnTo>
                    <a:pt x="116742" y="175601"/>
                  </a:lnTo>
                  <a:lnTo>
                    <a:pt x="120754" y="174597"/>
                  </a:lnTo>
                  <a:lnTo>
                    <a:pt x="124839" y="172517"/>
                  </a:lnTo>
                  <a:lnTo>
                    <a:pt x="137332" y="159477"/>
                  </a:lnTo>
                  <a:lnTo>
                    <a:pt x="153489" y="121605"/>
                  </a:lnTo>
                  <a:lnTo>
                    <a:pt x="164207" y="77540"/>
                  </a:lnTo>
                  <a:lnTo>
                    <a:pt x="175531" y="32601"/>
                  </a:lnTo>
                  <a:lnTo>
                    <a:pt x="177461" y="159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SMARTInkShape-Group603"/>
          <p:cNvGrpSpPr/>
          <p:nvPr/>
        </p:nvGrpSpPr>
        <p:grpSpPr>
          <a:xfrm>
            <a:off x="10558404" y="4160133"/>
            <a:ext cx="162138" cy="456318"/>
            <a:chOff x="10558404" y="4160133"/>
            <a:chExt cx="162138" cy="456318"/>
          </a:xfrm>
        </p:grpSpPr>
        <p:sp>
          <p:nvSpPr>
            <p:cNvPr id="109" name="SMARTInkShape-3181"/>
            <p:cNvSpPr/>
            <p:nvPr>
              <p:custDataLst>
                <p:tags r:id="rId79"/>
              </p:custDataLst>
            </p:nvPr>
          </p:nvSpPr>
          <p:spPr>
            <a:xfrm>
              <a:off x="10591800" y="4160133"/>
              <a:ext cx="69851" cy="456318"/>
            </a:xfrm>
            <a:custGeom>
              <a:avLst/>
              <a:gdLst/>
              <a:ahLst/>
              <a:cxnLst/>
              <a:rect l="0" t="0" r="0" b="0"/>
              <a:pathLst>
                <a:path w="69851" h="456318">
                  <a:moveTo>
                    <a:pt x="69850" y="5467"/>
                  </a:moveTo>
                  <a:lnTo>
                    <a:pt x="69850" y="5467"/>
                  </a:lnTo>
                  <a:lnTo>
                    <a:pt x="69850" y="2096"/>
                  </a:lnTo>
                  <a:lnTo>
                    <a:pt x="67733" y="1103"/>
                  </a:lnTo>
                  <a:lnTo>
                    <a:pt x="59737" y="0"/>
                  </a:lnTo>
                  <a:lnTo>
                    <a:pt x="56053" y="1116"/>
                  </a:lnTo>
                  <a:lnTo>
                    <a:pt x="50077" y="6120"/>
                  </a:lnTo>
                  <a:lnTo>
                    <a:pt x="39787" y="41814"/>
                  </a:lnTo>
                  <a:lnTo>
                    <a:pt x="30289" y="79423"/>
                  </a:lnTo>
                  <a:lnTo>
                    <a:pt x="26143" y="112909"/>
                  </a:lnTo>
                  <a:lnTo>
                    <a:pt x="22671" y="144235"/>
                  </a:lnTo>
                  <a:lnTo>
                    <a:pt x="18778" y="181207"/>
                  </a:lnTo>
                  <a:lnTo>
                    <a:pt x="15401" y="217629"/>
                  </a:lnTo>
                  <a:lnTo>
                    <a:pt x="12795" y="260790"/>
                  </a:lnTo>
                  <a:lnTo>
                    <a:pt x="9684" y="294627"/>
                  </a:lnTo>
                  <a:lnTo>
                    <a:pt x="5951" y="330832"/>
                  </a:lnTo>
                  <a:lnTo>
                    <a:pt x="2645" y="365974"/>
                  </a:lnTo>
                  <a:lnTo>
                    <a:pt x="784" y="407441"/>
                  </a:lnTo>
                  <a:lnTo>
                    <a:pt x="0" y="4563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3182"/>
            <p:cNvSpPr/>
            <p:nvPr>
              <p:custDataLst>
                <p:tags r:id="rId80"/>
              </p:custDataLst>
            </p:nvPr>
          </p:nvSpPr>
          <p:spPr>
            <a:xfrm>
              <a:off x="10558404" y="4287595"/>
              <a:ext cx="162138" cy="197942"/>
            </a:xfrm>
            <a:custGeom>
              <a:avLst/>
              <a:gdLst/>
              <a:ahLst/>
              <a:cxnLst/>
              <a:rect l="0" t="0" r="0" b="0"/>
              <a:pathLst>
                <a:path w="162138" h="197942">
                  <a:moveTo>
                    <a:pt x="90546" y="36755"/>
                  </a:moveTo>
                  <a:lnTo>
                    <a:pt x="90546" y="36755"/>
                  </a:lnTo>
                  <a:lnTo>
                    <a:pt x="90546" y="10273"/>
                  </a:lnTo>
                  <a:lnTo>
                    <a:pt x="88665" y="5465"/>
                  </a:lnTo>
                  <a:lnTo>
                    <a:pt x="87175" y="3195"/>
                  </a:lnTo>
                  <a:lnTo>
                    <a:pt x="84770" y="1682"/>
                  </a:lnTo>
                  <a:lnTo>
                    <a:pt x="78336" y="0"/>
                  </a:lnTo>
                  <a:lnTo>
                    <a:pt x="74645" y="963"/>
                  </a:lnTo>
                  <a:lnTo>
                    <a:pt x="62002" y="9765"/>
                  </a:lnTo>
                  <a:lnTo>
                    <a:pt x="39124" y="35108"/>
                  </a:lnTo>
                  <a:lnTo>
                    <a:pt x="13690" y="82530"/>
                  </a:lnTo>
                  <a:lnTo>
                    <a:pt x="0" y="128756"/>
                  </a:lnTo>
                  <a:lnTo>
                    <a:pt x="3431" y="164674"/>
                  </a:lnTo>
                  <a:lnTo>
                    <a:pt x="11612" y="182038"/>
                  </a:lnTo>
                  <a:lnTo>
                    <a:pt x="16756" y="188643"/>
                  </a:lnTo>
                  <a:lnTo>
                    <a:pt x="35643" y="195984"/>
                  </a:lnTo>
                  <a:lnTo>
                    <a:pt x="47595" y="197941"/>
                  </a:lnTo>
                  <a:lnTo>
                    <a:pt x="72162" y="194471"/>
                  </a:lnTo>
                  <a:lnTo>
                    <a:pt x="102267" y="182498"/>
                  </a:lnTo>
                  <a:lnTo>
                    <a:pt x="131823" y="159069"/>
                  </a:lnTo>
                  <a:lnTo>
                    <a:pt x="157540" y="112677"/>
                  </a:lnTo>
                  <a:lnTo>
                    <a:pt x="160608" y="106420"/>
                  </a:lnTo>
                  <a:lnTo>
                    <a:pt x="162137" y="90060"/>
                  </a:lnTo>
                  <a:lnTo>
                    <a:pt x="159758" y="71735"/>
                  </a:lnTo>
                  <a:lnTo>
                    <a:pt x="153998" y="54183"/>
                  </a:lnTo>
                  <a:lnTo>
                    <a:pt x="141088" y="38856"/>
                  </a:lnTo>
                  <a:lnTo>
                    <a:pt x="114170" y="18512"/>
                  </a:lnTo>
                  <a:lnTo>
                    <a:pt x="90546" y="113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SMARTInkShape-Group604"/>
          <p:cNvGrpSpPr/>
          <p:nvPr/>
        </p:nvGrpSpPr>
        <p:grpSpPr>
          <a:xfrm>
            <a:off x="8985250" y="5071601"/>
            <a:ext cx="603251" cy="243286"/>
            <a:chOff x="8985250" y="5071601"/>
            <a:chExt cx="603251" cy="243286"/>
          </a:xfrm>
        </p:grpSpPr>
        <p:sp>
          <p:nvSpPr>
            <p:cNvPr id="112" name="SMARTInkShape-3183"/>
            <p:cNvSpPr/>
            <p:nvPr>
              <p:custDataLst>
                <p:tags r:id="rId76"/>
              </p:custDataLst>
            </p:nvPr>
          </p:nvSpPr>
          <p:spPr>
            <a:xfrm>
              <a:off x="8997699" y="5219700"/>
              <a:ext cx="203452" cy="49922"/>
            </a:xfrm>
            <a:custGeom>
              <a:avLst/>
              <a:gdLst/>
              <a:ahLst/>
              <a:cxnLst/>
              <a:rect l="0" t="0" r="0" b="0"/>
              <a:pathLst>
                <a:path w="203452" h="49922">
                  <a:moveTo>
                    <a:pt x="32001" y="0"/>
                  </a:moveTo>
                  <a:lnTo>
                    <a:pt x="32001" y="0"/>
                  </a:lnTo>
                  <a:lnTo>
                    <a:pt x="3389" y="31982"/>
                  </a:lnTo>
                  <a:lnTo>
                    <a:pt x="932" y="36843"/>
                  </a:lnTo>
                  <a:lnTo>
                    <a:pt x="0" y="40790"/>
                  </a:lnTo>
                  <a:lnTo>
                    <a:pt x="84" y="44126"/>
                  </a:lnTo>
                  <a:lnTo>
                    <a:pt x="4372" y="46351"/>
                  </a:lnTo>
                  <a:lnTo>
                    <a:pt x="43555" y="49921"/>
                  </a:lnTo>
                  <a:lnTo>
                    <a:pt x="88532" y="47255"/>
                  </a:lnTo>
                  <a:lnTo>
                    <a:pt x="129342" y="41910"/>
                  </a:lnTo>
                  <a:lnTo>
                    <a:pt x="173810" y="32487"/>
                  </a:lnTo>
                  <a:lnTo>
                    <a:pt x="203451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3184"/>
            <p:cNvSpPr/>
            <p:nvPr>
              <p:custDataLst>
                <p:tags r:id="rId77"/>
              </p:custDataLst>
            </p:nvPr>
          </p:nvSpPr>
          <p:spPr>
            <a:xfrm>
              <a:off x="8985250" y="5099050"/>
              <a:ext cx="228601" cy="19051"/>
            </a:xfrm>
            <a:custGeom>
              <a:avLst/>
              <a:gdLst/>
              <a:ahLst/>
              <a:cxnLst/>
              <a:rect l="0" t="0" r="0" b="0"/>
              <a:pathLst>
                <a:path w="228601" h="19051">
                  <a:moveTo>
                    <a:pt x="0" y="0"/>
                  </a:moveTo>
                  <a:lnTo>
                    <a:pt x="0" y="0"/>
                  </a:lnTo>
                  <a:lnTo>
                    <a:pt x="20264" y="705"/>
                  </a:lnTo>
                  <a:lnTo>
                    <a:pt x="59069" y="5467"/>
                  </a:lnTo>
                  <a:lnTo>
                    <a:pt x="95818" y="9460"/>
                  </a:lnTo>
                  <a:lnTo>
                    <a:pt x="138140" y="12765"/>
                  </a:lnTo>
                  <a:lnTo>
                    <a:pt x="177024" y="16874"/>
                  </a:lnTo>
                  <a:lnTo>
                    <a:pt x="22860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3185"/>
            <p:cNvSpPr/>
            <p:nvPr>
              <p:custDataLst>
                <p:tags r:id="rId78"/>
              </p:custDataLst>
            </p:nvPr>
          </p:nvSpPr>
          <p:spPr>
            <a:xfrm>
              <a:off x="9314783" y="5071601"/>
              <a:ext cx="273718" cy="243286"/>
            </a:xfrm>
            <a:custGeom>
              <a:avLst/>
              <a:gdLst/>
              <a:ahLst/>
              <a:cxnLst/>
              <a:rect l="0" t="0" r="0" b="0"/>
              <a:pathLst>
                <a:path w="273718" h="243286">
                  <a:moveTo>
                    <a:pt x="45117" y="46499"/>
                  </a:moveTo>
                  <a:lnTo>
                    <a:pt x="45117" y="46499"/>
                  </a:lnTo>
                  <a:lnTo>
                    <a:pt x="14360" y="26726"/>
                  </a:lnTo>
                  <a:lnTo>
                    <a:pt x="2842" y="14534"/>
                  </a:lnTo>
                  <a:lnTo>
                    <a:pt x="0" y="10373"/>
                  </a:lnTo>
                  <a:lnTo>
                    <a:pt x="222" y="6893"/>
                  </a:lnTo>
                  <a:lnTo>
                    <a:pt x="2487" y="3867"/>
                  </a:lnTo>
                  <a:lnTo>
                    <a:pt x="6113" y="1144"/>
                  </a:lnTo>
                  <a:lnTo>
                    <a:pt x="17668" y="0"/>
                  </a:lnTo>
                  <a:lnTo>
                    <a:pt x="41923" y="5205"/>
                  </a:lnTo>
                  <a:lnTo>
                    <a:pt x="87735" y="20678"/>
                  </a:lnTo>
                  <a:lnTo>
                    <a:pt x="116383" y="40416"/>
                  </a:lnTo>
                  <a:lnTo>
                    <a:pt x="137494" y="63433"/>
                  </a:lnTo>
                  <a:lnTo>
                    <a:pt x="145674" y="77308"/>
                  </a:lnTo>
                  <a:lnTo>
                    <a:pt x="144137" y="99938"/>
                  </a:lnTo>
                  <a:lnTo>
                    <a:pt x="131371" y="138768"/>
                  </a:lnTo>
                  <a:lnTo>
                    <a:pt x="112301" y="170734"/>
                  </a:lnTo>
                  <a:lnTo>
                    <a:pt x="73221" y="214927"/>
                  </a:lnTo>
                  <a:lnTo>
                    <a:pt x="63479" y="228264"/>
                  </a:lnTo>
                  <a:lnTo>
                    <a:pt x="63707" y="231881"/>
                  </a:lnTo>
                  <a:lnTo>
                    <a:pt x="65977" y="234998"/>
                  </a:lnTo>
                  <a:lnTo>
                    <a:pt x="69607" y="237782"/>
                  </a:lnTo>
                  <a:lnTo>
                    <a:pt x="104438" y="242249"/>
                  </a:lnTo>
                  <a:lnTo>
                    <a:pt x="149367" y="243132"/>
                  </a:lnTo>
                  <a:lnTo>
                    <a:pt x="190776" y="243285"/>
                  </a:lnTo>
                  <a:lnTo>
                    <a:pt x="273717" y="2306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SMARTInkShape-Group605"/>
          <p:cNvGrpSpPr/>
          <p:nvPr/>
        </p:nvGrpSpPr>
        <p:grpSpPr>
          <a:xfrm>
            <a:off x="4244148" y="2743200"/>
            <a:ext cx="296103" cy="819151"/>
            <a:chOff x="4244148" y="2743200"/>
            <a:chExt cx="296103" cy="819151"/>
          </a:xfrm>
        </p:grpSpPr>
        <p:sp>
          <p:nvSpPr>
            <p:cNvPr id="116" name="SMARTInkShape-3186"/>
            <p:cNvSpPr/>
            <p:nvPr>
              <p:custDataLst>
                <p:tags r:id="rId74"/>
              </p:custDataLst>
            </p:nvPr>
          </p:nvSpPr>
          <p:spPr>
            <a:xfrm>
              <a:off x="4400550" y="3321050"/>
              <a:ext cx="139701" cy="241301"/>
            </a:xfrm>
            <a:custGeom>
              <a:avLst/>
              <a:gdLst/>
              <a:ahLst/>
              <a:cxnLst/>
              <a:rect l="0" t="0" r="0" b="0"/>
              <a:pathLst>
                <a:path w="139701" h="241301">
                  <a:moveTo>
                    <a:pt x="139700" y="0"/>
                  </a:moveTo>
                  <a:lnTo>
                    <a:pt x="139700" y="0"/>
                  </a:lnTo>
                  <a:lnTo>
                    <a:pt x="117318" y="44749"/>
                  </a:lnTo>
                  <a:lnTo>
                    <a:pt x="90892" y="88597"/>
                  </a:lnTo>
                  <a:lnTo>
                    <a:pt x="70970" y="123337"/>
                  </a:lnTo>
                  <a:lnTo>
                    <a:pt x="46663" y="165112"/>
                  </a:lnTo>
                  <a:lnTo>
                    <a:pt x="0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3187"/>
            <p:cNvSpPr/>
            <p:nvPr>
              <p:custDataLst>
                <p:tags r:id="rId75"/>
              </p:custDataLst>
            </p:nvPr>
          </p:nvSpPr>
          <p:spPr>
            <a:xfrm>
              <a:off x="4244148" y="2743200"/>
              <a:ext cx="219903" cy="722694"/>
            </a:xfrm>
            <a:custGeom>
              <a:avLst/>
              <a:gdLst/>
              <a:ahLst/>
              <a:cxnLst/>
              <a:rect l="0" t="0" r="0" b="0"/>
              <a:pathLst>
                <a:path w="219903" h="722694">
                  <a:moveTo>
                    <a:pt x="181802" y="0"/>
                  </a:moveTo>
                  <a:lnTo>
                    <a:pt x="181802" y="0"/>
                  </a:lnTo>
                  <a:lnTo>
                    <a:pt x="190640" y="8838"/>
                  </a:lnTo>
                  <a:lnTo>
                    <a:pt x="190904" y="20391"/>
                  </a:lnTo>
                  <a:lnTo>
                    <a:pt x="188695" y="59924"/>
                  </a:lnTo>
                  <a:lnTo>
                    <a:pt x="188259" y="98228"/>
                  </a:lnTo>
                  <a:lnTo>
                    <a:pt x="188200" y="130675"/>
                  </a:lnTo>
                  <a:lnTo>
                    <a:pt x="188166" y="175126"/>
                  </a:lnTo>
                  <a:lnTo>
                    <a:pt x="188156" y="215107"/>
                  </a:lnTo>
                  <a:lnTo>
                    <a:pt x="188153" y="257136"/>
                  </a:lnTo>
                  <a:lnTo>
                    <a:pt x="188152" y="300869"/>
                  </a:lnTo>
                  <a:lnTo>
                    <a:pt x="188152" y="348477"/>
                  </a:lnTo>
                  <a:lnTo>
                    <a:pt x="188152" y="394960"/>
                  </a:lnTo>
                  <a:lnTo>
                    <a:pt x="188152" y="440013"/>
                  </a:lnTo>
                  <a:lnTo>
                    <a:pt x="188152" y="484642"/>
                  </a:lnTo>
                  <a:lnTo>
                    <a:pt x="184781" y="525773"/>
                  </a:lnTo>
                  <a:lnTo>
                    <a:pt x="182685" y="564771"/>
                  </a:lnTo>
                  <a:lnTo>
                    <a:pt x="180313" y="597908"/>
                  </a:lnTo>
                  <a:lnTo>
                    <a:pt x="176907" y="633331"/>
                  </a:lnTo>
                  <a:lnTo>
                    <a:pt x="171022" y="674957"/>
                  </a:lnTo>
                  <a:lnTo>
                    <a:pt x="166898" y="693681"/>
                  </a:lnTo>
                  <a:lnTo>
                    <a:pt x="155187" y="709058"/>
                  </a:lnTo>
                  <a:lnTo>
                    <a:pt x="147126" y="716122"/>
                  </a:lnTo>
                  <a:lnTo>
                    <a:pt x="128761" y="722090"/>
                  </a:lnTo>
                  <a:lnTo>
                    <a:pt x="118924" y="722693"/>
                  </a:lnTo>
                  <a:lnTo>
                    <a:pt x="100469" y="717719"/>
                  </a:lnTo>
                  <a:lnTo>
                    <a:pt x="53585" y="695309"/>
                  </a:lnTo>
                  <a:lnTo>
                    <a:pt x="9540" y="665764"/>
                  </a:lnTo>
                  <a:lnTo>
                    <a:pt x="2935" y="662078"/>
                  </a:lnTo>
                  <a:lnTo>
                    <a:pt x="0" y="658088"/>
                  </a:lnTo>
                  <a:lnTo>
                    <a:pt x="2039" y="656742"/>
                  </a:lnTo>
                  <a:lnTo>
                    <a:pt x="11832" y="655246"/>
                  </a:lnTo>
                  <a:lnTo>
                    <a:pt x="55617" y="658650"/>
                  </a:lnTo>
                  <a:lnTo>
                    <a:pt x="93143" y="659176"/>
                  </a:lnTo>
                  <a:lnTo>
                    <a:pt x="138105" y="653390"/>
                  </a:lnTo>
                  <a:lnTo>
                    <a:pt x="219902" y="628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SMARTInkShape-Group606"/>
          <p:cNvGrpSpPr/>
          <p:nvPr/>
        </p:nvGrpSpPr>
        <p:grpSpPr>
          <a:xfrm>
            <a:off x="9759949" y="4993127"/>
            <a:ext cx="1364559" cy="474224"/>
            <a:chOff x="9759949" y="4993127"/>
            <a:chExt cx="1364559" cy="474224"/>
          </a:xfrm>
        </p:grpSpPr>
        <p:sp>
          <p:nvSpPr>
            <p:cNvPr id="119" name="SMARTInkShape-3188"/>
            <p:cNvSpPr/>
            <p:nvPr>
              <p:custDataLst>
                <p:tags r:id="rId64"/>
              </p:custDataLst>
            </p:nvPr>
          </p:nvSpPr>
          <p:spPr>
            <a:xfrm>
              <a:off x="10737850" y="5149850"/>
              <a:ext cx="171451" cy="166209"/>
            </a:xfrm>
            <a:custGeom>
              <a:avLst/>
              <a:gdLst/>
              <a:ahLst/>
              <a:cxnLst/>
              <a:rect l="0" t="0" r="0" b="0"/>
              <a:pathLst>
                <a:path w="171451" h="166209">
                  <a:moveTo>
                    <a:pt x="0" y="12700"/>
                  </a:moveTo>
                  <a:lnTo>
                    <a:pt x="0" y="12700"/>
                  </a:lnTo>
                  <a:lnTo>
                    <a:pt x="0" y="1144"/>
                  </a:lnTo>
                  <a:lnTo>
                    <a:pt x="1881" y="46480"/>
                  </a:lnTo>
                  <a:lnTo>
                    <a:pt x="8838" y="88831"/>
                  </a:lnTo>
                  <a:lnTo>
                    <a:pt x="24124" y="134813"/>
                  </a:lnTo>
                  <a:lnTo>
                    <a:pt x="26666" y="140675"/>
                  </a:lnTo>
                  <a:lnTo>
                    <a:pt x="29772" y="143173"/>
                  </a:lnTo>
                  <a:lnTo>
                    <a:pt x="33254" y="143426"/>
                  </a:lnTo>
                  <a:lnTo>
                    <a:pt x="40885" y="139945"/>
                  </a:lnTo>
                  <a:lnTo>
                    <a:pt x="48980" y="133694"/>
                  </a:lnTo>
                  <a:lnTo>
                    <a:pt x="62982" y="112804"/>
                  </a:lnTo>
                  <a:lnTo>
                    <a:pt x="65272" y="111186"/>
                  </a:lnTo>
                  <a:lnTo>
                    <a:pt x="66798" y="111518"/>
                  </a:lnTo>
                  <a:lnTo>
                    <a:pt x="67814" y="113151"/>
                  </a:lnTo>
                  <a:lnTo>
                    <a:pt x="80601" y="157201"/>
                  </a:lnTo>
                  <a:lnTo>
                    <a:pt x="84741" y="164647"/>
                  </a:lnTo>
                  <a:lnTo>
                    <a:pt x="88243" y="166208"/>
                  </a:lnTo>
                  <a:lnTo>
                    <a:pt x="97780" y="166063"/>
                  </a:lnTo>
                  <a:lnTo>
                    <a:pt x="107193" y="159884"/>
                  </a:lnTo>
                  <a:lnTo>
                    <a:pt x="116786" y="147965"/>
                  </a:lnTo>
                  <a:lnTo>
                    <a:pt x="143007" y="100572"/>
                  </a:lnTo>
                  <a:lnTo>
                    <a:pt x="156359" y="64293"/>
                  </a:lnTo>
                  <a:lnTo>
                    <a:pt x="163948" y="19564"/>
                  </a:lnTo>
                  <a:lnTo>
                    <a:pt x="165294" y="11517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3189"/>
            <p:cNvSpPr/>
            <p:nvPr>
              <p:custDataLst>
                <p:tags r:id="rId65"/>
              </p:custDataLst>
            </p:nvPr>
          </p:nvSpPr>
          <p:spPr>
            <a:xfrm>
              <a:off x="10649829" y="5099050"/>
              <a:ext cx="11822" cy="267252"/>
            </a:xfrm>
            <a:custGeom>
              <a:avLst/>
              <a:gdLst/>
              <a:ahLst/>
              <a:cxnLst/>
              <a:rect l="0" t="0" r="0" b="0"/>
              <a:pathLst>
                <a:path w="11822" h="267252">
                  <a:moveTo>
                    <a:pt x="11821" y="0"/>
                  </a:moveTo>
                  <a:lnTo>
                    <a:pt x="11821" y="0"/>
                  </a:lnTo>
                  <a:lnTo>
                    <a:pt x="8451" y="3371"/>
                  </a:lnTo>
                  <a:lnTo>
                    <a:pt x="2982" y="15580"/>
                  </a:lnTo>
                  <a:lnTo>
                    <a:pt x="3635" y="49458"/>
                  </a:lnTo>
                  <a:lnTo>
                    <a:pt x="4928" y="91873"/>
                  </a:lnTo>
                  <a:lnTo>
                    <a:pt x="5310" y="139091"/>
                  </a:lnTo>
                  <a:lnTo>
                    <a:pt x="4735" y="182383"/>
                  </a:lnTo>
                  <a:lnTo>
                    <a:pt x="0" y="228419"/>
                  </a:lnTo>
                  <a:lnTo>
                    <a:pt x="0" y="256917"/>
                  </a:lnTo>
                  <a:lnTo>
                    <a:pt x="2568" y="265410"/>
                  </a:lnTo>
                  <a:lnTo>
                    <a:pt x="4242" y="267251"/>
                  </a:lnTo>
                  <a:lnTo>
                    <a:pt x="11821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3190"/>
            <p:cNvSpPr/>
            <p:nvPr>
              <p:custDataLst>
                <p:tags r:id="rId66"/>
              </p:custDataLst>
            </p:nvPr>
          </p:nvSpPr>
          <p:spPr>
            <a:xfrm>
              <a:off x="11029950" y="5041900"/>
              <a:ext cx="94558" cy="425451"/>
            </a:xfrm>
            <a:custGeom>
              <a:avLst/>
              <a:gdLst/>
              <a:ahLst/>
              <a:cxnLst/>
              <a:rect l="0" t="0" r="0" b="0"/>
              <a:pathLst>
                <a:path w="94558" h="425451">
                  <a:moveTo>
                    <a:pt x="63500" y="0"/>
                  </a:moveTo>
                  <a:lnTo>
                    <a:pt x="63500" y="0"/>
                  </a:lnTo>
                  <a:lnTo>
                    <a:pt x="77315" y="40182"/>
                  </a:lnTo>
                  <a:lnTo>
                    <a:pt x="84458" y="70775"/>
                  </a:lnTo>
                  <a:lnTo>
                    <a:pt x="89983" y="107891"/>
                  </a:lnTo>
                  <a:lnTo>
                    <a:pt x="93690" y="154969"/>
                  </a:lnTo>
                  <a:lnTo>
                    <a:pt x="94557" y="191876"/>
                  </a:lnTo>
                  <a:lnTo>
                    <a:pt x="94236" y="233445"/>
                  </a:lnTo>
                  <a:lnTo>
                    <a:pt x="91742" y="275438"/>
                  </a:lnTo>
                  <a:lnTo>
                    <a:pt x="83000" y="321892"/>
                  </a:lnTo>
                  <a:lnTo>
                    <a:pt x="64731" y="364741"/>
                  </a:lnTo>
                  <a:lnTo>
                    <a:pt x="38072" y="398603"/>
                  </a:lnTo>
                  <a:lnTo>
                    <a:pt x="0" y="425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3191"/>
            <p:cNvSpPr/>
            <p:nvPr>
              <p:custDataLst>
                <p:tags r:id="rId67"/>
              </p:custDataLst>
            </p:nvPr>
          </p:nvSpPr>
          <p:spPr>
            <a:xfrm>
              <a:off x="10979150" y="5118484"/>
              <a:ext cx="18543" cy="209167"/>
            </a:xfrm>
            <a:custGeom>
              <a:avLst/>
              <a:gdLst/>
              <a:ahLst/>
              <a:cxnLst/>
              <a:rect l="0" t="0" r="0" b="0"/>
              <a:pathLst>
                <a:path w="18543" h="209167">
                  <a:moveTo>
                    <a:pt x="6350" y="25016"/>
                  </a:moveTo>
                  <a:lnTo>
                    <a:pt x="6350" y="25016"/>
                  </a:lnTo>
                  <a:lnTo>
                    <a:pt x="6350" y="21645"/>
                  </a:lnTo>
                  <a:lnTo>
                    <a:pt x="15188" y="1250"/>
                  </a:lnTo>
                  <a:lnTo>
                    <a:pt x="16475" y="0"/>
                  </a:lnTo>
                  <a:lnTo>
                    <a:pt x="17335" y="578"/>
                  </a:lnTo>
                  <a:lnTo>
                    <a:pt x="18542" y="6251"/>
                  </a:lnTo>
                  <a:lnTo>
                    <a:pt x="17124" y="53228"/>
                  </a:lnTo>
                  <a:lnTo>
                    <a:pt x="13573" y="91658"/>
                  </a:lnTo>
                  <a:lnTo>
                    <a:pt x="7803" y="135546"/>
                  </a:lnTo>
                  <a:lnTo>
                    <a:pt x="2626" y="173869"/>
                  </a:lnTo>
                  <a:lnTo>
                    <a:pt x="0" y="2091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3192"/>
            <p:cNvSpPr/>
            <p:nvPr>
              <p:custDataLst>
                <p:tags r:id="rId68"/>
              </p:custDataLst>
            </p:nvPr>
          </p:nvSpPr>
          <p:spPr>
            <a:xfrm>
              <a:off x="10340088" y="5251450"/>
              <a:ext cx="156463" cy="18613"/>
            </a:xfrm>
            <a:custGeom>
              <a:avLst/>
              <a:gdLst/>
              <a:ahLst/>
              <a:cxnLst/>
              <a:rect l="0" t="0" r="0" b="0"/>
              <a:pathLst>
                <a:path w="156463" h="18613">
                  <a:moveTo>
                    <a:pt x="23112" y="0"/>
                  </a:moveTo>
                  <a:lnTo>
                    <a:pt x="23112" y="0"/>
                  </a:lnTo>
                  <a:lnTo>
                    <a:pt x="0" y="11556"/>
                  </a:lnTo>
                  <a:lnTo>
                    <a:pt x="648" y="12643"/>
                  </a:lnTo>
                  <a:lnTo>
                    <a:pt x="5132" y="15732"/>
                  </a:lnTo>
                  <a:lnTo>
                    <a:pt x="46136" y="18612"/>
                  </a:lnTo>
                  <a:lnTo>
                    <a:pt x="88729" y="18286"/>
                  </a:lnTo>
                  <a:lnTo>
                    <a:pt x="156462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3193"/>
            <p:cNvSpPr/>
            <p:nvPr>
              <p:custDataLst>
                <p:tags r:id="rId69"/>
              </p:custDataLst>
            </p:nvPr>
          </p:nvSpPr>
          <p:spPr>
            <a:xfrm>
              <a:off x="10187128" y="5017722"/>
              <a:ext cx="116231" cy="379779"/>
            </a:xfrm>
            <a:custGeom>
              <a:avLst/>
              <a:gdLst/>
              <a:ahLst/>
              <a:cxnLst/>
              <a:rect l="0" t="0" r="0" b="0"/>
              <a:pathLst>
                <a:path w="116231" h="379779">
                  <a:moveTo>
                    <a:pt x="112572" y="17828"/>
                  </a:moveTo>
                  <a:lnTo>
                    <a:pt x="112572" y="17828"/>
                  </a:lnTo>
                  <a:lnTo>
                    <a:pt x="112572" y="14457"/>
                  </a:lnTo>
                  <a:lnTo>
                    <a:pt x="114453" y="10920"/>
                  </a:lnTo>
                  <a:lnTo>
                    <a:pt x="115943" y="8990"/>
                  </a:lnTo>
                  <a:lnTo>
                    <a:pt x="116230" y="6997"/>
                  </a:lnTo>
                  <a:lnTo>
                    <a:pt x="114667" y="2901"/>
                  </a:lnTo>
                  <a:lnTo>
                    <a:pt x="113264" y="1527"/>
                  </a:lnTo>
                  <a:lnTo>
                    <a:pt x="109821" y="0"/>
                  </a:lnTo>
                  <a:lnTo>
                    <a:pt x="97175" y="5882"/>
                  </a:lnTo>
                  <a:lnTo>
                    <a:pt x="64907" y="39598"/>
                  </a:lnTo>
                  <a:lnTo>
                    <a:pt x="42086" y="83799"/>
                  </a:lnTo>
                  <a:lnTo>
                    <a:pt x="24189" y="131292"/>
                  </a:lnTo>
                  <a:lnTo>
                    <a:pt x="14259" y="169386"/>
                  </a:lnTo>
                  <a:lnTo>
                    <a:pt x="4107" y="210273"/>
                  </a:lnTo>
                  <a:lnTo>
                    <a:pt x="0" y="257118"/>
                  </a:lnTo>
                  <a:lnTo>
                    <a:pt x="2155" y="301100"/>
                  </a:lnTo>
                  <a:lnTo>
                    <a:pt x="6252" y="339385"/>
                  </a:lnTo>
                  <a:lnTo>
                    <a:pt x="14518" y="356416"/>
                  </a:lnTo>
                  <a:lnTo>
                    <a:pt x="68122" y="3797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3194"/>
            <p:cNvSpPr/>
            <p:nvPr>
              <p:custDataLst>
                <p:tags r:id="rId70"/>
              </p:custDataLst>
            </p:nvPr>
          </p:nvSpPr>
          <p:spPr>
            <a:xfrm>
              <a:off x="9825215" y="4994630"/>
              <a:ext cx="207786" cy="28221"/>
            </a:xfrm>
            <a:custGeom>
              <a:avLst/>
              <a:gdLst/>
              <a:ahLst/>
              <a:cxnLst/>
              <a:rect l="0" t="0" r="0" b="0"/>
              <a:pathLst>
                <a:path w="207786" h="28221">
                  <a:moveTo>
                    <a:pt x="10935" y="21870"/>
                  </a:moveTo>
                  <a:lnTo>
                    <a:pt x="10935" y="21870"/>
                  </a:lnTo>
                  <a:lnTo>
                    <a:pt x="0" y="21870"/>
                  </a:lnTo>
                  <a:lnTo>
                    <a:pt x="5500" y="8386"/>
                  </a:lnTo>
                  <a:lnTo>
                    <a:pt x="11545" y="4414"/>
                  </a:lnTo>
                  <a:lnTo>
                    <a:pt x="29549" y="0"/>
                  </a:lnTo>
                  <a:lnTo>
                    <a:pt x="71944" y="2236"/>
                  </a:lnTo>
                  <a:lnTo>
                    <a:pt x="110779" y="6802"/>
                  </a:lnTo>
                  <a:lnTo>
                    <a:pt x="158101" y="12465"/>
                  </a:lnTo>
                  <a:lnTo>
                    <a:pt x="207785" y="282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3195"/>
            <p:cNvSpPr/>
            <p:nvPr>
              <p:custDataLst>
                <p:tags r:id="rId71"/>
              </p:custDataLst>
            </p:nvPr>
          </p:nvSpPr>
          <p:spPr>
            <a:xfrm>
              <a:off x="9759949" y="5397500"/>
              <a:ext cx="304802" cy="23374"/>
            </a:xfrm>
            <a:custGeom>
              <a:avLst/>
              <a:gdLst/>
              <a:ahLst/>
              <a:cxnLst/>
              <a:rect l="0" t="0" r="0" b="0"/>
              <a:pathLst>
                <a:path w="304802" h="23374">
                  <a:moveTo>
                    <a:pt x="1" y="6350"/>
                  </a:moveTo>
                  <a:lnTo>
                    <a:pt x="1" y="6350"/>
                  </a:lnTo>
                  <a:lnTo>
                    <a:pt x="0" y="18559"/>
                  </a:lnTo>
                  <a:lnTo>
                    <a:pt x="2823" y="20839"/>
                  </a:lnTo>
                  <a:lnTo>
                    <a:pt x="13485" y="23373"/>
                  </a:lnTo>
                  <a:lnTo>
                    <a:pt x="54876" y="19930"/>
                  </a:lnTo>
                  <a:lnTo>
                    <a:pt x="97713" y="15156"/>
                  </a:lnTo>
                  <a:lnTo>
                    <a:pt x="137217" y="12722"/>
                  </a:lnTo>
                  <a:lnTo>
                    <a:pt x="172699" y="9653"/>
                  </a:lnTo>
                  <a:lnTo>
                    <a:pt x="218858" y="7328"/>
                  </a:lnTo>
                  <a:lnTo>
                    <a:pt x="3048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3196"/>
            <p:cNvSpPr/>
            <p:nvPr>
              <p:custDataLst>
                <p:tags r:id="rId72"/>
              </p:custDataLst>
            </p:nvPr>
          </p:nvSpPr>
          <p:spPr>
            <a:xfrm>
              <a:off x="9867900" y="4993127"/>
              <a:ext cx="82551" cy="432942"/>
            </a:xfrm>
            <a:custGeom>
              <a:avLst/>
              <a:gdLst/>
              <a:ahLst/>
              <a:cxnLst/>
              <a:rect l="0" t="0" r="0" b="0"/>
              <a:pathLst>
                <a:path w="82551" h="432942">
                  <a:moveTo>
                    <a:pt x="82550" y="17023"/>
                  </a:moveTo>
                  <a:lnTo>
                    <a:pt x="82550" y="17023"/>
                  </a:lnTo>
                  <a:lnTo>
                    <a:pt x="82549" y="13652"/>
                  </a:lnTo>
                  <a:lnTo>
                    <a:pt x="79179" y="4814"/>
                  </a:lnTo>
                  <a:lnTo>
                    <a:pt x="76775" y="2533"/>
                  </a:lnTo>
                  <a:lnTo>
                    <a:pt x="70341" y="0"/>
                  </a:lnTo>
                  <a:lnTo>
                    <a:pt x="68061" y="736"/>
                  </a:lnTo>
                  <a:lnTo>
                    <a:pt x="66540" y="2637"/>
                  </a:lnTo>
                  <a:lnTo>
                    <a:pt x="65527" y="5316"/>
                  </a:lnTo>
                  <a:lnTo>
                    <a:pt x="63195" y="45102"/>
                  </a:lnTo>
                  <a:lnTo>
                    <a:pt x="58548" y="87588"/>
                  </a:lnTo>
                  <a:lnTo>
                    <a:pt x="54714" y="121763"/>
                  </a:lnTo>
                  <a:lnTo>
                    <a:pt x="48589" y="159848"/>
                  </a:lnTo>
                  <a:lnTo>
                    <a:pt x="42305" y="195749"/>
                  </a:lnTo>
                  <a:lnTo>
                    <a:pt x="35975" y="243310"/>
                  </a:lnTo>
                  <a:lnTo>
                    <a:pt x="31745" y="281049"/>
                  </a:lnTo>
                  <a:lnTo>
                    <a:pt x="27515" y="319223"/>
                  </a:lnTo>
                  <a:lnTo>
                    <a:pt x="21872" y="365659"/>
                  </a:lnTo>
                  <a:lnTo>
                    <a:pt x="16050" y="412341"/>
                  </a:lnTo>
                  <a:lnTo>
                    <a:pt x="10323" y="431350"/>
                  </a:lnTo>
                  <a:lnTo>
                    <a:pt x="8293" y="432941"/>
                  </a:lnTo>
                  <a:lnTo>
                    <a:pt x="0" y="4234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3197"/>
            <p:cNvSpPr/>
            <p:nvPr>
              <p:custDataLst>
                <p:tags r:id="rId73"/>
              </p:custDataLst>
            </p:nvPr>
          </p:nvSpPr>
          <p:spPr>
            <a:xfrm>
              <a:off x="9824415" y="5096329"/>
              <a:ext cx="175259" cy="228859"/>
            </a:xfrm>
            <a:custGeom>
              <a:avLst/>
              <a:gdLst/>
              <a:ahLst/>
              <a:cxnLst/>
              <a:rect l="0" t="0" r="0" b="0"/>
              <a:pathLst>
                <a:path w="175259" h="228859">
                  <a:moveTo>
                    <a:pt x="106985" y="21771"/>
                  </a:moveTo>
                  <a:lnTo>
                    <a:pt x="106985" y="21771"/>
                  </a:lnTo>
                  <a:lnTo>
                    <a:pt x="106984" y="7465"/>
                  </a:lnTo>
                  <a:lnTo>
                    <a:pt x="105104" y="2948"/>
                  </a:lnTo>
                  <a:lnTo>
                    <a:pt x="103614" y="756"/>
                  </a:lnTo>
                  <a:lnTo>
                    <a:pt x="101210" y="0"/>
                  </a:lnTo>
                  <a:lnTo>
                    <a:pt x="94776" y="1041"/>
                  </a:lnTo>
                  <a:lnTo>
                    <a:pt x="58649" y="23621"/>
                  </a:lnTo>
                  <a:lnTo>
                    <a:pt x="28523" y="66961"/>
                  </a:lnTo>
                  <a:lnTo>
                    <a:pt x="10034" y="105251"/>
                  </a:lnTo>
                  <a:lnTo>
                    <a:pt x="2294" y="142697"/>
                  </a:lnTo>
                  <a:lnTo>
                    <a:pt x="0" y="170489"/>
                  </a:lnTo>
                  <a:lnTo>
                    <a:pt x="5108" y="187116"/>
                  </a:lnTo>
                  <a:lnTo>
                    <a:pt x="18892" y="210673"/>
                  </a:lnTo>
                  <a:lnTo>
                    <a:pt x="36276" y="223008"/>
                  </a:lnTo>
                  <a:lnTo>
                    <a:pt x="62673" y="228858"/>
                  </a:lnTo>
                  <a:lnTo>
                    <a:pt x="99578" y="220478"/>
                  </a:lnTo>
                  <a:lnTo>
                    <a:pt x="119921" y="206512"/>
                  </a:lnTo>
                  <a:lnTo>
                    <a:pt x="159932" y="160007"/>
                  </a:lnTo>
                  <a:lnTo>
                    <a:pt x="168853" y="144592"/>
                  </a:lnTo>
                  <a:lnTo>
                    <a:pt x="175258" y="104357"/>
                  </a:lnTo>
                  <a:lnTo>
                    <a:pt x="173257" y="60320"/>
                  </a:lnTo>
                  <a:lnTo>
                    <a:pt x="166073" y="43843"/>
                  </a:lnTo>
                  <a:lnTo>
                    <a:pt x="147584" y="19389"/>
                  </a:lnTo>
                  <a:lnTo>
                    <a:pt x="131243" y="8757"/>
                  </a:lnTo>
                  <a:lnTo>
                    <a:pt x="108875" y="254"/>
                  </a:lnTo>
                  <a:lnTo>
                    <a:pt x="106128" y="372"/>
                  </a:lnTo>
                  <a:lnTo>
                    <a:pt x="104298" y="1154"/>
                  </a:lnTo>
                  <a:lnTo>
                    <a:pt x="103782" y="2382"/>
                  </a:lnTo>
                  <a:lnTo>
                    <a:pt x="106985" y="90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0" name="SMARTInkShape-3198"/>
          <p:cNvSpPr/>
          <p:nvPr>
            <p:custDataLst>
              <p:tags r:id="rId7"/>
            </p:custDataLst>
          </p:nvPr>
        </p:nvSpPr>
        <p:spPr>
          <a:xfrm>
            <a:off x="3333750" y="513132"/>
            <a:ext cx="476251" cy="6014669"/>
          </a:xfrm>
          <a:custGeom>
            <a:avLst/>
            <a:gdLst/>
            <a:ahLst/>
            <a:cxnLst/>
            <a:rect l="0" t="0" r="0" b="0"/>
            <a:pathLst>
              <a:path w="476251" h="6014669">
                <a:moveTo>
                  <a:pt x="476250" y="64718"/>
                </a:moveTo>
                <a:lnTo>
                  <a:pt x="476250" y="64718"/>
                </a:lnTo>
                <a:lnTo>
                  <a:pt x="465405" y="50215"/>
                </a:lnTo>
                <a:lnTo>
                  <a:pt x="419114" y="5356"/>
                </a:lnTo>
                <a:lnTo>
                  <a:pt x="415578" y="0"/>
                </a:lnTo>
                <a:lnTo>
                  <a:pt x="414636" y="1817"/>
                </a:lnTo>
                <a:lnTo>
                  <a:pt x="412998" y="42881"/>
                </a:lnTo>
                <a:lnTo>
                  <a:pt x="412860" y="73828"/>
                </a:lnTo>
                <a:lnTo>
                  <a:pt x="412799" y="108278"/>
                </a:lnTo>
                <a:lnTo>
                  <a:pt x="412764" y="155001"/>
                </a:lnTo>
                <a:lnTo>
                  <a:pt x="412756" y="194919"/>
                </a:lnTo>
                <a:lnTo>
                  <a:pt x="410871" y="231006"/>
                </a:lnTo>
                <a:lnTo>
                  <a:pt x="408387" y="263507"/>
                </a:lnTo>
                <a:lnTo>
                  <a:pt x="406989" y="310277"/>
                </a:lnTo>
                <a:lnTo>
                  <a:pt x="406662" y="342954"/>
                </a:lnTo>
                <a:lnTo>
                  <a:pt x="406516" y="376291"/>
                </a:lnTo>
                <a:lnTo>
                  <a:pt x="406452" y="410628"/>
                </a:lnTo>
                <a:lnTo>
                  <a:pt x="406423" y="447056"/>
                </a:lnTo>
                <a:lnTo>
                  <a:pt x="406410" y="484413"/>
                </a:lnTo>
                <a:lnTo>
                  <a:pt x="406404" y="522888"/>
                </a:lnTo>
                <a:lnTo>
                  <a:pt x="406402" y="563506"/>
                </a:lnTo>
                <a:lnTo>
                  <a:pt x="406401" y="605078"/>
                </a:lnTo>
                <a:lnTo>
                  <a:pt x="406400" y="647778"/>
                </a:lnTo>
                <a:lnTo>
                  <a:pt x="406400" y="692626"/>
                </a:lnTo>
                <a:lnTo>
                  <a:pt x="407105" y="716157"/>
                </a:lnTo>
                <a:lnTo>
                  <a:pt x="408281" y="740310"/>
                </a:lnTo>
                <a:lnTo>
                  <a:pt x="409771" y="764880"/>
                </a:lnTo>
                <a:lnTo>
                  <a:pt x="410764" y="789020"/>
                </a:lnTo>
                <a:lnTo>
                  <a:pt x="411867" y="836539"/>
                </a:lnTo>
                <a:lnTo>
                  <a:pt x="412161" y="861488"/>
                </a:lnTo>
                <a:lnTo>
                  <a:pt x="412357" y="887292"/>
                </a:lnTo>
                <a:lnTo>
                  <a:pt x="412488" y="913668"/>
                </a:lnTo>
                <a:lnTo>
                  <a:pt x="413281" y="939012"/>
                </a:lnTo>
                <a:lnTo>
                  <a:pt x="414515" y="963670"/>
                </a:lnTo>
                <a:lnTo>
                  <a:pt x="416043" y="987869"/>
                </a:lnTo>
                <a:lnTo>
                  <a:pt x="417768" y="1013174"/>
                </a:lnTo>
                <a:lnTo>
                  <a:pt x="419623" y="1039217"/>
                </a:lnTo>
                <a:lnTo>
                  <a:pt x="421565" y="1065750"/>
                </a:lnTo>
                <a:lnTo>
                  <a:pt x="422860" y="1092612"/>
                </a:lnTo>
                <a:lnTo>
                  <a:pt x="423723" y="1119692"/>
                </a:lnTo>
                <a:lnTo>
                  <a:pt x="424299" y="1146917"/>
                </a:lnTo>
                <a:lnTo>
                  <a:pt x="424683" y="1174945"/>
                </a:lnTo>
                <a:lnTo>
                  <a:pt x="424938" y="1203508"/>
                </a:lnTo>
                <a:lnTo>
                  <a:pt x="425109" y="1232428"/>
                </a:lnTo>
                <a:lnTo>
                  <a:pt x="425222" y="1261586"/>
                </a:lnTo>
                <a:lnTo>
                  <a:pt x="425298" y="1290902"/>
                </a:lnTo>
                <a:lnTo>
                  <a:pt x="425348" y="1320324"/>
                </a:lnTo>
                <a:lnTo>
                  <a:pt x="425382" y="1351933"/>
                </a:lnTo>
                <a:lnTo>
                  <a:pt x="425405" y="1385000"/>
                </a:lnTo>
                <a:lnTo>
                  <a:pt x="425420" y="1419039"/>
                </a:lnTo>
                <a:lnTo>
                  <a:pt x="426136" y="1452315"/>
                </a:lnTo>
                <a:lnTo>
                  <a:pt x="427318" y="1485083"/>
                </a:lnTo>
                <a:lnTo>
                  <a:pt x="428812" y="1517511"/>
                </a:lnTo>
                <a:lnTo>
                  <a:pt x="429808" y="1549714"/>
                </a:lnTo>
                <a:lnTo>
                  <a:pt x="430472" y="1581765"/>
                </a:lnTo>
                <a:lnTo>
                  <a:pt x="430914" y="1613716"/>
                </a:lnTo>
                <a:lnTo>
                  <a:pt x="431210" y="1647717"/>
                </a:lnTo>
                <a:lnTo>
                  <a:pt x="431406" y="1683084"/>
                </a:lnTo>
                <a:lnTo>
                  <a:pt x="431538" y="1719362"/>
                </a:lnTo>
                <a:lnTo>
                  <a:pt x="431625" y="1754836"/>
                </a:lnTo>
                <a:lnTo>
                  <a:pt x="431683" y="1789775"/>
                </a:lnTo>
                <a:lnTo>
                  <a:pt x="431722" y="1824356"/>
                </a:lnTo>
                <a:lnTo>
                  <a:pt x="431042" y="1859404"/>
                </a:lnTo>
                <a:lnTo>
                  <a:pt x="429884" y="1894764"/>
                </a:lnTo>
                <a:lnTo>
                  <a:pt x="428406" y="1930332"/>
                </a:lnTo>
                <a:lnTo>
                  <a:pt x="427420" y="1966744"/>
                </a:lnTo>
                <a:lnTo>
                  <a:pt x="426763" y="2003719"/>
                </a:lnTo>
                <a:lnTo>
                  <a:pt x="426326" y="2041068"/>
                </a:lnTo>
                <a:lnTo>
                  <a:pt x="426034" y="2079374"/>
                </a:lnTo>
                <a:lnTo>
                  <a:pt x="425839" y="2118316"/>
                </a:lnTo>
                <a:lnTo>
                  <a:pt x="425709" y="2157684"/>
                </a:lnTo>
                <a:lnTo>
                  <a:pt x="424917" y="2195923"/>
                </a:lnTo>
                <a:lnTo>
                  <a:pt x="423683" y="2233410"/>
                </a:lnTo>
                <a:lnTo>
                  <a:pt x="422156" y="2270396"/>
                </a:lnTo>
                <a:lnTo>
                  <a:pt x="420431" y="2307754"/>
                </a:lnTo>
                <a:lnTo>
                  <a:pt x="418577" y="2345358"/>
                </a:lnTo>
                <a:lnTo>
                  <a:pt x="416635" y="2383128"/>
                </a:lnTo>
                <a:lnTo>
                  <a:pt x="414634" y="2423125"/>
                </a:lnTo>
                <a:lnTo>
                  <a:pt x="412595" y="2464606"/>
                </a:lnTo>
                <a:lnTo>
                  <a:pt x="410530" y="2507076"/>
                </a:lnTo>
                <a:lnTo>
                  <a:pt x="407742" y="2548090"/>
                </a:lnTo>
                <a:lnTo>
                  <a:pt x="404472" y="2588133"/>
                </a:lnTo>
                <a:lnTo>
                  <a:pt x="400881" y="2627528"/>
                </a:lnTo>
                <a:lnTo>
                  <a:pt x="397077" y="2667197"/>
                </a:lnTo>
                <a:lnTo>
                  <a:pt x="393129" y="2707048"/>
                </a:lnTo>
                <a:lnTo>
                  <a:pt x="389086" y="2747022"/>
                </a:lnTo>
                <a:lnTo>
                  <a:pt x="385685" y="2787782"/>
                </a:lnTo>
                <a:lnTo>
                  <a:pt x="382713" y="2829066"/>
                </a:lnTo>
                <a:lnTo>
                  <a:pt x="380025" y="2870700"/>
                </a:lnTo>
                <a:lnTo>
                  <a:pt x="376822" y="2911861"/>
                </a:lnTo>
                <a:lnTo>
                  <a:pt x="373276" y="2952708"/>
                </a:lnTo>
                <a:lnTo>
                  <a:pt x="369501" y="2993345"/>
                </a:lnTo>
                <a:lnTo>
                  <a:pt x="365573" y="3033841"/>
                </a:lnTo>
                <a:lnTo>
                  <a:pt x="361543" y="3074244"/>
                </a:lnTo>
                <a:lnTo>
                  <a:pt x="357445" y="3114586"/>
                </a:lnTo>
                <a:lnTo>
                  <a:pt x="352597" y="3157002"/>
                </a:lnTo>
                <a:lnTo>
                  <a:pt x="347247" y="3200802"/>
                </a:lnTo>
                <a:lnTo>
                  <a:pt x="341565" y="3245523"/>
                </a:lnTo>
                <a:lnTo>
                  <a:pt x="337071" y="3290155"/>
                </a:lnTo>
                <a:lnTo>
                  <a:pt x="333370" y="3334726"/>
                </a:lnTo>
                <a:lnTo>
                  <a:pt x="330196" y="3379257"/>
                </a:lnTo>
                <a:lnTo>
                  <a:pt x="326670" y="3421644"/>
                </a:lnTo>
                <a:lnTo>
                  <a:pt x="322907" y="3462602"/>
                </a:lnTo>
                <a:lnTo>
                  <a:pt x="318988" y="3502607"/>
                </a:lnTo>
                <a:lnTo>
                  <a:pt x="314964" y="3544094"/>
                </a:lnTo>
                <a:lnTo>
                  <a:pt x="310871" y="3586569"/>
                </a:lnTo>
                <a:lnTo>
                  <a:pt x="306731" y="3629702"/>
                </a:lnTo>
                <a:lnTo>
                  <a:pt x="302559" y="3673273"/>
                </a:lnTo>
                <a:lnTo>
                  <a:pt x="298367" y="3717138"/>
                </a:lnTo>
                <a:lnTo>
                  <a:pt x="294161" y="3761198"/>
                </a:lnTo>
                <a:lnTo>
                  <a:pt x="289946" y="3806799"/>
                </a:lnTo>
                <a:lnTo>
                  <a:pt x="285726" y="3853428"/>
                </a:lnTo>
                <a:lnTo>
                  <a:pt x="281500" y="3900741"/>
                </a:lnTo>
                <a:lnTo>
                  <a:pt x="277272" y="3946394"/>
                </a:lnTo>
                <a:lnTo>
                  <a:pt x="273043" y="3990941"/>
                </a:lnTo>
                <a:lnTo>
                  <a:pt x="268811" y="4034750"/>
                </a:lnTo>
                <a:lnTo>
                  <a:pt x="264580" y="4078067"/>
                </a:lnTo>
                <a:lnTo>
                  <a:pt x="260348" y="4121056"/>
                </a:lnTo>
                <a:lnTo>
                  <a:pt x="256115" y="4163827"/>
                </a:lnTo>
                <a:lnTo>
                  <a:pt x="251882" y="4206451"/>
                </a:lnTo>
                <a:lnTo>
                  <a:pt x="247649" y="4248978"/>
                </a:lnTo>
                <a:lnTo>
                  <a:pt x="243416" y="4291442"/>
                </a:lnTo>
                <a:lnTo>
                  <a:pt x="239183" y="4334567"/>
                </a:lnTo>
                <a:lnTo>
                  <a:pt x="234950" y="4378135"/>
                </a:lnTo>
                <a:lnTo>
                  <a:pt x="230717" y="4421995"/>
                </a:lnTo>
                <a:lnTo>
                  <a:pt x="225778" y="4466759"/>
                </a:lnTo>
                <a:lnTo>
                  <a:pt x="220368" y="4512123"/>
                </a:lnTo>
                <a:lnTo>
                  <a:pt x="214645" y="4557888"/>
                </a:lnTo>
                <a:lnTo>
                  <a:pt x="209419" y="4603214"/>
                </a:lnTo>
                <a:lnTo>
                  <a:pt x="204524" y="4648249"/>
                </a:lnTo>
                <a:lnTo>
                  <a:pt x="199849" y="4693089"/>
                </a:lnTo>
                <a:lnTo>
                  <a:pt x="194616" y="4737093"/>
                </a:lnTo>
                <a:lnTo>
                  <a:pt x="189011" y="4780540"/>
                </a:lnTo>
                <a:lnTo>
                  <a:pt x="183157" y="4823616"/>
                </a:lnTo>
                <a:lnTo>
                  <a:pt x="177138" y="4865739"/>
                </a:lnTo>
                <a:lnTo>
                  <a:pt x="171009" y="4907226"/>
                </a:lnTo>
                <a:lnTo>
                  <a:pt x="164806" y="4948290"/>
                </a:lnTo>
                <a:lnTo>
                  <a:pt x="158554" y="4990482"/>
                </a:lnTo>
                <a:lnTo>
                  <a:pt x="152269" y="5033428"/>
                </a:lnTo>
                <a:lnTo>
                  <a:pt x="145963" y="5076874"/>
                </a:lnTo>
                <a:lnTo>
                  <a:pt x="140347" y="5119950"/>
                </a:lnTo>
                <a:lnTo>
                  <a:pt x="135193" y="5162779"/>
                </a:lnTo>
                <a:lnTo>
                  <a:pt x="130345" y="5205441"/>
                </a:lnTo>
                <a:lnTo>
                  <a:pt x="124997" y="5247995"/>
                </a:lnTo>
                <a:lnTo>
                  <a:pt x="119314" y="5290475"/>
                </a:lnTo>
                <a:lnTo>
                  <a:pt x="113409" y="5332906"/>
                </a:lnTo>
                <a:lnTo>
                  <a:pt x="107356" y="5374598"/>
                </a:lnTo>
                <a:lnTo>
                  <a:pt x="101204" y="5415800"/>
                </a:lnTo>
                <a:lnTo>
                  <a:pt x="94986" y="5456673"/>
                </a:lnTo>
                <a:lnTo>
                  <a:pt x="89429" y="5490271"/>
                </a:lnTo>
                <a:lnTo>
                  <a:pt x="84314" y="5519020"/>
                </a:lnTo>
                <a:lnTo>
                  <a:pt x="79493" y="5544537"/>
                </a:lnTo>
                <a:lnTo>
                  <a:pt x="72254" y="5591703"/>
                </a:lnTo>
                <a:lnTo>
                  <a:pt x="65980" y="5636889"/>
                </a:lnTo>
                <a:lnTo>
                  <a:pt x="58487" y="5682842"/>
                </a:lnTo>
                <a:lnTo>
                  <a:pt x="54514" y="5706667"/>
                </a:lnTo>
                <a:lnTo>
                  <a:pt x="50454" y="5731017"/>
                </a:lnTo>
                <a:lnTo>
                  <a:pt x="46336" y="5755718"/>
                </a:lnTo>
                <a:lnTo>
                  <a:pt x="42179" y="5780651"/>
                </a:lnTo>
                <a:lnTo>
                  <a:pt x="37997" y="5805740"/>
                </a:lnTo>
                <a:lnTo>
                  <a:pt x="33798" y="5830932"/>
                </a:lnTo>
                <a:lnTo>
                  <a:pt x="29588" y="5855489"/>
                </a:lnTo>
                <a:lnTo>
                  <a:pt x="25369" y="5879621"/>
                </a:lnTo>
                <a:lnTo>
                  <a:pt x="16920" y="5926425"/>
                </a:lnTo>
                <a:lnTo>
                  <a:pt x="0" y="601466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6" name="SMARTInkShape-Group608"/>
          <p:cNvGrpSpPr/>
          <p:nvPr/>
        </p:nvGrpSpPr>
        <p:grpSpPr>
          <a:xfrm>
            <a:off x="317500" y="2230378"/>
            <a:ext cx="2584451" cy="1660001"/>
            <a:chOff x="317500" y="2230378"/>
            <a:chExt cx="2584451" cy="1660001"/>
          </a:xfrm>
        </p:grpSpPr>
        <p:sp>
          <p:nvSpPr>
            <p:cNvPr id="131" name="SMARTInkShape-3199"/>
            <p:cNvSpPr/>
            <p:nvPr>
              <p:custDataLst>
                <p:tags r:id="rId39"/>
              </p:custDataLst>
            </p:nvPr>
          </p:nvSpPr>
          <p:spPr>
            <a:xfrm>
              <a:off x="317500" y="3251200"/>
              <a:ext cx="2584451" cy="76083"/>
            </a:xfrm>
            <a:custGeom>
              <a:avLst/>
              <a:gdLst/>
              <a:ahLst/>
              <a:cxnLst/>
              <a:rect l="0" t="0" r="0" b="0"/>
              <a:pathLst>
                <a:path w="2584451" h="76083">
                  <a:moveTo>
                    <a:pt x="0" y="38100"/>
                  </a:moveTo>
                  <a:lnTo>
                    <a:pt x="0" y="38100"/>
                  </a:lnTo>
                  <a:lnTo>
                    <a:pt x="6742" y="44842"/>
                  </a:lnTo>
                  <a:lnTo>
                    <a:pt x="27790" y="55777"/>
                  </a:lnTo>
                  <a:lnTo>
                    <a:pt x="69852" y="64582"/>
                  </a:lnTo>
                  <a:lnTo>
                    <a:pt x="104423" y="69390"/>
                  </a:lnTo>
                  <a:lnTo>
                    <a:pt x="142366" y="73173"/>
                  </a:lnTo>
                  <a:lnTo>
                    <a:pt x="185100" y="74855"/>
                  </a:lnTo>
                  <a:lnTo>
                    <a:pt x="222437" y="75602"/>
                  </a:lnTo>
                  <a:lnTo>
                    <a:pt x="256905" y="75934"/>
                  </a:lnTo>
                  <a:lnTo>
                    <a:pt x="293391" y="76082"/>
                  </a:lnTo>
                  <a:lnTo>
                    <a:pt x="330774" y="74266"/>
                  </a:lnTo>
                  <a:lnTo>
                    <a:pt x="369261" y="71107"/>
                  </a:lnTo>
                  <a:lnTo>
                    <a:pt x="409884" y="67351"/>
                  </a:lnTo>
                  <a:lnTo>
                    <a:pt x="453339" y="63330"/>
                  </a:lnTo>
                  <a:lnTo>
                    <a:pt x="498523" y="59191"/>
                  </a:lnTo>
                  <a:lnTo>
                    <a:pt x="544475" y="55000"/>
                  </a:lnTo>
                  <a:lnTo>
                    <a:pt x="569005" y="52894"/>
                  </a:lnTo>
                  <a:lnTo>
                    <a:pt x="594531" y="50785"/>
                  </a:lnTo>
                  <a:lnTo>
                    <a:pt x="620721" y="48673"/>
                  </a:lnTo>
                  <a:lnTo>
                    <a:pt x="647353" y="47266"/>
                  </a:lnTo>
                  <a:lnTo>
                    <a:pt x="674280" y="46327"/>
                  </a:lnTo>
                  <a:lnTo>
                    <a:pt x="701403" y="45701"/>
                  </a:lnTo>
                  <a:lnTo>
                    <a:pt x="727952" y="44578"/>
                  </a:lnTo>
                  <a:lnTo>
                    <a:pt x="754118" y="43124"/>
                  </a:lnTo>
                  <a:lnTo>
                    <a:pt x="780029" y="41450"/>
                  </a:lnTo>
                  <a:lnTo>
                    <a:pt x="807886" y="39628"/>
                  </a:lnTo>
                  <a:lnTo>
                    <a:pt x="837040" y="37707"/>
                  </a:lnTo>
                  <a:lnTo>
                    <a:pt x="867060" y="35721"/>
                  </a:lnTo>
                  <a:lnTo>
                    <a:pt x="896951" y="34398"/>
                  </a:lnTo>
                  <a:lnTo>
                    <a:pt x="926756" y="33515"/>
                  </a:lnTo>
                  <a:lnTo>
                    <a:pt x="956504" y="32927"/>
                  </a:lnTo>
                  <a:lnTo>
                    <a:pt x="986214" y="31829"/>
                  </a:lnTo>
                  <a:lnTo>
                    <a:pt x="1015898" y="30392"/>
                  </a:lnTo>
                  <a:lnTo>
                    <a:pt x="1045565" y="28728"/>
                  </a:lnTo>
                  <a:lnTo>
                    <a:pt x="1075221" y="27618"/>
                  </a:lnTo>
                  <a:lnTo>
                    <a:pt x="1104870" y="26879"/>
                  </a:lnTo>
                  <a:lnTo>
                    <a:pt x="1134513" y="26386"/>
                  </a:lnTo>
                  <a:lnTo>
                    <a:pt x="1164153" y="26057"/>
                  </a:lnTo>
                  <a:lnTo>
                    <a:pt x="1193791" y="25838"/>
                  </a:lnTo>
                  <a:lnTo>
                    <a:pt x="1223427" y="25692"/>
                  </a:lnTo>
                  <a:lnTo>
                    <a:pt x="1253768" y="24889"/>
                  </a:lnTo>
                  <a:lnTo>
                    <a:pt x="1284579" y="23648"/>
                  </a:lnTo>
                  <a:lnTo>
                    <a:pt x="1315703" y="22115"/>
                  </a:lnTo>
                  <a:lnTo>
                    <a:pt x="1346329" y="21093"/>
                  </a:lnTo>
                  <a:lnTo>
                    <a:pt x="1376625" y="20412"/>
                  </a:lnTo>
                  <a:lnTo>
                    <a:pt x="1406700" y="19958"/>
                  </a:lnTo>
                  <a:lnTo>
                    <a:pt x="1438039" y="19655"/>
                  </a:lnTo>
                  <a:lnTo>
                    <a:pt x="1470220" y="19453"/>
                  </a:lnTo>
                  <a:lnTo>
                    <a:pt x="1502963" y="19319"/>
                  </a:lnTo>
                  <a:lnTo>
                    <a:pt x="1533965" y="19229"/>
                  </a:lnTo>
                  <a:lnTo>
                    <a:pt x="1563804" y="19169"/>
                  </a:lnTo>
                  <a:lnTo>
                    <a:pt x="1592869" y="19129"/>
                  </a:lnTo>
                  <a:lnTo>
                    <a:pt x="1623535" y="19103"/>
                  </a:lnTo>
                  <a:lnTo>
                    <a:pt x="1655268" y="19085"/>
                  </a:lnTo>
                  <a:lnTo>
                    <a:pt x="1687712" y="19073"/>
                  </a:lnTo>
                  <a:lnTo>
                    <a:pt x="1719219" y="18360"/>
                  </a:lnTo>
                  <a:lnTo>
                    <a:pt x="1750102" y="17179"/>
                  </a:lnTo>
                  <a:lnTo>
                    <a:pt x="1780567" y="15686"/>
                  </a:lnTo>
                  <a:lnTo>
                    <a:pt x="1810051" y="14691"/>
                  </a:lnTo>
                  <a:lnTo>
                    <a:pt x="1838878" y="14027"/>
                  </a:lnTo>
                  <a:lnTo>
                    <a:pt x="1867269" y="13584"/>
                  </a:lnTo>
                  <a:lnTo>
                    <a:pt x="1896073" y="13289"/>
                  </a:lnTo>
                  <a:lnTo>
                    <a:pt x="1925154" y="13093"/>
                  </a:lnTo>
                  <a:lnTo>
                    <a:pt x="1954420" y="12962"/>
                  </a:lnTo>
                  <a:lnTo>
                    <a:pt x="1982396" y="12875"/>
                  </a:lnTo>
                  <a:lnTo>
                    <a:pt x="2009514" y="12816"/>
                  </a:lnTo>
                  <a:lnTo>
                    <a:pt x="2036059" y="12778"/>
                  </a:lnTo>
                  <a:lnTo>
                    <a:pt x="2062223" y="12752"/>
                  </a:lnTo>
                  <a:lnTo>
                    <a:pt x="2088132" y="12734"/>
                  </a:lnTo>
                  <a:lnTo>
                    <a:pt x="2113871" y="12723"/>
                  </a:lnTo>
                  <a:lnTo>
                    <a:pt x="2159404" y="14591"/>
                  </a:lnTo>
                  <a:lnTo>
                    <a:pt x="2201513" y="16363"/>
                  </a:lnTo>
                  <a:lnTo>
                    <a:pt x="2243746" y="14798"/>
                  </a:lnTo>
                  <a:lnTo>
                    <a:pt x="2282273" y="13632"/>
                  </a:lnTo>
                  <a:lnTo>
                    <a:pt x="2318210" y="13114"/>
                  </a:lnTo>
                  <a:lnTo>
                    <a:pt x="2352997" y="12884"/>
                  </a:lnTo>
                  <a:lnTo>
                    <a:pt x="2385391" y="12781"/>
                  </a:lnTo>
                  <a:lnTo>
                    <a:pt x="2429514" y="12724"/>
                  </a:lnTo>
                  <a:lnTo>
                    <a:pt x="2467517" y="12707"/>
                  </a:lnTo>
                  <a:lnTo>
                    <a:pt x="2506764" y="12702"/>
                  </a:lnTo>
                  <a:lnTo>
                    <a:pt x="2550368" y="9329"/>
                  </a:lnTo>
                  <a:lnTo>
                    <a:pt x="2584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3200"/>
            <p:cNvSpPr/>
            <p:nvPr>
              <p:custDataLst>
                <p:tags r:id="rId40"/>
              </p:custDataLst>
            </p:nvPr>
          </p:nvSpPr>
          <p:spPr>
            <a:xfrm>
              <a:off x="426333" y="2230378"/>
              <a:ext cx="2456568" cy="1001773"/>
            </a:xfrm>
            <a:custGeom>
              <a:avLst/>
              <a:gdLst/>
              <a:ahLst/>
              <a:cxnLst/>
              <a:rect l="0" t="0" r="0" b="0"/>
              <a:pathLst>
                <a:path w="2456568" h="1001773">
                  <a:moveTo>
                    <a:pt x="5467" y="963672"/>
                  </a:moveTo>
                  <a:lnTo>
                    <a:pt x="5467" y="963672"/>
                  </a:lnTo>
                  <a:lnTo>
                    <a:pt x="0" y="963672"/>
                  </a:lnTo>
                  <a:lnTo>
                    <a:pt x="2749" y="963672"/>
                  </a:lnTo>
                  <a:lnTo>
                    <a:pt x="44088" y="973131"/>
                  </a:lnTo>
                  <a:lnTo>
                    <a:pt x="82867" y="976437"/>
                  </a:lnTo>
                  <a:lnTo>
                    <a:pt x="126694" y="979390"/>
                  </a:lnTo>
                  <a:lnTo>
                    <a:pt x="166975" y="977266"/>
                  </a:lnTo>
                  <a:lnTo>
                    <a:pt x="203134" y="976637"/>
                  </a:lnTo>
                  <a:lnTo>
                    <a:pt x="243165" y="973053"/>
                  </a:lnTo>
                  <a:lnTo>
                    <a:pt x="284976" y="964178"/>
                  </a:lnTo>
                  <a:lnTo>
                    <a:pt x="324097" y="952611"/>
                  </a:lnTo>
                  <a:lnTo>
                    <a:pt x="367509" y="931697"/>
                  </a:lnTo>
                  <a:lnTo>
                    <a:pt x="411435" y="905517"/>
                  </a:lnTo>
                  <a:lnTo>
                    <a:pt x="451005" y="876559"/>
                  </a:lnTo>
                  <a:lnTo>
                    <a:pt x="494109" y="839886"/>
                  </a:lnTo>
                  <a:lnTo>
                    <a:pt x="529216" y="801768"/>
                  </a:lnTo>
                  <a:lnTo>
                    <a:pt x="560461" y="756494"/>
                  </a:lnTo>
                  <a:lnTo>
                    <a:pt x="583114" y="716099"/>
                  </a:lnTo>
                  <a:lnTo>
                    <a:pt x="609666" y="668655"/>
                  </a:lnTo>
                  <a:lnTo>
                    <a:pt x="628048" y="629237"/>
                  </a:lnTo>
                  <a:lnTo>
                    <a:pt x="648859" y="584762"/>
                  </a:lnTo>
                  <a:lnTo>
                    <a:pt x="666472" y="546916"/>
                  </a:lnTo>
                  <a:lnTo>
                    <a:pt x="691386" y="500245"/>
                  </a:lnTo>
                  <a:lnTo>
                    <a:pt x="710352" y="455709"/>
                  </a:lnTo>
                  <a:lnTo>
                    <a:pt x="727496" y="416877"/>
                  </a:lnTo>
                  <a:lnTo>
                    <a:pt x="746629" y="371881"/>
                  </a:lnTo>
                  <a:lnTo>
                    <a:pt x="763174" y="334968"/>
                  </a:lnTo>
                  <a:lnTo>
                    <a:pt x="785637" y="296906"/>
                  </a:lnTo>
                  <a:lnTo>
                    <a:pt x="810872" y="258817"/>
                  </a:lnTo>
                  <a:lnTo>
                    <a:pt x="839673" y="220721"/>
                  </a:lnTo>
                  <a:lnTo>
                    <a:pt x="871283" y="177448"/>
                  </a:lnTo>
                  <a:lnTo>
                    <a:pt x="907589" y="130879"/>
                  </a:lnTo>
                  <a:lnTo>
                    <a:pt x="951725" y="92431"/>
                  </a:lnTo>
                  <a:lnTo>
                    <a:pt x="998459" y="58657"/>
                  </a:lnTo>
                  <a:lnTo>
                    <a:pt x="1037148" y="39288"/>
                  </a:lnTo>
                  <a:lnTo>
                    <a:pt x="1076521" y="22795"/>
                  </a:lnTo>
                  <a:lnTo>
                    <a:pt x="1120981" y="12762"/>
                  </a:lnTo>
                  <a:lnTo>
                    <a:pt x="1160941" y="6783"/>
                  </a:lnTo>
                  <a:lnTo>
                    <a:pt x="1204766" y="1248"/>
                  </a:lnTo>
                  <a:lnTo>
                    <a:pt x="1249658" y="0"/>
                  </a:lnTo>
                  <a:lnTo>
                    <a:pt x="1294985" y="5542"/>
                  </a:lnTo>
                  <a:lnTo>
                    <a:pt x="1340987" y="11385"/>
                  </a:lnTo>
                  <a:lnTo>
                    <a:pt x="1382840" y="17585"/>
                  </a:lnTo>
                  <a:lnTo>
                    <a:pt x="1418759" y="27654"/>
                  </a:lnTo>
                  <a:lnTo>
                    <a:pt x="1461659" y="46648"/>
                  </a:lnTo>
                  <a:lnTo>
                    <a:pt x="1505019" y="70469"/>
                  </a:lnTo>
                  <a:lnTo>
                    <a:pt x="1548834" y="107732"/>
                  </a:lnTo>
                  <a:lnTo>
                    <a:pt x="1592242" y="154041"/>
                  </a:lnTo>
                  <a:lnTo>
                    <a:pt x="1616578" y="192185"/>
                  </a:lnTo>
                  <a:lnTo>
                    <a:pt x="1639023" y="239675"/>
                  </a:lnTo>
                  <a:lnTo>
                    <a:pt x="1664258" y="284909"/>
                  </a:lnTo>
                  <a:lnTo>
                    <a:pt x="1683406" y="328337"/>
                  </a:lnTo>
                  <a:lnTo>
                    <a:pt x="1701373" y="370044"/>
                  </a:lnTo>
                  <a:lnTo>
                    <a:pt x="1722043" y="411633"/>
                  </a:lnTo>
                  <a:lnTo>
                    <a:pt x="1739632" y="454696"/>
                  </a:lnTo>
                  <a:lnTo>
                    <a:pt x="1756838" y="499676"/>
                  </a:lnTo>
                  <a:lnTo>
                    <a:pt x="1773451" y="545033"/>
                  </a:lnTo>
                  <a:lnTo>
                    <a:pt x="1790612" y="589159"/>
                  </a:lnTo>
                  <a:lnTo>
                    <a:pt x="1807221" y="627868"/>
                  </a:lnTo>
                  <a:lnTo>
                    <a:pt x="1822961" y="662856"/>
                  </a:lnTo>
                  <a:lnTo>
                    <a:pt x="1841030" y="704502"/>
                  </a:lnTo>
                  <a:lnTo>
                    <a:pt x="1862727" y="749338"/>
                  </a:lnTo>
                  <a:lnTo>
                    <a:pt x="1889330" y="791669"/>
                  </a:lnTo>
                  <a:lnTo>
                    <a:pt x="1923634" y="836066"/>
                  </a:lnTo>
                  <a:lnTo>
                    <a:pt x="1965091" y="875084"/>
                  </a:lnTo>
                  <a:lnTo>
                    <a:pt x="2001142" y="901671"/>
                  </a:lnTo>
                  <a:lnTo>
                    <a:pt x="2043245" y="924526"/>
                  </a:lnTo>
                  <a:lnTo>
                    <a:pt x="2075078" y="940865"/>
                  </a:lnTo>
                  <a:lnTo>
                    <a:pt x="2111803" y="953771"/>
                  </a:lnTo>
                  <a:lnTo>
                    <a:pt x="2148822" y="963505"/>
                  </a:lnTo>
                  <a:lnTo>
                    <a:pt x="2179386" y="970182"/>
                  </a:lnTo>
                  <a:lnTo>
                    <a:pt x="2216488" y="975503"/>
                  </a:lnTo>
                  <a:lnTo>
                    <a:pt x="2257438" y="980219"/>
                  </a:lnTo>
                  <a:lnTo>
                    <a:pt x="2296804" y="984667"/>
                  </a:lnTo>
                  <a:lnTo>
                    <a:pt x="2337812" y="991138"/>
                  </a:lnTo>
                  <a:lnTo>
                    <a:pt x="2381320" y="994153"/>
                  </a:lnTo>
                  <a:lnTo>
                    <a:pt x="2421948" y="995877"/>
                  </a:lnTo>
                  <a:lnTo>
                    <a:pt x="2456567" y="10017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3201"/>
            <p:cNvSpPr/>
            <p:nvPr>
              <p:custDataLst>
                <p:tags r:id="rId41"/>
              </p:custDataLst>
            </p:nvPr>
          </p:nvSpPr>
          <p:spPr>
            <a:xfrm>
              <a:off x="2141701" y="3264835"/>
              <a:ext cx="59625" cy="87966"/>
            </a:xfrm>
            <a:custGeom>
              <a:avLst/>
              <a:gdLst/>
              <a:ahLst/>
              <a:cxnLst/>
              <a:rect l="0" t="0" r="0" b="0"/>
              <a:pathLst>
                <a:path w="59625" h="87966">
                  <a:moveTo>
                    <a:pt x="55399" y="11765"/>
                  </a:moveTo>
                  <a:lnTo>
                    <a:pt x="55399" y="11765"/>
                  </a:lnTo>
                  <a:lnTo>
                    <a:pt x="39483" y="11765"/>
                  </a:lnTo>
                  <a:lnTo>
                    <a:pt x="38438" y="12470"/>
                  </a:lnTo>
                  <a:lnTo>
                    <a:pt x="37742" y="13646"/>
                  </a:lnTo>
                  <a:lnTo>
                    <a:pt x="36624" y="17232"/>
                  </a:lnTo>
                  <a:lnTo>
                    <a:pt x="33059" y="21225"/>
                  </a:lnTo>
                  <a:lnTo>
                    <a:pt x="31359" y="26788"/>
                  </a:lnTo>
                  <a:lnTo>
                    <a:pt x="30906" y="30247"/>
                  </a:lnTo>
                  <a:lnTo>
                    <a:pt x="32283" y="35972"/>
                  </a:lnTo>
                  <a:lnTo>
                    <a:pt x="38917" y="45396"/>
                  </a:lnTo>
                  <a:lnTo>
                    <a:pt x="40883" y="46180"/>
                  </a:lnTo>
                  <a:lnTo>
                    <a:pt x="42899" y="45997"/>
                  </a:lnTo>
                  <a:lnTo>
                    <a:pt x="44949" y="45170"/>
                  </a:lnTo>
                  <a:lnTo>
                    <a:pt x="54576" y="33892"/>
                  </a:lnTo>
                  <a:lnTo>
                    <a:pt x="59624" y="23887"/>
                  </a:lnTo>
                  <a:lnTo>
                    <a:pt x="57042" y="15036"/>
                  </a:lnTo>
                  <a:lnTo>
                    <a:pt x="51896" y="6163"/>
                  </a:lnTo>
                  <a:lnTo>
                    <a:pt x="47257" y="2220"/>
                  </a:lnTo>
                  <a:lnTo>
                    <a:pt x="30565" y="0"/>
                  </a:lnTo>
                  <a:lnTo>
                    <a:pt x="19432" y="3243"/>
                  </a:lnTo>
                  <a:lnTo>
                    <a:pt x="4158" y="13452"/>
                  </a:lnTo>
                  <a:lnTo>
                    <a:pt x="875" y="19806"/>
                  </a:lnTo>
                  <a:lnTo>
                    <a:pt x="0" y="23476"/>
                  </a:lnTo>
                  <a:lnTo>
                    <a:pt x="909" y="31316"/>
                  </a:lnTo>
                  <a:lnTo>
                    <a:pt x="3664" y="38799"/>
                  </a:lnTo>
                  <a:lnTo>
                    <a:pt x="7241" y="44476"/>
                  </a:lnTo>
                  <a:lnTo>
                    <a:pt x="14945" y="47470"/>
                  </a:lnTo>
                  <a:lnTo>
                    <a:pt x="33767" y="49392"/>
                  </a:lnTo>
                  <a:lnTo>
                    <a:pt x="40611" y="47773"/>
                  </a:lnTo>
                  <a:lnTo>
                    <a:pt x="47382" y="44356"/>
                  </a:lnTo>
                  <a:lnTo>
                    <a:pt x="48308" y="40126"/>
                  </a:lnTo>
                  <a:lnTo>
                    <a:pt x="48555" y="37022"/>
                  </a:lnTo>
                  <a:lnTo>
                    <a:pt x="45532" y="25912"/>
                  </a:lnTo>
                  <a:lnTo>
                    <a:pt x="43882" y="23313"/>
                  </a:lnTo>
                  <a:lnTo>
                    <a:pt x="40167" y="20425"/>
                  </a:lnTo>
                  <a:lnTo>
                    <a:pt x="34109" y="18799"/>
                  </a:lnTo>
                  <a:lnTo>
                    <a:pt x="32034" y="19982"/>
                  </a:lnTo>
                  <a:lnTo>
                    <a:pt x="25741" y="28390"/>
                  </a:lnTo>
                  <a:lnTo>
                    <a:pt x="21521" y="35852"/>
                  </a:lnTo>
                  <a:lnTo>
                    <a:pt x="20819" y="39817"/>
                  </a:lnTo>
                  <a:lnTo>
                    <a:pt x="21921" y="47986"/>
                  </a:lnTo>
                  <a:lnTo>
                    <a:pt x="29879" y="63890"/>
                  </a:lnTo>
                  <a:lnTo>
                    <a:pt x="55399" y="879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3202"/>
            <p:cNvSpPr/>
            <p:nvPr>
              <p:custDataLst>
                <p:tags r:id="rId42"/>
              </p:custDataLst>
            </p:nvPr>
          </p:nvSpPr>
          <p:spPr>
            <a:xfrm>
              <a:off x="2135267" y="3500334"/>
              <a:ext cx="131684" cy="146331"/>
            </a:xfrm>
            <a:custGeom>
              <a:avLst/>
              <a:gdLst/>
              <a:ahLst/>
              <a:cxnLst/>
              <a:rect l="0" t="0" r="0" b="0"/>
              <a:pathLst>
                <a:path w="131684" h="146331">
                  <a:moveTo>
                    <a:pt x="23733" y="17566"/>
                  </a:moveTo>
                  <a:lnTo>
                    <a:pt x="23733" y="17566"/>
                  </a:lnTo>
                  <a:lnTo>
                    <a:pt x="0" y="17566"/>
                  </a:lnTo>
                  <a:lnTo>
                    <a:pt x="150" y="16860"/>
                  </a:lnTo>
                  <a:lnTo>
                    <a:pt x="2198" y="14195"/>
                  </a:lnTo>
                  <a:lnTo>
                    <a:pt x="46560" y="8106"/>
                  </a:lnTo>
                  <a:lnTo>
                    <a:pt x="92965" y="267"/>
                  </a:lnTo>
                  <a:lnTo>
                    <a:pt x="108125" y="0"/>
                  </a:lnTo>
                  <a:lnTo>
                    <a:pt x="117215" y="2232"/>
                  </a:lnTo>
                  <a:lnTo>
                    <a:pt x="119215" y="4521"/>
                  </a:lnTo>
                  <a:lnTo>
                    <a:pt x="119843" y="7458"/>
                  </a:lnTo>
                  <a:lnTo>
                    <a:pt x="119556" y="10828"/>
                  </a:lnTo>
                  <a:lnTo>
                    <a:pt x="109040" y="29053"/>
                  </a:lnTo>
                  <a:lnTo>
                    <a:pt x="68750" y="71631"/>
                  </a:lnTo>
                  <a:lnTo>
                    <a:pt x="25244" y="113480"/>
                  </a:lnTo>
                  <a:lnTo>
                    <a:pt x="17349" y="125106"/>
                  </a:lnTo>
                  <a:lnTo>
                    <a:pt x="13840" y="134976"/>
                  </a:lnTo>
                  <a:lnTo>
                    <a:pt x="13610" y="138878"/>
                  </a:lnTo>
                  <a:lnTo>
                    <a:pt x="15235" y="145095"/>
                  </a:lnTo>
                  <a:lnTo>
                    <a:pt x="18068" y="146330"/>
                  </a:lnTo>
                  <a:lnTo>
                    <a:pt x="26860" y="145820"/>
                  </a:lnTo>
                  <a:lnTo>
                    <a:pt x="70973" y="134679"/>
                  </a:lnTo>
                  <a:lnTo>
                    <a:pt x="131683" y="1255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3203"/>
            <p:cNvSpPr/>
            <p:nvPr>
              <p:custDataLst>
                <p:tags r:id="rId43"/>
              </p:custDataLst>
            </p:nvPr>
          </p:nvSpPr>
          <p:spPr>
            <a:xfrm>
              <a:off x="2307621" y="3587750"/>
              <a:ext cx="124430" cy="107951"/>
            </a:xfrm>
            <a:custGeom>
              <a:avLst/>
              <a:gdLst/>
              <a:ahLst/>
              <a:cxnLst/>
              <a:rect l="0" t="0" r="0" b="0"/>
              <a:pathLst>
                <a:path w="124430" h="107951">
                  <a:moveTo>
                    <a:pt x="92679" y="0"/>
                  </a:moveTo>
                  <a:lnTo>
                    <a:pt x="92679" y="0"/>
                  </a:lnTo>
                  <a:lnTo>
                    <a:pt x="101517" y="0"/>
                  </a:lnTo>
                  <a:lnTo>
                    <a:pt x="102099" y="705"/>
                  </a:lnTo>
                  <a:lnTo>
                    <a:pt x="101781" y="1881"/>
                  </a:lnTo>
                  <a:lnTo>
                    <a:pt x="71941" y="44964"/>
                  </a:lnTo>
                  <a:lnTo>
                    <a:pt x="38752" y="70386"/>
                  </a:lnTo>
                  <a:lnTo>
                    <a:pt x="21902" y="74477"/>
                  </a:lnTo>
                  <a:lnTo>
                    <a:pt x="6876" y="75689"/>
                  </a:lnTo>
                  <a:lnTo>
                    <a:pt x="3726" y="74449"/>
                  </a:lnTo>
                  <a:lnTo>
                    <a:pt x="1627" y="72210"/>
                  </a:lnTo>
                  <a:lnTo>
                    <a:pt x="228" y="69307"/>
                  </a:lnTo>
                  <a:lnTo>
                    <a:pt x="0" y="66665"/>
                  </a:lnTo>
                  <a:lnTo>
                    <a:pt x="1629" y="61850"/>
                  </a:lnTo>
                  <a:lnTo>
                    <a:pt x="3757" y="60283"/>
                  </a:lnTo>
                  <a:lnTo>
                    <a:pt x="9884" y="58543"/>
                  </a:lnTo>
                  <a:lnTo>
                    <a:pt x="31380" y="64305"/>
                  </a:lnTo>
                  <a:lnTo>
                    <a:pt x="70495" y="82934"/>
                  </a:lnTo>
                  <a:lnTo>
                    <a:pt x="124429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3204"/>
            <p:cNvSpPr/>
            <p:nvPr>
              <p:custDataLst>
                <p:tags r:id="rId44"/>
              </p:custDataLst>
            </p:nvPr>
          </p:nvSpPr>
          <p:spPr>
            <a:xfrm>
              <a:off x="2457450" y="3594983"/>
              <a:ext cx="49918" cy="164218"/>
            </a:xfrm>
            <a:custGeom>
              <a:avLst/>
              <a:gdLst/>
              <a:ahLst/>
              <a:cxnLst/>
              <a:rect l="0" t="0" r="0" b="0"/>
              <a:pathLst>
                <a:path w="49918" h="164218">
                  <a:moveTo>
                    <a:pt x="44450" y="5467"/>
                  </a:moveTo>
                  <a:lnTo>
                    <a:pt x="44450" y="5467"/>
                  </a:lnTo>
                  <a:lnTo>
                    <a:pt x="49917" y="0"/>
                  </a:lnTo>
                  <a:lnTo>
                    <a:pt x="47167" y="2749"/>
                  </a:lnTo>
                  <a:lnTo>
                    <a:pt x="29414" y="45824"/>
                  </a:lnTo>
                  <a:lnTo>
                    <a:pt x="13812" y="89237"/>
                  </a:lnTo>
                  <a:lnTo>
                    <a:pt x="0" y="164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3205"/>
            <p:cNvSpPr/>
            <p:nvPr>
              <p:custDataLst>
                <p:tags r:id="rId45"/>
              </p:custDataLst>
            </p:nvPr>
          </p:nvSpPr>
          <p:spPr>
            <a:xfrm>
              <a:off x="2533650" y="3685104"/>
              <a:ext cx="152401" cy="98497"/>
            </a:xfrm>
            <a:custGeom>
              <a:avLst/>
              <a:gdLst/>
              <a:ahLst/>
              <a:cxnLst/>
              <a:rect l="0" t="0" r="0" b="0"/>
              <a:pathLst>
                <a:path w="152401" h="98497">
                  <a:moveTo>
                    <a:pt x="0" y="23296"/>
                  </a:moveTo>
                  <a:lnTo>
                    <a:pt x="0" y="23296"/>
                  </a:lnTo>
                  <a:lnTo>
                    <a:pt x="12865" y="8549"/>
                  </a:lnTo>
                  <a:lnTo>
                    <a:pt x="14927" y="4998"/>
                  </a:lnTo>
                  <a:lnTo>
                    <a:pt x="17712" y="2631"/>
                  </a:lnTo>
                  <a:lnTo>
                    <a:pt x="24570" y="0"/>
                  </a:lnTo>
                  <a:lnTo>
                    <a:pt x="28375" y="710"/>
                  </a:lnTo>
                  <a:lnTo>
                    <a:pt x="36365" y="5261"/>
                  </a:lnTo>
                  <a:lnTo>
                    <a:pt x="52286" y="24045"/>
                  </a:lnTo>
                  <a:lnTo>
                    <a:pt x="58046" y="33271"/>
                  </a:lnTo>
                  <a:lnTo>
                    <a:pt x="59194" y="45839"/>
                  </a:lnTo>
                  <a:lnTo>
                    <a:pt x="54183" y="73532"/>
                  </a:lnTo>
                  <a:lnTo>
                    <a:pt x="45629" y="94470"/>
                  </a:lnTo>
                  <a:lnTo>
                    <a:pt x="47353" y="96145"/>
                  </a:lnTo>
                  <a:lnTo>
                    <a:pt x="54912" y="98007"/>
                  </a:lnTo>
                  <a:lnTo>
                    <a:pt x="100949" y="98496"/>
                  </a:lnTo>
                  <a:lnTo>
                    <a:pt x="152400" y="931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3206"/>
            <p:cNvSpPr/>
            <p:nvPr>
              <p:custDataLst>
                <p:tags r:id="rId46"/>
              </p:custDataLst>
            </p:nvPr>
          </p:nvSpPr>
          <p:spPr>
            <a:xfrm>
              <a:off x="930485" y="3309495"/>
              <a:ext cx="47416" cy="43306"/>
            </a:xfrm>
            <a:custGeom>
              <a:avLst/>
              <a:gdLst/>
              <a:ahLst/>
              <a:cxnLst/>
              <a:rect l="0" t="0" r="0" b="0"/>
              <a:pathLst>
                <a:path w="47416" h="43306">
                  <a:moveTo>
                    <a:pt x="47415" y="11555"/>
                  </a:moveTo>
                  <a:lnTo>
                    <a:pt x="47415" y="11555"/>
                  </a:lnTo>
                  <a:lnTo>
                    <a:pt x="40934" y="10849"/>
                  </a:lnTo>
                  <a:lnTo>
                    <a:pt x="6475" y="0"/>
                  </a:lnTo>
                  <a:lnTo>
                    <a:pt x="4599" y="324"/>
                  </a:lnTo>
                  <a:lnTo>
                    <a:pt x="634" y="2565"/>
                  </a:lnTo>
                  <a:lnTo>
                    <a:pt x="0" y="4856"/>
                  </a:lnTo>
                  <a:lnTo>
                    <a:pt x="3566" y="37762"/>
                  </a:lnTo>
                  <a:lnTo>
                    <a:pt x="4777" y="39609"/>
                  </a:lnTo>
                  <a:lnTo>
                    <a:pt x="6289" y="40841"/>
                  </a:lnTo>
                  <a:lnTo>
                    <a:pt x="9852" y="42210"/>
                  </a:lnTo>
                  <a:lnTo>
                    <a:pt x="21908" y="43299"/>
                  </a:lnTo>
                  <a:lnTo>
                    <a:pt x="16538" y="43305"/>
                  </a:lnTo>
                  <a:lnTo>
                    <a:pt x="20806" y="36397"/>
                  </a:lnTo>
                  <a:lnTo>
                    <a:pt x="21856" y="27709"/>
                  </a:lnTo>
                  <a:lnTo>
                    <a:pt x="21944" y="28848"/>
                  </a:lnTo>
                  <a:lnTo>
                    <a:pt x="9315" y="43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3207"/>
            <p:cNvSpPr/>
            <p:nvPr>
              <p:custDataLst>
                <p:tags r:id="rId47"/>
              </p:custDataLst>
            </p:nvPr>
          </p:nvSpPr>
          <p:spPr>
            <a:xfrm>
              <a:off x="711200" y="3587750"/>
              <a:ext cx="127001" cy="22709"/>
            </a:xfrm>
            <a:custGeom>
              <a:avLst/>
              <a:gdLst/>
              <a:ahLst/>
              <a:cxnLst/>
              <a:rect l="0" t="0" r="0" b="0"/>
              <a:pathLst>
                <a:path w="127001" h="22709">
                  <a:moveTo>
                    <a:pt x="0" y="19050"/>
                  </a:moveTo>
                  <a:lnTo>
                    <a:pt x="0" y="19050"/>
                  </a:lnTo>
                  <a:lnTo>
                    <a:pt x="0" y="22421"/>
                  </a:lnTo>
                  <a:lnTo>
                    <a:pt x="706" y="22708"/>
                  </a:lnTo>
                  <a:lnTo>
                    <a:pt x="41442" y="4928"/>
                  </a:lnTo>
                  <a:lnTo>
                    <a:pt x="80100" y="973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3208"/>
            <p:cNvSpPr/>
            <p:nvPr>
              <p:custDataLst>
                <p:tags r:id="rId48"/>
              </p:custDataLst>
            </p:nvPr>
          </p:nvSpPr>
          <p:spPr>
            <a:xfrm>
              <a:off x="872663" y="3520833"/>
              <a:ext cx="105238" cy="155475"/>
            </a:xfrm>
            <a:custGeom>
              <a:avLst/>
              <a:gdLst/>
              <a:ahLst/>
              <a:cxnLst/>
              <a:rect l="0" t="0" r="0" b="0"/>
              <a:pathLst>
                <a:path w="105238" h="155475">
                  <a:moveTo>
                    <a:pt x="16337" y="22467"/>
                  </a:moveTo>
                  <a:lnTo>
                    <a:pt x="16337" y="22467"/>
                  </a:lnTo>
                  <a:lnTo>
                    <a:pt x="12966" y="22467"/>
                  </a:lnTo>
                  <a:lnTo>
                    <a:pt x="11973" y="21761"/>
                  </a:lnTo>
                  <a:lnTo>
                    <a:pt x="11311" y="20585"/>
                  </a:lnTo>
                  <a:lnTo>
                    <a:pt x="10249" y="13629"/>
                  </a:lnTo>
                  <a:lnTo>
                    <a:pt x="11572" y="11636"/>
                  </a:lnTo>
                  <a:lnTo>
                    <a:pt x="16806" y="7540"/>
                  </a:lnTo>
                  <a:lnTo>
                    <a:pt x="23836" y="5249"/>
                  </a:lnTo>
                  <a:lnTo>
                    <a:pt x="52733" y="0"/>
                  </a:lnTo>
                  <a:lnTo>
                    <a:pt x="63322" y="1428"/>
                  </a:lnTo>
                  <a:lnTo>
                    <a:pt x="67416" y="4208"/>
                  </a:lnTo>
                  <a:lnTo>
                    <a:pt x="73846" y="12940"/>
                  </a:lnTo>
                  <a:lnTo>
                    <a:pt x="73411" y="27640"/>
                  </a:lnTo>
                  <a:lnTo>
                    <a:pt x="61634" y="62451"/>
                  </a:lnTo>
                  <a:lnTo>
                    <a:pt x="31093" y="108845"/>
                  </a:lnTo>
                  <a:lnTo>
                    <a:pt x="0" y="151914"/>
                  </a:lnTo>
                  <a:lnTo>
                    <a:pt x="507" y="153215"/>
                  </a:lnTo>
                  <a:lnTo>
                    <a:pt x="2256" y="154082"/>
                  </a:lnTo>
                  <a:lnTo>
                    <a:pt x="25315" y="155474"/>
                  </a:lnTo>
                  <a:lnTo>
                    <a:pt x="105237" y="1367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3209"/>
            <p:cNvSpPr/>
            <p:nvPr>
              <p:custDataLst>
                <p:tags r:id="rId49"/>
              </p:custDataLst>
            </p:nvPr>
          </p:nvSpPr>
          <p:spPr>
            <a:xfrm>
              <a:off x="991178" y="3613150"/>
              <a:ext cx="126423" cy="107951"/>
            </a:xfrm>
            <a:custGeom>
              <a:avLst/>
              <a:gdLst/>
              <a:ahLst/>
              <a:cxnLst/>
              <a:rect l="0" t="0" r="0" b="0"/>
              <a:pathLst>
                <a:path w="126423" h="107951">
                  <a:moveTo>
                    <a:pt x="94672" y="0"/>
                  </a:moveTo>
                  <a:lnTo>
                    <a:pt x="94672" y="0"/>
                  </a:lnTo>
                  <a:lnTo>
                    <a:pt x="98043" y="3371"/>
                  </a:lnTo>
                  <a:lnTo>
                    <a:pt x="98330" y="5069"/>
                  </a:lnTo>
                  <a:lnTo>
                    <a:pt x="97816" y="6907"/>
                  </a:lnTo>
                  <a:lnTo>
                    <a:pt x="96768" y="8838"/>
                  </a:lnTo>
                  <a:lnTo>
                    <a:pt x="88314" y="39911"/>
                  </a:lnTo>
                  <a:lnTo>
                    <a:pt x="53613" y="84809"/>
                  </a:lnTo>
                  <a:lnTo>
                    <a:pt x="35683" y="99930"/>
                  </a:lnTo>
                  <a:lnTo>
                    <a:pt x="24005" y="104385"/>
                  </a:lnTo>
                  <a:lnTo>
                    <a:pt x="6002" y="107246"/>
                  </a:lnTo>
                  <a:lnTo>
                    <a:pt x="3809" y="106069"/>
                  </a:lnTo>
                  <a:lnTo>
                    <a:pt x="2347" y="103874"/>
                  </a:lnTo>
                  <a:lnTo>
                    <a:pt x="0" y="93582"/>
                  </a:lnTo>
                  <a:lnTo>
                    <a:pt x="1560" y="89100"/>
                  </a:lnTo>
                  <a:lnTo>
                    <a:pt x="2964" y="86916"/>
                  </a:lnTo>
                  <a:lnTo>
                    <a:pt x="13931" y="84491"/>
                  </a:lnTo>
                  <a:lnTo>
                    <a:pt x="38058" y="85007"/>
                  </a:lnTo>
                  <a:lnTo>
                    <a:pt x="79926" y="94162"/>
                  </a:lnTo>
                  <a:lnTo>
                    <a:pt x="126422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3210"/>
            <p:cNvSpPr/>
            <p:nvPr>
              <p:custDataLst>
                <p:tags r:id="rId50"/>
              </p:custDataLst>
            </p:nvPr>
          </p:nvSpPr>
          <p:spPr>
            <a:xfrm>
              <a:off x="1136650" y="3641241"/>
              <a:ext cx="57151" cy="156060"/>
            </a:xfrm>
            <a:custGeom>
              <a:avLst/>
              <a:gdLst/>
              <a:ahLst/>
              <a:cxnLst/>
              <a:rect l="0" t="0" r="0" b="0"/>
              <a:pathLst>
                <a:path w="57151" h="156060">
                  <a:moveTo>
                    <a:pt x="57150" y="3659"/>
                  </a:moveTo>
                  <a:lnTo>
                    <a:pt x="57150" y="3659"/>
                  </a:lnTo>
                  <a:lnTo>
                    <a:pt x="57150" y="288"/>
                  </a:lnTo>
                  <a:lnTo>
                    <a:pt x="56444" y="0"/>
                  </a:lnTo>
                  <a:lnTo>
                    <a:pt x="53779" y="1563"/>
                  </a:lnTo>
                  <a:lnTo>
                    <a:pt x="34368" y="43216"/>
                  </a:lnTo>
                  <a:lnTo>
                    <a:pt x="15726" y="90756"/>
                  </a:lnTo>
                  <a:lnTo>
                    <a:pt x="0" y="1560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3211"/>
            <p:cNvSpPr/>
            <p:nvPr>
              <p:custDataLst>
                <p:tags r:id="rId51"/>
              </p:custDataLst>
            </p:nvPr>
          </p:nvSpPr>
          <p:spPr>
            <a:xfrm>
              <a:off x="1187450" y="3749780"/>
              <a:ext cx="114301" cy="140599"/>
            </a:xfrm>
            <a:custGeom>
              <a:avLst/>
              <a:gdLst/>
              <a:ahLst/>
              <a:cxnLst/>
              <a:rect l="0" t="0" r="0" b="0"/>
              <a:pathLst>
                <a:path w="114301" h="140599">
                  <a:moveTo>
                    <a:pt x="0" y="9420"/>
                  </a:moveTo>
                  <a:lnTo>
                    <a:pt x="0" y="9420"/>
                  </a:lnTo>
                  <a:lnTo>
                    <a:pt x="21048" y="582"/>
                  </a:lnTo>
                  <a:lnTo>
                    <a:pt x="25321" y="0"/>
                  </a:lnTo>
                  <a:lnTo>
                    <a:pt x="31950" y="1235"/>
                  </a:lnTo>
                  <a:lnTo>
                    <a:pt x="39649" y="5897"/>
                  </a:lnTo>
                  <a:lnTo>
                    <a:pt x="65126" y="33684"/>
                  </a:lnTo>
                  <a:lnTo>
                    <a:pt x="70808" y="46545"/>
                  </a:lnTo>
                  <a:lnTo>
                    <a:pt x="71922" y="57905"/>
                  </a:lnTo>
                  <a:lnTo>
                    <a:pt x="69360" y="68363"/>
                  </a:lnTo>
                  <a:lnTo>
                    <a:pt x="56217" y="90443"/>
                  </a:lnTo>
                  <a:lnTo>
                    <a:pt x="30833" y="118143"/>
                  </a:lnTo>
                  <a:lnTo>
                    <a:pt x="29727" y="120707"/>
                  </a:lnTo>
                  <a:lnTo>
                    <a:pt x="29696" y="123123"/>
                  </a:lnTo>
                  <a:lnTo>
                    <a:pt x="30381" y="125438"/>
                  </a:lnTo>
                  <a:lnTo>
                    <a:pt x="41457" y="135439"/>
                  </a:lnTo>
                  <a:lnTo>
                    <a:pt x="71629" y="140598"/>
                  </a:lnTo>
                  <a:lnTo>
                    <a:pt x="114300" y="1364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3212"/>
            <p:cNvSpPr/>
            <p:nvPr>
              <p:custDataLst>
                <p:tags r:id="rId52"/>
              </p:custDataLst>
            </p:nvPr>
          </p:nvSpPr>
          <p:spPr>
            <a:xfrm>
              <a:off x="2149821" y="2863850"/>
              <a:ext cx="66330" cy="450851"/>
            </a:xfrm>
            <a:custGeom>
              <a:avLst/>
              <a:gdLst/>
              <a:ahLst/>
              <a:cxnLst/>
              <a:rect l="0" t="0" r="0" b="0"/>
              <a:pathLst>
                <a:path w="66330" h="450851">
                  <a:moveTo>
                    <a:pt x="66329" y="0"/>
                  </a:moveTo>
                  <a:lnTo>
                    <a:pt x="66329" y="0"/>
                  </a:lnTo>
                  <a:lnTo>
                    <a:pt x="64447" y="20722"/>
                  </a:lnTo>
                  <a:lnTo>
                    <a:pt x="50319" y="67349"/>
                  </a:lnTo>
                  <a:lnTo>
                    <a:pt x="44508" y="111611"/>
                  </a:lnTo>
                  <a:lnTo>
                    <a:pt x="40638" y="144149"/>
                  </a:lnTo>
                  <a:lnTo>
                    <a:pt x="34493" y="190642"/>
                  </a:lnTo>
                  <a:lnTo>
                    <a:pt x="26322" y="236168"/>
                  </a:lnTo>
                  <a:lnTo>
                    <a:pt x="18915" y="273592"/>
                  </a:lnTo>
                  <a:lnTo>
                    <a:pt x="10919" y="311390"/>
                  </a:lnTo>
                  <a:lnTo>
                    <a:pt x="6425" y="345594"/>
                  </a:lnTo>
                  <a:lnTo>
                    <a:pt x="2013" y="390735"/>
                  </a:lnTo>
                  <a:lnTo>
                    <a:pt x="0" y="425277"/>
                  </a:lnTo>
                  <a:lnTo>
                    <a:pt x="943" y="433801"/>
                  </a:lnTo>
                  <a:lnTo>
                    <a:pt x="2983" y="439484"/>
                  </a:lnTo>
                  <a:lnTo>
                    <a:pt x="15529" y="450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3213"/>
            <p:cNvSpPr/>
            <p:nvPr>
              <p:custDataLst>
                <p:tags r:id="rId53"/>
              </p:custDataLst>
            </p:nvPr>
          </p:nvSpPr>
          <p:spPr>
            <a:xfrm>
              <a:off x="2170475" y="3079750"/>
              <a:ext cx="172676" cy="171451"/>
            </a:xfrm>
            <a:custGeom>
              <a:avLst/>
              <a:gdLst/>
              <a:ahLst/>
              <a:cxnLst/>
              <a:rect l="0" t="0" r="0" b="0"/>
              <a:pathLst>
                <a:path w="172676" h="171451">
                  <a:moveTo>
                    <a:pt x="172675" y="0"/>
                  </a:moveTo>
                  <a:lnTo>
                    <a:pt x="172675" y="0"/>
                  </a:lnTo>
                  <a:lnTo>
                    <a:pt x="131248" y="34519"/>
                  </a:lnTo>
                  <a:lnTo>
                    <a:pt x="89242" y="66426"/>
                  </a:lnTo>
                  <a:lnTo>
                    <a:pt x="46128" y="101133"/>
                  </a:lnTo>
                  <a:lnTo>
                    <a:pt x="13544" y="128632"/>
                  </a:lnTo>
                  <a:lnTo>
                    <a:pt x="4818" y="144188"/>
                  </a:lnTo>
                  <a:lnTo>
                    <a:pt x="0" y="160039"/>
                  </a:lnTo>
                  <a:lnTo>
                    <a:pt x="13925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3214"/>
            <p:cNvSpPr/>
            <p:nvPr>
              <p:custDataLst>
                <p:tags r:id="rId54"/>
              </p:custDataLst>
            </p:nvPr>
          </p:nvSpPr>
          <p:spPr>
            <a:xfrm>
              <a:off x="2214307" y="3143250"/>
              <a:ext cx="166944" cy="107951"/>
            </a:xfrm>
            <a:custGeom>
              <a:avLst/>
              <a:gdLst/>
              <a:ahLst/>
              <a:cxnLst/>
              <a:rect l="0" t="0" r="0" b="0"/>
              <a:pathLst>
                <a:path w="166944" h="107951">
                  <a:moveTo>
                    <a:pt x="166943" y="0"/>
                  </a:moveTo>
                  <a:lnTo>
                    <a:pt x="166943" y="0"/>
                  </a:lnTo>
                  <a:lnTo>
                    <a:pt x="125498" y="20722"/>
                  </a:lnTo>
                  <a:lnTo>
                    <a:pt x="87870" y="38595"/>
                  </a:lnTo>
                  <a:lnTo>
                    <a:pt x="44393" y="60227"/>
                  </a:lnTo>
                  <a:lnTo>
                    <a:pt x="137" y="97617"/>
                  </a:lnTo>
                  <a:lnTo>
                    <a:pt x="0" y="101061"/>
                  </a:lnTo>
                  <a:lnTo>
                    <a:pt x="20893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3215"/>
            <p:cNvSpPr/>
            <p:nvPr>
              <p:custDataLst>
                <p:tags r:id="rId55"/>
              </p:custDataLst>
            </p:nvPr>
          </p:nvSpPr>
          <p:spPr>
            <a:xfrm>
              <a:off x="2330450" y="3206750"/>
              <a:ext cx="159143" cy="114301"/>
            </a:xfrm>
            <a:custGeom>
              <a:avLst/>
              <a:gdLst/>
              <a:ahLst/>
              <a:cxnLst/>
              <a:rect l="0" t="0" r="0" b="0"/>
              <a:pathLst>
                <a:path w="159143" h="114301">
                  <a:moveTo>
                    <a:pt x="152400" y="0"/>
                  </a:moveTo>
                  <a:lnTo>
                    <a:pt x="152400" y="0"/>
                  </a:lnTo>
                  <a:lnTo>
                    <a:pt x="159142" y="6742"/>
                  </a:lnTo>
                  <a:lnTo>
                    <a:pt x="159011" y="10844"/>
                  </a:lnTo>
                  <a:lnTo>
                    <a:pt x="153222" y="21048"/>
                  </a:lnTo>
                  <a:lnTo>
                    <a:pt x="111194" y="49181"/>
                  </a:lnTo>
                  <a:lnTo>
                    <a:pt x="73078" y="70784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3216"/>
            <p:cNvSpPr/>
            <p:nvPr>
              <p:custDataLst>
                <p:tags r:id="rId56"/>
              </p:custDataLst>
            </p:nvPr>
          </p:nvSpPr>
          <p:spPr>
            <a:xfrm>
              <a:off x="946150" y="3073661"/>
              <a:ext cx="12701" cy="234690"/>
            </a:xfrm>
            <a:custGeom>
              <a:avLst/>
              <a:gdLst/>
              <a:ahLst/>
              <a:cxnLst/>
              <a:rect l="0" t="0" r="0" b="0"/>
              <a:pathLst>
                <a:path w="12701" h="234690">
                  <a:moveTo>
                    <a:pt x="0" y="6089"/>
                  </a:moveTo>
                  <a:lnTo>
                    <a:pt x="0" y="6089"/>
                  </a:lnTo>
                  <a:lnTo>
                    <a:pt x="0" y="0"/>
                  </a:lnTo>
                  <a:lnTo>
                    <a:pt x="0" y="42387"/>
                  </a:lnTo>
                  <a:lnTo>
                    <a:pt x="0" y="84651"/>
                  </a:lnTo>
                  <a:lnTo>
                    <a:pt x="0" y="126813"/>
                  </a:lnTo>
                  <a:lnTo>
                    <a:pt x="4364" y="169636"/>
                  </a:lnTo>
                  <a:lnTo>
                    <a:pt x="6881" y="212904"/>
                  </a:lnTo>
                  <a:lnTo>
                    <a:pt x="12700" y="2346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3217"/>
            <p:cNvSpPr/>
            <p:nvPr>
              <p:custDataLst>
                <p:tags r:id="rId57"/>
              </p:custDataLst>
            </p:nvPr>
          </p:nvSpPr>
          <p:spPr>
            <a:xfrm>
              <a:off x="615950" y="3155950"/>
              <a:ext cx="196851" cy="209551"/>
            </a:xfrm>
            <a:custGeom>
              <a:avLst/>
              <a:gdLst/>
              <a:ahLst/>
              <a:cxnLst/>
              <a:rect l="0" t="0" r="0" b="0"/>
              <a:pathLst>
                <a:path w="196851" h="209551">
                  <a:moveTo>
                    <a:pt x="196850" y="0"/>
                  </a:moveTo>
                  <a:lnTo>
                    <a:pt x="196850" y="0"/>
                  </a:lnTo>
                  <a:lnTo>
                    <a:pt x="193479" y="0"/>
                  </a:lnTo>
                  <a:lnTo>
                    <a:pt x="148734" y="32507"/>
                  </a:lnTo>
                  <a:lnTo>
                    <a:pt x="102757" y="72717"/>
                  </a:lnTo>
                  <a:lnTo>
                    <a:pt x="66237" y="111103"/>
                  </a:lnTo>
                  <a:lnTo>
                    <a:pt x="34277" y="152866"/>
                  </a:lnTo>
                  <a:lnTo>
                    <a:pt x="0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3218"/>
            <p:cNvSpPr/>
            <p:nvPr>
              <p:custDataLst>
                <p:tags r:id="rId58"/>
              </p:custDataLst>
            </p:nvPr>
          </p:nvSpPr>
          <p:spPr>
            <a:xfrm>
              <a:off x="698500" y="3158929"/>
              <a:ext cx="120651" cy="162122"/>
            </a:xfrm>
            <a:custGeom>
              <a:avLst/>
              <a:gdLst/>
              <a:ahLst/>
              <a:cxnLst/>
              <a:rect l="0" t="0" r="0" b="0"/>
              <a:pathLst>
                <a:path w="120651" h="162122">
                  <a:moveTo>
                    <a:pt x="120650" y="3371"/>
                  </a:moveTo>
                  <a:lnTo>
                    <a:pt x="120650" y="3371"/>
                  </a:lnTo>
                  <a:lnTo>
                    <a:pt x="120650" y="0"/>
                  </a:lnTo>
                  <a:lnTo>
                    <a:pt x="115006" y="3990"/>
                  </a:lnTo>
                  <a:lnTo>
                    <a:pt x="73266" y="44522"/>
                  </a:lnTo>
                  <a:lnTo>
                    <a:pt x="33287" y="87777"/>
                  </a:lnTo>
                  <a:lnTo>
                    <a:pt x="11697" y="118221"/>
                  </a:lnTo>
                  <a:lnTo>
                    <a:pt x="0" y="1621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3219"/>
            <p:cNvSpPr/>
            <p:nvPr>
              <p:custDataLst>
                <p:tags r:id="rId59"/>
              </p:custDataLst>
            </p:nvPr>
          </p:nvSpPr>
          <p:spPr>
            <a:xfrm>
              <a:off x="781050" y="3234842"/>
              <a:ext cx="114141" cy="149709"/>
            </a:xfrm>
            <a:custGeom>
              <a:avLst/>
              <a:gdLst/>
              <a:ahLst/>
              <a:cxnLst/>
              <a:rect l="0" t="0" r="0" b="0"/>
              <a:pathLst>
                <a:path w="114141" h="149709">
                  <a:moveTo>
                    <a:pt x="88900" y="3658"/>
                  </a:moveTo>
                  <a:lnTo>
                    <a:pt x="88900" y="3658"/>
                  </a:lnTo>
                  <a:lnTo>
                    <a:pt x="107061" y="0"/>
                  </a:lnTo>
                  <a:lnTo>
                    <a:pt x="114140" y="1562"/>
                  </a:lnTo>
                  <a:lnTo>
                    <a:pt x="113488" y="5083"/>
                  </a:lnTo>
                  <a:lnTo>
                    <a:pt x="82014" y="50518"/>
                  </a:lnTo>
                  <a:lnTo>
                    <a:pt x="40745" y="96576"/>
                  </a:lnTo>
                  <a:lnTo>
                    <a:pt x="0" y="1497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3220"/>
            <p:cNvSpPr/>
            <p:nvPr>
              <p:custDataLst>
                <p:tags r:id="rId60"/>
              </p:custDataLst>
            </p:nvPr>
          </p:nvSpPr>
          <p:spPr>
            <a:xfrm>
              <a:off x="1898650" y="3270250"/>
              <a:ext cx="21911" cy="31310"/>
            </a:xfrm>
            <a:custGeom>
              <a:avLst/>
              <a:gdLst/>
              <a:ahLst/>
              <a:cxnLst/>
              <a:rect l="0" t="0" r="0" b="0"/>
              <a:pathLst>
                <a:path w="21911" h="31310">
                  <a:moveTo>
                    <a:pt x="0" y="0"/>
                  </a:moveTo>
                  <a:lnTo>
                    <a:pt x="0" y="0"/>
                  </a:lnTo>
                  <a:lnTo>
                    <a:pt x="0" y="30260"/>
                  </a:lnTo>
                  <a:lnTo>
                    <a:pt x="706" y="30757"/>
                  </a:lnTo>
                  <a:lnTo>
                    <a:pt x="3371" y="31309"/>
                  </a:lnTo>
                  <a:lnTo>
                    <a:pt x="4364" y="30750"/>
                  </a:lnTo>
                  <a:lnTo>
                    <a:pt x="5026" y="29673"/>
                  </a:lnTo>
                  <a:lnTo>
                    <a:pt x="5467" y="28248"/>
                  </a:lnTo>
                  <a:lnTo>
                    <a:pt x="11260" y="18867"/>
                  </a:lnTo>
                  <a:lnTo>
                    <a:pt x="12415" y="10547"/>
                  </a:lnTo>
                  <a:lnTo>
                    <a:pt x="11805" y="9854"/>
                  </a:lnTo>
                  <a:lnTo>
                    <a:pt x="10692" y="10097"/>
                  </a:lnTo>
                  <a:lnTo>
                    <a:pt x="9245" y="10965"/>
                  </a:lnTo>
                  <a:lnTo>
                    <a:pt x="8280" y="12248"/>
                  </a:lnTo>
                  <a:lnTo>
                    <a:pt x="3233" y="24757"/>
                  </a:lnTo>
                  <a:lnTo>
                    <a:pt x="2861" y="27088"/>
                  </a:lnTo>
                  <a:lnTo>
                    <a:pt x="3318" y="28642"/>
                  </a:lnTo>
                  <a:lnTo>
                    <a:pt x="4329" y="29678"/>
                  </a:lnTo>
                  <a:lnTo>
                    <a:pt x="5708" y="29663"/>
                  </a:lnTo>
                  <a:lnTo>
                    <a:pt x="9122" y="27765"/>
                  </a:lnTo>
                  <a:lnTo>
                    <a:pt x="17063" y="21503"/>
                  </a:lnTo>
                  <a:lnTo>
                    <a:pt x="21224" y="20140"/>
                  </a:lnTo>
                  <a:lnTo>
                    <a:pt x="21910" y="20482"/>
                  </a:lnTo>
                  <a:lnTo>
                    <a:pt x="1905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3221"/>
            <p:cNvSpPr/>
            <p:nvPr>
              <p:custDataLst>
                <p:tags r:id="rId61"/>
              </p:custDataLst>
            </p:nvPr>
          </p:nvSpPr>
          <p:spPr>
            <a:xfrm>
              <a:off x="1822528" y="3403600"/>
              <a:ext cx="114223" cy="89613"/>
            </a:xfrm>
            <a:custGeom>
              <a:avLst/>
              <a:gdLst/>
              <a:ahLst/>
              <a:cxnLst/>
              <a:rect l="0" t="0" r="0" b="0"/>
              <a:pathLst>
                <a:path w="114223" h="89613">
                  <a:moveTo>
                    <a:pt x="6272" y="12700"/>
                  </a:moveTo>
                  <a:lnTo>
                    <a:pt x="6272" y="12700"/>
                  </a:lnTo>
                  <a:lnTo>
                    <a:pt x="183" y="6612"/>
                  </a:lnTo>
                  <a:lnTo>
                    <a:pt x="0" y="13169"/>
                  </a:lnTo>
                  <a:lnTo>
                    <a:pt x="17225" y="57666"/>
                  </a:lnTo>
                  <a:lnTo>
                    <a:pt x="29491" y="87600"/>
                  </a:lnTo>
                  <a:lnTo>
                    <a:pt x="32334" y="89445"/>
                  </a:lnTo>
                  <a:lnTo>
                    <a:pt x="41138" y="89612"/>
                  </a:lnTo>
                  <a:lnTo>
                    <a:pt x="45039" y="87964"/>
                  </a:lnTo>
                  <a:lnTo>
                    <a:pt x="51253" y="82369"/>
                  </a:lnTo>
                  <a:lnTo>
                    <a:pt x="58719" y="71286"/>
                  </a:lnTo>
                  <a:lnTo>
                    <a:pt x="64684" y="49447"/>
                  </a:lnTo>
                  <a:lnTo>
                    <a:pt x="66380" y="47781"/>
                  </a:lnTo>
                  <a:lnTo>
                    <a:pt x="67511" y="47377"/>
                  </a:lnTo>
                  <a:lnTo>
                    <a:pt x="68264" y="47812"/>
                  </a:lnTo>
                  <a:lnTo>
                    <a:pt x="90963" y="83724"/>
                  </a:lnTo>
                  <a:lnTo>
                    <a:pt x="93072" y="84743"/>
                  </a:lnTo>
                  <a:lnTo>
                    <a:pt x="95183" y="84718"/>
                  </a:lnTo>
                  <a:lnTo>
                    <a:pt x="97296" y="83995"/>
                  </a:lnTo>
                  <a:lnTo>
                    <a:pt x="101525" y="77548"/>
                  </a:lnTo>
                  <a:lnTo>
                    <a:pt x="111400" y="50141"/>
                  </a:lnTo>
                  <a:lnTo>
                    <a:pt x="112680" y="31555"/>
                  </a:lnTo>
                  <a:lnTo>
                    <a:pt x="110316" y="14053"/>
                  </a:lnTo>
                  <a:lnTo>
                    <a:pt x="11422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3222"/>
            <p:cNvSpPr/>
            <p:nvPr>
              <p:custDataLst>
                <p:tags r:id="rId62"/>
              </p:custDataLst>
            </p:nvPr>
          </p:nvSpPr>
          <p:spPr>
            <a:xfrm>
              <a:off x="1988694" y="3359150"/>
              <a:ext cx="11557" cy="146051"/>
            </a:xfrm>
            <a:custGeom>
              <a:avLst/>
              <a:gdLst/>
              <a:ahLst/>
              <a:cxnLst/>
              <a:rect l="0" t="0" r="0" b="0"/>
              <a:pathLst>
                <a:path w="11557" h="146051">
                  <a:moveTo>
                    <a:pt x="11556" y="0"/>
                  </a:moveTo>
                  <a:lnTo>
                    <a:pt x="11556" y="0"/>
                  </a:lnTo>
                  <a:lnTo>
                    <a:pt x="11556" y="3371"/>
                  </a:lnTo>
                  <a:lnTo>
                    <a:pt x="9674" y="6907"/>
                  </a:lnTo>
                  <a:lnTo>
                    <a:pt x="2718" y="14927"/>
                  </a:lnTo>
                  <a:lnTo>
                    <a:pt x="0" y="31312"/>
                  </a:lnTo>
                  <a:lnTo>
                    <a:pt x="888" y="72231"/>
                  </a:lnTo>
                  <a:lnTo>
                    <a:pt x="5206" y="14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3223"/>
            <p:cNvSpPr/>
            <p:nvPr>
              <p:custDataLst>
                <p:tags r:id="rId63"/>
              </p:custDataLst>
            </p:nvPr>
          </p:nvSpPr>
          <p:spPr>
            <a:xfrm>
              <a:off x="1734694" y="3403600"/>
              <a:ext cx="56007" cy="165101"/>
            </a:xfrm>
            <a:custGeom>
              <a:avLst/>
              <a:gdLst/>
              <a:ahLst/>
              <a:cxnLst/>
              <a:rect l="0" t="0" r="0" b="0"/>
              <a:pathLst>
                <a:path w="56007" h="165101">
                  <a:moveTo>
                    <a:pt x="11556" y="0"/>
                  </a:moveTo>
                  <a:lnTo>
                    <a:pt x="11556" y="0"/>
                  </a:lnTo>
                  <a:lnTo>
                    <a:pt x="2717" y="0"/>
                  </a:lnTo>
                  <a:lnTo>
                    <a:pt x="1430" y="2117"/>
                  </a:lnTo>
                  <a:lnTo>
                    <a:pt x="0" y="10113"/>
                  </a:lnTo>
                  <a:lnTo>
                    <a:pt x="12822" y="54292"/>
                  </a:lnTo>
                  <a:lnTo>
                    <a:pt x="24161" y="100962"/>
                  </a:lnTo>
                  <a:lnTo>
                    <a:pt x="37773" y="134766"/>
                  </a:lnTo>
                  <a:lnTo>
                    <a:pt x="56006" y="165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7" name="SMARTInkShape-3224"/>
          <p:cNvSpPr/>
          <p:nvPr>
            <p:custDataLst>
              <p:tags r:id="rId8"/>
            </p:custDataLst>
          </p:nvPr>
        </p:nvSpPr>
        <p:spPr>
          <a:xfrm>
            <a:off x="1723829" y="3405067"/>
            <a:ext cx="297948" cy="157284"/>
          </a:xfrm>
          <a:custGeom>
            <a:avLst/>
            <a:gdLst/>
            <a:ahLst/>
            <a:cxnLst/>
            <a:rect l="0" t="0" r="0" b="0"/>
            <a:pathLst>
              <a:path w="297948" h="157284">
                <a:moveTo>
                  <a:pt x="3371" y="93783"/>
                </a:moveTo>
                <a:lnTo>
                  <a:pt x="3371" y="93783"/>
                </a:lnTo>
                <a:lnTo>
                  <a:pt x="0" y="97154"/>
                </a:lnTo>
                <a:lnTo>
                  <a:pt x="1124" y="97441"/>
                </a:lnTo>
                <a:lnTo>
                  <a:pt x="13524" y="93769"/>
                </a:lnTo>
                <a:lnTo>
                  <a:pt x="57459" y="72920"/>
                </a:lnTo>
                <a:lnTo>
                  <a:pt x="93940" y="53339"/>
                </a:lnTo>
                <a:lnTo>
                  <a:pt x="134001" y="35938"/>
                </a:lnTo>
                <a:lnTo>
                  <a:pt x="176452" y="14859"/>
                </a:lnTo>
                <a:lnTo>
                  <a:pt x="216357" y="733"/>
                </a:lnTo>
                <a:lnTo>
                  <a:pt x="217328" y="0"/>
                </a:lnTo>
                <a:lnTo>
                  <a:pt x="192834" y="17689"/>
                </a:lnTo>
                <a:lnTo>
                  <a:pt x="146080" y="39999"/>
                </a:lnTo>
                <a:lnTo>
                  <a:pt x="105863" y="61149"/>
                </a:lnTo>
                <a:lnTo>
                  <a:pt x="61089" y="83887"/>
                </a:lnTo>
                <a:lnTo>
                  <a:pt x="43913" y="94222"/>
                </a:lnTo>
                <a:lnTo>
                  <a:pt x="42393" y="96192"/>
                </a:lnTo>
                <a:lnTo>
                  <a:pt x="42791" y="97506"/>
                </a:lnTo>
                <a:lnTo>
                  <a:pt x="44468" y="98382"/>
                </a:lnTo>
                <a:lnTo>
                  <a:pt x="90706" y="86087"/>
                </a:lnTo>
                <a:lnTo>
                  <a:pt x="131789" y="74334"/>
                </a:lnTo>
                <a:lnTo>
                  <a:pt x="173063" y="64463"/>
                </a:lnTo>
                <a:lnTo>
                  <a:pt x="214863" y="56779"/>
                </a:lnTo>
                <a:lnTo>
                  <a:pt x="214921" y="57119"/>
                </a:lnTo>
                <a:lnTo>
                  <a:pt x="174494" y="72353"/>
                </a:lnTo>
                <a:lnTo>
                  <a:pt x="130276" y="90543"/>
                </a:lnTo>
                <a:lnTo>
                  <a:pt x="93537" y="104433"/>
                </a:lnTo>
                <a:lnTo>
                  <a:pt x="109115" y="100303"/>
                </a:lnTo>
                <a:lnTo>
                  <a:pt x="155257" y="84749"/>
                </a:lnTo>
                <a:lnTo>
                  <a:pt x="194424" y="71351"/>
                </a:lnTo>
                <a:lnTo>
                  <a:pt x="229548" y="61031"/>
                </a:lnTo>
                <a:lnTo>
                  <a:pt x="275579" y="45804"/>
                </a:lnTo>
                <a:lnTo>
                  <a:pt x="297947" y="37980"/>
                </a:lnTo>
                <a:lnTo>
                  <a:pt x="297827" y="38236"/>
                </a:lnTo>
                <a:lnTo>
                  <a:pt x="270913" y="52695"/>
                </a:lnTo>
                <a:lnTo>
                  <a:pt x="262684" y="55060"/>
                </a:lnTo>
                <a:lnTo>
                  <a:pt x="256675" y="58463"/>
                </a:lnTo>
                <a:lnTo>
                  <a:pt x="256907" y="59653"/>
                </a:lnTo>
                <a:lnTo>
                  <a:pt x="262809" y="60975"/>
                </a:lnTo>
                <a:lnTo>
                  <a:pt x="289206" y="61940"/>
                </a:lnTo>
                <a:lnTo>
                  <a:pt x="289884" y="63382"/>
                </a:lnTo>
                <a:lnTo>
                  <a:pt x="286873" y="68747"/>
                </a:lnTo>
                <a:lnTo>
                  <a:pt x="270502" y="86443"/>
                </a:lnTo>
                <a:lnTo>
                  <a:pt x="227300" y="111932"/>
                </a:lnTo>
                <a:lnTo>
                  <a:pt x="187931" y="133168"/>
                </a:lnTo>
                <a:lnTo>
                  <a:pt x="144353" y="152958"/>
                </a:lnTo>
                <a:lnTo>
                  <a:pt x="124021" y="15728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4" name="SMARTInkShape-Group610"/>
          <p:cNvGrpSpPr/>
          <p:nvPr/>
        </p:nvGrpSpPr>
        <p:grpSpPr>
          <a:xfrm>
            <a:off x="2395596" y="2438400"/>
            <a:ext cx="544455" cy="927101"/>
            <a:chOff x="2395596" y="2438400"/>
            <a:chExt cx="544455" cy="927101"/>
          </a:xfrm>
        </p:grpSpPr>
        <p:sp>
          <p:nvSpPr>
            <p:cNvPr id="158" name="SMARTInkShape-3225"/>
            <p:cNvSpPr/>
            <p:nvPr>
              <p:custDataLst>
                <p:tags r:id="rId33"/>
              </p:custDataLst>
            </p:nvPr>
          </p:nvSpPr>
          <p:spPr>
            <a:xfrm>
              <a:off x="2395596" y="2765465"/>
              <a:ext cx="220605" cy="513117"/>
            </a:xfrm>
            <a:custGeom>
              <a:avLst/>
              <a:gdLst/>
              <a:ahLst/>
              <a:cxnLst/>
              <a:rect l="0" t="0" r="0" b="0"/>
              <a:pathLst>
                <a:path w="220605" h="513117">
                  <a:moveTo>
                    <a:pt x="220604" y="22185"/>
                  </a:moveTo>
                  <a:lnTo>
                    <a:pt x="220604" y="22185"/>
                  </a:lnTo>
                  <a:lnTo>
                    <a:pt x="220604" y="12072"/>
                  </a:lnTo>
                  <a:lnTo>
                    <a:pt x="218487" y="9093"/>
                  </a:lnTo>
                  <a:lnTo>
                    <a:pt x="214960" y="7107"/>
                  </a:lnTo>
                  <a:lnTo>
                    <a:pt x="207512" y="4195"/>
                  </a:lnTo>
                  <a:lnTo>
                    <a:pt x="205526" y="2430"/>
                  </a:lnTo>
                  <a:lnTo>
                    <a:pt x="204202" y="549"/>
                  </a:lnTo>
                  <a:lnTo>
                    <a:pt x="203319" y="0"/>
                  </a:lnTo>
                  <a:lnTo>
                    <a:pt x="202731" y="339"/>
                  </a:lnTo>
                  <a:lnTo>
                    <a:pt x="202339" y="1271"/>
                  </a:lnTo>
                  <a:lnTo>
                    <a:pt x="195825" y="46364"/>
                  </a:lnTo>
                  <a:lnTo>
                    <a:pt x="183672" y="87403"/>
                  </a:lnTo>
                  <a:lnTo>
                    <a:pt x="170897" y="130004"/>
                  </a:lnTo>
                  <a:lnTo>
                    <a:pt x="158917" y="174938"/>
                  </a:lnTo>
                  <a:lnTo>
                    <a:pt x="146591" y="222528"/>
                  </a:lnTo>
                  <a:lnTo>
                    <a:pt x="136037" y="260914"/>
                  </a:lnTo>
                  <a:lnTo>
                    <a:pt x="123910" y="305886"/>
                  </a:lnTo>
                  <a:lnTo>
                    <a:pt x="112226" y="347309"/>
                  </a:lnTo>
                  <a:lnTo>
                    <a:pt x="99007" y="388698"/>
                  </a:lnTo>
                  <a:lnTo>
                    <a:pt x="85943" y="429330"/>
                  </a:lnTo>
                  <a:lnTo>
                    <a:pt x="80018" y="467877"/>
                  </a:lnTo>
                  <a:lnTo>
                    <a:pt x="74874" y="513048"/>
                  </a:lnTo>
                  <a:lnTo>
                    <a:pt x="74767" y="513116"/>
                  </a:lnTo>
                  <a:lnTo>
                    <a:pt x="73912" y="506469"/>
                  </a:lnTo>
                  <a:lnTo>
                    <a:pt x="59811" y="469184"/>
                  </a:lnTo>
                  <a:lnTo>
                    <a:pt x="41146" y="446874"/>
                  </a:lnTo>
                  <a:lnTo>
                    <a:pt x="31249" y="440241"/>
                  </a:lnTo>
                  <a:lnTo>
                    <a:pt x="17743" y="436507"/>
                  </a:lnTo>
                  <a:lnTo>
                    <a:pt x="0" y="435027"/>
                  </a:lnTo>
                  <a:lnTo>
                    <a:pt x="157" y="435702"/>
                  </a:lnTo>
                  <a:lnTo>
                    <a:pt x="2213" y="438333"/>
                  </a:lnTo>
                  <a:lnTo>
                    <a:pt x="33393" y="462069"/>
                  </a:lnTo>
                  <a:lnTo>
                    <a:pt x="99954" y="485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3226"/>
            <p:cNvSpPr/>
            <p:nvPr>
              <p:custDataLst>
                <p:tags r:id="rId34"/>
              </p:custDataLst>
            </p:nvPr>
          </p:nvSpPr>
          <p:spPr>
            <a:xfrm>
              <a:off x="2438400" y="3206750"/>
              <a:ext cx="127001" cy="82551"/>
            </a:xfrm>
            <a:custGeom>
              <a:avLst/>
              <a:gdLst/>
              <a:ahLst/>
              <a:cxnLst/>
              <a:rect l="0" t="0" r="0" b="0"/>
              <a:pathLst>
                <a:path w="127001" h="82551">
                  <a:moveTo>
                    <a:pt x="127000" y="0"/>
                  </a:moveTo>
                  <a:lnTo>
                    <a:pt x="127000" y="0"/>
                  </a:lnTo>
                  <a:lnTo>
                    <a:pt x="123629" y="0"/>
                  </a:lnTo>
                  <a:lnTo>
                    <a:pt x="114791" y="3371"/>
                  </a:lnTo>
                  <a:lnTo>
                    <a:pt x="77458" y="28562"/>
                  </a:lnTo>
                  <a:lnTo>
                    <a:pt x="37486" y="56520"/>
                  </a:lnTo>
                  <a:lnTo>
                    <a:pt x="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3227"/>
            <p:cNvSpPr/>
            <p:nvPr>
              <p:custDataLst>
                <p:tags r:id="rId35"/>
              </p:custDataLst>
            </p:nvPr>
          </p:nvSpPr>
          <p:spPr>
            <a:xfrm>
              <a:off x="2421097" y="3263978"/>
              <a:ext cx="86942" cy="101523"/>
            </a:xfrm>
            <a:custGeom>
              <a:avLst/>
              <a:gdLst/>
              <a:ahLst/>
              <a:cxnLst/>
              <a:rect l="0" t="0" r="0" b="0"/>
              <a:pathLst>
                <a:path w="86942" h="101523">
                  <a:moveTo>
                    <a:pt x="61753" y="6272"/>
                  </a:moveTo>
                  <a:lnTo>
                    <a:pt x="61753" y="6272"/>
                  </a:lnTo>
                  <a:lnTo>
                    <a:pt x="61753" y="2901"/>
                  </a:lnTo>
                  <a:lnTo>
                    <a:pt x="61047" y="1908"/>
                  </a:lnTo>
                  <a:lnTo>
                    <a:pt x="59871" y="1246"/>
                  </a:lnTo>
                  <a:lnTo>
                    <a:pt x="52964" y="314"/>
                  </a:lnTo>
                  <a:lnTo>
                    <a:pt x="37988" y="0"/>
                  </a:lnTo>
                  <a:lnTo>
                    <a:pt x="31670" y="1838"/>
                  </a:lnTo>
                  <a:lnTo>
                    <a:pt x="28998" y="3316"/>
                  </a:lnTo>
                  <a:lnTo>
                    <a:pt x="18495" y="15509"/>
                  </a:lnTo>
                  <a:lnTo>
                    <a:pt x="14305" y="28487"/>
                  </a:lnTo>
                  <a:lnTo>
                    <a:pt x="12100" y="63003"/>
                  </a:lnTo>
                  <a:lnTo>
                    <a:pt x="14520" y="75936"/>
                  </a:lnTo>
                  <a:lnTo>
                    <a:pt x="19829" y="84976"/>
                  </a:lnTo>
                  <a:lnTo>
                    <a:pt x="23220" y="88375"/>
                  </a:lnTo>
                  <a:lnTo>
                    <a:pt x="28303" y="89935"/>
                  </a:lnTo>
                  <a:lnTo>
                    <a:pt x="47530" y="88760"/>
                  </a:lnTo>
                  <a:lnTo>
                    <a:pt x="58019" y="85736"/>
                  </a:lnTo>
                  <a:lnTo>
                    <a:pt x="75228" y="73326"/>
                  </a:lnTo>
                  <a:lnTo>
                    <a:pt x="81853" y="62179"/>
                  </a:lnTo>
                  <a:lnTo>
                    <a:pt x="83619" y="56244"/>
                  </a:lnTo>
                  <a:lnTo>
                    <a:pt x="83386" y="50875"/>
                  </a:lnTo>
                  <a:lnTo>
                    <a:pt x="79364" y="41147"/>
                  </a:lnTo>
                  <a:lnTo>
                    <a:pt x="72873" y="34002"/>
                  </a:lnTo>
                  <a:lnTo>
                    <a:pt x="69166" y="31108"/>
                  </a:lnTo>
                  <a:lnTo>
                    <a:pt x="57522" y="27894"/>
                  </a:lnTo>
                  <a:lnTo>
                    <a:pt x="43645" y="27170"/>
                  </a:lnTo>
                  <a:lnTo>
                    <a:pt x="30422" y="29201"/>
                  </a:lnTo>
                  <a:lnTo>
                    <a:pt x="19371" y="34337"/>
                  </a:lnTo>
                  <a:lnTo>
                    <a:pt x="10461" y="41323"/>
                  </a:lnTo>
                  <a:lnTo>
                    <a:pt x="4149" y="49131"/>
                  </a:lnTo>
                  <a:lnTo>
                    <a:pt x="0" y="68203"/>
                  </a:lnTo>
                  <a:lnTo>
                    <a:pt x="1534" y="74371"/>
                  </a:lnTo>
                  <a:lnTo>
                    <a:pt x="8884" y="84986"/>
                  </a:lnTo>
                  <a:lnTo>
                    <a:pt x="19205" y="90645"/>
                  </a:lnTo>
                  <a:lnTo>
                    <a:pt x="31554" y="92454"/>
                  </a:lnTo>
                  <a:lnTo>
                    <a:pt x="67332" y="86069"/>
                  </a:lnTo>
                  <a:lnTo>
                    <a:pt x="76697" y="80307"/>
                  </a:lnTo>
                  <a:lnTo>
                    <a:pt x="80182" y="76796"/>
                  </a:lnTo>
                  <a:lnTo>
                    <a:pt x="84055" y="69131"/>
                  </a:lnTo>
                  <a:lnTo>
                    <a:pt x="85087" y="65111"/>
                  </a:lnTo>
                  <a:lnTo>
                    <a:pt x="83659" y="61726"/>
                  </a:lnTo>
                  <a:lnTo>
                    <a:pt x="76428" y="56083"/>
                  </a:lnTo>
                  <a:lnTo>
                    <a:pt x="60457" y="52310"/>
                  </a:lnTo>
                  <a:lnTo>
                    <a:pt x="32438" y="56105"/>
                  </a:lnTo>
                  <a:lnTo>
                    <a:pt x="21443" y="59700"/>
                  </a:lnTo>
                  <a:lnTo>
                    <a:pt x="13733" y="67412"/>
                  </a:lnTo>
                  <a:lnTo>
                    <a:pt x="10690" y="72432"/>
                  </a:lnTo>
                  <a:lnTo>
                    <a:pt x="9366" y="76484"/>
                  </a:lnTo>
                  <a:lnTo>
                    <a:pt x="9190" y="79891"/>
                  </a:lnTo>
                  <a:lnTo>
                    <a:pt x="9777" y="82868"/>
                  </a:lnTo>
                  <a:lnTo>
                    <a:pt x="14193" y="88057"/>
                  </a:lnTo>
                  <a:lnTo>
                    <a:pt x="17347" y="90429"/>
                  </a:lnTo>
                  <a:lnTo>
                    <a:pt x="38639" y="93766"/>
                  </a:lnTo>
                  <a:lnTo>
                    <a:pt x="60549" y="91384"/>
                  </a:lnTo>
                  <a:lnTo>
                    <a:pt x="72036" y="86198"/>
                  </a:lnTo>
                  <a:lnTo>
                    <a:pt x="77075" y="82839"/>
                  </a:lnTo>
                  <a:lnTo>
                    <a:pt x="82674" y="75345"/>
                  </a:lnTo>
                  <a:lnTo>
                    <a:pt x="84167" y="71370"/>
                  </a:lnTo>
                  <a:lnTo>
                    <a:pt x="84457" y="68721"/>
                  </a:lnTo>
                  <a:lnTo>
                    <a:pt x="83944" y="66955"/>
                  </a:lnTo>
                  <a:lnTo>
                    <a:pt x="82897" y="65777"/>
                  </a:lnTo>
                  <a:lnTo>
                    <a:pt x="67939" y="64120"/>
                  </a:lnTo>
                  <a:lnTo>
                    <a:pt x="37601" y="69335"/>
                  </a:lnTo>
                  <a:lnTo>
                    <a:pt x="14929" y="79363"/>
                  </a:lnTo>
                  <a:lnTo>
                    <a:pt x="6135" y="87205"/>
                  </a:lnTo>
                  <a:lnTo>
                    <a:pt x="4213" y="90566"/>
                  </a:lnTo>
                  <a:lnTo>
                    <a:pt x="3638" y="93512"/>
                  </a:lnTo>
                  <a:lnTo>
                    <a:pt x="3959" y="96182"/>
                  </a:lnTo>
                  <a:lnTo>
                    <a:pt x="5585" y="97962"/>
                  </a:lnTo>
                  <a:lnTo>
                    <a:pt x="11154" y="99940"/>
                  </a:lnTo>
                  <a:lnTo>
                    <a:pt x="22223" y="101053"/>
                  </a:lnTo>
                  <a:lnTo>
                    <a:pt x="64994" y="90663"/>
                  </a:lnTo>
                  <a:lnTo>
                    <a:pt x="80028" y="83284"/>
                  </a:lnTo>
                  <a:lnTo>
                    <a:pt x="84022" y="82713"/>
                  </a:lnTo>
                  <a:lnTo>
                    <a:pt x="82704" y="82579"/>
                  </a:lnTo>
                  <a:lnTo>
                    <a:pt x="82776" y="82543"/>
                  </a:lnTo>
                  <a:lnTo>
                    <a:pt x="86437" y="82482"/>
                  </a:lnTo>
                  <a:lnTo>
                    <a:pt x="86835" y="84358"/>
                  </a:lnTo>
                  <a:lnTo>
                    <a:pt x="86941" y="85845"/>
                  </a:lnTo>
                  <a:lnTo>
                    <a:pt x="85600" y="87543"/>
                  </a:lnTo>
                  <a:lnTo>
                    <a:pt x="76200" y="94027"/>
                  </a:lnTo>
                  <a:lnTo>
                    <a:pt x="49053" y="1015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3228"/>
            <p:cNvSpPr/>
            <p:nvPr>
              <p:custDataLst>
                <p:tags r:id="rId36"/>
              </p:custDataLst>
            </p:nvPr>
          </p:nvSpPr>
          <p:spPr>
            <a:xfrm>
              <a:off x="2592304" y="2495889"/>
              <a:ext cx="61997" cy="221912"/>
            </a:xfrm>
            <a:custGeom>
              <a:avLst/>
              <a:gdLst/>
              <a:ahLst/>
              <a:cxnLst/>
              <a:rect l="0" t="0" r="0" b="0"/>
              <a:pathLst>
                <a:path w="61997" h="221912">
                  <a:moveTo>
                    <a:pt x="4846" y="12361"/>
                  </a:moveTo>
                  <a:lnTo>
                    <a:pt x="4846" y="12361"/>
                  </a:lnTo>
                  <a:lnTo>
                    <a:pt x="4846" y="8990"/>
                  </a:lnTo>
                  <a:lnTo>
                    <a:pt x="6727" y="5453"/>
                  </a:lnTo>
                  <a:lnTo>
                    <a:pt x="8217" y="3523"/>
                  </a:lnTo>
                  <a:lnTo>
                    <a:pt x="7799" y="2235"/>
                  </a:lnTo>
                  <a:lnTo>
                    <a:pt x="6109" y="1377"/>
                  </a:lnTo>
                  <a:lnTo>
                    <a:pt x="0" y="0"/>
                  </a:lnTo>
                  <a:lnTo>
                    <a:pt x="15177" y="46677"/>
                  </a:lnTo>
                  <a:lnTo>
                    <a:pt x="23846" y="92413"/>
                  </a:lnTo>
                  <a:lnTo>
                    <a:pt x="28982" y="135104"/>
                  </a:lnTo>
                  <a:lnTo>
                    <a:pt x="38869" y="182484"/>
                  </a:lnTo>
                  <a:lnTo>
                    <a:pt x="61996" y="2219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3229"/>
            <p:cNvSpPr/>
            <p:nvPr>
              <p:custDataLst>
                <p:tags r:id="rId37"/>
              </p:custDataLst>
            </p:nvPr>
          </p:nvSpPr>
          <p:spPr>
            <a:xfrm>
              <a:off x="2692400" y="2508250"/>
              <a:ext cx="146051" cy="149849"/>
            </a:xfrm>
            <a:custGeom>
              <a:avLst/>
              <a:gdLst/>
              <a:ahLst/>
              <a:cxnLst/>
              <a:rect l="0" t="0" r="0" b="0"/>
              <a:pathLst>
                <a:path w="146051" h="149849">
                  <a:moveTo>
                    <a:pt x="0" y="69850"/>
                  </a:moveTo>
                  <a:lnTo>
                    <a:pt x="0" y="69850"/>
                  </a:lnTo>
                  <a:lnTo>
                    <a:pt x="0" y="55544"/>
                  </a:lnTo>
                  <a:lnTo>
                    <a:pt x="1881" y="89581"/>
                  </a:lnTo>
                  <a:lnTo>
                    <a:pt x="12209" y="117806"/>
                  </a:lnTo>
                  <a:lnTo>
                    <a:pt x="23765" y="135486"/>
                  </a:lnTo>
                  <a:lnTo>
                    <a:pt x="33845" y="141355"/>
                  </a:lnTo>
                  <a:lnTo>
                    <a:pt x="39497" y="142920"/>
                  </a:lnTo>
                  <a:lnTo>
                    <a:pt x="43970" y="141846"/>
                  </a:lnTo>
                  <a:lnTo>
                    <a:pt x="47658" y="139014"/>
                  </a:lnTo>
                  <a:lnTo>
                    <a:pt x="56219" y="124915"/>
                  </a:lnTo>
                  <a:lnTo>
                    <a:pt x="68541" y="92541"/>
                  </a:lnTo>
                  <a:lnTo>
                    <a:pt x="69683" y="92033"/>
                  </a:lnTo>
                  <a:lnTo>
                    <a:pt x="71150" y="92399"/>
                  </a:lnTo>
                  <a:lnTo>
                    <a:pt x="78573" y="98058"/>
                  </a:lnTo>
                  <a:lnTo>
                    <a:pt x="94410" y="116869"/>
                  </a:lnTo>
                  <a:lnTo>
                    <a:pt x="113178" y="143787"/>
                  </a:lnTo>
                  <a:lnTo>
                    <a:pt x="121092" y="148572"/>
                  </a:lnTo>
                  <a:lnTo>
                    <a:pt x="125178" y="149848"/>
                  </a:lnTo>
                  <a:lnTo>
                    <a:pt x="128608" y="149287"/>
                  </a:lnTo>
                  <a:lnTo>
                    <a:pt x="131599" y="147503"/>
                  </a:lnTo>
                  <a:lnTo>
                    <a:pt x="134300" y="144902"/>
                  </a:lnTo>
                  <a:lnTo>
                    <a:pt x="141471" y="124386"/>
                  </a:lnTo>
                  <a:lnTo>
                    <a:pt x="145145" y="84438"/>
                  </a:lnTo>
                  <a:lnTo>
                    <a:pt x="145782" y="46029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3230"/>
            <p:cNvSpPr/>
            <p:nvPr>
              <p:custDataLst>
                <p:tags r:id="rId38"/>
              </p:custDataLst>
            </p:nvPr>
          </p:nvSpPr>
          <p:spPr>
            <a:xfrm>
              <a:off x="2901950" y="2438400"/>
              <a:ext cx="38101" cy="241301"/>
            </a:xfrm>
            <a:custGeom>
              <a:avLst/>
              <a:gdLst/>
              <a:ahLst/>
              <a:cxnLst/>
              <a:rect l="0" t="0" r="0" b="0"/>
              <a:pathLst>
                <a:path w="38101" h="24130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6907" y="5644"/>
                  </a:lnTo>
                  <a:lnTo>
                    <a:pt x="19099" y="52410"/>
                  </a:lnTo>
                  <a:lnTo>
                    <a:pt x="27526" y="96822"/>
                  </a:lnTo>
                  <a:lnTo>
                    <a:pt x="31622" y="133974"/>
                  </a:lnTo>
                  <a:lnTo>
                    <a:pt x="35867" y="170616"/>
                  </a:lnTo>
                  <a:lnTo>
                    <a:pt x="38100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SMARTInkShape-Group611"/>
          <p:cNvGrpSpPr/>
          <p:nvPr/>
        </p:nvGrpSpPr>
        <p:grpSpPr>
          <a:xfrm>
            <a:off x="9280316" y="1196950"/>
            <a:ext cx="2308435" cy="1241451"/>
            <a:chOff x="9280316" y="1196950"/>
            <a:chExt cx="2308435" cy="1241451"/>
          </a:xfrm>
        </p:grpSpPr>
        <p:sp>
          <p:nvSpPr>
            <p:cNvPr id="165" name="SMARTInkShape-3231"/>
            <p:cNvSpPr/>
            <p:nvPr>
              <p:custDataLst>
                <p:tags r:id="rId9"/>
              </p:custDataLst>
            </p:nvPr>
          </p:nvSpPr>
          <p:spPr>
            <a:xfrm>
              <a:off x="11563350" y="1524000"/>
              <a:ext cx="25401" cy="25401"/>
            </a:xfrm>
            <a:custGeom>
              <a:avLst/>
              <a:gdLst/>
              <a:ahLst/>
              <a:cxnLst/>
              <a:rect l="0" t="0" r="0" b="0"/>
              <a:pathLst>
                <a:path w="25401" h="25401">
                  <a:moveTo>
                    <a:pt x="25400" y="0"/>
                  </a:moveTo>
                  <a:lnTo>
                    <a:pt x="25400" y="0"/>
                  </a:lnTo>
                  <a:lnTo>
                    <a:pt x="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3232"/>
            <p:cNvSpPr/>
            <p:nvPr>
              <p:custDataLst>
                <p:tags r:id="rId10"/>
              </p:custDataLst>
            </p:nvPr>
          </p:nvSpPr>
          <p:spPr>
            <a:xfrm>
              <a:off x="11309350" y="1301750"/>
              <a:ext cx="123946" cy="317501"/>
            </a:xfrm>
            <a:custGeom>
              <a:avLst/>
              <a:gdLst/>
              <a:ahLst/>
              <a:cxnLst/>
              <a:rect l="0" t="0" r="0" b="0"/>
              <a:pathLst>
                <a:path w="123946" h="317501">
                  <a:moveTo>
                    <a:pt x="0" y="0"/>
                  </a:moveTo>
                  <a:lnTo>
                    <a:pt x="0" y="0"/>
                  </a:lnTo>
                  <a:lnTo>
                    <a:pt x="32907" y="41635"/>
                  </a:lnTo>
                  <a:lnTo>
                    <a:pt x="59261" y="76820"/>
                  </a:lnTo>
                  <a:lnTo>
                    <a:pt x="88062" y="120380"/>
                  </a:lnTo>
                  <a:lnTo>
                    <a:pt x="109065" y="155326"/>
                  </a:lnTo>
                  <a:lnTo>
                    <a:pt x="121059" y="197952"/>
                  </a:lnTo>
                  <a:lnTo>
                    <a:pt x="123945" y="245071"/>
                  </a:lnTo>
                  <a:lnTo>
                    <a:pt x="119997" y="271198"/>
                  </a:lnTo>
                  <a:lnTo>
                    <a:pt x="101600" y="317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3233"/>
            <p:cNvSpPr/>
            <p:nvPr>
              <p:custDataLst>
                <p:tags r:id="rId11"/>
              </p:custDataLst>
            </p:nvPr>
          </p:nvSpPr>
          <p:spPr>
            <a:xfrm>
              <a:off x="11029951" y="1517356"/>
              <a:ext cx="247650" cy="145485"/>
            </a:xfrm>
            <a:custGeom>
              <a:avLst/>
              <a:gdLst/>
              <a:ahLst/>
              <a:cxnLst/>
              <a:rect l="0" t="0" r="0" b="0"/>
              <a:pathLst>
                <a:path w="247650" h="145485">
                  <a:moveTo>
                    <a:pt x="6349" y="63794"/>
                  </a:moveTo>
                  <a:lnTo>
                    <a:pt x="6349" y="63794"/>
                  </a:lnTo>
                  <a:lnTo>
                    <a:pt x="881" y="83567"/>
                  </a:lnTo>
                  <a:lnTo>
                    <a:pt x="50" y="126414"/>
                  </a:lnTo>
                  <a:lnTo>
                    <a:pt x="0" y="145484"/>
                  </a:lnTo>
                  <a:lnTo>
                    <a:pt x="10831" y="103675"/>
                  </a:lnTo>
                  <a:lnTo>
                    <a:pt x="21198" y="73750"/>
                  </a:lnTo>
                  <a:lnTo>
                    <a:pt x="25414" y="68219"/>
                  </a:lnTo>
                  <a:lnTo>
                    <a:pt x="27525" y="66744"/>
                  </a:lnTo>
                  <a:lnTo>
                    <a:pt x="28933" y="66466"/>
                  </a:lnTo>
                  <a:lnTo>
                    <a:pt x="29872" y="66986"/>
                  </a:lnTo>
                  <a:lnTo>
                    <a:pt x="35865" y="79162"/>
                  </a:lnTo>
                  <a:lnTo>
                    <a:pt x="37804" y="87733"/>
                  </a:lnTo>
                  <a:lnTo>
                    <a:pt x="53277" y="66741"/>
                  </a:lnTo>
                  <a:lnTo>
                    <a:pt x="68283" y="37520"/>
                  </a:lnTo>
                  <a:lnTo>
                    <a:pt x="80392" y="27391"/>
                  </a:lnTo>
                  <a:lnTo>
                    <a:pt x="81816" y="28236"/>
                  </a:lnTo>
                  <a:lnTo>
                    <a:pt x="91198" y="43520"/>
                  </a:lnTo>
                  <a:lnTo>
                    <a:pt x="98812" y="64101"/>
                  </a:lnTo>
                  <a:lnTo>
                    <a:pt x="102184" y="78074"/>
                  </a:lnTo>
                  <a:lnTo>
                    <a:pt x="107975" y="86839"/>
                  </a:lnTo>
                  <a:lnTo>
                    <a:pt x="113369" y="91675"/>
                  </a:lnTo>
                  <a:lnTo>
                    <a:pt x="115795" y="92965"/>
                  </a:lnTo>
                  <a:lnTo>
                    <a:pt x="132696" y="91409"/>
                  </a:lnTo>
                  <a:lnTo>
                    <a:pt x="143877" y="86415"/>
                  </a:lnTo>
                  <a:lnTo>
                    <a:pt x="154257" y="78081"/>
                  </a:lnTo>
                  <a:lnTo>
                    <a:pt x="184395" y="38350"/>
                  </a:lnTo>
                  <a:lnTo>
                    <a:pt x="193158" y="18234"/>
                  </a:lnTo>
                  <a:lnTo>
                    <a:pt x="193328" y="8032"/>
                  </a:lnTo>
                  <a:lnTo>
                    <a:pt x="192385" y="3336"/>
                  </a:lnTo>
                  <a:lnTo>
                    <a:pt x="190344" y="911"/>
                  </a:lnTo>
                  <a:lnTo>
                    <a:pt x="187574" y="0"/>
                  </a:lnTo>
                  <a:lnTo>
                    <a:pt x="184316" y="98"/>
                  </a:lnTo>
                  <a:lnTo>
                    <a:pt x="181438" y="1574"/>
                  </a:lnTo>
                  <a:lnTo>
                    <a:pt x="176358" y="6978"/>
                  </a:lnTo>
                  <a:lnTo>
                    <a:pt x="169531" y="24695"/>
                  </a:lnTo>
                  <a:lnTo>
                    <a:pt x="166412" y="44448"/>
                  </a:lnTo>
                  <a:lnTo>
                    <a:pt x="169444" y="55431"/>
                  </a:lnTo>
                  <a:lnTo>
                    <a:pt x="172229" y="60335"/>
                  </a:lnTo>
                  <a:lnTo>
                    <a:pt x="176908" y="63605"/>
                  </a:lnTo>
                  <a:lnTo>
                    <a:pt x="189632" y="67238"/>
                  </a:lnTo>
                  <a:lnTo>
                    <a:pt x="200932" y="66971"/>
                  </a:lnTo>
                  <a:lnTo>
                    <a:pt x="205921" y="65912"/>
                  </a:lnTo>
                  <a:lnTo>
                    <a:pt x="247649" y="383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3234"/>
            <p:cNvSpPr/>
            <p:nvPr>
              <p:custDataLst>
                <p:tags r:id="rId12"/>
              </p:custDataLst>
            </p:nvPr>
          </p:nvSpPr>
          <p:spPr>
            <a:xfrm>
              <a:off x="10625828" y="1662476"/>
              <a:ext cx="175523" cy="124614"/>
            </a:xfrm>
            <a:custGeom>
              <a:avLst/>
              <a:gdLst/>
              <a:ahLst/>
              <a:cxnLst/>
              <a:rect l="0" t="0" r="0" b="0"/>
              <a:pathLst>
                <a:path w="175523" h="124614">
                  <a:moveTo>
                    <a:pt x="48522" y="52024"/>
                  </a:moveTo>
                  <a:lnTo>
                    <a:pt x="48522" y="52024"/>
                  </a:lnTo>
                  <a:lnTo>
                    <a:pt x="48521" y="48653"/>
                  </a:lnTo>
                  <a:lnTo>
                    <a:pt x="45151" y="39814"/>
                  </a:lnTo>
                  <a:lnTo>
                    <a:pt x="41336" y="38240"/>
                  </a:lnTo>
                  <a:lnTo>
                    <a:pt x="29570" y="38372"/>
                  </a:lnTo>
                  <a:lnTo>
                    <a:pt x="24599" y="40806"/>
                  </a:lnTo>
                  <a:lnTo>
                    <a:pt x="17193" y="49155"/>
                  </a:lnTo>
                  <a:lnTo>
                    <a:pt x="3033" y="80490"/>
                  </a:lnTo>
                  <a:lnTo>
                    <a:pt x="0" y="101851"/>
                  </a:lnTo>
                  <a:lnTo>
                    <a:pt x="1792" y="115091"/>
                  </a:lnTo>
                  <a:lnTo>
                    <a:pt x="4670" y="119469"/>
                  </a:lnTo>
                  <a:lnTo>
                    <a:pt x="8703" y="122387"/>
                  </a:lnTo>
                  <a:lnTo>
                    <a:pt x="13509" y="124333"/>
                  </a:lnTo>
                  <a:lnTo>
                    <a:pt x="22613" y="124613"/>
                  </a:lnTo>
                  <a:lnTo>
                    <a:pt x="27016" y="123700"/>
                  </a:lnTo>
                  <a:lnTo>
                    <a:pt x="30657" y="120269"/>
                  </a:lnTo>
                  <a:lnTo>
                    <a:pt x="36584" y="108931"/>
                  </a:lnTo>
                  <a:lnTo>
                    <a:pt x="41436" y="86181"/>
                  </a:lnTo>
                  <a:lnTo>
                    <a:pt x="42074" y="75624"/>
                  </a:lnTo>
                  <a:lnTo>
                    <a:pt x="42849" y="82143"/>
                  </a:lnTo>
                  <a:lnTo>
                    <a:pt x="47635" y="97679"/>
                  </a:lnTo>
                  <a:lnTo>
                    <a:pt x="51890" y="102419"/>
                  </a:lnTo>
                  <a:lnTo>
                    <a:pt x="55000" y="104671"/>
                  </a:lnTo>
                  <a:lnTo>
                    <a:pt x="58486" y="104761"/>
                  </a:lnTo>
                  <a:lnTo>
                    <a:pt x="66120" y="101098"/>
                  </a:lnTo>
                  <a:lnTo>
                    <a:pt x="72336" y="92884"/>
                  </a:lnTo>
                  <a:lnTo>
                    <a:pt x="79802" y="72598"/>
                  </a:lnTo>
                  <a:lnTo>
                    <a:pt x="92823" y="26473"/>
                  </a:lnTo>
                  <a:lnTo>
                    <a:pt x="94284" y="24407"/>
                  </a:lnTo>
                  <a:lnTo>
                    <a:pt x="95963" y="23029"/>
                  </a:lnTo>
                  <a:lnTo>
                    <a:pt x="97083" y="23522"/>
                  </a:lnTo>
                  <a:lnTo>
                    <a:pt x="102399" y="41564"/>
                  </a:lnTo>
                  <a:lnTo>
                    <a:pt x="107122" y="72632"/>
                  </a:lnTo>
                  <a:lnTo>
                    <a:pt x="110571" y="82354"/>
                  </a:lnTo>
                  <a:lnTo>
                    <a:pt x="111735" y="88589"/>
                  </a:lnTo>
                  <a:lnTo>
                    <a:pt x="116370" y="45860"/>
                  </a:lnTo>
                  <a:lnTo>
                    <a:pt x="119189" y="29815"/>
                  </a:lnTo>
                  <a:lnTo>
                    <a:pt x="128335" y="10244"/>
                  </a:lnTo>
                  <a:lnTo>
                    <a:pt x="135969" y="2175"/>
                  </a:lnTo>
                  <a:lnTo>
                    <a:pt x="139275" y="447"/>
                  </a:lnTo>
                  <a:lnTo>
                    <a:pt x="142185" y="0"/>
                  </a:lnTo>
                  <a:lnTo>
                    <a:pt x="144831" y="408"/>
                  </a:lnTo>
                  <a:lnTo>
                    <a:pt x="158667" y="11095"/>
                  </a:lnTo>
                  <a:lnTo>
                    <a:pt x="175522" y="456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3235"/>
            <p:cNvSpPr/>
            <p:nvPr>
              <p:custDataLst>
                <p:tags r:id="rId13"/>
              </p:custDataLst>
            </p:nvPr>
          </p:nvSpPr>
          <p:spPr>
            <a:xfrm>
              <a:off x="10411278" y="1643756"/>
              <a:ext cx="193223" cy="171453"/>
            </a:xfrm>
            <a:custGeom>
              <a:avLst/>
              <a:gdLst/>
              <a:ahLst/>
              <a:cxnLst/>
              <a:rect l="0" t="0" r="0" b="0"/>
              <a:pathLst>
                <a:path w="193223" h="171453">
                  <a:moveTo>
                    <a:pt x="21772" y="159644"/>
                  </a:moveTo>
                  <a:lnTo>
                    <a:pt x="21772" y="159644"/>
                  </a:lnTo>
                  <a:lnTo>
                    <a:pt x="9839" y="154618"/>
                  </a:lnTo>
                  <a:lnTo>
                    <a:pt x="7466" y="154177"/>
                  </a:lnTo>
                  <a:lnTo>
                    <a:pt x="2949" y="151805"/>
                  </a:lnTo>
                  <a:lnTo>
                    <a:pt x="757" y="150184"/>
                  </a:lnTo>
                  <a:lnTo>
                    <a:pt x="0" y="146988"/>
                  </a:lnTo>
                  <a:lnTo>
                    <a:pt x="1042" y="137791"/>
                  </a:lnTo>
                  <a:lnTo>
                    <a:pt x="23622" y="92135"/>
                  </a:lnTo>
                  <a:lnTo>
                    <a:pt x="48739" y="45931"/>
                  </a:lnTo>
                  <a:lnTo>
                    <a:pt x="77076" y="5763"/>
                  </a:lnTo>
                  <a:lnTo>
                    <a:pt x="84217" y="0"/>
                  </a:lnTo>
                  <a:lnTo>
                    <a:pt x="87390" y="298"/>
                  </a:lnTo>
                  <a:lnTo>
                    <a:pt x="90212" y="2613"/>
                  </a:lnTo>
                  <a:lnTo>
                    <a:pt x="92798" y="6274"/>
                  </a:lnTo>
                  <a:lnTo>
                    <a:pt x="102020" y="46929"/>
                  </a:lnTo>
                  <a:lnTo>
                    <a:pt x="108499" y="83914"/>
                  </a:lnTo>
                  <a:lnTo>
                    <a:pt x="115129" y="126811"/>
                  </a:lnTo>
                  <a:lnTo>
                    <a:pt x="122379" y="171006"/>
                  </a:lnTo>
                  <a:lnTo>
                    <a:pt x="122710" y="171452"/>
                  </a:lnTo>
                  <a:lnTo>
                    <a:pt x="132185" y="126972"/>
                  </a:lnTo>
                  <a:lnTo>
                    <a:pt x="140373" y="102991"/>
                  </a:lnTo>
                  <a:lnTo>
                    <a:pt x="144569" y="96130"/>
                  </a:lnTo>
                  <a:lnTo>
                    <a:pt x="147381" y="95429"/>
                  </a:lnTo>
                  <a:lnTo>
                    <a:pt x="150666" y="96373"/>
                  </a:lnTo>
                  <a:lnTo>
                    <a:pt x="157375" y="101185"/>
                  </a:lnTo>
                  <a:lnTo>
                    <a:pt x="193222" y="1532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3236"/>
            <p:cNvSpPr/>
            <p:nvPr>
              <p:custDataLst>
                <p:tags r:id="rId14"/>
              </p:custDataLst>
            </p:nvPr>
          </p:nvSpPr>
          <p:spPr>
            <a:xfrm>
              <a:off x="10420350" y="1666940"/>
              <a:ext cx="86234" cy="213818"/>
            </a:xfrm>
            <a:custGeom>
              <a:avLst/>
              <a:gdLst/>
              <a:ahLst/>
              <a:cxnLst/>
              <a:rect l="0" t="0" r="0" b="0"/>
              <a:pathLst>
                <a:path w="86234" h="213818">
                  <a:moveTo>
                    <a:pt x="0" y="9460"/>
                  </a:moveTo>
                  <a:lnTo>
                    <a:pt x="0" y="9460"/>
                  </a:lnTo>
                  <a:lnTo>
                    <a:pt x="0" y="3993"/>
                  </a:lnTo>
                  <a:lnTo>
                    <a:pt x="3370" y="0"/>
                  </a:lnTo>
                  <a:lnTo>
                    <a:pt x="5069" y="331"/>
                  </a:lnTo>
                  <a:lnTo>
                    <a:pt x="8837" y="4462"/>
                  </a:lnTo>
                  <a:lnTo>
                    <a:pt x="19103" y="45649"/>
                  </a:lnTo>
                  <a:lnTo>
                    <a:pt x="26905" y="83996"/>
                  </a:lnTo>
                  <a:lnTo>
                    <a:pt x="37056" y="123267"/>
                  </a:lnTo>
                  <a:lnTo>
                    <a:pt x="50383" y="165209"/>
                  </a:lnTo>
                  <a:lnTo>
                    <a:pt x="56259" y="183810"/>
                  </a:lnTo>
                  <a:lnTo>
                    <a:pt x="70761" y="207326"/>
                  </a:lnTo>
                  <a:lnTo>
                    <a:pt x="79897" y="213817"/>
                  </a:lnTo>
                  <a:lnTo>
                    <a:pt x="82900" y="213431"/>
                  </a:lnTo>
                  <a:lnTo>
                    <a:pt x="84899" y="211058"/>
                  </a:lnTo>
                  <a:lnTo>
                    <a:pt x="86233" y="207358"/>
                  </a:lnTo>
                  <a:lnTo>
                    <a:pt x="82550" y="1872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3237"/>
            <p:cNvSpPr/>
            <p:nvPr>
              <p:custDataLst>
                <p:tags r:id="rId15"/>
              </p:custDataLst>
            </p:nvPr>
          </p:nvSpPr>
          <p:spPr>
            <a:xfrm>
              <a:off x="10928434" y="1196950"/>
              <a:ext cx="279317" cy="153719"/>
            </a:xfrm>
            <a:custGeom>
              <a:avLst/>
              <a:gdLst/>
              <a:ahLst/>
              <a:cxnLst/>
              <a:rect l="0" t="0" r="0" b="0"/>
              <a:pathLst>
                <a:path w="279317" h="153719">
                  <a:moveTo>
                    <a:pt x="12616" y="92100"/>
                  </a:moveTo>
                  <a:lnTo>
                    <a:pt x="12616" y="92100"/>
                  </a:lnTo>
                  <a:lnTo>
                    <a:pt x="8252" y="102239"/>
                  </a:lnTo>
                  <a:lnTo>
                    <a:pt x="200" y="149249"/>
                  </a:lnTo>
                  <a:lnTo>
                    <a:pt x="0" y="153718"/>
                  </a:lnTo>
                  <a:lnTo>
                    <a:pt x="3294" y="127645"/>
                  </a:lnTo>
                  <a:lnTo>
                    <a:pt x="12782" y="83811"/>
                  </a:lnTo>
                  <a:lnTo>
                    <a:pt x="18857" y="53562"/>
                  </a:lnTo>
                  <a:lnTo>
                    <a:pt x="20305" y="51591"/>
                  </a:lnTo>
                  <a:lnTo>
                    <a:pt x="21975" y="50277"/>
                  </a:lnTo>
                  <a:lnTo>
                    <a:pt x="23089" y="50107"/>
                  </a:lnTo>
                  <a:lnTo>
                    <a:pt x="23832" y="50699"/>
                  </a:lnTo>
                  <a:lnTo>
                    <a:pt x="28393" y="66832"/>
                  </a:lnTo>
                  <a:lnTo>
                    <a:pt x="31640" y="110298"/>
                  </a:lnTo>
                  <a:lnTo>
                    <a:pt x="31658" y="104155"/>
                  </a:lnTo>
                  <a:lnTo>
                    <a:pt x="45971" y="70340"/>
                  </a:lnTo>
                  <a:lnTo>
                    <a:pt x="63575" y="44867"/>
                  </a:lnTo>
                  <a:lnTo>
                    <a:pt x="70071" y="39358"/>
                  </a:lnTo>
                  <a:lnTo>
                    <a:pt x="75311" y="36909"/>
                  </a:lnTo>
                  <a:lnTo>
                    <a:pt x="77695" y="36256"/>
                  </a:lnTo>
                  <a:lnTo>
                    <a:pt x="79286" y="37937"/>
                  </a:lnTo>
                  <a:lnTo>
                    <a:pt x="85418" y="61580"/>
                  </a:lnTo>
                  <a:lnTo>
                    <a:pt x="85424" y="71715"/>
                  </a:lnTo>
                  <a:lnTo>
                    <a:pt x="84438" y="76393"/>
                  </a:lnTo>
                  <a:lnTo>
                    <a:pt x="85191" y="80923"/>
                  </a:lnTo>
                  <a:lnTo>
                    <a:pt x="89792" y="89720"/>
                  </a:lnTo>
                  <a:lnTo>
                    <a:pt x="92289" y="91924"/>
                  </a:lnTo>
                  <a:lnTo>
                    <a:pt x="94658" y="92688"/>
                  </a:lnTo>
                  <a:lnTo>
                    <a:pt x="96944" y="92492"/>
                  </a:lnTo>
                  <a:lnTo>
                    <a:pt x="113645" y="85474"/>
                  </a:lnTo>
                  <a:lnTo>
                    <a:pt x="133096" y="67716"/>
                  </a:lnTo>
                  <a:lnTo>
                    <a:pt x="152858" y="40795"/>
                  </a:lnTo>
                  <a:lnTo>
                    <a:pt x="162405" y="12795"/>
                  </a:lnTo>
                  <a:lnTo>
                    <a:pt x="163150" y="3937"/>
                  </a:lnTo>
                  <a:lnTo>
                    <a:pt x="162361" y="1575"/>
                  </a:lnTo>
                  <a:lnTo>
                    <a:pt x="161129" y="0"/>
                  </a:lnTo>
                  <a:lnTo>
                    <a:pt x="158897" y="361"/>
                  </a:lnTo>
                  <a:lnTo>
                    <a:pt x="152655" y="4525"/>
                  </a:lnTo>
                  <a:lnTo>
                    <a:pt x="141207" y="24916"/>
                  </a:lnTo>
                  <a:lnTo>
                    <a:pt x="135619" y="46558"/>
                  </a:lnTo>
                  <a:lnTo>
                    <a:pt x="138075" y="59865"/>
                  </a:lnTo>
                  <a:lnTo>
                    <a:pt x="140705" y="66376"/>
                  </a:lnTo>
                  <a:lnTo>
                    <a:pt x="145986" y="71423"/>
                  </a:lnTo>
                  <a:lnTo>
                    <a:pt x="161262" y="78912"/>
                  </a:lnTo>
                  <a:lnTo>
                    <a:pt x="202766" y="80035"/>
                  </a:lnTo>
                  <a:lnTo>
                    <a:pt x="229353" y="77471"/>
                  </a:lnTo>
                  <a:lnTo>
                    <a:pt x="279316" y="60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3238"/>
            <p:cNvSpPr/>
            <p:nvPr>
              <p:custDataLst>
                <p:tags r:id="rId16"/>
              </p:custDataLst>
            </p:nvPr>
          </p:nvSpPr>
          <p:spPr>
            <a:xfrm>
              <a:off x="10788650" y="1291776"/>
              <a:ext cx="27993" cy="98875"/>
            </a:xfrm>
            <a:custGeom>
              <a:avLst/>
              <a:gdLst/>
              <a:ahLst/>
              <a:cxnLst/>
              <a:rect l="0" t="0" r="0" b="0"/>
              <a:pathLst>
                <a:path w="27993" h="98875">
                  <a:moveTo>
                    <a:pt x="0" y="41724"/>
                  </a:moveTo>
                  <a:lnTo>
                    <a:pt x="0" y="41724"/>
                  </a:lnTo>
                  <a:lnTo>
                    <a:pt x="3370" y="45095"/>
                  </a:lnTo>
                  <a:lnTo>
                    <a:pt x="6907" y="46750"/>
                  </a:lnTo>
                  <a:lnTo>
                    <a:pt x="8838" y="47191"/>
                  </a:lnTo>
                  <a:lnTo>
                    <a:pt x="10831" y="46780"/>
                  </a:lnTo>
                  <a:lnTo>
                    <a:pt x="14926" y="44441"/>
                  </a:lnTo>
                  <a:lnTo>
                    <a:pt x="21199" y="35787"/>
                  </a:lnTo>
                  <a:lnTo>
                    <a:pt x="27525" y="20915"/>
                  </a:lnTo>
                  <a:lnTo>
                    <a:pt x="27992" y="11074"/>
                  </a:lnTo>
                  <a:lnTo>
                    <a:pt x="25846" y="3407"/>
                  </a:lnTo>
                  <a:lnTo>
                    <a:pt x="24286" y="1363"/>
                  </a:lnTo>
                  <a:lnTo>
                    <a:pt x="22541" y="0"/>
                  </a:lnTo>
                  <a:lnTo>
                    <a:pt x="20672" y="1208"/>
                  </a:lnTo>
                  <a:lnTo>
                    <a:pt x="12602" y="18355"/>
                  </a:lnTo>
                  <a:lnTo>
                    <a:pt x="4214" y="48867"/>
                  </a:lnTo>
                  <a:lnTo>
                    <a:pt x="4620" y="75199"/>
                  </a:lnTo>
                  <a:lnTo>
                    <a:pt x="19050" y="988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3239"/>
            <p:cNvSpPr/>
            <p:nvPr>
              <p:custDataLst>
                <p:tags r:id="rId17"/>
              </p:custDataLst>
            </p:nvPr>
          </p:nvSpPr>
          <p:spPr>
            <a:xfrm>
              <a:off x="10706100" y="1320800"/>
              <a:ext cx="57151" cy="80575"/>
            </a:xfrm>
            <a:custGeom>
              <a:avLst/>
              <a:gdLst/>
              <a:ahLst/>
              <a:cxnLst/>
              <a:rect l="0" t="0" r="0" b="0"/>
              <a:pathLst>
                <a:path w="57151" h="80575">
                  <a:moveTo>
                    <a:pt x="0" y="6350"/>
                  </a:moveTo>
                  <a:lnTo>
                    <a:pt x="0" y="6350"/>
                  </a:lnTo>
                  <a:lnTo>
                    <a:pt x="0" y="9721"/>
                  </a:lnTo>
                  <a:lnTo>
                    <a:pt x="705" y="10714"/>
                  </a:lnTo>
                  <a:lnTo>
                    <a:pt x="1881" y="11376"/>
                  </a:lnTo>
                  <a:lnTo>
                    <a:pt x="3370" y="11817"/>
                  </a:lnTo>
                  <a:lnTo>
                    <a:pt x="8837" y="15809"/>
                  </a:lnTo>
                  <a:lnTo>
                    <a:pt x="30440" y="57519"/>
                  </a:lnTo>
                  <a:lnTo>
                    <a:pt x="36587" y="75881"/>
                  </a:lnTo>
                  <a:lnTo>
                    <a:pt x="36386" y="78104"/>
                  </a:lnTo>
                  <a:lnTo>
                    <a:pt x="35547" y="79586"/>
                  </a:lnTo>
                  <a:lnTo>
                    <a:pt x="34280" y="80574"/>
                  </a:lnTo>
                  <a:lnTo>
                    <a:pt x="32731" y="79821"/>
                  </a:lnTo>
                  <a:lnTo>
                    <a:pt x="29128" y="75222"/>
                  </a:lnTo>
                  <a:lnTo>
                    <a:pt x="27057" y="68475"/>
                  </a:lnTo>
                  <a:lnTo>
                    <a:pt x="26843" y="58655"/>
                  </a:lnTo>
                  <a:lnTo>
                    <a:pt x="31393" y="34705"/>
                  </a:lnTo>
                  <a:lnTo>
                    <a:pt x="41365" y="14987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3240"/>
            <p:cNvSpPr/>
            <p:nvPr>
              <p:custDataLst>
                <p:tags r:id="rId18"/>
              </p:custDataLst>
            </p:nvPr>
          </p:nvSpPr>
          <p:spPr>
            <a:xfrm>
              <a:off x="10588729" y="1365250"/>
              <a:ext cx="66572" cy="29059"/>
            </a:xfrm>
            <a:custGeom>
              <a:avLst/>
              <a:gdLst/>
              <a:ahLst/>
              <a:cxnLst/>
              <a:rect l="0" t="0" r="0" b="0"/>
              <a:pathLst>
                <a:path w="66572" h="29059">
                  <a:moveTo>
                    <a:pt x="9421" y="25400"/>
                  </a:moveTo>
                  <a:lnTo>
                    <a:pt x="9421" y="25400"/>
                  </a:lnTo>
                  <a:lnTo>
                    <a:pt x="6050" y="25400"/>
                  </a:lnTo>
                  <a:lnTo>
                    <a:pt x="2514" y="27282"/>
                  </a:lnTo>
                  <a:lnTo>
                    <a:pt x="0" y="29058"/>
                  </a:lnTo>
                  <a:lnTo>
                    <a:pt x="1236" y="27496"/>
                  </a:lnTo>
                  <a:lnTo>
                    <a:pt x="665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3241"/>
            <p:cNvSpPr/>
            <p:nvPr>
              <p:custDataLst>
                <p:tags r:id="rId19"/>
              </p:custDataLst>
            </p:nvPr>
          </p:nvSpPr>
          <p:spPr>
            <a:xfrm>
              <a:off x="10617199" y="1223243"/>
              <a:ext cx="63502" cy="240461"/>
            </a:xfrm>
            <a:custGeom>
              <a:avLst/>
              <a:gdLst/>
              <a:ahLst/>
              <a:cxnLst/>
              <a:rect l="0" t="0" r="0" b="0"/>
              <a:pathLst>
                <a:path w="63502" h="240461">
                  <a:moveTo>
                    <a:pt x="1" y="21357"/>
                  </a:moveTo>
                  <a:lnTo>
                    <a:pt x="1" y="21357"/>
                  </a:lnTo>
                  <a:lnTo>
                    <a:pt x="0" y="0"/>
                  </a:lnTo>
                  <a:lnTo>
                    <a:pt x="1882" y="35384"/>
                  </a:lnTo>
                  <a:lnTo>
                    <a:pt x="6908" y="72550"/>
                  </a:lnTo>
                  <a:lnTo>
                    <a:pt x="12866" y="112255"/>
                  </a:lnTo>
                  <a:lnTo>
                    <a:pt x="17829" y="156434"/>
                  </a:lnTo>
                  <a:lnTo>
                    <a:pt x="24585" y="195683"/>
                  </a:lnTo>
                  <a:lnTo>
                    <a:pt x="38776" y="231763"/>
                  </a:lnTo>
                  <a:lnTo>
                    <a:pt x="42784" y="237828"/>
                  </a:lnTo>
                  <a:lnTo>
                    <a:pt x="46162" y="240460"/>
                  </a:lnTo>
                  <a:lnTo>
                    <a:pt x="63501" y="2245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3242"/>
            <p:cNvSpPr/>
            <p:nvPr>
              <p:custDataLst>
                <p:tags r:id="rId20"/>
              </p:custDataLst>
            </p:nvPr>
          </p:nvSpPr>
          <p:spPr>
            <a:xfrm>
              <a:off x="10516953" y="1390650"/>
              <a:ext cx="49448" cy="139701"/>
            </a:xfrm>
            <a:custGeom>
              <a:avLst/>
              <a:gdLst/>
              <a:ahLst/>
              <a:cxnLst/>
              <a:rect l="0" t="0" r="0" b="0"/>
              <a:pathLst>
                <a:path w="49448" h="139701">
                  <a:moveTo>
                    <a:pt x="49447" y="0"/>
                  </a:moveTo>
                  <a:lnTo>
                    <a:pt x="49447" y="0"/>
                  </a:lnTo>
                  <a:lnTo>
                    <a:pt x="46077" y="0"/>
                  </a:lnTo>
                  <a:lnTo>
                    <a:pt x="42540" y="1882"/>
                  </a:lnTo>
                  <a:lnTo>
                    <a:pt x="40608" y="3371"/>
                  </a:lnTo>
                  <a:lnTo>
                    <a:pt x="19409" y="43538"/>
                  </a:lnTo>
                  <a:lnTo>
                    <a:pt x="7870" y="84173"/>
                  </a:lnTo>
                  <a:lnTo>
                    <a:pt x="0" y="127405"/>
                  </a:lnTo>
                  <a:lnTo>
                    <a:pt x="255" y="131504"/>
                  </a:lnTo>
                  <a:lnTo>
                    <a:pt x="4997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3243"/>
            <p:cNvSpPr/>
            <p:nvPr>
              <p:custDataLst>
                <p:tags r:id="rId21"/>
              </p:custDataLst>
            </p:nvPr>
          </p:nvSpPr>
          <p:spPr>
            <a:xfrm>
              <a:off x="9586012" y="2275207"/>
              <a:ext cx="1348689" cy="163194"/>
            </a:xfrm>
            <a:custGeom>
              <a:avLst/>
              <a:gdLst/>
              <a:ahLst/>
              <a:cxnLst/>
              <a:rect l="0" t="0" r="0" b="0"/>
              <a:pathLst>
                <a:path w="1348689" h="163194">
                  <a:moveTo>
                    <a:pt x="8838" y="163193"/>
                  </a:moveTo>
                  <a:lnTo>
                    <a:pt x="8838" y="163193"/>
                  </a:lnTo>
                  <a:lnTo>
                    <a:pt x="5467" y="159822"/>
                  </a:lnTo>
                  <a:lnTo>
                    <a:pt x="1931" y="158167"/>
                  </a:lnTo>
                  <a:lnTo>
                    <a:pt x="0" y="157726"/>
                  </a:lnTo>
                  <a:lnTo>
                    <a:pt x="828" y="156020"/>
                  </a:lnTo>
                  <a:lnTo>
                    <a:pt x="47760" y="114803"/>
                  </a:lnTo>
                  <a:lnTo>
                    <a:pt x="88691" y="82224"/>
                  </a:lnTo>
                  <a:lnTo>
                    <a:pt x="126808" y="59474"/>
                  </a:lnTo>
                  <a:lnTo>
                    <a:pt x="169851" y="40034"/>
                  </a:lnTo>
                  <a:lnTo>
                    <a:pt x="203872" y="25905"/>
                  </a:lnTo>
                  <a:lnTo>
                    <a:pt x="245681" y="10724"/>
                  </a:lnTo>
                  <a:lnTo>
                    <a:pt x="279201" y="4177"/>
                  </a:lnTo>
                  <a:lnTo>
                    <a:pt x="313385" y="797"/>
                  </a:lnTo>
                  <a:lnTo>
                    <a:pt x="346687" y="0"/>
                  </a:lnTo>
                  <a:lnTo>
                    <a:pt x="389674" y="2813"/>
                  </a:lnTo>
                  <a:lnTo>
                    <a:pt x="424273" y="7884"/>
                  </a:lnTo>
                  <a:lnTo>
                    <a:pt x="471200" y="20993"/>
                  </a:lnTo>
                  <a:lnTo>
                    <a:pt x="515976" y="29767"/>
                  </a:lnTo>
                  <a:lnTo>
                    <a:pt x="561618" y="40416"/>
                  </a:lnTo>
                  <a:lnTo>
                    <a:pt x="605175" y="47010"/>
                  </a:lnTo>
                  <a:lnTo>
                    <a:pt x="642966" y="46454"/>
                  </a:lnTo>
                  <a:lnTo>
                    <a:pt x="684267" y="41820"/>
                  </a:lnTo>
                  <a:lnTo>
                    <a:pt x="720727" y="35979"/>
                  </a:lnTo>
                  <a:lnTo>
                    <a:pt x="764231" y="31055"/>
                  </a:lnTo>
                  <a:lnTo>
                    <a:pt x="801414" y="26831"/>
                  </a:lnTo>
                  <a:lnTo>
                    <a:pt x="840770" y="24152"/>
                  </a:lnTo>
                  <a:lnTo>
                    <a:pt x="878498" y="23688"/>
                  </a:lnTo>
                  <a:lnTo>
                    <a:pt x="916801" y="23551"/>
                  </a:lnTo>
                  <a:lnTo>
                    <a:pt x="962026" y="25386"/>
                  </a:lnTo>
                  <a:lnTo>
                    <a:pt x="1008825" y="32334"/>
                  </a:lnTo>
                  <a:lnTo>
                    <a:pt x="1041710" y="36359"/>
                  </a:lnTo>
                  <a:lnTo>
                    <a:pt x="1088398" y="42592"/>
                  </a:lnTo>
                  <a:lnTo>
                    <a:pt x="1133980" y="50789"/>
                  </a:lnTo>
                  <a:lnTo>
                    <a:pt x="1168595" y="57497"/>
                  </a:lnTo>
                  <a:lnTo>
                    <a:pt x="1207916" y="65945"/>
                  </a:lnTo>
                  <a:lnTo>
                    <a:pt x="1250927" y="79203"/>
                  </a:lnTo>
                  <a:lnTo>
                    <a:pt x="1293550" y="92196"/>
                  </a:lnTo>
                  <a:lnTo>
                    <a:pt x="1348688" y="1187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3244"/>
            <p:cNvSpPr/>
            <p:nvPr>
              <p:custDataLst>
                <p:tags r:id="rId22"/>
              </p:custDataLst>
            </p:nvPr>
          </p:nvSpPr>
          <p:spPr>
            <a:xfrm>
              <a:off x="9280329" y="1725706"/>
              <a:ext cx="140690" cy="373453"/>
            </a:xfrm>
            <a:custGeom>
              <a:avLst/>
              <a:gdLst/>
              <a:ahLst/>
              <a:cxnLst/>
              <a:rect l="0" t="0" r="0" b="0"/>
              <a:pathLst>
                <a:path w="140690" h="373453">
                  <a:moveTo>
                    <a:pt x="3371" y="369794"/>
                  </a:moveTo>
                  <a:lnTo>
                    <a:pt x="3371" y="369794"/>
                  </a:lnTo>
                  <a:lnTo>
                    <a:pt x="3371" y="373452"/>
                  </a:lnTo>
                  <a:lnTo>
                    <a:pt x="3371" y="371890"/>
                  </a:lnTo>
                  <a:lnTo>
                    <a:pt x="0" y="363673"/>
                  </a:lnTo>
                  <a:lnTo>
                    <a:pt x="1973" y="322907"/>
                  </a:lnTo>
                  <a:lnTo>
                    <a:pt x="2958" y="283072"/>
                  </a:lnTo>
                  <a:lnTo>
                    <a:pt x="5170" y="239174"/>
                  </a:lnTo>
                  <a:lnTo>
                    <a:pt x="12135" y="202445"/>
                  </a:lnTo>
                  <a:lnTo>
                    <a:pt x="18555" y="169123"/>
                  </a:lnTo>
                  <a:lnTo>
                    <a:pt x="23760" y="133145"/>
                  </a:lnTo>
                  <a:lnTo>
                    <a:pt x="28426" y="97870"/>
                  </a:lnTo>
                  <a:lnTo>
                    <a:pt x="33137" y="51922"/>
                  </a:lnTo>
                  <a:lnTo>
                    <a:pt x="34860" y="6070"/>
                  </a:lnTo>
                  <a:lnTo>
                    <a:pt x="35005" y="0"/>
                  </a:lnTo>
                  <a:lnTo>
                    <a:pt x="35749" y="498"/>
                  </a:lnTo>
                  <a:lnTo>
                    <a:pt x="53007" y="43981"/>
                  </a:lnTo>
                  <a:lnTo>
                    <a:pt x="65779" y="81069"/>
                  </a:lnTo>
                  <a:lnTo>
                    <a:pt x="81128" y="120165"/>
                  </a:lnTo>
                  <a:lnTo>
                    <a:pt x="100208" y="163825"/>
                  </a:lnTo>
                  <a:lnTo>
                    <a:pt x="117566" y="209870"/>
                  </a:lnTo>
                  <a:lnTo>
                    <a:pt x="134583" y="253145"/>
                  </a:lnTo>
                  <a:lnTo>
                    <a:pt x="140556" y="268204"/>
                  </a:lnTo>
                  <a:lnTo>
                    <a:pt x="140689" y="269612"/>
                  </a:lnTo>
                  <a:lnTo>
                    <a:pt x="140071" y="269844"/>
                  </a:lnTo>
                  <a:lnTo>
                    <a:pt x="138954" y="269294"/>
                  </a:lnTo>
                  <a:lnTo>
                    <a:pt x="124021" y="2554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3245"/>
            <p:cNvSpPr/>
            <p:nvPr>
              <p:custDataLst>
                <p:tags r:id="rId23"/>
              </p:custDataLst>
            </p:nvPr>
          </p:nvSpPr>
          <p:spPr>
            <a:xfrm>
              <a:off x="9280316" y="1924050"/>
              <a:ext cx="79585" cy="49318"/>
            </a:xfrm>
            <a:custGeom>
              <a:avLst/>
              <a:gdLst/>
              <a:ahLst/>
              <a:cxnLst/>
              <a:rect l="0" t="0" r="0" b="0"/>
              <a:pathLst>
                <a:path w="79585" h="49318">
                  <a:moveTo>
                    <a:pt x="47834" y="25400"/>
                  </a:moveTo>
                  <a:lnTo>
                    <a:pt x="47834" y="25400"/>
                  </a:lnTo>
                  <a:lnTo>
                    <a:pt x="1483" y="48575"/>
                  </a:lnTo>
                  <a:lnTo>
                    <a:pt x="0" y="49317"/>
                  </a:lnTo>
                  <a:lnTo>
                    <a:pt x="7958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3246"/>
            <p:cNvSpPr/>
            <p:nvPr>
              <p:custDataLst>
                <p:tags r:id="rId24"/>
              </p:custDataLst>
            </p:nvPr>
          </p:nvSpPr>
          <p:spPr>
            <a:xfrm>
              <a:off x="9404349" y="1841500"/>
              <a:ext cx="73763" cy="90016"/>
            </a:xfrm>
            <a:custGeom>
              <a:avLst/>
              <a:gdLst/>
              <a:ahLst/>
              <a:cxnLst/>
              <a:rect l="0" t="0" r="0" b="0"/>
              <a:pathLst>
                <a:path w="73763" h="90016">
                  <a:moveTo>
                    <a:pt x="1" y="31750"/>
                  </a:moveTo>
                  <a:lnTo>
                    <a:pt x="1" y="31750"/>
                  </a:lnTo>
                  <a:lnTo>
                    <a:pt x="0" y="28379"/>
                  </a:lnTo>
                  <a:lnTo>
                    <a:pt x="706" y="27386"/>
                  </a:lnTo>
                  <a:lnTo>
                    <a:pt x="1882" y="26724"/>
                  </a:lnTo>
                  <a:lnTo>
                    <a:pt x="8839" y="25661"/>
                  </a:lnTo>
                  <a:lnTo>
                    <a:pt x="21669" y="28848"/>
                  </a:lnTo>
                  <a:lnTo>
                    <a:pt x="44263" y="41316"/>
                  </a:lnTo>
                  <a:lnTo>
                    <a:pt x="63045" y="59249"/>
                  </a:lnTo>
                  <a:lnTo>
                    <a:pt x="70354" y="70077"/>
                  </a:lnTo>
                  <a:lnTo>
                    <a:pt x="73603" y="79593"/>
                  </a:lnTo>
                  <a:lnTo>
                    <a:pt x="73762" y="83401"/>
                  </a:lnTo>
                  <a:lnTo>
                    <a:pt x="72059" y="89514"/>
                  </a:lnTo>
                  <a:lnTo>
                    <a:pt x="69207" y="90015"/>
                  </a:lnTo>
                  <a:lnTo>
                    <a:pt x="60393" y="86808"/>
                  </a:lnTo>
                  <a:lnTo>
                    <a:pt x="53182" y="76917"/>
                  </a:lnTo>
                  <a:lnTo>
                    <a:pt x="50272" y="70328"/>
                  </a:lnTo>
                  <a:lnTo>
                    <a:pt x="49547" y="44199"/>
                  </a:lnTo>
                  <a:lnTo>
                    <a:pt x="57171" y="20857"/>
                  </a:lnTo>
                  <a:lnTo>
                    <a:pt x="6985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3247"/>
            <p:cNvSpPr/>
            <p:nvPr>
              <p:custDataLst>
                <p:tags r:id="rId25"/>
              </p:custDataLst>
            </p:nvPr>
          </p:nvSpPr>
          <p:spPr>
            <a:xfrm>
              <a:off x="9525000" y="1782658"/>
              <a:ext cx="203201" cy="100120"/>
            </a:xfrm>
            <a:custGeom>
              <a:avLst/>
              <a:gdLst/>
              <a:ahLst/>
              <a:cxnLst/>
              <a:rect l="0" t="0" r="0" b="0"/>
              <a:pathLst>
                <a:path w="203201" h="100120">
                  <a:moveTo>
                    <a:pt x="0" y="33442"/>
                  </a:moveTo>
                  <a:lnTo>
                    <a:pt x="0" y="33442"/>
                  </a:lnTo>
                  <a:lnTo>
                    <a:pt x="3370" y="36813"/>
                  </a:lnTo>
                  <a:lnTo>
                    <a:pt x="5025" y="40349"/>
                  </a:lnTo>
                  <a:lnTo>
                    <a:pt x="6088" y="44998"/>
                  </a:lnTo>
                  <a:lnTo>
                    <a:pt x="6881" y="44673"/>
                  </a:lnTo>
                  <a:lnTo>
                    <a:pt x="12778" y="40846"/>
                  </a:lnTo>
                  <a:lnTo>
                    <a:pt x="25894" y="34538"/>
                  </a:lnTo>
                  <a:lnTo>
                    <a:pt x="32205" y="27814"/>
                  </a:lnTo>
                  <a:lnTo>
                    <a:pt x="41298" y="8341"/>
                  </a:lnTo>
                  <a:lnTo>
                    <a:pt x="43049" y="1590"/>
                  </a:lnTo>
                  <a:lnTo>
                    <a:pt x="42105" y="213"/>
                  </a:lnTo>
                  <a:lnTo>
                    <a:pt x="40065" y="0"/>
                  </a:lnTo>
                  <a:lnTo>
                    <a:pt x="37293" y="564"/>
                  </a:lnTo>
                  <a:lnTo>
                    <a:pt x="32331" y="4954"/>
                  </a:lnTo>
                  <a:lnTo>
                    <a:pt x="20027" y="29383"/>
                  </a:lnTo>
                  <a:lnTo>
                    <a:pt x="14871" y="51289"/>
                  </a:lnTo>
                  <a:lnTo>
                    <a:pt x="17428" y="66539"/>
                  </a:lnTo>
                  <a:lnTo>
                    <a:pt x="26801" y="87228"/>
                  </a:lnTo>
                  <a:lnTo>
                    <a:pt x="30568" y="92583"/>
                  </a:lnTo>
                  <a:lnTo>
                    <a:pt x="36606" y="96152"/>
                  </a:lnTo>
                  <a:lnTo>
                    <a:pt x="52722" y="100119"/>
                  </a:lnTo>
                  <a:lnTo>
                    <a:pt x="81630" y="95610"/>
                  </a:lnTo>
                  <a:lnTo>
                    <a:pt x="105795" y="81966"/>
                  </a:lnTo>
                  <a:lnTo>
                    <a:pt x="140680" y="49048"/>
                  </a:lnTo>
                  <a:lnTo>
                    <a:pt x="144587" y="43846"/>
                  </a:lnTo>
                  <a:lnTo>
                    <a:pt x="146485" y="38967"/>
                  </a:lnTo>
                  <a:lnTo>
                    <a:pt x="146714" y="29783"/>
                  </a:lnTo>
                  <a:lnTo>
                    <a:pt x="144376" y="26064"/>
                  </a:lnTo>
                  <a:lnTo>
                    <a:pt x="136134" y="20050"/>
                  </a:lnTo>
                  <a:lnTo>
                    <a:pt x="125414" y="18788"/>
                  </a:lnTo>
                  <a:lnTo>
                    <a:pt x="115006" y="20579"/>
                  </a:lnTo>
                  <a:lnTo>
                    <a:pt x="108028" y="23727"/>
                  </a:lnTo>
                  <a:lnTo>
                    <a:pt x="102575" y="29359"/>
                  </a:lnTo>
                  <a:lnTo>
                    <a:pt x="100133" y="32837"/>
                  </a:lnTo>
                  <a:lnTo>
                    <a:pt x="99211" y="36566"/>
                  </a:lnTo>
                  <a:lnTo>
                    <a:pt x="100068" y="44473"/>
                  </a:lnTo>
                  <a:lnTo>
                    <a:pt x="102695" y="47852"/>
                  </a:lnTo>
                  <a:lnTo>
                    <a:pt x="111258" y="53487"/>
                  </a:lnTo>
                  <a:lnTo>
                    <a:pt x="124609" y="57255"/>
                  </a:lnTo>
                  <a:lnTo>
                    <a:pt x="133228" y="56255"/>
                  </a:lnTo>
                  <a:lnTo>
                    <a:pt x="151831" y="52822"/>
                  </a:lnTo>
                  <a:lnTo>
                    <a:pt x="154137" y="52712"/>
                  </a:lnTo>
                  <a:lnTo>
                    <a:pt x="155675" y="53344"/>
                  </a:lnTo>
                  <a:lnTo>
                    <a:pt x="156700" y="54471"/>
                  </a:lnTo>
                  <a:lnTo>
                    <a:pt x="158544" y="57605"/>
                  </a:lnTo>
                  <a:lnTo>
                    <a:pt x="161716" y="61350"/>
                  </a:lnTo>
                  <a:lnTo>
                    <a:pt x="167358" y="63484"/>
                  </a:lnTo>
                  <a:lnTo>
                    <a:pt x="170838" y="64054"/>
                  </a:lnTo>
                  <a:lnTo>
                    <a:pt x="178468" y="62805"/>
                  </a:lnTo>
                  <a:lnTo>
                    <a:pt x="203200" y="524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3248"/>
            <p:cNvSpPr/>
            <p:nvPr>
              <p:custDataLst>
                <p:tags r:id="rId26"/>
              </p:custDataLst>
            </p:nvPr>
          </p:nvSpPr>
          <p:spPr>
            <a:xfrm>
              <a:off x="9767960" y="1635358"/>
              <a:ext cx="74541" cy="168043"/>
            </a:xfrm>
            <a:custGeom>
              <a:avLst/>
              <a:gdLst/>
              <a:ahLst/>
              <a:cxnLst/>
              <a:rect l="0" t="0" r="0" b="0"/>
              <a:pathLst>
                <a:path w="74541" h="168043">
                  <a:moveTo>
                    <a:pt x="42790" y="34692"/>
                  </a:moveTo>
                  <a:lnTo>
                    <a:pt x="42790" y="34692"/>
                  </a:lnTo>
                  <a:lnTo>
                    <a:pt x="42084" y="5713"/>
                  </a:lnTo>
                  <a:lnTo>
                    <a:pt x="40909" y="2672"/>
                  </a:lnTo>
                  <a:lnTo>
                    <a:pt x="39419" y="646"/>
                  </a:lnTo>
                  <a:lnTo>
                    <a:pt x="36309" y="0"/>
                  </a:lnTo>
                  <a:lnTo>
                    <a:pt x="27210" y="1164"/>
                  </a:lnTo>
                  <a:lnTo>
                    <a:pt x="17992" y="11559"/>
                  </a:lnTo>
                  <a:lnTo>
                    <a:pt x="6750" y="37245"/>
                  </a:lnTo>
                  <a:lnTo>
                    <a:pt x="0" y="80901"/>
                  </a:lnTo>
                  <a:lnTo>
                    <a:pt x="2203" y="104279"/>
                  </a:lnTo>
                  <a:lnTo>
                    <a:pt x="10695" y="126885"/>
                  </a:lnTo>
                  <a:lnTo>
                    <a:pt x="42044" y="161032"/>
                  </a:lnTo>
                  <a:lnTo>
                    <a:pt x="51630" y="164926"/>
                  </a:lnTo>
                  <a:lnTo>
                    <a:pt x="74540" y="1680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3249"/>
            <p:cNvSpPr/>
            <p:nvPr>
              <p:custDataLst>
                <p:tags r:id="rId27"/>
              </p:custDataLst>
            </p:nvPr>
          </p:nvSpPr>
          <p:spPr>
            <a:xfrm>
              <a:off x="9864829" y="1644033"/>
              <a:ext cx="136422" cy="100241"/>
            </a:xfrm>
            <a:custGeom>
              <a:avLst/>
              <a:gdLst/>
              <a:ahLst/>
              <a:cxnLst/>
              <a:rect l="0" t="0" r="0" b="0"/>
              <a:pathLst>
                <a:path w="136422" h="100241">
                  <a:moveTo>
                    <a:pt x="9421" y="51417"/>
                  </a:moveTo>
                  <a:lnTo>
                    <a:pt x="9421" y="51417"/>
                  </a:lnTo>
                  <a:lnTo>
                    <a:pt x="9420" y="44675"/>
                  </a:lnTo>
                  <a:lnTo>
                    <a:pt x="7540" y="39483"/>
                  </a:lnTo>
                  <a:lnTo>
                    <a:pt x="0" y="29646"/>
                  </a:lnTo>
                  <a:lnTo>
                    <a:pt x="5897" y="35240"/>
                  </a:lnTo>
                  <a:lnTo>
                    <a:pt x="18158" y="53239"/>
                  </a:lnTo>
                  <a:lnTo>
                    <a:pt x="30345" y="83407"/>
                  </a:lnTo>
                  <a:lnTo>
                    <a:pt x="30951" y="92210"/>
                  </a:lnTo>
                  <a:lnTo>
                    <a:pt x="28961" y="100240"/>
                  </a:lnTo>
                  <a:lnTo>
                    <a:pt x="29274" y="82254"/>
                  </a:lnTo>
                  <a:lnTo>
                    <a:pt x="36316" y="38664"/>
                  </a:lnTo>
                  <a:lnTo>
                    <a:pt x="41614" y="23414"/>
                  </a:lnTo>
                  <a:lnTo>
                    <a:pt x="43583" y="20048"/>
                  </a:lnTo>
                  <a:lnTo>
                    <a:pt x="46306" y="18510"/>
                  </a:lnTo>
                  <a:lnTo>
                    <a:pt x="49533" y="18190"/>
                  </a:lnTo>
                  <a:lnTo>
                    <a:pt x="53096" y="18682"/>
                  </a:lnTo>
                  <a:lnTo>
                    <a:pt x="56177" y="20422"/>
                  </a:lnTo>
                  <a:lnTo>
                    <a:pt x="63882" y="29612"/>
                  </a:lnTo>
                  <a:lnTo>
                    <a:pt x="76399" y="51547"/>
                  </a:lnTo>
                  <a:lnTo>
                    <a:pt x="77357" y="52209"/>
                  </a:lnTo>
                  <a:lnTo>
                    <a:pt x="77995" y="51945"/>
                  </a:lnTo>
                  <a:lnTo>
                    <a:pt x="78893" y="44831"/>
                  </a:lnTo>
                  <a:lnTo>
                    <a:pt x="81102" y="20681"/>
                  </a:lnTo>
                  <a:lnTo>
                    <a:pt x="88099" y="2934"/>
                  </a:lnTo>
                  <a:lnTo>
                    <a:pt x="90801" y="751"/>
                  </a:lnTo>
                  <a:lnTo>
                    <a:pt x="94013" y="0"/>
                  </a:lnTo>
                  <a:lnTo>
                    <a:pt x="97566" y="206"/>
                  </a:lnTo>
                  <a:lnTo>
                    <a:pt x="99933" y="1049"/>
                  </a:lnTo>
                  <a:lnTo>
                    <a:pt x="101514" y="2316"/>
                  </a:lnTo>
                  <a:lnTo>
                    <a:pt x="129003" y="48296"/>
                  </a:lnTo>
                  <a:lnTo>
                    <a:pt x="136421" y="577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3250"/>
            <p:cNvSpPr/>
            <p:nvPr>
              <p:custDataLst>
                <p:tags r:id="rId28"/>
              </p:custDataLst>
            </p:nvPr>
          </p:nvSpPr>
          <p:spPr>
            <a:xfrm>
              <a:off x="10030104" y="1605599"/>
              <a:ext cx="43050" cy="92569"/>
            </a:xfrm>
            <a:custGeom>
              <a:avLst/>
              <a:gdLst/>
              <a:ahLst/>
              <a:cxnLst/>
              <a:rect l="0" t="0" r="0" b="0"/>
              <a:pathLst>
                <a:path w="43050" h="92569">
                  <a:moveTo>
                    <a:pt x="15596" y="45401"/>
                  </a:moveTo>
                  <a:lnTo>
                    <a:pt x="15596" y="45401"/>
                  </a:lnTo>
                  <a:lnTo>
                    <a:pt x="15595" y="2516"/>
                  </a:lnTo>
                  <a:lnTo>
                    <a:pt x="14891" y="583"/>
                  </a:lnTo>
                  <a:lnTo>
                    <a:pt x="13715" y="0"/>
                  </a:lnTo>
                  <a:lnTo>
                    <a:pt x="12225" y="317"/>
                  </a:lnTo>
                  <a:lnTo>
                    <a:pt x="8689" y="4432"/>
                  </a:lnTo>
                  <a:lnTo>
                    <a:pt x="4765" y="13082"/>
                  </a:lnTo>
                  <a:lnTo>
                    <a:pt x="0" y="37785"/>
                  </a:lnTo>
                  <a:lnTo>
                    <a:pt x="3135" y="66036"/>
                  </a:lnTo>
                  <a:lnTo>
                    <a:pt x="9117" y="81383"/>
                  </a:lnTo>
                  <a:lnTo>
                    <a:pt x="12688" y="86322"/>
                  </a:lnTo>
                  <a:lnTo>
                    <a:pt x="20418" y="91811"/>
                  </a:lnTo>
                  <a:lnTo>
                    <a:pt x="24455" y="92568"/>
                  </a:lnTo>
                  <a:lnTo>
                    <a:pt x="32703" y="91529"/>
                  </a:lnTo>
                  <a:lnTo>
                    <a:pt x="39193" y="86834"/>
                  </a:lnTo>
                  <a:lnTo>
                    <a:pt x="41910" y="83606"/>
                  </a:lnTo>
                  <a:lnTo>
                    <a:pt x="43049" y="72494"/>
                  </a:lnTo>
                  <a:lnTo>
                    <a:pt x="38030" y="42364"/>
                  </a:lnTo>
                  <a:lnTo>
                    <a:pt x="28908" y="20983"/>
                  </a:lnTo>
                  <a:lnTo>
                    <a:pt x="23158" y="13382"/>
                  </a:lnTo>
                  <a:lnTo>
                    <a:pt x="20637" y="11355"/>
                  </a:lnTo>
                  <a:lnTo>
                    <a:pt x="19662" y="10004"/>
                  </a:lnTo>
                  <a:lnTo>
                    <a:pt x="21946" y="73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3251"/>
            <p:cNvSpPr/>
            <p:nvPr>
              <p:custDataLst>
                <p:tags r:id="rId29"/>
              </p:custDataLst>
            </p:nvPr>
          </p:nvSpPr>
          <p:spPr>
            <a:xfrm>
              <a:off x="10090150" y="1543050"/>
              <a:ext cx="50801" cy="109534"/>
            </a:xfrm>
            <a:custGeom>
              <a:avLst/>
              <a:gdLst/>
              <a:ahLst/>
              <a:cxnLst/>
              <a:rect l="0" t="0" r="0" b="0"/>
              <a:pathLst>
                <a:path w="50801" h="109534">
                  <a:moveTo>
                    <a:pt x="0" y="31750"/>
                  </a:moveTo>
                  <a:lnTo>
                    <a:pt x="0" y="31750"/>
                  </a:lnTo>
                  <a:lnTo>
                    <a:pt x="3371" y="35121"/>
                  </a:lnTo>
                  <a:lnTo>
                    <a:pt x="5025" y="38658"/>
                  </a:lnTo>
                  <a:lnTo>
                    <a:pt x="5467" y="40588"/>
                  </a:lnTo>
                  <a:lnTo>
                    <a:pt x="34158" y="84449"/>
                  </a:lnTo>
                  <a:lnTo>
                    <a:pt x="37581" y="107808"/>
                  </a:lnTo>
                  <a:lnTo>
                    <a:pt x="37049" y="109267"/>
                  </a:lnTo>
                  <a:lnTo>
                    <a:pt x="35989" y="109533"/>
                  </a:lnTo>
                  <a:lnTo>
                    <a:pt x="34576" y="109006"/>
                  </a:lnTo>
                  <a:lnTo>
                    <a:pt x="32121" y="73552"/>
                  </a:lnTo>
                  <a:lnTo>
                    <a:pt x="33326" y="53856"/>
                  </a:lnTo>
                  <a:lnTo>
                    <a:pt x="508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3252"/>
            <p:cNvSpPr/>
            <p:nvPr>
              <p:custDataLst>
                <p:tags r:id="rId30"/>
              </p:custDataLst>
            </p:nvPr>
          </p:nvSpPr>
          <p:spPr>
            <a:xfrm>
              <a:off x="10166350" y="1506881"/>
              <a:ext cx="152401" cy="95769"/>
            </a:xfrm>
            <a:custGeom>
              <a:avLst/>
              <a:gdLst/>
              <a:ahLst/>
              <a:cxnLst/>
              <a:rect l="0" t="0" r="0" b="0"/>
              <a:pathLst>
                <a:path w="152401" h="95769">
                  <a:moveTo>
                    <a:pt x="0" y="61569"/>
                  </a:moveTo>
                  <a:lnTo>
                    <a:pt x="0" y="61569"/>
                  </a:lnTo>
                  <a:lnTo>
                    <a:pt x="0" y="58198"/>
                  </a:lnTo>
                  <a:lnTo>
                    <a:pt x="3763" y="54661"/>
                  </a:lnTo>
                  <a:lnTo>
                    <a:pt x="14305" y="46642"/>
                  </a:lnTo>
                  <a:lnTo>
                    <a:pt x="39023" y="11678"/>
                  </a:lnTo>
                  <a:lnTo>
                    <a:pt x="43735" y="0"/>
                  </a:lnTo>
                  <a:lnTo>
                    <a:pt x="37497" y="5383"/>
                  </a:lnTo>
                  <a:lnTo>
                    <a:pt x="20045" y="43553"/>
                  </a:lnTo>
                  <a:lnTo>
                    <a:pt x="14876" y="66344"/>
                  </a:lnTo>
                  <a:lnTo>
                    <a:pt x="17431" y="79919"/>
                  </a:lnTo>
                  <a:lnTo>
                    <a:pt x="20087" y="86502"/>
                  </a:lnTo>
                  <a:lnTo>
                    <a:pt x="26091" y="90891"/>
                  </a:lnTo>
                  <a:lnTo>
                    <a:pt x="44051" y="95768"/>
                  </a:lnTo>
                  <a:lnTo>
                    <a:pt x="74592" y="91771"/>
                  </a:lnTo>
                  <a:lnTo>
                    <a:pt x="115812" y="78484"/>
                  </a:lnTo>
                  <a:lnTo>
                    <a:pt x="152400" y="679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3253"/>
            <p:cNvSpPr/>
            <p:nvPr>
              <p:custDataLst>
                <p:tags r:id="rId31"/>
              </p:custDataLst>
            </p:nvPr>
          </p:nvSpPr>
          <p:spPr>
            <a:xfrm>
              <a:off x="10464799" y="1425680"/>
              <a:ext cx="120652" cy="85621"/>
            </a:xfrm>
            <a:custGeom>
              <a:avLst/>
              <a:gdLst/>
              <a:ahLst/>
              <a:cxnLst/>
              <a:rect l="0" t="0" r="0" b="0"/>
              <a:pathLst>
                <a:path w="120652" h="85621">
                  <a:moveTo>
                    <a:pt x="1" y="9420"/>
                  </a:moveTo>
                  <a:lnTo>
                    <a:pt x="1" y="9420"/>
                  </a:lnTo>
                  <a:lnTo>
                    <a:pt x="0" y="582"/>
                  </a:lnTo>
                  <a:lnTo>
                    <a:pt x="2118" y="0"/>
                  </a:lnTo>
                  <a:lnTo>
                    <a:pt x="10114" y="1235"/>
                  </a:lnTo>
                  <a:lnTo>
                    <a:pt x="40477" y="18525"/>
                  </a:lnTo>
                  <a:lnTo>
                    <a:pt x="87227" y="54112"/>
                  </a:lnTo>
                  <a:lnTo>
                    <a:pt x="101810" y="69229"/>
                  </a:lnTo>
                  <a:lnTo>
                    <a:pt x="106633" y="75513"/>
                  </a:lnTo>
                  <a:lnTo>
                    <a:pt x="120651" y="856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3254"/>
            <p:cNvSpPr/>
            <p:nvPr>
              <p:custDataLst>
                <p:tags r:id="rId32"/>
              </p:custDataLst>
            </p:nvPr>
          </p:nvSpPr>
          <p:spPr>
            <a:xfrm>
              <a:off x="10415529" y="1443318"/>
              <a:ext cx="93722" cy="90698"/>
            </a:xfrm>
            <a:custGeom>
              <a:avLst/>
              <a:gdLst/>
              <a:ahLst/>
              <a:cxnLst/>
              <a:rect l="0" t="0" r="0" b="0"/>
              <a:pathLst>
                <a:path w="93722" h="90698">
                  <a:moveTo>
                    <a:pt x="4821" y="42582"/>
                  </a:moveTo>
                  <a:lnTo>
                    <a:pt x="4821" y="42582"/>
                  </a:lnTo>
                  <a:lnTo>
                    <a:pt x="1450" y="45953"/>
                  </a:lnTo>
                  <a:lnTo>
                    <a:pt x="1868" y="46946"/>
                  </a:lnTo>
                  <a:lnTo>
                    <a:pt x="10725" y="48854"/>
                  </a:lnTo>
                  <a:lnTo>
                    <a:pt x="23341" y="48925"/>
                  </a:lnTo>
                  <a:lnTo>
                    <a:pt x="26341" y="47516"/>
                  </a:lnTo>
                  <a:lnTo>
                    <a:pt x="31553" y="42188"/>
                  </a:lnTo>
                  <a:lnTo>
                    <a:pt x="34341" y="35116"/>
                  </a:lnTo>
                  <a:lnTo>
                    <a:pt x="36131" y="15707"/>
                  </a:lnTo>
                  <a:lnTo>
                    <a:pt x="34866" y="11260"/>
                  </a:lnTo>
                  <a:lnTo>
                    <a:pt x="29699" y="4437"/>
                  </a:lnTo>
                  <a:lnTo>
                    <a:pt x="24579" y="934"/>
                  </a:lnTo>
                  <a:lnTo>
                    <a:pt x="22225" y="0"/>
                  </a:lnTo>
                  <a:lnTo>
                    <a:pt x="19246" y="788"/>
                  </a:lnTo>
                  <a:lnTo>
                    <a:pt x="12172" y="5427"/>
                  </a:lnTo>
                  <a:lnTo>
                    <a:pt x="3629" y="15973"/>
                  </a:lnTo>
                  <a:lnTo>
                    <a:pt x="0" y="31405"/>
                  </a:lnTo>
                  <a:lnTo>
                    <a:pt x="3843" y="59241"/>
                  </a:lnTo>
                  <a:lnTo>
                    <a:pt x="7444" y="70212"/>
                  </a:lnTo>
                  <a:lnTo>
                    <a:pt x="15160" y="79792"/>
                  </a:lnTo>
                  <a:lnTo>
                    <a:pt x="20179" y="84322"/>
                  </a:lnTo>
                  <a:lnTo>
                    <a:pt x="33284" y="89355"/>
                  </a:lnTo>
                  <a:lnTo>
                    <a:pt x="40730" y="90697"/>
                  </a:lnTo>
                  <a:lnTo>
                    <a:pt x="54647" y="88426"/>
                  </a:lnTo>
                  <a:lnTo>
                    <a:pt x="67888" y="82007"/>
                  </a:lnTo>
                  <a:lnTo>
                    <a:pt x="93721" y="616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90895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SMARTInkShape-Group614"/>
          <p:cNvGrpSpPr/>
          <p:nvPr/>
        </p:nvGrpSpPr>
        <p:grpSpPr>
          <a:xfrm>
            <a:off x="889000" y="405933"/>
            <a:ext cx="1562101" cy="493496"/>
            <a:chOff x="889000" y="405933"/>
            <a:chExt cx="1562101" cy="493496"/>
          </a:xfrm>
        </p:grpSpPr>
        <p:sp>
          <p:nvSpPr>
            <p:cNvPr id="2" name="SMARTInkShape-3255"/>
            <p:cNvSpPr/>
            <p:nvPr>
              <p:custDataLst>
                <p:tags r:id="rId244"/>
              </p:custDataLst>
            </p:nvPr>
          </p:nvSpPr>
          <p:spPr>
            <a:xfrm>
              <a:off x="1056486" y="759779"/>
              <a:ext cx="130965" cy="139650"/>
            </a:xfrm>
            <a:custGeom>
              <a:avLst/>
              <a:gdLst/>
              <a:ahLst/>
              <a:cxnLst/>
              <a:rect l="0" t="0" r="0" b="0"/>
              <a:pathLst>
                <a:path w="130965" h="139650">
                  <a:moveTo>
                    <a:pt x="16664" y="27621"/>
                  </a:moveTo>
                  <a:lnTo>
                    <a:pt x="16664" y="27621"/>
                  </a:lnTo>
                  <a:lnTo>
                    <a:pt x="13293" y="30992"/>
                  </a:lnTo>
                  <a:lnTo>
                    <a:pt x="11638" y="34529"/>
                  </a:lnTo>
                  <a:lnTo>
                    <a:pt x="10575" y="39177"/>
                  </a:lnTo>
                  <a:lnTo>
                    <a:pt x="13762" y="43353"/>
                  </a:lnTo>
                  <a:lnTo>
                    <a:pt x="21019" y="45196"/>
                  </a:lnTo>
                  <a:lnTo>
                    <a:pt x="29183" y="45310"/>
                  </a:lnTo>
                  <a:lnTo>
                    <a:pt x="31360" y="44353"/>
                  </a:lnTo>
                  <a:lnTo>
                    <a:pt x="62742" y="19376"/>
                  </a:lnTo>
                  <a:lnTo>
                    <a:pt x="63610" y="16480"/>
                  </a:lnTo>
                  <a:lnTo>
                    <a:pt x="62694" y="9499"/>
                  </a:lnTo>
                  <a:lnTo>
                    <a:pt x="58211" y="1006"/>
                  </a:lnTo>
                  <a:lnTo>
                    <a:pt x="54945" y="0"/>
                  </a:lnTo>
                  <a:lnTo>
                    <a:pt x="45672" y="764"/>
                  </a:lnTo>
                  <a:lnTo>
                    <a:pt x="36377" y="7218"/>
                  </a:lnTo>
                  <a:lnTo>
                    <a:pt x="18912" y="28608"/>
                  </a:lnTo>
                  <a:lnTo>
                    <a:pt x="3284" y="61944"/>
                  </a:lnTo>
                  <a:lnTo>
                    <a:pt x="0" y="83652"/>
                  </a:lnTo>
                  <a:lnTo>
                    <a:pt x="1732" y="96973"/>
                  </a:lnTo>
                  <a:lnTo>
                    <a:pt x="13415" y="119745"/>
                  </a:lnTo>
                  <a:lnTo>
                    <a:pt x="24392" y="130419"/>
                  </a:lnTo>
                  <a:lnTo>
                    <a:pt x="30283" y="134253"/>
                  </a:lnTo>
                  <a:lnTo>
                    <a:pt x="55428" y="139649"/>
                  </a:lnTo>
                  <a:lnTo>
                    <a:pt x="85221" y="134506"/>
                  </a:lnTo>
                  <a:lnTo>
                    <a:pt x="130964" y="1101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3256"/>
            <p:cNvSpPr/>
            <p:nvPr>
              <p:custDataLst>
                <p:tags r:id="rId245"/>
              </p:custDataLst>
            </p:nvPr>
          </p:nvSpPr>
          <p:spPr>
            <a:xfrm>
              <a:off x="889000" y="500269"/>
              <a:ext cx="115436" cy="390034"/>
            </a:xfrm>
            <a:custGeom>
              <a:avLst/>
              <a:gdLst/>
              <a:ahLst/>
              <a:cxnLst/>
              <a:rect l="0" t="0" r="0" b="0"/>
              <a:pathLst>
                <a:path w="115436" h="390034">
                  <a:moveTo>
                    <a:pt x="19050" y="115681"/>
                  </a:moveTo>
                  <a:lnTo>
                    <a:pt x="19050" y="115681"/>
                  </a:lnTo>
                  <a:lnTo>
                    <a:pt x="15679" y="112310"/>
                  </a:lnTo>
                  <a:lnTo>
                    <a:pt x="14686" y="112023"/>
                  </a:lnTo>
                  <a:lnTo>
                    <a:pt x="14024" y="112536"/>
                  </a:lnTo>
                  <a:lnTo>
                    <a:pt x="13583" y="113585"/>
                  </a:lnTo>
                  <a:lnTo>
                    <a:pt x="20574" y="155763"/>
                  </a:lnTo>
                  <a:lnTo>
                    <a:pt x="27733" y="194350"/>
                  </a:lnTo>
                  <a:lnTo>
                    <a:pt x="38791" y="235181"/>
                  </a:lnTo>
                  <a:lnTo>
                    <a:pt x="51799" y="280162"/>
                  </a:lnTo>
                  <a:lnTo>
                    <a:pt x="61868" y="325657"/>
                  </a:lnTo>
                  <a:lnTo>
                    <a:pt x="76714" y="367466"/>
                  </a:lnTo>
                  <a:lnTo>
                    <a:pt x="86493" y="389626"/>
                  </a:lnTo>
                  <a:lnTo>
                    <a:pt x="87295" y="390033"/>
                  </a:lnTo>
                  <a:lnTo>
                    <a:pt x="87830" y="388894"/>
                  </a:lnTo>
                  <a:lnTo>
                    <a:pt x="88187" y="386723"/>
                  </a:lnTo>
                  <a:lnTo>
                    <a:pt x="74532" y="345313"/>
                  </a:lnTo>
                  <a:lnTo>
                    <a:pt x="64495" y="308682"/>
                  </a:lnTo>
                  <a:lnTo>
                    <a:pt x="56652" y="276248"/>
                  </a:lnTo>
                  <a:lnTo>
                    <a:pt x="46184" y="231695"/>
                  </a:lnTo>
                  <a:lnTo>
                    <a:pt x="36732" y="191213"/>
                  </a:lnTo>
                  <a:lnTo>
                    <a:pt x="26876" y="144646"/>
                  </a:lnTo>
                  <a:lnTo>
                    <a:pt x="19487" y="105919"/>
                  </a:lnTo>
                  <a:lnTo>
                    <a:pt x="14041" y="61228"/>
                  </a:lnTo>
                  <a:lnTo>
                    <a:pt x="13484" y="15433"/>
                  </a:lnTo>
                  <a:lnTo>
                    <a:pt x="16106" y="8097"/>
                  </a:lnTo>
                  <a:lnTo>
                    <a:pt x="27149" y="2484"/>
                  </a:lnTo>
                  <a:lnTo>
                    <a:pt x="35033" y="0"/>
                  </a:lnTo>
                  <a:lnTo>
                    <a:pt x="51318" y="1002"/>
                  </a:lnTo>
                  <a:lnTo>
                    <a:pt x="59612" y="3245"/>
                  </a:lnTo>
                  <a:lnTo>
                    <a:pt x="76353" y="15145"/>
                  </a:lnTo>
                  <a:lnTo>
                    <a:pt x="103355" y="44787"/>
                  </a:lnTo>
                  <a:lnTo>
                    <a:pt x="114428" y="78056"/>
                  </a:lnTo>
                  <a:lnTo>
                    <a:pt x="115435" y="112451"/>
                  </a:lnTo>
                  <a:lnTo>
                    <a:pt x="109160" y="130473"/>
                  </a:lnTo>
                  <a:lnTo>
                    <a:pt x="98610" y="144833"/>
                  </a:lnTo>
                  <a:lnTo>
                    <a:pt x="84514" y="155919"/>
                  </a:lnTo>
                  <a:lnTo>
                    <a:pt x="66960" y="161787"/>
                  </a:lnTo>
                  <a:lnTo>
                    <a:pt x="0" y="1664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3257"/>
            <p:cNvSpPr/>
            <p:nvPr>
              <p:custDataLst>
                <p:tags r:id="rId246"/>
              </p:custDataLst>
            </p:nvPr>
          </p:nvSpPr>
          <p:spPr>
            <a:xfrm>
              <a:off x="1188856" y="711200"/>
              <a:ext cx="106545" cy="133485"/>
            </a:xfrm>
            <a:custGeom>
              <a:avLst/>
              <a:gdLst/>
              <a:ahLst/>
              <a:cxnLst/>
              <a:rect l="0" t="0" r="0" b="0"/>
              <a:pathLst>
                <a:path w="106545" h="133485">
                  <a:moveTo>
                    <a:pt x="17644" y="57150"/>
                  </a:moveTo>
                  <a:lnTo>
                    <a:pt x="17644" y="57150"/>
                  </a:lnTo>
                  <a:lnTo>
                    <a:pt x="10902" y="57150"/>
                  </a:lnTo>
                  <a:lnTo>
                    <a:pt x="8210" y="55739"/>
                  </a:lnTo>
                  <a:lnTo>
                    <a:pt x="0" y="46215"/>
                  </a:lnTo>
                  <a:lnTo>
                    <a:pt x="237" y="45627"/>
                  </a:lnTo>
                  <a:lnTo>
                    <a:pt x="1100" y="45235"/>
                  </a:lnTo>
                  <a:lnTo>
                    <a:pt x="10927" y="44605"/>
                  </a:lnTo>
                  <a:lnTo>
                    <a:pt x="25767" y="47867"/>
                  </a:lnTo>
                  <a:lnTo>
                    <a:pt x="40198" y="56673"/>
                  </a:lnTo>
                  <a:lnTo>
                    <a:pt x="65739" y="81724"/>
                  </a:lnTo>
                  <a:lnTo>
                    <a:pt x="73827" y="94883"/>
                  </a:lnTo>
                  <a:lnTo>
                    <a:pt x="78976" y="114191"/>
                  </a:lnTo>
                  <a:lnTo>
                    <a:pt x="78299" y="125070"/>
                  </a:lnTo>
                  <a:lnTo>
                    <a:pt x="77131" y="129947"/>
                  </a:lnTo>
                  <a:lnTo>
                    <a:pt x="75646" y="132492"/>
                  </a:lnTo>
                  <a:lnTo>
                    <a:pt x="73951" y="133484"/>
                  </a:lnTo>
                  <a:lnTo>
                    <a:pt x="72115" y="133439"/>
                  </a:lnTo>
                  <a:lnTo>
                    <a:pt x="62790" y="123263"/>
                  </a:lnTo>
                  <a:lnTo>
                    <a:pt x="58875" y="112639"/>
                  </a:lnTo>
                  <a:lnTo>
                    <a:pt x="57841" y="98040"/>
                  </a:lnTo>
                  <a:lnTo>
                    <a:pt x="62637" y="64875"/>
                  </a:lnTo>
                  <a:lnTo>
                    <a:pt x="89380" y="20434"/>
                  </a:lnTo>
                  <a:lnTo>
                    <a:pt x="1065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3258"/>
            <p:cNvSpPr/>
            <p:nvPr>
              <p:custDataLst>
                <p:tags r:id="rId247"/>
              </p:custDataLst>
            </p:nvPr>
          </p:nvSpPr>
          <p:spPr>
            <a:xfrm>
              <a:off x="1346278" y="684180"/>
              <a:ext cx="152323" cy="163591"/>
            </a:xfrm>
            <a:custGeom>
              <a:avLst/>
              <a:gdLst/>
              <a:ahLst/>
              <a:cxnLst/>
              <a:rect l="0" t="0" r="0" b="0"/>
              <a:pathLst>
                <a:path w="152323" h="163591">
                  <a:moveTo>
                    <a:pt x="6272" y="77820"/>
                  </a:moveTo>
                  <a:lnTo>
                    <a:pt x="6272" y="77820"/>
                  </a:lnTo>
                  <a:lnTo>
                    <a:pt x="5566" y="67681"/>
                  </a:lnTo>
                  <a:lnTo>
                    <a:pt x="510" y="48876"/>
                  </a:lnTo>
                  <a:lnTo>
                    <a:pt x="183" y="44260"/>
                  </a:lnTo>
                  <a:lnTo>
                    <a:pt x="96" y="44158"/>
                  </a:lnTo>
                  <a:lnTo>
                    <a:pt x="0" y="47807"/>
                  </a:lnTo>
                  <a:lnTo>
                    <a:pt x="9984" y="74416"/>
                  </a:lnTo>
                  <a:lnTo>
                    <a:pt x="15472" y="112661"/>
                  </a:lnTo>
                  <a:lnTo>
                    <a:pt x="24529" y="159677"/>
                  </a:lnTo>
                  <a:lnTo>
                    <a:pt x="24969" y="163590"/>
                  </a:lnTo>
                  <a:lnTo>
                    <a:pt x="25087" y="163222"/>
                  </a:lnTo>
                  <a:lnTo>
                    <a:pt x="25301" y="125302"/>
                  </a:lnTo>
                  <a:lnTo>
                    <a:pt x="25318" y="85814"/>
                  </a:lnTo>
                  <a:lnTo>
                    <a:pt x="26027" y="44875"/>
                  </a:lnTo>
                  <a:lnTo>
                    <a:pt x="27203" y="41040"/>
                  </a:lnTo>
                  <a:lnTo>
                    <a:pt x="30789" y="34885"/>
                  </a:lnTo>
                  <a:lnTo>
                    <a:pt x="38152" y="43932"/>
                  </a:lnTo>
                  <a:lnTo>
                    <a:pt x="58498" y="82313"/>
                  </a:lnTo>
                  <a:lnTo>
                    <a:pt x="62773" y="103559"/>
                  </a:lnTo>
                  <a:lnTo>
                    <a:pt x="63695" y="104152"/>
                  </a:lnTo>
                  <a:lnTo>
                    <a:pt x="65015" y="103136"/>
                  </a:lnTo>
                  <a:lnTo>
                    <a:pt x="66601" y="101047"/>
                  </a:lnTo>
                  <a:lnTo>
                    <a:pt x="69494" y="59787"/>
                  </a:lnTo>
                  <a:lnTo>
                    <a:pt x="80682" y="13196"/>
                  </a:lnTo>
                  <a:lnTo>
                    <a:pt x="85313" y="1679"/>
                  </a:lnTo>
                  <a:lnTo>
                    <a:pt x="87188" y="248"/>
                  </a:lnTo>
                  <a:lnTo>
                    <a:pt x="89144" y="0"/>
                  </a:lnTo>
                  <a:lnTo>
                    <a:pt x="91153" y="540"/>
                  </a:lnTo>
                  <a:lnTo>
                    <a:pt x="117963" y="24669"/>
                  </a:lnTo>
                  <a:lnTo>
                    <a:pt x="134586" y="56293"/>
                  </a:lnTo>
                  <a:lnTo>
                    <a:pt x="152322" y="1095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259"/>
            <p:cNvSpPr/>
            <p:nvPr>
              <p:custDataLst>
                <p:tags r:id="rId248"/>
              </p:custDataLst>
            </p:nvPr>
          </p:nvSpPr>
          <p:spPr>
            <a:xfrm>
              <a:off x="1644650" y="584200"/>
              <a:ext cx="114301" cy="69851"/>
            </a:xfrm>
            <a:custGeom>
              <a:avLst/>
              <a:gdLst/>
              <a:ahLst/>
              <a:cxnLst/>
              <a:rect l="0" t="0" r="0" b="0"/>
              <a:pathLst>
                <a:path w="114301" h="69851">
                  <a:moveTo>
                    <a:pt x="0" y="69850"/>
                  </a:moveTo>
                  <a:lnTo>
                    <a:pt x="0" y="69850"/>
                  </a:lnTo>
                  <a:lnTo>
                    <a:pt x="3371" y="63108"/>
                  </a:lnTo>
                  <a:lnTo>
                    <a:pt x="26745" y="43118"/>
                  </a:lnTo>
                  <a:lnTo>
                    <a:pt x="64602" y="20668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260"/>
            <p:cNvSpPr/>
            <p:nvPr>
              <p:custDataLst>
                <p:tags r:id="rId249"/>
              </p:custDataLst>
            </p:nvPr>
          </p:nvSpPr>
          <p:spPr>
            <a:xfrm>
              <a:off x="1537062" y="499151"/>
              <a:ext cx="234589" cy="301864"/>
            </a:xfrm>
            <a:custGeom>
              <a:avLst/>
              <a:gdLst/>
              <a:ahLst/>
              <a:cxnLst/>
              <a:rect l="0" t="0" r="0" b="0"/>
              <a:pathLst>
                <a:path w="234589" h="301864">
                  <a:moveTo>
                    <a:pt x="18688" y="192999"/>
                  </a:moveTo>
                  <a:lnTo>
                    <a:pt x="18688" y="192999"/>
                  </a:lnTo>
                  <a:lnTo>
                    <a:pt x="15317" y="189628"/>
                  </a:lnTo>
                  <a:lnTo>
                    <a:pt x="11780" y="187973"/>
                  </a:lnTo>
                  <a:lnTo>
                    <a:pt x="3761" y="186911"/>
                  </a:lnTo>
                  <a:lnTo>
                    <a:pt x="2387" y="188940"/>
                  </a:lnTo>
                  <a:lnTo>
                    <a:pt x="0" y="203074"/>
                  </a:lnTo>
                  <a:lnTo>
                    <a:pt x="1121" y="230528"/>
                  </a:lnTo>
                  <a:lnTo>
                    <a:pt x="13953" y="273523"/>
                  </a:lnTo>
                  <a:lnTo>
                    <a:pt x="24972" y="298243"/>
                  </a:lnTo>
                  <a:lnTo>
                    <a:pt x="27111" y="301262"/>
                  </a:lnTo>
                  <a:lnTo>
                    <a:pt x="29947" y="301863"/>
                  </a:lnTo>
                  <a:lnTo>
                    <a:pt x="33250" y="300853"/>
                  </a:lnTo>
                  <a:lnTo>
                    <a:pt x="36863" y="298768"/>
                  </a:lnTo>
                  <a:lnTo>
                    <a:pt x="48689" y="282350"/>
                  </a:lnTo>
                  <a:lnTo>
                    <a:pt x="57759" y="256241"/>
                  </a:lnTo>
                  <a:lnTo>
                    <a:pt x="62781" y="212860"/>
                  </a:lnTo>
                  <a:lnTo>
                    <a:pt x="69185" y="176226"/>
                  </a:lnTo>
                  <a:lnTo>
                    <a:pt x="70839" y="185949"/>
                  </a:lnTo>
                  <a:lnTo>
                    <a:pt x="86075" y="233323"/>
                  </a:lnTo>
                  <a:lnTo>
                    <a:pt x="90501" y="248315"/>
                  </a:lnTo>
                  <a:lnTo>
                    <a:pt x="98583" y="258271"/>
                  </a:lnTo>
                  <a:lnTo>
                    <a:pt x="103701" y="261914"/>
                  </a:lnTo>
                  <a:lnTo>
                    <a:pt x="108525" y="262931"/>
                  </a:lnTo>
                  <a:lnTo>
                    <a:pt x="113151" y="262198"/>
                  </a:lnTo>
                  <a:lnTo>
                    <a:pt x="122761" y="256915"/>
                  </a:lnTo>
                  <a:lnTo>
                    <a:pt x="134087" y="247512"/>
                  </a:lnTo>
                  <a:lnTo>
                    <a:pt x="148992" y="223576"/>
                  </a:lnTo>
                  <a:lnTo>
                    <a:pt x="165965" y="177402"/>
                  </a:lnTo>
                  <a:lnTo>
                    <a:pt x="173725" y="134442"/>
                  </a:lnTo>
                  <a:lnTo>
                    <a:pt x="176705" y="89449"/>
                  </a:lnTo>
                  <a:lnTo>
                    <a:pt x="177341" y="42851"/>
                  </a:lnTo>
                  <a:lnTo>
                    <a:pt x="176724" y="4813"/>
                  </a:lnTo>
                  <a:lnTo>
                    <a:pt x="175551" y="1925"/>
                  </a:lnTo>
                  <a:lnTo>
                    <a:pt x="174063" y="0"/>
                  </a:lnTo>
                  <a:lnTo>
                    <a:pt x="172410" y="9149"/>
                  </a:lnTo>
                  <a:lnTo>
                    <a:pt x="171349" y="56259"/>
                  </a:lnTo>
                  <a:lnTo>
                    <a:pt x="175503" y="102462"/>
                  </a:lnTo>
                  <a:lnTo>
                    <a:pt x="176865" y="144850"/>
                  </a:lnTo>
                  <a:lnTo>
                    <a:pt x="178679" y="181398"/>
                  </a:lnTo>
                  <a:lnTo>
                    <a:pt x="189338" y="223790"/>
                  </a:lnTo>
                  <a:lnTo>
                    <a:pt x="191721" y="230460"/>
                  </a:lnTo>
                  <a:lnTo>
                    <a:pt x="195427" y="234201"/>
                  </a:lnTo>
                  <a:lnTo>
                    <a:pt x="200014" y="235989"/>
                  </a:lnTo>
                  <a:lnTo>
                    <a:pt x="205189" y="236476"/>
                  </a:lnTo>
                  <a:lnTo>
                    <a:pt x="214701" y="233253"/>
                  </a:lnTo>
                  <a:lnTo>
                    <a:pt x="222927" y="227118"/>
                  </a:lnTo>
                  <a:lnTo>
                    <a:pt x="234588" y="2120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3261"/>
            <p:cNvSpPr/>
            <p:nvPr>
              <p:custDataLst>
                <p:tags r:id="rId250"/>
              </p:custDataLst>
            </p:nvPr>
          </p:nvSpPr>
          <p:spPr>
            <a:xfrm>
              <a:off x="1953318" y="552450"/>
              <a:ext cx="116783" cy="31489"/>
            </a:xfrm>
            <a:custGeom>
              <a:avLst/>
              <a:gdLst/>
              <a:ahLst/>
              <a:cxnLst/>
              <a:rect l="0" t="0" r="0" b="0"/>
              <a:pathLst>
                <a:path w="116783" h="31489">
                  <a:moveTo>
                    <a:pt x="15182" y="25400"/>
                  </a:moveTo>
                  <a:lnTo>
                    <a:pt x="15182" y="25400"/>
                  </a:lnTo>
                  <a:lnTo>
                    <a:pt x="3248" y="30426"/>
                  </a:lnTo>
                  <a:lnTo>
                    <a:pt x="0" y="31162"/>
                  </a:lnTo>
                  <a:lnTo>
                    <a:pt x="122" y="31358"/>
                  </a:lnTo>
                  <a:lnTo>
                    <a:pt x="909" y="31488"/>
                  </a:lnTo>
                  <a:lnTo>
                    <a:pt x="42761" y="20904"/>
                  </a:lnTo>
                  <a:lnTo>
                    <a:pt x="87950" y="8444"/>
                  </a:lnTo>
                  <a:lnTo>
                    <a:pt x="11678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3262"/>
            <p:cNvSpPr/>
            <p:nvPr>
              <p:custDataLst>
                <p:tags r:id="rId251"/>
              </p:custDataLst>
            </p:nvPr>
          </p:nvSpPr>
          <p:spPr>
            <a:xfrm>
              <a:off x="1809565" y="405933"/>
              <a:ext cx="254186" cy="338494"/>
            </a:xfrm>
            <a:custGeom>
              <a:avLst/>
              <a:gdLst/>
              <a:ahLst/>
              <a:cxnLst/>
              <a:rect l="0" t="0" r="0" b="0"/>
              <a:pathLst>
                <a:path w="254186" h="338494">
                  <a:moveTo>
                    <a:pt x="76385" y="222717"/>
                  </a:moveTo>
                  <a:lnTo>
                    <a:pt x="76385" y="222717"/>
                  </a:lnTo>
                  <a:lnTo>
                    <a:pt x="76385" y="219346"/>
                  </a:lnTo>
                  <a:lnTo>
                    <a:pt x="74503" y="215809"/>
                  </a:lnTo>
                  <a:lnTo>
                    <a:pt x="70610" y="211886"/>
                  </a:lnTo>
                  <a:lnTo>
                    <a:pt x="64175" y="207790"/>
                  </a:lnTo>
                  <a:lnTo>
                    <a:pt x="52620" y="204889"/>
                  </a:lnTo>
                  <a:lnTo>
                    <a:pt x="49253" y="205892"/>
                  </a:lnTo>
                  <a:lnTo>
                    <a:pt x="43630" y="210771"/>
                  </a:lnTo>
                  <a:lnTo>
                    <a:pt x="15610" y="251229"/>
                  </a:lnTo>
                  <a:lnTo>
                    <a:pt x="2482" y="282671"/>
                  </a:lnTo>
                  <a:lnTo>
                    <a:pt x="0" y="327421"/>
                  </a:lnTo>
                  <a:lnTo>
                    <a:pt x="61" y="330620"/>
                  </a:lnTo>
                  <a:lnTo>
                    <a:pt x="2219" y="333458"/>
                  </a:lnTo>
                  <a:lnTo>
                    <a:pt x="10261" y="338493"/>
                  </a:lnTo>
                  <a:lnTo>
                    <a:pt x="22773" y="337438"/>
                  </a:lnTo>
                  <a:lnTo>
                    <a:pt x="30060" y="335181"/>
                  </a:lnTo>
                  <a:lnTo>
                    <a:pt x="40039" y="327029"/>
                  </a:lnTo>
                  <a:lnTo>
                    <a:pt x="62635" y="289710"/>
                  </a:lnTo>
                  <a:lnTo>
                    <a:pt x="74628" y="242590"/>
                  </a:lnTo>
                  <a:lnTo>
                    <a:pt x="75214" y="240199"/>
                  </a:lnTo>
                  <a:lnTo>
                    <a:pt x="75604" y="240016"/>
                  </a:lnTo>
                  <a:lnTo>
                    <a:pt x="89237" y="284654"/>
                  </a:lnTo>
                  <a:lnTo>
                    <a:pt x="91303" y="289408"/>
                  </a:lnTo>
                  <a:lnTo>
                    <a:pt x="94797" y="292578"/>
                  </a:lnTo>
                  <a:lnTo>
                    <a:pt x="104323" y="296100"/>
                  </a:lnTo>
                  <a:lnTo>
                    <a:pt x="109827" y="294922"/>
                  </a:lnTo>
                  <a:lnTo>
                    <a:pt x="121587" y="287969"/>
                  </a:lnTo>
                  <a:lnTo>
                    <a:pt x="140108" y="262042"/>
                  </a:lnTo>
                  <a:lnTo>
                    <a:pt x="158848" y="217471"/>
                  </a:lnTo>
                  <a:lnTo>
                    <a:pt x="167808" y="175878"/>
                  </a:lnTo>
                  <a:lnTo>
                    <a:pt x="175243" y="140113"/>
                  </a:lnTo>
                  <a:lnTo>
                    <a:pt x="177443" y="93328"/>
                  </a:lnTo>
                  <a:lnTo>
                    <a:pt x="174507" y="49541"/>
                  </a:lnTo>
                  <a:lnTo>
                    <a:pt x="166721" y="2942"/>
                  </a:lnTo>
                  <a:lnTo>
                    <a:pt x="166242" y="0"/>
                  </a:lnTo>
                  <a:lnTo>
                    <a:pt x="168939" y="9344"/>
                  </a:lnTo>
                  <a:lnTo>
                    <a:pt x="174208" y="46842"/>
                  </a:lnTo>
                  <a:lnTo>
                    <a:pt x="176865" y="88056"/>
                  </a:lnTo>
                  <a:lnTo>
                    <a:pt x="181250" y="121710"/>
                  </a:lnTo>
                  <a:lnTo>
                    <a:pt x="187197" y="158775"/>
                  </a:lnTo>
                  <a:lnTo>
                    <a:pt x="192192" y="194063"/>
                  </a:lnTo>
                  <a:lnTo>
                    <a:pt x="203305" y="240154"/>
                  </a:lnTo>
                  <a:lnTo>
                    <a:pt x="208994" y="253750"/>
                  </a:lnTo>
                  <a:lnTo>
                    <a:pt x="222686" y="271188"/>
                  </a:lnTo>
                  <a:lnTo>
                    <a:pt x="229131" y="276010"/>
                  </a:lnTo>
                  <a:lnTo>
                    <a:pt x="233249" y="274473"/>
                  </a:lnTo>
                  <a:lnTo>
                    <a:pt x="254185" y="254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3263"/>
            <p:cNvSpPr/>
            <p:nvPr>
              <p:custDataLst>
                <p:tags r:id="rId252"/>
              </p:custDataLst>
            </p:nvPr>
          </p:nvSpPr>
          <p:spPr>
            <a:xfrm>
              <a:off x="2191297" y="521583"/>
              <a:ext cx="66724" cy="130059"/>
            </a:xfrm>
            <a:custGeom>
              <a:avLst/>
              <a:gdLst/>
              <a:ahLst/>
              <a:cxnLst/>
              <a:rect l="0" t="0" r="0" b="0"/>
              <a:pathLst>
                <a:path w="66724" h="130059">
                  <a:moveTo>
                    <a:pt x="43903" y="5467"/>
                  </a:moveTo>
                  <a:lnTo>
                    <a:pt x="43903" y="5467"/>
                  </a:lnTo>
                  <a:lnTo>
                    <a:pt x="40532" y="2096"/>
                  </a:lnTo>
                  <a:lnTo>
                    <a:pt x="35114" y="441"/>
                  </a:lnTo>
                  <a:lnTo>
                    <a:pt x="31694" y="0"/>
                  </a:lnTo>
                  <a:lnTo>
                    <a:pt x="22249" y="5154"/>
                  </a:lnTo>
                  <a:lnTo>
                    <a:pt x="16767" y="9491"/>
                  </a:lnTo>
                  <a:lnTo>
                    <a:pt x="8794" y="23719"/>
                  </a:lnTo>
                  <a:lnTo>
                    <a:pt x="2221" y="49680"/>
                  </a:lnTo>
                  <a:lnTo>
                    <a:pt x="0" y="80366"/>
                  </a:lnTo>
                  <a:lnTo>
                    <a:pt x="6357" y="107073"/>
                  </a:lnTo>
                  <a:lnTo>
                    <a:pt x="13340" y="119535"/>
                  </a:lnTo>
                  <a:lnTo>
                    <a:pt x="17177" y="123845"/>
                  </a:lnTo>
                  <a:lnTo>
                    <a:pt x="27086" y="128635"/>
                  </a:lnTo>
                  <a:lnTo>
                    <a:pt x="37840" y="130058"/>
                  </a:lnTo>
                  <a:lnTo>
                    <a:pt x="47323" y="128339"/>
                  </a:lnTo>
                  <a:lnTo>
                    <a:pt x="56241" y="119579"/>
                  </a:lnTo>
                  <a:lnTo>
                    <a:pt x="60595" y="113291"/>
                  </a:lnTo>
                  <a:lnTo>
                    <a:pt x="66723" y="84217"/>
                  </a:lnTo>
                  <a:lnTo>
                    <a:pt x="65167" y="58904"/>
                  </a:lnTo>
                  <a:lnTo>
                    <a:pt x="58293" y="46620"/>
                  </a:lnTo>
                  <a:lnTo>
                    <a:pt x="48887" y="37869"/>
                  </a:lnTo>
                  <a:lnTo>
                    <a:pt x="36364" y="32941"/>
                  </a:lnTo>
                  <a:lnTo>
                    <a:pt x="24853" y="308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3264"/>
            <p:cNvSpPr/>
            <p:nvPr>
              <p:custDataLst>
                <p:tags r:id="rId253"/>
              </p:custDataLst>
            </p:nvPr>
          </p:nvSpPr>
          <p:spPr>
            <a:xfrm>
              <a:off x="2108200" y="508000"/>
              <a:ext cx="1" cy="6351"/>
            </a:xfrm>
            <a:custGeom>
              <a:avLst/>
              <a:gdLst/>
              <a:ahLst/>
              <a:cxnLst/>
              <a:rect l="0" t="0" r="0" b="0"/>
              <a:pathLst>
                <a:path w="1" h="6351">
                  <a:moveTo>
                    <a:pt x="0" y="6350"/>
                  </a:moveTo>
                  <a:lnTo>
                    <a:pt x="0" y="63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3265"/>
            <p:cNvSpPr/>
            <p:nvPr>
              <p:custDataLst>
                <p:tags r:id="rId254"/>
              </p:custDataLst>
            </p:nvPr>
          </p:nvSpPr>
          <p:spPr>
            <a:xfrm>
              <a:off x="2095500" y="558800"/>
              <a:ext cx="6351" cy="101601"/>
            </a:xfrm>
            <a:custGeom>
              <a:avLst/>
              <a:gdLst/>
              <a:ahLst/>
              <a:cxnLst/>
              <a:rect l="0" t="0" r="0" b="0"/>
              <a:pathLst>
                <a:path w="6351" h="101601">
                  <a:moveTo>
                    <a:pt x="0" y="0"/>
                  </a:moveTo>
                  <a:lnTo>
                    <a:pt x="0" y="0"/>
                  </a:lnTo>
                  <a:lnTo>
                    <a:pt x="706" y="18867"/>
                  </a:lnTo>
                  <a:lnTo>
                    <a:pt x="3658" y="35302"/>
                  </a:lnTo>
                  <a:lnTo>
                    <a:pt x="635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3266"/>
            <p:cNvSpPr/>
            <p:nvPr>
              <p:custDataLst>
                <p:tags r:id="rId255"/>
              </p:custDataLst>
            </p:nvPr>
          </p:nvSpPr>
          <p:spPr>
            <a:xfrm>
              <a:off x="2286000" y="500154"/>
              <a:ext cx="165101" cy="134847"/>
            </a:xfrm>
            <a:custGeom>
              <a:avLst/>
              <a:gdLst/>
              <a:ahLst/>
              <a:cxnLst/>
              <a:rect l="0" t="0" r="0" b="0"/>
              <a:pathLst>
                <a:path w="165101" h="134847">
                  <a:moveTo>
                    <a:pt x="0" y="33246"/>
                  </a:moveTo>
                  <a:lnTo>
                    <a:pt x="0" y="33246"/>
                  </a:lnTo>
                  <a:lnTo>
                    <a:pt x="11556" y="33246"/>
                  </a:lnTo>
                  <a:lnTo>
                    <a:pt x="23639" y="72773"/>
                  </a:lnTo>
                  <a:lnTo>
                    <a:pt x="25297" y="107041"/>
                  </a:lnTo>
                  <a:lnTo>
                    <a:pt x="26037" y="108548"/>
                  </a:lnTo>
                  <a:lnTo>
                    <a:pt x="27236" y="108142"/>
                  </a:lnTo>
                  <a:lnTo>
                    <a:pt x="28740" y="106460"/>
                  </a:lnTo>
                  <a:lnTo>
                    <a:pt x="42405" y="61380"/>
                  </a:lnTo>
                  <a:lnTo>
                    <a:pt x="62640" y="14014"/>
                  </a:lnTo>
                  <a:lnTo>
                    <a:pt x="74456" y="1834"/>
                  </a:lnTo>
                  <a:lnTo>
                    <a:pt x="90242" y="0"/>
                  </a:lnTo>
                  <a:lnTo>
                    <a:pt x="100378" y="499"/>
                  </a:lnTo>
                  <a:lnTo>
                    <a:pt x="115403" y="6697"/>
                  </a:lnTo>
                  <a:lnTo>
                    <a:pt x="121385" y="11313"/>
                  </a:lnTo>
                  <a:lnTo>
                    <a:pt x="146605" y="53814"/>
                  </a:lnTo>
                  <a:lnTo>
                    <a:pt x="159983" y="95452"/>
                  </a:lnTo>
                  <a:lnTo>
                    <a:pt x="165100" y="1348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615"/>
          <p:cNvGrpSpPr/>
          <p:nvPr/>
        </p:nvGrpSpPr>
        <p:grpSpPr>
          <a:xfrm>
            <a:off x="952500" y="192298"/>
            <a:ext cx="2692401" cy="1052303"/>
            <a:chOff x="952500" y="192298"/>
            <a:chExt cx="2692401" cy="1052303"/>
          </a:xfrm>
        </p:grpSpPr>
        <p:sp>
          <p:nvSpPr>
            <p:cNvPr id="15" name="SMARTInkShape-3267"/>
            <p:cNvSpPr/>
            <p:nvPr>
              <p:custDataLst>
                <p:tags r:id="rId235"/>
              </p:custDataLst>
            </p:nvPr>
          </p:nvSpPr>
          <p:spPr>
            <a:xfrm>
              <a:off x="3625850" y="482600"/>
              <a:ext cx="19051" cy="25401"/>
            </a:xfrm>
            <a:custGeom>
              <a:avLst/>
              <a:gdLst/>
              <a:ahLst/>
              <a:cxnLst/>
              <a:rect l="0" t="0" r="0" b="0"/>
              <a:pathLst>
                <a:path w="19051" h="25401">
                  <a:moveTo>
                    <a:pt x="0" y="0"/>
                  </a:moveTo>
                  <a:lnTo>
                    <a:pt x="0" y="0"/>
                  </a:lnTo>
                  <a:lnTo>
                    <a:pt x="3371" y="10113"/>
                  </a:lnTo>
                  <a:lnTo>
                    <a:pt x="8789" y="16959"/>
                  </a:lnTo>
                  <a:lnTo>
                    <a:pt x="1905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3268"/>
            <p:cNvSpPr/>
            <p:nvPr>
              <p:custDataLst>
                <p:tags r:id="rId236"/>
              </p:custDataLst>
            </p:nvPr>
          </p:nvSpPr>
          <p:spPr>
            <a:xfrm>
              <a:off x="3594100" y="374650"/>
              <a:ext cx="12701" cy="6351"/>
            </a:xfrm>
            <a:custGeom>
              <a:avLst/>
              <a:gdLst/>
              <a:ahLst/>
              <a:cxnLst/>
              <a:rect l="0" t="0" r="0" b="0"/>
              <a:pathLst>
                <a:path w="12701" h="6351">
                  <a:moveTo>
                    <a:pt x="12700" y="6350"/>
                  </a:moveTo>
                  <a:lnTo>
                    <a:pt x="12700" y="6350"/>
                  </a:lnTo>
                  <a:lnTo>
                    <a:pt x="9329" y="6350"/>
                  </a:lnTo>
                  <a:lnTo>
                    <a:pt x="5793" y="446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3269"/>
            <p:cNvSpPr/>
            <p:nvPr>
              <p:custDataLst>
                <p:tags r:id="rId237"/>
              </p:custDataLst>
            </p:nvPr>
          </p:nvSpPr>
          <p:spPr>
            <a:xfrm>
              <a:off x="2802327" y="273050"/>
              <a:ext cx="207574" cy="146051"/>
            </a:xfrm>
            <a:custGeom>
              <a:avLst/>
              <a:gdLst/>
              <a:ahLst/>
              <a:cxnLst/>
              <a:rect l="0" t="0" r="0" b="0"/>
              <a:pathLst>
                <a:path w="207574" h="146051">
                  <a:moveTo>
                    <a:pt x="48823" y="146050"/>
                  </a:moveTo>
                  <a:lnTo>
                    <a:pt x="48823" y="146050"/>
                  </a:lnTo>
                  <a:lnTo>
                    <a:pt x="2472" y="139169"/>
                  </a:lnTo>
                  <a:lnTo>
                    <a:pt x="989" y="137935"/>
                  </a:lnTo>
                  <a:lnTo>
                    <a:pt x="0" y="136406"/>
                  </a:lnTo>
                  <a:lnTo>
                    <a:pt x="15464" y="110659"/>
                  </a:lnTo>
                  <a:lnTo>
                    <a:pt x="45759" y="85234"/>
                  </a:lnTo>
                  <a:lnTo>
                    <a:pt x="81547" y="64295"/>
                  </a:lnTo>
                  <a:lnTo>
                    <a:pt x="122332" y="41315"/>
                  </a:lnTo>
                  <a:lnTo>
                    <a:pt x="162200" y="22063"/>
                  </a:lnTo>
                  <a:lnTo>
                    <a:pt x="20757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3270"/>
            <p:cNvSpPr/>
            <p:nvPr>
              <p:custDataLst>
                <p:tags r:id="rId238"/>
              </p:custDataLst>
            </p:nvPr>
          </p:nvSpPr>
          <p:spPr>
            <a:xfrm>
              <a:off x="3082816" y="420996"/>
              <a:ext cx="92185" cy="147786"/>
            </a:xfrm>
            <a:custGeom>
              <a:avLst/>
              <a:gdLst/>
              <a:ahLst/>
              <a:cxnLst/>
              <a:rect l="0" t="0" r="0" b="0"/>
              <a:pathLst>
                <a:path w="92185" h="147786">
                  <a:moveTo>
                    <a:pt x="47734" y="61604"/>
                  </a:moveTo>
                  <a:lnTo>
                    <a:pt x="47734" y="61604"/>
                  </a:lnTo>
                  <a:lnTo>
                    <a:pt x="35557" y="67692"/>
                  </a:lnTo>
                  <a:lnTo>
                    <a:pt x="45190" y="57108"/>
                  </a:lnTo>
                  <a:lnTo>
                    <a:pt x="60086" y="12290"/>
                  </a:lnTo>
                  <a:lnTo>
                    <a:pt x="56960" y="4502"/>
                  </a:lnTo>
                  <a:lnTo>
                    <a:pt x="53885" y="2369"/>
                  </a:lnTo>
                  <a:lnTo>
                    <a:pt x="44823" y="0"/>
                  </a:lnTo>
                  <a:lnTo>
                    <a:pt x="38738" y="2896"/>
                  </a:lnTo>
                  <a:lnTo>
                    <a:pt x="24451" y="15521"/>
                  </a:lnTo>
                  <a:lnTo>
                    <a:pt x="7282" y="45833"/>
                  </a:lnTo>
                  <a:lnTo>
                    <a:pt x="0" y="88368"/>
                  </a:lnTo>
                  <a:lnTo>
                    <a:pt x="4585" y="123235"/>
                  </a:lnTo>
                  <a:lnTo>
                    <a:pt x="13034" y="136738"/>
                  </a:lnTo>
                  <a:lnTo>
                    <a:pt x="18251" y="141327"/>
                  </a:lnTo>
                  <a:lnTo>
                    <a:pt x="33454" y="146425"/>
                  </a:lnTo>
                  <a:lnTo>
                    <a:pt x="42448" y="147785"/>
                  </a:lnTo>
                  <a:lnTo>
                    <a:pt x="92184" y="1251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3271"/>
            <p:cNvSpPr/>
            <p:nvPr>
              <p:custDataLst>
                <p:tags r:id="rId239"/>
              </p:custDataLst>
            </p:nvPr>
          </p:nvSpPr>
          <p:spPr>
            <a:xfrm>
              <a:off x="3253627" y="368584"/>
              <a:ext cx="69863" cy="163183"/>
            </a:xfrm>
            <a:custGeom>
              <a:avLst/>
              <a:gdLst/>
              <a:ahLst/>
              <a:cxnLst/>
              <a:rect l="0" t="0" r="0" b="0"/>
              <a:pathLst>
                <a:path w="69863" h="163183">
                  <a:moveTo>
                    <a:pt x="54723" y="31466"/>
                  </a:moveTo>
                  <a:lnTo>
                    <a:pt x="54723" y="31466"/>
                  </a:lnTo>
                  <a:lnTo>
                    <a:pt x="58094" y="28095"/>
                  </a:lnTo>
                  <a:lnTo>
                    <a:pt x="60811" y="8976"/>
                  </a:lnTo>
                  <a:lnTo>
                    <a:pt x="60193" y="8006"/>
                  </a:lnTo>
                  <a:lnTo>
                    <a:pt x="59075" y="7359"/>
                  </a:lnTo>
                  <a:lnTo>
                    <a:pt x="30987" y="142"/>
                  </a:lnTo>
                  <a:lnTo>
                    <a:pt x="28316" y="0"/>
                  </a:lnTo>
                  <a:lnTo>
                    <a:pt x="21584" y="3605"/>
                  </a:lnTo>
                  <a:lnTo>
                    <a:pt x="5765" y="17418"/>
                  </a:lnTo>
                  <a:lnTo>
                    <a:pt x="1214" y="25457"/>
                  </a:lnTo>
                  <a:lnTo>
                    <a:pt x="0" y="29577"/>
                  </a:lnTo>
                  <a:lnTo>
                    <a:pt x="533" y="37917"/>
                  </a:lnTo>
                  <a:lnTo>
                    <a:pt x="6681" y="52427"/>
                  </a:lnTo>
                  <a:lnTo>
                    <a:pt x="40000" y="97027"/>
                  </a:lnTo>
                  <a:lnTo>
                    <a:pt x="68965" y="137008"/>
                  </a:lnTo>
                  <a:lnTo>
                    <a:pt x="69862" y="141338"/>
                  </a:lnTo>
                  <a:lnTo>
                    <a:pt x="68977" y="149913"/>
                  </a:lnTo>
                  <a:lnTo>
                    <a:pt x="64351" y="156546"/>
                  </a:lnTo>
                  <a:lnTo>
                    <a:pt x="58296" y="161140"/>
                  </a:lnTo>
                  <a:lnTo>
                    <a:pt x="53254" y="163182"/>
                  </a:lnTo>
                  <a:lnTo>
                    <a:pt x="51627" y="162316"/>
                  </a:lnTo>
                  <a:lnTo>
                    <a:pt x="50542" y="160327"/>
                  </a:lnTo>
                  <a:lnTo>
                    <a:pt x="48373" y="1457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3272"/>
            <p:cNvSpPr/>
            <p:nvPr>
              <p:custDataLst>
                <p:tags r:id="rId240"/>
              </p:custDataLst>
            </p:nvPr>
          </p:nvSpPr>
          <p:spPr>
            <a:xfrm>
              <a:off x="3429000" y="192298"/>
              <a:ext cx="44451" cy="299547"/>
            </a:xfrm>
            <a:custGeom>
              <a:avLst/>
              <a:gdLst/>
              <a:ahLst/>
              <a:cxnLst/>
              <a:rect l="0" t="0" r="0" b="0"/>
              <a:pathLst>
                <a:path w="44451" h="299547">
                  <a:moveTo>
                    <a:pt x="0" y="74402"/>
                  </a:moveTo>
                  <a:lnTo>
                    <a:pt x="0" y="74402"/>
                  </a:lnTo>
                  <a:lnTo>
                    <a:pt x="705" y="63557"/>
                  </a:lnTo>
                  <a:lnTo>
                    <a:pt x="5958" y="20194"/>
                  </a:lnTo>
                  <a:lnTo>
                    <a:pt x="6327" y="0"/>
                  </a:lnTo>
                  <a:lnTo>
                    <a:pt x="7040" y="106"/>
                  </a:lnTo>
                  <a:lnTo>
                    <a:pt x="9715" y="2106"/>
                  </a:lnTo>
                  <a:lnTo>
                    <a:pt x="12438" y="43883"/>
                  </a:lnTo>
                  <a:lnTo>
                    <a:pt x="12648" y="80551"/>
                  </a:lnTo>
                  <a:lnTo>
                    <a:pt x="12685" y="123339"/>
                  </a:lnTo>
                  <a:lnTo>
                    <a:pt x="13401" y="167611"/>
                  </a:lnTo>
                  <a:lnTo>
                    <a:pt x="17063" y="211302"/>
                  </a:lnTo>
                  <a:lnTo>
                    <a:pt x="18657" y="258705"/>
                  </a:lnTo>
                  <a:lnTo>
                    <a:pt x="22343" y="289078"/>
                  </a:lnTo>
                  <a:lnTo>
                    <a:pt x="25923" y="296813"/>
                  </a:lnTo>
                  <a:lnTo>
                    <a:pt x="27865" y="298876"/>
                  </a:lnTo>
                  <a:lnTo>
                    <a:pt x="29160" y="299546"/>
                  </a:lnTo>
                  <a:lnTo>
                    <a:pt x="30023" y="299287"/>
                  </a:lnTo>
                  <a:lnTo>
                    <a:pt x="44450" y="2839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3273"/>
            <p:cNvSpPr/>
            <p:nvPr>
              <p:custDataLst>
                <p:tags r:id="rId241"/>
              </p:custDataLst>
            </p:nvPr>
          </p:nvSpPr>
          <p:spPr>
            <a:xfrm>
              <a:off x="3391578" y="330200"/>
              <a:ext cx="88223" cy="38101"/>
            </a:xfrm>
            <a:custGeom>
              <a:avLst/>
              <a:gdLst/>
              <a:ahLst/>
              <a:cxnLst/>
              <a:rect l="0" t="0" r="0" b="0"/>
              <a:pathLst>
                <a:path w="88223" h="38101">
                  <a:moveTo>
                    <a:pt x="24722" y="38100"/>
                  </a:moveTo>
                  <a:lnTo>
                    <a:pt x="24722" y="38100"/>
                  </a:lnTo>
                  <a:lnTo>
                    <a:pt x="14583" y="37394"/>
                  </a:lnTo>
                  <a:lnTo>
                    <a:pt x="1610" y="32633"/>
                  </a:lnTo>
                  <a:lnTo>
                    <a:pt x="847" y="31633"/>
                  </a:lnTo>
                  <a:lnTo>
                    <a:pt x="0" y="28641"/>
                  </a:lnTo>
                  <a:lnTo>
                    <a:pt x="479" y="26855"/>
                  </a:lnTo>
                  <a:lnTo>
                    <a:pt x="2894" y="22989"/>
                  </a:lnTo>
                  <a:lnTo>
                    <a:pt x="39904" y="10395"/>
                  </a:lnTo>
                  <a:lnTo>
                    <a:pt x="8822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3274"/>
            <p:cNvSpPr/>
            <p:nvPr>
              <p:custDataLst>
                <p:tags r:id="rId242"/>
              </p:custDataLst>
            </p:nvPr>
          </p:nvSpPr>
          <p:spPr>
            <a:xfrm>
              <a:off x="2933700" y="298866"/>
              <a:ext cx="63501" cy="285335"/>
            </a:xfrm>
            <a:custGeom>
              <a:avLst/>
              <a:gdLst/>
              <a:ahLst/>
              <a:cxnLst/>
              <a:rect l="0" t="0" r="0" b="0"/>
              <a:pathLst>
                <a:path w="63501" h="285335">
                  <a:moveTo>
                    <a:pt x="0" y="18634"/>
                  </a:moveTo>
                  <a:lnTo>
                    <a:pt x="0" y="18634"/>
                  </a:lnTo>
                  <a:lnTo>
                    <a:pt x="0" y="11892"/>
                  </a:lnTo>
                  <a:lnTo>
                    <a:pt x="1881" y="6701"/>
                  </a:lnTo>
                  <a:lnTo>
                    <a:pt x="5467" y="990"/>
                  </a:lnTo>
                  <a:lnTo>
                    <a:pt x="12830" y="0"/>
                  </a:lnTo>
                  <a:lnTo>
                    <a:pt x="14904" y="1978"/>
                  </a:lnTo>
                  <a:lnTo>
                    <a:pt x="18527" y="17697"/>
                  </a:lnTo>
                  <a:lnTo>
                    <a:pt x="25715" y="62063"/>
                  </a:lnTo>
                  <a:lnTo>
                    <a:pt x="30558" y="108587"/>
                  </a:lnTo>
                  <a:lnTo>
                    <a:pt x="38139" y="142575"/>
                  </a:lnTo>
                  <a:lnTo>
                    <a:pt x="43526" y="173673"/>
                  </a:lnTo>
                  <a:lnTo>
                    <a:pt x="48645" y="217677"/>
                  </a:lnTo>
                  <a:lnTo>
                    <a:pt x="57116" y="261621"/>
                  </a:lnTo>
                  <a:lnTo>
                    <a:pt x="63500" y="2853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3275"/>
            <p:cNvSpPr/>
            <p:nvPr>
              <p:custDataLst>
                <p:tags r:id="rId243"/>
              </p:custDataLst>
            </p:nvPr>
          </p:nvSpPr>
          <p:spPr>
            <a:xfrm>
              <a:off x="952500" y="603250"/>
              <a:ext cx="2565401" cy="641351"/>
            </a:xfrm>
            <a:custGeom>
              <a:avLst/>
              <a:gdLst/>
              <a:ahLst/>
              <a:cxnLst/>
              <a:rect l="0" t="0" r="0" b="0"/>
              <a:pathLst>
                <a:path w="2565401" h="641351">
                  <a:moveTo>
                    <a:pt x="0" y="641350"/>
                  </a:moveTo>
                  <a:lnTo>
                    <a:pt x="0" y="641350"/>
                  </a:lnTo>
                  <a:lnTo>
                    <a:pt x="39851" y="635575"/>
                  </a:lnTo>
                  <a:lnTo>
                    <a:pt x="80168" y="625449"/>
                  </a:lnTo>
                  <a:lnTo>
                    <a:pt x="119317" y="612807"/>
                  </a:lnTo>
                  <a:lnTo>
                    <a:pt x="157217" y="601853"/>
                  </a:lnTo>
                  <a:lnTo>
                    <a:pt x="190524" y="591811"/>
                  </a:lnTo>
                  <a:lnTo>
                    <a:pt x="236839" y="578224"/>
                  </a:lnTo>
                  <a:lnTo>
                    <a:pt x="284428" y="565261"/>
                  </a:lnTo>
                  <a:lnTo>
                    <a:pt x="331690" y="552483"/>
                  </a:lnTo>
                  <a:lnTo>
                    <a:pt x="365434" y="543998"/>
                  </a:lnTo>
                  <a:lnTo>
                    <a:pt x="401599" y="535523"/>
                  </a:lnTo>
                  <a:lnTo>
                    <a:pt x="438838" y="525171"/>
                  </a:lnTo>
                  <a:lnTo>
                    <a:pt x="477967" y="514221"/>
                  </a:lnTo>
                  <a:lnTo>
                    <a:pt x="521228" y="504650"/>
                  </a:lnTo>
                  <a:lnTo>
                    <a:pt x="564444" y="493811"/>
                  </a:lnTo>
                  <a:lnTo>
                    <a:pt x="608581" y="481938"/>
                  </a:lnTo>
                  <a:lnTo>
                    <a:pt x="632204" y="475809"/>
                  </a:lnTo>
                  <a:lnTo>
                    <a:pt x="656419" y="469606"/>
                  </a:lnTo>
                  <a:lnTo>
                    <a:pt x="704022" y="458951"/>
                  </a:lnTo>
                  <a:lnTo>
                    <a:pt x="727581" y="454134"/>
                  </a:lnTo>
                  <a:lnTo>
                    <a:pt x="751754" y="448806"/>
                  </a:lnTo>
                  <a:lnTo>
                    <a:pt x="776336" y="443137"/>
                  </a:lnTo>
                  <a:lnTo>
                    <a:pt x="801191" y="437241"/>
                  </a:lnTo>
                  <a:lnTo>
                    <a:pt x="826933" y="431194"/>
                  </a:lnTo>
                  <a:lnTo>
                    <a:pt x="853266" y="425046"/>
                  </a:lnTo>
                  <a:lnTo>
                    <a:pt x="879994" y="418831"/>
                  </a:lnTo>
                  <a:lnTo>
                    <a:pt x="906279" y="412570"/>
                  </a:lnTo>
                  <a:lnTo>
                    <a:pt x="932269" y="406280"/>
                  </a:lnTo>
                  <a:lnTo>
                    <a:pt x="958063" y="399970"/>
                  </a:lnTo>
                  <a:lnTo>
                    <a:pt x="984431" y="393647"/>
                  </a:lnTo>
                  <a:lnTo>
                    <a:pt x="1011182" y="387315"/>
                  </a:lnTo>
                  <a:lnTo>
                    <a:pt x="1038188" y="380976"/>
                  </a:lnTo>
                  <a:lnTo>
                    <a:pt x="1064658" y="375340"/>
                  </a:lnTo>
                  <a:lnTo>
                    <a:pt x="1090772" y="370171"/>
                  </a:lnTo>
                  <a:lnTo>
                    <a:pt x="1116648" y="365314"/>
                  </a:lnTo>
                  <a:lnTo>
                    <a:pt x="1142365" y="359959"/>
                  </a:lnTo>
                  <a:lnTo>
                    <a:pt x="1167977" y="354273"/>
                  </a:lnTo>
                  <a:lnTo>
                    <a:pt x="1193518" y="348365"/>
                  </a:lnTo>
                  <a:lnTo>
                    <a:pt x="1219717" y="342310"/>
                  </a:lnTo>
                  <a:lnTo>
                    <a:pt x="1246356" y="336157"/>
                  </a:lnTo>
                  <a:lnTo>
                    <a:pt x="1273287" y="329938"/>
                  </a:lnTo>
                  <a:lnTo>
                    <a:pt x="1299708" y="323675"/>
                  </a:lnTo>
                  <a:lnTo>
                    <a:pt x="1325789" y="317383"/>
                  </a:lnTo>
                  <a:lnTo>
                    <a:pt x="1351642" y="311072"/>
                  </a:lnTo>
                  <a:lnTo>
                    <a:pt x="1376639" y="304748"/>
                  </a:lnTo>
                  <a:lnTo>
                    <a:pt x="1401065" y="298415"/>
                  </a:lnTo>
                  <a:lnTo>
                    <a:pt x="1425110" y="292077"/>
                  </a:lnTo>
                  <a:lnTo>
                    <a:pt x="1472523" y="279390"/>
                  </a:lnTo>
                  <a:lnTo>
                    <a:pt x="1496032" y="273043"/>
                  </a:lnTo>
                  <a:lnTo>
                    <a:pt x="1520171" y="266695"/>
                  </a:lnTo>
                  <a:lnTo>
                    <a:pt x="1544731" y="260347"/>
                  </a:lnTo>
                  <a:lnTo>
                    <a:pt x="1569570" y="253998"/>
                  </a:lnTo>
                  <a:lnTo>
                    <a:pt x="1594597" y="248354"/>
                  </a:lnTo>
                  <a:lnTo>
                    <a:pt x="1619748" y="243181"/>
                  </a:lnTo>
                  <a:lnTo>
                    <a:pt x="1644982" y="238320"/>
                  </a:lnTo>
                  <a:lnTo>
                    <a:pt x="1669566" y="232258"/>
                  </a:lnTo>
                  <a:lnTo>
                    <a:pt x="1693716" y="225394"/>
                  </a:lnTo>
                  <a:lnTo>
                    <a:pt x="1717577" y="217996"/>
                  </a:lnTo>
                  <a:lnTo>
                    <a:pt x="1741951" y="211653"/>
                  </a:lnTo>
                  <a:lnTo>
                    <a:pt x="1766668" y="206013"/>
                  </a:lnTo>
                  <a:lnTo>
                    <a:pt x="1791612" y="200842"/>
                  </a:lnTo>
                  <a:lnTo>
                    <a:pt x="1816002" y="195984"/>
                  </a:lnTo>
                  <a:lnTo>
                    <a:pt x="1840024" y="191334"/>
                  </a:lnTo>
                  <a:lnTo>
                    <a:pt x="1887410" y="181698"/>
                  </a:lnTo>
                  <a:lnTo>
                    <a:pt x="1934342" y="170360"/>
                  </a:lnTo>
                  <a:lnTo>
                    <a:pt x="1979189" y="160147"/>
                  </a:lnTo>
                  <a:lnTo>
                    <a:pt x="2021934" y="150904"/>
                  </a:lnTo>
                  <a:lnTo>
                    <a:pt x="2062098" y="142093"/>
                  </a:lnTo>
                  <a:lnTo>
                    <a:pt x="2101116" y="135354"/>
                  </a:lnTo>
                  <a:lnTo>
                    <a:pt x="2138918" y="129302"/>
                  </a:lnTo>
                  <a:lnTo>
                    <a:pt x="2174534" y="121908"/>
                  </a:lnTo>
                  <a:lnTo>
                    <a:pt x="2209178" y="113918"/>
                  </a:lnTo>
                  <a:lnTo>
                    <a:pt x="2256653" y="103368"/>
                  </a:lnTo>
                  <a:lnTo>
                    <a:pt x="2297531" y="93892"/>
                  </a:lnTo>
                  <a:lnTo>
                    <a:pt x="2343979" y="80266"/>
                  </a:lnTo>
                  <a:lnTo>
                    <a:pt x="2391138" y="66586"/>
                  </a:lnTo>
                  <a:lnTo>
                    <a:pt x="2428630" y="56183"/>
                  </a:lnTo>
                  <a:lnTo>
                    <a:pt x="2467255" y="44164"/>
                  </a:lnTo>
                  <a:lnTo>
                    <a:pt x="2511911" y="27460"/>
                  </a:lnTo>
                  <a:lnTo>
                    <a:pt x="2565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616"/>
          <p:cNvGrpSpPr/>
          <p:nvPr/>
        </p:nvGrpSpPr>
        <p:grpSpPr>
          <a:xfrm>
            <a:off x="4692650" y="501051"/>
            <a:ext cx="322968" cy="394300"/>
            <a:chOff x="4692650" y="501051"/>
            <a:chExt cx="322968" cy="394300"/>
          </a:xfrm>
        </p:grpSpPr>
        <p:sp>
          <p:nvSpPr>
            <p:cNvPr id="25" name="SMARTInkShape-3276"/>
            <p:cNvSpPr/>
            <p:nvPr>
              <p:custDataLst>
                <p:tags r:id="rId233"/>
              </p:custDataLst>
            </p:nvPr>
          </p:nvSpPr>
          <p:spPr>
            <a:xfrm>
              <a:off x="4692650" y="501051"/>
              <a:ext cx="322968" cy="394300"/>
            </a:xfrm>
            <a:custGeom>
              <a:avLst/>
              <a:gdLst/>
              <a:ahLst/>
              <a:cxnLst/>
              <a:rect l="0" t="0" r="0" b="0"/>
              <a:pathLst>
                <a:path w="322968" h="394300">
                  <a:moveTo>
                    <a:pt x="317500" y="25999"/>
                  </a:moveTo>
                  <a:lnTo>
                    <a:pt x="317500" y="25999"/>
                  </a:lnTo>
                  <a:lnTo>
                    <a:pt x="322967" y="759"/>
                  </a:lnTo>
                  <a:lnTo>
                    <a:pt x="321145" y="0"/>
                  </a:lnTo>
                  <a:lnTo>
                    <a:pt x="313475" y="2920"/>
                  </a:lnTo>
                  <a:lnTo>
                    <a:pt x="297257" y="15868"/>
                  </a:lnTo>
                  <a:lnTo>
                    <a:pt x="263399" y="60465"/>
                  </a:lnTo>
                  <a:lnTo>
                    <a:pt x="234516" y="100440"/>
                  </a:lnTo>
                  <a:lnTo>
                    <a:pt x="203143" y="145834"/>
                  </a:lnTo>
                  <a:lnTo>
                    <a:pt x="177083" y="186417"/>
                  </a:lnTo>
                  <a:lnTo>
                    <a:pt x="145490" y="224224"/>
                  </a:lnTo>
                  <a:lnTo>
                    <a:pt x="108007" y="271583"/>
                  </a:lnTo>
                  <a:lnTo>
                    <a:pt x="77675" y="310296"/>
                  </a:lnTo>
                  <a:lnTo>
                    <a:pt x="36348" y="354251"/>
                  </a:lnTo>
                  <a:lnTo>
                    <a:pt x="0" y="3942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3277"/>
            <p:cNvSpPr/>
            <p:nvPr>
              <p:custDataLst>
                <p:tags r:id="rId234"/>
              </p:custDataLst>
            </p:nvPr>
          </p:nvSpPr>
          <p:spPr>
            <a:xfrm>
              <a:off x="4787900" y="534544"/>
              <a:ext cx="182564" cy="328636"/>
            </a:xfrm>
            <a:custGeom>
              <a:avLst/>
              <a:gdLst/>
              <a:ahLst/>
              <a:cxnLst/>
              <a:rect l="0" t="0" r="0" b="0"/>
              <a:pathLst>
                <a:path w="182564" h="328636">
                  <a:moveTo>
                    <a:pt x="0" y="11556"/>
                  </a:moveTo>
                  <a:lnTo>
                    <a:pt x="0" y="11556"/>
                  </a:lnTo>
                  <a:lnTo>
                    <a:pt x="10832" y="1430"/>
                  </a:lnTo>
                  <a:lnTo>
                    <a:pt x="14927" y="0"/>
                  </a:lnTo>
                  <a:lnTo>
                    <a:pt x="17712" y="1735"/>
                  </a:lnTo>
                  <a:lnTo>
                    <a:pt x="24570" y="9308"/>
                  </a:lnTo>
                  <a:lnTo>
                    <a:pt x="46700" y="55875"/>
                  </a:lnTo>
                  <a:lnTo>
                    <a:pt x="66444" y="100779"/>
                  </a:lnTo>
                  <a:lnTo>
                    <a:pt x="86111" y="147949"/>
                  </a:lnTo>
                  <a:lnTo>
                    <a:pt x="102655" y="183908"/>
                  </a:lnTo>
                  <a:lnTo>
                    <a:pt x="124334" y="221373"/>
                  </a:lnTo>
                  <a:lnTo>
                    <a:pt x="150463" y="264773"/>
                  </a:lnTo>
                  <a:lnTo>
                    <a:pt x="173155" y="311703"/>
                  </a:lnTo>
                  <a:lnTo>
                    <a:pt x="180579" y="327050"/>
                  </a:lnTo>
                  <a:lnTo>
                    <a:pt x="181769" y="328424"/>
                  </a:lnTo>
                  <a:lnTo>
                    <a:pt x="182563" y="328635"/>
                  </a:lnTo>
                  <a:lnTo>
                    <a:pt x="177800" y="2846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SMARTInkShape-Group617"/>
          <p:cNvGrpSpPr/>
          <p:nvPr/>
        </p:nvGrpSpPr>
        <p:grpSpPr>
          <a:xfrm>
            <a:off x="6184900" y="482600"/>
            <a:ext cx="244959" cy="419101"/>
            <a:chOff x="6184900" y="482600"/>
            <a:chExt cx="244959" cy="419101"/>
          </a:xfrm>
        </p:grpSpPr>
        <p:sp>
          <p:nvSpPr>
            <p:cNvPr id="28" name="SMARTInkShape-3278"/>
            <p:cNvSpPr/>
            <p:nvPr>
              <p:custDataLst>
                <p:tags r:id="rId231"/>
              </p:custDataLst>
            </p:nvPr>
          </p:nvSpPr>
          <p:spPr>
            <a:xfrm>
              <a:off x="6311900" y="529677"/>
              <a:ext cx="117959" cy="372024"/>
            </a:xfrm>
            <a:custGeom>
              <a:avLst/>
              <a:gdLst/>
              <a:ahLst/>
              <a:cxnLst/>
              <a:rect l="0" t="0" r="0" b="0"/>
              <a:pathLst>
                <a:path w="117959" h="372024">
                  <a:moveTo>
                    <a:pt x="114300" y="35473"/>
                  </a:moveTo>
                  <a:lnTo>
                    <a:pt x="114300" y="35473"/>
                  </a:lnTo>
                  <a:lnTo>
                    <a:pt x="115005" y="28992"/>
                  </a:lnTo>
                  <a:lnTo>
                    <a:pt x="117958" y="15208"/>
                  </a:lnTo>
                  <a:lnTo>
                    <a:pt x="114922" y="0"/>
                  </a:lnTo>
                  <a:lnTo>
                    <a:pt x="108932" y="2304"/>
                  </a:lnTo>
                  <a:lnTo>
                    <a:pt x="63795" y="37021"/>
                  </a:lnTo>
                  <a:lnTo>
                    <a:pt x="28391" y="75893"/>
                  </a:lnTo>
                  <a:lnTo>
                    <a:pt x="5108" y="118444"/>
                  </a:lnTo>
                  <a:lnTo>
                    <a:pt x="4152" y="130910"/>
                  </a:lnTo>
                  <a:lnTo>
                    <a:pt x="13064" y="176365"/>
                  </a:lnTo>
                  <a:lnTo>
                    <a:pt x="17276" y="215508"/>
                  </a:lnTo>
                  <a:lnTo>
                    <a:pt x="18524" y="256504"/>
                  </a:lnTo>
                  <a:lnTo>
                    <a:pt x="15132" y="295462"/>
                  </a:lnTo>
                  <a:lnTo>
                    <a:pt x="6801" y="340408"/>
                  </a:lnTo>
                  <a:lnTo>
                    <a:pt x="0" y="3720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3279"/>
            <p:cNvSpPr/>
            <p:nvPr>
              <p:custDataLst>
                <p:tags r:id="rId232"/>
              </p:custDataLst>
            </p:nvPr>
          </p:nvSpPr>
          <p:spPr>
            <a:xfrm>
              <a:off x="6184900" y="482600"/>
              <a:ext cx="127001" cy="203201"/>
            </a:xfrm>
            <a:custGeom>
              <a:avLst/>
              <a:gdLst/>
              <a:ahLst/>
              <a:cxnLst/>
              <a:rect l="0" t="0" r="0" b="0"/>
              <a:pathLst>
                <a:path w="127001" h="203201">
                  <a:moveTo>
                    <a:pt x="0" y="0"/>
                  </a:moveTo>
                  <a:lnTo>
                    <a:pt x="0" y="0"/>
                  </a:lnTo>
                  <a:lnTo>
                    <a:pt x="28129" y="45441"/>
                  </a:lnTo>
                  <a:lnTo>
                    <a:pt x="44553" y="81825"/>
                  </a:lnTo>
                  <a:lnTo>
                    <a:pt x="63102" y="124557"/>
                  </a:lnTo>
                  <a:lnTo>
                    <a:pt x="83726" y="167126"/>
                  </a:lnTo>
                  <a:lnTo>
                    <a:pt x="98577" y="190316"/>
                  </a:lnTo>
                  <a:lnTo>
                    <a:pt x="127000" y="203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618"/>
          <p:cNvGrpSpPr/>
          <p:nvPr/>
        </p:nvGrpSpPr>
        <p:grpSpPr>
          <a:xfrm>
            <a:off x="3594100" y="1411042"/>
            <a:ext cx="495301" cy="395710"/>
            <a:chOff x="3594100" y="1411042"/>
            <a:chExt cx="495301" cy="395710"/>
          </a:xfrm>
        </p:grpSpPr>
        <p:sp>
          <p:nvSpPr>
            <p:cNvPr id="31" name="SMARTInkShape-3280"/>
            <p:cNvSpPr/>
            <p:nvPr>
              <p:custDataLst>
                <p:tags r:id="rId226"/>
              </p:custDataLst>
            </p:nvPr>
          </p:nvSpPr>
          <p:spPr>
            <a:xfrm>
              <a:off x="4057650" y="1676400"/>
              <a:ext cx="19051" cy="21067"/>
            </a:xfrm>
            <a:custGeom>
              <a:avLst/>
              <a:gdLst/>
              <a:ahLst/>
              <a:cxnLst/>
              <a:rect l="0" t="0" r="0" b="0"/>
              <a:pathLst>
                <a:path w="19051" h="21067">
                  <a:moveTo>
                    <a:pt x="19050" y="0"/>
                  </a:moveTo>
                  <a:lnTo>
                    <a:pt x="19050" y="0"/>
                  </a:lnTo>
                  <a:lnTo>
                    <a:pt x="10212" y="14306"/>
                  </a:lnTo>
                  <a:lnTo>
                    <a:pt x="4123" y="21015"/>
                  </a:lnTo>
                  <a:lnTo>
                    <a:pt x="2749" y="21066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3281"/>
            <p:cNvSpPr/>
            <p:nvPr>
              <p:custDataLst>
                <p:tags r:id="rId227"/>
              </p:custDataLst>
            </p:nvPr>
          </p:nvSpPr>
          <p:spPr>
            <a:xfrm>
              <a:off x="4064000" y="1511300"/>
              <a:ext cx="25401" cy="25401"/>
            </a:xfrm>
            <a:custGeom>
              <a:avLst/>
              <a:gdLst/>
              <a:ahLst/>
              <a:cxnLst/>
              <a:rect l="0" t="0" r="0" b="0"/>
              <a:pathLst>
                <a:path w="25401" h="25401">
                  <a:moveTo>
                    <a:pt x="25400" y="0"/>
                  </a:moveTo>
                  <a:lnTo>
                    <a:pt x="25400" y="0"/>
                  </a:lnTo>
                  <a:lnTo>
                    <a:pt x="18658" y="0"/>
                  </a:lnTo>
                  <a:lnTo>
                    <a:pt x="13466" y="1882"/>
                  </a:lnTo>
                  <a:lnTo>
                    <a:pt x="11094" y="3371"/>
                  </a:lnTo>
                  <a:lnTo>
                    <a:pt x="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3282"/>
            <p:cNvSpPr/>
            <p:nvPr>
              <p:custDataLst>
                <p:tags r:id="rId228"/>
              </p:custDataLst>
            </p:nvPr>
          </p:nvSpPr>
          <p:spPr>
            <a:xfrm>
              <a:off x="3869442" y="1670050"/>
              <a:ext cx="73909" cy="136702"/>
            </a:xfrm>
            <a:custGeom>
              <a:avLst/>
              <a:gdLst/>
              <a:ahLst/>
              <a:cxnLst/>
              <a:rect l="0" t="0" r="0" b="0"/>
              <a:pathLst>
                <a:path w="73909" h="136702">
                  <a:moveTo>
                    <a:pt x="42158" y="31750"/>
                  </a:moveTo>
                  <a:lnTo>
                    <a:pt x="42158" y="31750"/>
                  </a:lnTo>
                  <a:lnTo>
                    <a:pt x="48900" y="25008"/>
                  </a:lnTo>
                  <a:lnTo>
                    <a:pt x="49475" y="23022"/>
                  </a:lnTo>
                  <a:lnTo>
                    <a:pt x="48447" y="21698"/>
                  </a:lnTo>
                  <a:lnTo>
                    <a:pt x="42140" y="19835"/>
                  </a:lnTo>
                  <a:lnTo>
                    <a:pt x="40029" y="19573"/>
                  </a:lnTo>
                  <a:lnTo>
                    <a:pt x="26946" y="25947"/>
                  </a:lnTo>
                  <a:lnTo>
                    <a:pt x="19404" y="34815"/>
                  </a:lnTo>
                  <a:lnTo>
                    <a:pt x="5443" y="64497"/>
                  </a:lnTo>
                  <a:lnTo>
                    <a:pt x="0" y="90685"/>
                  </a:lnTo>
                  <a:lnTo>
                    <a:pt x="1758" y="112947"/>
                  </a:lnTo>
                  <a:lnTo>
                    <a:pt x="8680" y="124517"/>
                  </a:lnTo>
                  <a:lnTo>
                    <a:pt x="13489" y="129578"/>
                  </a:lnTo>
                  <a:lnTo>
                    <a:pt x="24477" y="135201"/>
                  </a:lnTo>
                  <a:lnTo>
                    <a:pt x="30371" y="136701"/>
                  </a:lnTo>
                  <a:lnTo>
                    <a:pt x="42563" y="134604"/>
                  </a:lnTo>
                  <a:lnTo>
                    <a:pt x="48778" y="132069"/>
                  </a:lnTo>
                  <a:lnTo>
                    <a:pt x="59446" y="121727"/>
                  </a:lnTo>
                  <a:lnTo>
                    <a:pt x="67480" y="108429"/>
                  </a:lnTo>
                  <a:lnTo>
                    <a:pt x="71051" y="95463"/>
                  </a:lnTo>
                  <a:lnTo>
                    <a:pt x="69690" y="72892"/>
                  </a:lnTo>
                  <a:lnTo>
                    <a:pt x="64320" y="49415"/>
                  </a:lnTo>
                  <a:lnTo>
                    <a:pt x="739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3283"/>
            <p:cNvSpPr/>
            <p:nvPr>
              <p:custDataLst>
                <p:tags r:id="rId229"/>
              </p:custDataLst>
            </p:nvPr>
          </p:nvSpPr>
          <p:spPr>
            <a:xfrm>
              <a:off x="3594100" y="1411042"/>
              <a:ext cx="215901" cy="309809"/>
            </a:xfrm>
            <a:custGeom>
              <a:avLst/>
              <a:gdLst/>
              <a:ahLst/>
              <a:cxnLst/>
              <a:rect l="0" t="0" r="0" b="0"/>
              <a:pathLst>
                <a:path w="215901" h="309809">
                  <a:moveTo>
                    <a:pt x="0" y="297108"/>
                  </a:moveTo>
                  <a:lnTo>
                    <a:pt x="0" y="297108"/>
                  </a:lnTo>
                  <a:lnTo>
                    <a:pt x="0" y="252360"/>
                  </a:lnTo>
                  <a:lnTo>
                    <a:pt x="1411" y="250343"/>
                  </a:lnTo>
                  <a:lnTo>
                    <a:pt x="3763" y="248998"/>
                  </a:lnTo>
                  <a:lnTo>
                    <a:pt x="48804" y="230885"/>
                  </a:lnTo>
                  <a:lnTo>
                    <a:pt x="85971" y="206259"/>
                  </a:lnTo>
                  <a:lnTo>
                    <a:pt x="128784" y="160785"/>
                  </a:lnTo>
                  <a:lnTo>
                    <a:pt x="157639" y="117466"/>
                  </a:lnTo>
                  <a:lnTo>
                    <a:pt x="175589" y="80662"/>
                  </a:lnTo>
                  <a:lnTo>
                    <a:pt x="194296" y="37042"/>
                  </a:lnTo>
                  <a:lnTo>
                    <a:pt x="207053" y="6439"/>
                  </a:lnTo>
                  <a:lnTo>
                    <a:pt x="208440" y="0"/>
                  </a:lnTo>
                  <a:lnTo>
                    <a:pt x="208810" y="258"/>
                  </a:lnTo>
                  <a:lnTo>
                    <a:pt x="209506" y="46825"/>
                  </a:lnTo>
                  <a:lnTo>
                    <a:pt x="209541" y="82961"/>
                  </a:lnTo>
                  <a:lnTo>
                    <a:pt x="209547" y="125080"/>
                  </a:lnTo>
                  <a:lnTo>
                    <a:pt x="209549" y="170485"/>
                  </a:lnTo>
                  <a:lnTo>
                    <a:pt x="209550" y="205184"/>
                  </a:lnTo>
                  <a:lnTo>
                    <a:pt x="209550" y="252557"/>
                  </a:lnTo>
                  <a:lnTo>
                    <a:pt x="215900" y="3098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284"/>
            <p:cNvSpPr/>
            <p:nvPr>
              <p:custDataLst>
                <p:tags r:id="rId230"/>
              </p:custDataLst>
            </p:nvPr>
          </p:nvSpPr>
          <p:spPr>
            <a:xfrm>
              <a:off x="3600450" y="1435100"/>
              <a:ext cx="6351" cy="323851"/>
            </a:xfrm>
            <a:custGeom>
              <a:avLst/>
              <a:gdLst/>
              <a:ahLst/>
              <a:cxnLst/>
              <a:rect l="0" t="0" r="0" b="0"/>
              <a:pathLst>
                <a:path w="6351" h="323851">
                  <a:moveTo>
                    <a:pt x="0" y="0"/>
                  </a:moveTo>
                  <a:lnTo>
                    <a:pt x="0" y="0"/>
                  </a:lnTo>
                  <a:lnTo>
                    <a:pt x="3371" y="43370"/>
                  </a:lnTo>
                  <a:lnTo>
                    <a:pt x="5467" y="85601"/>
                  </a:lnTo>
                  <a:lnTo>
                    <a:pt x="6176" y="131731"/>
                  </a:lnTo>
                  <a:lnTo>
                    <a:pt x="6298" y="175517"/>
                  </a:lnTo>
                  <a:lnTo>
                    <a:pt x="6334" y="217968"/>
                  </a:lnTo>
                  <a:lnTo>
                    <a:pt x="6347" y="260549"/>
                  </a:lnTo>
                  <a:lnTo>
                    <a:pt x="6350" y="323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SMARTInkShape-Group619"/>
          <p:cNvGrpSpPr/>
          <p:nvPr/>
        </p:nvGrpSpPr>
        <p:grpSpPr>
          <a:xfrm>
            <a:off x="4487182" y="1384300"/>
            <a:ext cx="715741" cy="340990"/>
            <a:chOff x="4487182" y="1384300"/>
            <a:chExt cx="715741" cy="340990"/>
          </a:xfrm>
        </p:grpSpPr>
        <p:sp>
          <p:nvSpPr>
            <p:cNvPr id="37" name="SMARTInkShape-3285"/>
            <p:cNvSpPr/>
            <p:nvPr>
              <p:custDataLst>
                <p:tags r:id="rId218"/>
              </p:custDataLst>
            </p:nvPr>
          </p:nvSpPr>
          <p:spPr>
            <a:xfrm>
              <a:off x="5114344" y="1568450"/>
              <a:ext cx="88579" cy="91453"/>
            </a:xfrm>
            <a:custGeom>
              <a:avLst/>
              <a:gdLst/>
              <a:ahLst/>
              <a:cxnLst/>
              <a:rect l="0" t="0" r="0" b="0"/>
              <a:pathLst>
                <a:path w="88579" h="91453">
                  <a:moveTo>
                    <a:pt x="60906" y="0"/>
                  </a:moveTo>
                  <a:lnTo>
                    <a:pt x="60906" y="0"/>
                  </a:lnTo>
                  <a:lnTo>
                    <a:pt x="64277" y="3371"/>
                  </a:lnTo>
                  <a:lnTo>
                    <a:pt x="64564" y="4364"/>
                  </a:lnTo>
                  <a:lnTo>
                    <a:pt x="64050" y="5026"/>
                  </a:lnTo>
                  <a:lnTo>
                    <a:pt x="24274" y="21062"/>
                  </a:lnTo>
                  <a:lnTo>
                    <a:pt x="14992" y="29822"/>
                  </a:lnTo>
                  <a:lnTo>
                    <a:pt x="3244" y="49915"/>
                  </a:lnTo>
                  <a:lnTo>
                    <a:pt x="0" y="63107"/>
                  </a:lnTo>
                  <a:lnTo>
                    <a:pt x="1546" y="82434"/>
                  </a:lnTo>
                  <a:lnTo>
                    <a:pt x="4399" y="86706"/>
                  </a:lnTo>
                  <a:lnTo>
                    <a:pt x="8418" y="89554"/>
                  </a:lnTo>
                  <a:lnTo>
                    <a:pt x="13214" y="91452"/>
                  </a:lnTo>
                  <a:lnTo>
                    <a:pt x="33448" y="90754"/>
                  </a:lnTo>
                  <a:lnTo>
                    <a:pt x="57317" y="82707"/>
                  </a:lnTo>
                  <a:lnTo>
                    <a:pt x="78893" y="68015"/>
                  </a:lnTo>
                  <a:lnTo>
                    <a:pt x="86539" y="56335"/>
                  </a:lnTo>
                  <a:lnTo>
                    <a:pt x="88578" y="50256"/>
                  </a:lnTo>
                  <a:lnTo>
                    <a:pt x="87820" y="44793"/>
                  </a:lnTo>
                  <a:lnTo>
                    <a:pt x="81334" y="34960"/>
                  </a:lnTo>
                  <a:lnTo>
                    <a:pt x="48206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286"/>
            <p:cNvSpPr/>
            <p:nvPr>
              <p:custDataLst>
                <p:tags r:id="rId219"/>
              </p:custDataLst>
            </p:nvPr>
          </p:nvSpPr>
          <p:spPr>
            <a:xfrm>
              <a:off x="4997450" y="1536700"/>
              <a:ext cx="76201" cy="152861"/>
            </a:xfrm>
            <a:custGeom>
              <a:avLst/>
              <a:gdLst/>
              <a:ahLst/>
              <a:cxnLst/>
              <a:rect l="0" t="0" r="0" b="0"/>
              <a:pathLst>
                <a:path w="76201" h="15286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5026" y="6908"/>
                  </a:lnTo>
                  <a:lnTo>
                    <a:pt x="5467" y="8838"/>
                  </a:lnTo>
                  <a:lnTo>
                    <a:pt x="23596" y="51448"/>
                  </a:lnTo>
                  <a:lnTo>
                    <a:pt x="34817" y="92869"/>
                  </a:lnTo>
                  <a:lnTo>
                    <a:pt x="37451" y="132017"/>
                  </a:lnTo>
                  <a:lnTo>
                    <a:pt x="34049" y="145222"/>
                  </a:lnTo>
                  <a:lnTo>
                    <a:pt x="31166" y="149732"/>
                  </a:lnTo>
                  <a:lnTo>
                    <a:pt x="28538" y="152032"/>
                  </a:lnTo>
                  <a:lnTo>
                    <a:pt x="26081" y="152860"/>
                  </a:lnTo>
                  <a:lnTo>
                    <a:pt x="23737" y="152707"/>
                  </a:lnTo>
                  <a:lnTo>
                    <a:pt x="21469" y="150488"/>
                  </a:lnTo>
                  <a:lnTo>
                    <a:pt x="17068" y="142378"/>
                  </a:lnTo>
                  <a:lnTo>
                    <a:pt x="20736" y="112428"/>
                  </a:lnTo>
                  <a:lnTo>
                    <a:pt x="30760" y="82387"/>
                  </a:lnTo>
                  <a:lnTo>
                    <a:pt x="49409" y="55612"/>
                  </a:lnTo>
                  <a:lnTo>
                    <a:pt x="7620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287"/>
            <p:cNvSpPr/>
            <p:nvPr>
              <p:custDataLst>
                <p:tags r:id="rId220"/>
              </p:custDataLst>
            </p:nvPr>
          </p:nvSpPr>
          <p:spPr>
            <a:xfrm>
              <a:off x="4857260" y="1568450"/>
              <a:ext cx="63991" cy="31751"/>
            </a:xfrm>
            <a:custGeom>
              <a:avLst/>
              <a:gdLst/>
              <a:ahLst/>
              <a:cxnLst/>
              <a:rect l="0" t="0" r="0" b="0"/>
              <a:pathLst>
                <a:path w="63991" h="31751">
                  <a:moveTo>
                    <a:pt x="44940" y="31750"/>
                  </a:moveTo>
                  <a:lnTo>
                    <a:pt x="44940" y="31750"/>
                  </a:lnTo>
                  <a:lnTo>
                    <a:pt x="8096" y="31044"/>
                  </a:lnTo>
                  <a:lnTo>
                    <a:pt x="813" y="28379"/>
                  </a:lnTo>
                  <a:lnTo>
                    <a:pt x="0" y="26680"/>
                  </a:lnTo>
                  <a:lnTo>
                    <a:pt x="869" y="24843"/>
                  </a:lnTo>
                  <a:lnTo>
                    <a:pt x="2859" y="22912"/>
                  </a:lnTo>
                  <a:lnTo>
                    <a:pt x="6399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288"/>
            <p:cNvSpPr/>
            <p:nvPr>
              <p:custDataLst>
                <p:tags r:id="rId221"/>
              </p:custDataLst>
            </p:nvPr>
          </p:nvSpPr>
          <p:spPr>
            <a:xfrm>
              <a:off x="4889953" y="1384300"/>
              <a:ext cx="55815" cy="317666"/>
            </a:xfrm>
            <a:custGeom>
              <a:avLst/>
              <a:gdLst/>
              <a:ahLst/>
              <a:cxnLst/>
              <a:rect l="0" t="0" r="0" b="0"/>
              <a:pathLst>
                <a:path w="55815" h="317666">
                  <a:moveTo>
                    <a:pt x="50347" y="0"/>
                  </a:moveTo>
                  <a:lnTo>
                    <a:pt x="50347" y="0"/>
                  </a:lnTo>
                  <a:lnTo>
                    <a:pt x="53718" y="0"/>
                  </a:lnTo>
                  <a:lnTo>
                    <a:pt x="54711" y="706"/>
                  </a:lnTo>
                  <a:lnTo>
                    <a:pt x="55373" y="1881"/>
                  </a:lnTo>
                  <a:lnTo>
                    <a:pt x="55814" y="3371"/>
                  </a:lnTo>
                  <a:lnTo>
                    <a:pt x="35689" y="47397"/>
                  </a:lnTo>
                  <a:lnTo>
                    <a:pt x="19759" y="92215"/>
                  </a:lnTo>
                  <a:lnTo>
                    <a:pt x="11102" y="134724"/>
                  </a:lnTo>
                  <a:lnTo>
                    <a:pt x="6219" y="182200"/>
                  </a:lnTo>
                  <a:lnTo>
                    <a:pt x="1837" y="223397"/>
                  </a:lnTo>
                  <a:lnTo>
                    <a:pt x="0" y="261831"/>
                  </a:lnTo>
                  <a:lnTo>
                    <a:pt x="3007" y="302976"/>
                  </a:lnTo>
                  <a:lnTo>
                    <a:pt x="6495" y="314572"/>
                  </a:lnTo>
                  <a:lnTo>
                    <a:pt x="8412" y="317665"/>
                  </a:lnTo>
                  <a:lnTo>
                    <a:pt x="12512" y="317610"/>
                  </a:lnTo>
                  <a:lnTo>
                    <a:pt x="37647" y="292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289"/>
            <p:cNvSpPr/>
            <p:nvPr>
              <p:custDataLst>
                <p:tags r:id="rId222"/>
              </p:custDataLst>
            </p:nvPr>
          </p:nvSpPr>
          <p:spPr>
            <a:xfrm>
              <a:off x="4760875" y="1519493"/>
              <a:ext cx="80314" cy="194660"/>
            </a:xfrm>
            <a:custGeom>
              <a:avLst/>
              <a:gdLst/>
              <a:ahLst/>
              <a:cxnLst/>
              <a:rect l="0" t="0" r="0" b="0"/>
              <a:pathLst>
                <a:path w="80314" h="194660">
                  <a:moveTo>
                    <a:pt x="71475" y="17207"/>
                  </a:moveTo>
                  <a:lnTo>
                    <a:pt x="71475" y="17207"/>
                  </a:lnTo>
                  <a:lnTo>
                    <a:pt x="74846" y="17207"/>
                  </a:lnTo>
                  <a:lnTo>
                    <a:pt x="78382" y="15325"/>
                  </a:lnTo>
                  <a:lnTo>
                    <a:pt x="80313" y="13836"/>
                  </a:lnTo>
                  <a:lnTo>
                    <a:pt x="80190" y="12843"/>
                  </a:lnTo>
                  <a:lnTo>
                    <a:pt x="78696" y="12181"/>
                  </a:lnTo>
                  <a:lnTo>
                    <a:pt x="71861" y="10034"/>
                  </a:lnTo>
                  <a:lnTo>
                    <a:pt x="51442" y="2303"/>
                  </a:lnTo>
                  <a:lnTo>
                    <a:pt x="33173" y="0"/>
                  </a:lnTo>
                  <a:lnTo>
                    <a:pt x="18939" y="2739"/>
                  </a:lnTo>
                  <a:lnTo>
                    <a:pt x="13168" y="5445"/>
                  </a:lnTo>
                  <a:lnTo>
                    <a:pt x="4873" y="14096"/>
                  </a:lnTo>
                  <a:lnTo>
                    <a:pt x="1674" y="19366"/>
                  </a:lnTo>
                  <a:lnTo>
                    <a:pt x="0" y="30867"/>
                  </a:lnTo>
                  <a:lnTo>
                    <a:pt x="542" y="36897"/>
                  </a:lnTo>
                  <a:lnTo>
                    <a:pt x="21303" y="76509"/>
                  </a:lnTo>
                  <a:lnTo>
                    <a:pt x="39692" y="102299"/>
                  </a:lnTo>
                  <a:lnTo>
                    <a:pt x="46296" y="122759"/>
                  </a:lnTo>
                  <a:lnTo>
                    <a:pt x="47237" y="158078"/>
                  </a:lnTo>
                  <a:lnTo>
                    <a:pt x="43048" y="181870"/>
                  </a:lnTo>
                  <a:lnTo>
                    <a:pt x="37439" y="191050"/>
                  </a:lnTo>
                  <a:lnTo>
                    <a:pt x="33968" y="194486"/>
                  </a:lnTo>
                  <a:lnTo>
                    <a:pt x="30242" y="194659"/>
                  </a:lnTo>
                  <a:lnTo>
                    <a:pt x="26348" y="192658"/>
                  </a:lnTo>
                  <a:lnTo>
                    <a:pt x="22340" y="189208"/>
                  </a:lnTo>
                  <a:lnTo>
                    <a:pt x="14325" y="1632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290"/>
            <p:cNvSpPr/>
            <p:nvPr>
              <p:custDataLst>
                <p:tags r:id="rId223"/>
              </p:custDataLst>
            </p:nvPr>
          </p:nvSpPr>
          <p:spPr>
            <a:xfrm>
              <a:off x="4687183" y="1543050"/>
              <a:ext cx="5468" cy="63501"/>
            </a:xfrm>
            <a:custGeom>
              <a:avLst/>
              <a:gdLst/>
              <a:ahLst/>
              <a:cxnLst/>
              <a:rect l="0" t="0" r="0" b="0"/>
              <a:pathLst>
                <a:path w="5468" h="63501">
                  <a:moveTo>
                    <a:pt x="5467" y="63500"/>
                  </a:moveTo>
                  <a:lnTo>
                    <a:pt x="5467" y="63500"/>
                  </a:lnTo>
                  <a:lnTo>
                    <a:pt x="1103" y="16531"/>
                  </a:lnTo>
                  <a:lnTo>
                    <a:pt x="0" y="7817"/>
                  </a:lnTo>
                  <a:lnTo>
                    <a:pt x="411" y="5211"/>
                  </a:lnTo>
                  <a:lnTo>
                    <a:pt x="54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291"/>
            <p:cNvSpPr/>
            <p:nvPr>
              <p:custDataLst>
                <p:tags r:id="rId224"/>
              </p:custDataLst>
            </p:nvPr>
          </p:nvSpPr>
          <p:spPr>
            <a:xfrm>
              <a:off x="4667250" y="1620133"/>
              <a:ext cx="9461" cy="62618"/>
            </a:xfrm>
            <a:custGeom>
              <a:avLst/>
              <a:gdLst/>
              <a:ahLst/>
              <a:cxnLst/>
              <a:rect l="0" t="0" r="0" b="0"/>
              <a:pathLst>
                <a:path w="9461" h="62618">
                  <a:moveTo>
                    <a:pt x="0" y="5467"/>
                  </a:moveTo>
                  <a:lnTo>
                    <a:pt x="0" y="5467"/>
                  </a:lnTo>
                  <a:lnTo>
                    <a:pt x="5467" y="0"/>
                  </a:lnTo>
                  <a:lnTo>
                    <a:pt x="9460" y="6120"/>
                  </a:lnTo>
                  <a:lnTo>
                    <a:pt x="9378" y="14930"/>
                  </a:lnTo>
                  <a:lnTo>
                    <a:pt x="0" y="626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292"/>
            <p:cNvSpPr/>
            <p:nvPr>
              <p:custDataLst>
                <p:tags r:id="rId225"/>
              </p:custDataLst>
            </p:nvPr>
          </p:nvSpPr>
          <p:spPr>
            <a:xfrm>
              <a:off x="4487182" y="1423211"/>
              <a:ext cx="122919" cy="302079"/>
            </a:xfrm>
            <a:custGeom>
              <a:avLst/>
              <a:gdLst/>
              <a:ahLst/>
              <a:cxnLst/>
              <a:rect l="0" t="0" r="0" b="0"/>
              <a:pathLst>
                <a:path w="122919" h="302079">
                  <a:moveTo>
                    <a:pt x="65768" y="208739"/>
                  </a:moveTo>
                  <a:lnTo>
                    <a:pt x="65768" y="208739"/>
                  </a:lnTo>
                  <a:lnTo>
                    <a:pt x="74606" y="194433"/>
                  </a:lnTo>
                  <a:lnTo>
                    <a:pt x="80695" y="187724"/>
                  </a:lnTo>
                  <a:lnTo>
                    <a:pt x="82986" y="181525"/>
                  </a:lnTo>
                  <a:lnTo>
                    <a:pt x="83596" y="177896"/>
                  </a:lnTo>
                  <a:lnTo>
                    <a:pt x="82593" y="174772"/>
                  </a:lnTo>
                  <a:lnTo>
                    <a:pt x="77714" y="169418"/>
                  </a:lnTo>
                  <a:lnTo>
                    <a:pt x="74438" y="168414"/>
                  </a:lnTo>
                  <a:lnTo>
                    <a:pt x="67034" y="169180"/>
                  </a:lnTo>
                  <a:lnTo>
                    <a:pt x="51562" y="173578"/>
                  </a:lnTo>
                  <a:lnTo>
                    <a:pt x="39699" y="186762"/>
                  </a:lnTo>
                  <a:lnTo>
                    <a:pt x="14835" y="226349"/>
                  </a:lnTo>
                  <a:lnTo>
                    <a:pt x="0" y="269459"/>
                  </a:lnTo>
                  <a:lnTo>
                    <a:pt x="3376" y="285585"/>
                  </a:lnTo>
                  <a:lnTo>
                    <a:pt x="7240" y="293836"/>
                  </a:lnTo>
                  <a:lnTo>
                    <a:pt x="11933" y="298632"/>
                  </a:lnTo>
                  <a:lnTo>
                    <a:pt x="17178" y="301123"/>
                  </a:lnTo>
                  <a:lnTo>
                    <a:pt x="22791" y="302078"/>
                  </a:lnTo>
                  <a:lnTo>
                    <a:pt x="40317" y="295614"/>
                  </a:lnTo>
                  <a:lnTo>
                    <a:pt x="60101" y="282628"/>
                  </a:lnTo>
                  <a:lnTo>
                    <a:pt x="81727" y="256189"/>
                  </a:lnTo>
                  <a:lnTo>
                    <a:pt x="97952" y="212206"/>
                  </a:lnTo>
                  <a:lnTo>
                    <a:pt x="106177" y="179235"/>
                  </a:lnTo>
                  <a:lnTo>
                    <a:pt x="114537" y="143415"/>
                  </a:lnTo>
                  <a:lnTo>
                    <a:pt x="120434" y="104404"/>
                  </a:lnTo>
                  <a:lnTo>
                    <a:pt x="122182" y="64857"/>
                  </a:lnTo>
                  <a:lnTo>
                    <a:pt x="121362" y="19504"/>
                  </a:lnTo>
                  <a:lnTo>
                    <a:pt x="116111" y="5631"/>
                  </a:lnTo>
                  <a:lnTo>
                    <a:pt x="113442" y="2072"/>
                  </a:lnTo>
                  <a:lnTo>
                    <a:pt x="110956" y="406"/>
                  </a:lnTo>
                  <a:lnTo>
                    <a:pt x="108593" y="0"/>
                  </a:lnTo>
                  <a:lnTo>
                    <a:pt x="102205" y="8957"/>
                  </a:lnTo>
                  <a:lnTo>
                    <a:pt x="96073" y="23286"/>
                  </a:lnTo>
                  <a:lnTo>
                    <a:pt x="90255" y="59139"/>
                  </a:lnTo>
                  <a:lnTo>
                    <a:pt x="85892" y="106046"/>
                  </a:lnTo>
                  <a:lnTo>
                    <a:pt x="88507" y="147189"/>
                  </a:lnTo>
                  <a:lnTo>
                    <a:pt x="93750" y="191756"/>
                  </a:lnTo>
                  <a:lnTo>
                    <a:pt x="103254" y="232196"/>
                  </a:lnTo>
                  <a:lnTo>
                    <a:pt x="122918" y="2722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SMARTInkShape-3293"/>
          <p:cNvSpPr/>
          <p:nvPr>
            <p:custDataLst>
              <p:tags r:id="rId1"/>
            </p:custDataLst>
          </p:nvPr>
        </p:nvSpPr>
        <p:spPr>
          <a:xfrm>
            <a:off x="5549292" y="1354914"/>
            <a:ext cx="337159" cy="472078"/>
          </a:xfrm>
          <a:custGeom>
            <a:avLst/>
            <a:gdLst/>
            <a:ahLst/>
            <a:cxnLst/>
            <a:rect l="0" t="0" r="0" b="0"/>
            <a:pathLst>
              <a:path w="337159" h="472078">
                <a:moveTo>
                  <a:pt x="64108" y="245286"/>
                </a:moveTo>
                <a:lnTo>
                  <a:pt x="64108" y="245286"/>
                </a:lnTo>
                <a:lnTo>
                  <a:pt x="60737" y="241915"/>
                </a:lnTo>
                <a:lnTo>
                  <a:pt x="59082" y="238379"/>
                </a:lnTo>
                <a:lnTo>
                  <a:pt x="54464" y="215249"/>
                </a:lnTo>
                <a:lnTo>
                  <a:pt x="52035" y="212561"/>
                </a:lnTo>
                <a:lnTo>
                  <a:pt x="45572" y="209575"/>
                </a:lnTo>
                <a:lnTo>
                  <a:pt x="36114" y="212011"/>
                </a:lnTo>
                <a:lnTo>
                  <a:pt x="25561" y="218502"/>
                </a:lnTo>
                <a:lnTo>
                  <a:pt x="11685" y="234763"/>
                </a:lnTo>
                <a:lnTo>
                  <a:pt x="2945" y="249311"/>
                </a:lnTo>
                <a:lnTo>
                  <a:pt x="0" y="268947"/>
                </a:lnTo>
                <a:lnTo>
                  <a:pt x="203" y="280110"/>
                </a:lnTo>
                <a:lnTo>
                  <a:pt x="6072" y="296276"/>
                </a:lnTo>
                <a:lnTo>
                  <a:pt x="10600" y="302563"/>
                </a:lnTo>
                <a:lnTo>
                  <a:pt x="18559" y="306048"/>
                </a:lnTo>
                <a:lnTo>
                  <a:pt x="40571" y="308040"/>
                </a:lnTo>
                <a:lnTo>
                  <a:pt x="63054" y="300929"/>
                </a:lnTo>
                <a:lnTo>
                  <a:pt x="89901" y="282939"/>
                </a:lnTo>
                <a:lnTo>
                  <a:pt x="96120" y="276738"/>
                </a:lnTo>
                <a:lnTo>
                  <a:pt x="99560" y="269076"/>
                </a:lnTo>
                <a:lnTo>
                  <a:pt x="101502" y="251156"/>
                </a:lnTo>
                <a:lnTo>
                  <a:pt x="97089" y="210546"/>
                </a:lnTo>
                <a:lnTo>
                  <a:pt x="96678" y="200959"/>
                </a:lnTo>
                <a:lnTo>
                  <a:pt x="106214" y="170612"/>
                </a:lnTo>
                <a:lnTo>
                  <a:pt x="136367" y="123234"/>
                </a:lnTo>
                <a:lnTo>
                  <a:pt x="176799" y="77972"/>
                </a:lnTo>
                <a:lnTo>
                  <a:pt x="219824" y="42631"/>
                </a:lnTo>
                <a:lnTo>
                  <a:pt x="250553" y="13467"/>
                </a:lnTo>
                <a:lnTo>
                  <a:pt x="255863" y="5613"/>
                </a:lnTo>
                <a:lnTo>
                  <a:pt x="256856" y="2954"/>
                </a:lnTo>
                <a:lnTo>
                  <a:pt x="256811" y="1181"/>
                </a:lnTo>
                <a:lnTo>
                  <a:pt x="256077" y="0"/>
                </a:lnTo>
                <a:lnTo>
                  <a:pt x="249617" y="4331"/>
                </a:lnTo>
                <a:lnTo>
                  <a:pt x="224851" y="34471"/>
                </a:lnTo>
                <a:lnTo>
                  <a:pt x="204399" y="72364"/>
                </a:lnTo>
                <a:lnTo>
                  <a:pt x="183594" y="119276"/>
                </a:lnTo>
                <a:lnTo>
                  <a:pt x="165896" y="164395"/>
                </a:lnTo>
                <a:lnTo>
                  <a:pt x="151182" y="210735"/>
                </a:lnTo>
                <a:lnTo>
                  <a:pt x="140203" y="251096"/>
                </a:lnTo>
                <a:lnTo>
                  <a:pt x="130618" y="292554"/>
                </a:lnTo>
                <a:lnTo>
                  <a:pt x="120660" y="338705"/>
                </a:lnTo>
                <a:lnTo>
                  <a:pt x="116612" y="384835"/>
                </a:lnTo>
                <a:lnTo>
                  <a:pt x="115413" y="427510"/>
                </a:lnTo>
                <a:lnTo>
                  <a:pt x="118428" y="453481"/>
                </a:lnTo>
                <a:lnTo>
                  <a:pt x="127527" y="465052"/>
                </a:lnTo>
                <a:lnTo>
                  <a:pt x="133903" y="470114"/>
                </a:lnTo>
                <a:lnTo>
                  <a:pt x="140272" y="472077"/>
                </a:lnTo>
                <a:lnTo>
                  <a:pt x="152992" y="470495"/>
                </a:lnTo>
                <a:lnTo>
                  <a:pt x="165701" y="461325"/>
                </a:lnTo>
                <a:lnTo>
                  <a:pt x="180992" y="442177"/>
                </a:lnTo>
                <a:lnTo>
                  <a:pt x="189993" y="417454"/>
                </a:lnTo>
                <a:lnTo>
                  <a:pt x="197127" y="381436"/>
                </a:lnTo>
                <a:lnTo>
                  <a:pt x="199947" y="348891"/>
                </a:lnTo>
                <a:lnTo>
                  <a:pt x="197858" y="336488"/>
                </a:lnTo>
                <a:lnTo>
                  <a:pt x="194127" y="325539"/>
                </a:lnTo>
                <a:lnTo>
                  <a:pt x="195507" y="320230"/>
                </a:lnTo>
                <a:lnTo>
                  <a:pt x="206993" y="309903"/>
                </a:lnTo>
                <a:lnTo>
                  <a:pt x="246648" y="294630"/>
                </a:lnTo>
                <a:lnTo>
                  <a:pt x="287165" y="278386"/>
                </a:lnTo>
                <a:lnTo>
                  <a:pt x="337158" y="25163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SMARTInkShape-Group621"/>
          <p:cNvGrpSpPr/>
          <p:nvPr/>
        </p:nvGrpSpPr>
        <p:grpSpPr>
          <a:xfrm>
            <a:off x="6267450" y="1408733"/>
            <a:ext cx="234951" cy="235918"/>
            <a:chOff x="6267450" y="1408733"/>
            <a:chExt cx="234951" cy="235918"/>
          </a:xfrm>
        </p:grpSpPr>
        <p:sp>
          <p:nvSpPr>
            <p:cNvPr id="47" name="SMARTInkShape-3294"/>
            <p:cNvSpPr/>
            <p:nvPr>
              <p:custDataLst>
                <p:tags r:id="rId216"/>
              </p:custDataLst>
            </p:nvPr>
          </p:nvSpPr>
          <p:spPr>
            <a:xfrm>
              <a:off x="6311900" y="1408733"/>
              <a:ext cx="190501" cy="235918"/>
            </a:xfrm>
            <a:custGeom>
              <a:avLst/>
              <a:gdLst/>
              <a:ahLst/>
              <a:cxnLst/>
              <a:rect l="0" t="0" r="0" b="0"/>
              <a:pathLst>
                <a:path w="190501" h="235918">
                  <a:moveTo>
                    <a:pt x="190500" y="7317"/>
                  </a:moveTo>
                  <a:lnTo>
                    <a:pt x="190500" y="7317"/>
                  </a:lnTo>
                  <a:lnTo>
                    <a:pt x="190500" y="575"/>
                  </a:lnTo>
                  <a:lnTo>
                    <a:pt x="189795" y="0"/>
                  </a:lnTo>
                  <a:lnTo>
                    <a:pt x="188618" y="1028"/>
                  </a:lnTo>
                  <a:lnTo>
                    <a:pt x="155722" y="45749"/>
                  </a:lnTo>
                  <a:lnTo>
                    <a:pt x="121647" y="91072"/>
                  </a:lnTo>
                  <a:lnTo>
                    <a:pt x="86980" y="134163"/>
                  </a:lnTo>
                  <a:lnTo>
                    <a:pt x="44839" y="178196"/>
                  </a:lnTo>
                  <a:lnTo>
                    <a:pt x="0" y="2359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3295"/>
            <p:cNvSpPr/>
            <p:nvPr>
              <p:custDataLst>
                <p:tags r:id="rId217"/>
              </p:custDataLst>
            </p:nvPr>
          </p:nvSpPr>
          <p:spPr>
            <a:xfrm>
              <a:off x="6267450" y="1442333"/>
              <a:ext cx="165101" cy="189618"/>
            </a:xfrm>
            <a:custGeom>
              <a:avLst/>
              <a:gdLst/>
              <a:ahLst/>
              <a:cxnLst/>
              <a:rect l="0" t="0" r="0" b="0"/>
              <a:pathLst>
                <a:path w="165101" h="189618">
                  <a:moveTo>
                    <a:pt x="0" y="5467"/>
                  </a:moveTo>
                  <a:lnTo>
                    <a:pt x="0" y="5467"/>
                  </a:lnTo>
                  <a:lnTo>
                    <a:pt x="0" y="2096"/>
                  </a:lnTo>
                  <a:lnTo>
                    <a:pt x="1411" y="1103"/>
                  </a:lnTo>
                  <a:lnTo>
                    <a:pt x="6742" y="0"/>
                  </a:lnTo>
                  <a:lnTo>
                    <a:pt x="11933" y="1391"/>
                  </a:lnTo>
                  <a:lnTo>
                    <a:pt x="18710" y="6477"/>
                  </a:lnTo>
                  <a:lnTo>
                    <a:pt x="60686" y="51585"/>
                  </a:lnTo>
                  <a:lnTo>
                    <a:pt x="99987" y="94526"/>
                  </a:lnTo>
                  <a:lnTo>
                    <a:pt x="133766" y="136244"/>
                  </a:lnTo>
                  <a:lnTo>
                    <a:pt x="165100" y="1896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SMARTInkShape-Group622"/>
          <p:cNvGrpSpPr/>
          <p:nvPr/>
        </p:nvGrpSpPr>
        <p:grpSpPr>
          <a:xfrm>
            <a:off x="6896100" y="1498600"/>
            <a:ext cx="146051" cy="107457"/>
            <a:chOff x="6896100" y="1498600"/>
            <a:chExt cx="146051" cy="107457"/>
          </a:xfrm>
        </p:grpSpPr>
        <p:sp>
          <p:nvSpPr>
            <p:cNvPr id="50" name="SMARTInkShape-3296"/>
            <p:cNvSpPr/>
            <p:nvPr>
              <p:custDataLst>
                <p:tags r:id="rId214"/>
              </p:custDataLst>
            </p:nvPr>
          </p:nvSpPr>
          <p:spPr>
            <a:xfrm>
              <a:off x="6933477" y="1581150"/>
              <a:ext cx="108674" cy="24907"/>
            </a:xfrm>
            <a:custGeom>
              <a:avLst/>
              <a:gdLst/>
              <a:ahLst/>
              <a:cxnLst/>
              <a:rect l="0" t="0" r="0" b="0"/>
              <a:pathLst>
                <a:path w="108674" h="24907">
                  <a:moveTo>
                    <a:pt x="19773" y="0"/>
                  </a:moveTo>
                  <a:lnTo>
                    <a:pt x="19773" y="0"/>
                  </a:lnTo>
                  <a:lnTo>
                    <a:pt x="0" y="19773"/>
                  </a:lnTo>
                  <a:lnTo>
                    <a:pt x="240" y="21649"/>
                  </a:lnTo>
                  <a:lnTo>
                    <a:pt x="2518" y="22899"/>
                  </a:lnTo>
                  <a:lnTo>
                    <a:pt x="21381" y="24906"/>
                  </a:lnTo>
                  <a:lnTo>
                    <a:pt x="59526" y="18512"/>
                  </a:lnTo>
                  <a:lnTo>
                    <a:pt x="108673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3297"/>
            <p:cNvSpPr/>
            <p:nvPr>
              <p:custDataLst>
                <p:tags r:id="rId215"/>
              </p:custDataLst>
            </p:nvPr>
          </p:nvSpPr>
          <p:spPr>
            <a:xfrm>
              <a:off x="6896100" y="1498600"/>
              <a:ext cx="76201" cy="12701"/>
            </a:xfrm>
            <a:custGeom>
              <a:avLst/>
              <a:gdLst/>
              <a:ahLst/>
              <a:cxnLst/>
              <a:rect l="0" t="0" r="0" b="0"/>
              <a:pathLst>
                <a:path w="76201" h="12701">
                  <a:moveTo>
                    <a:pt x="0" y="0"/>
                  </a:moveTo>
                  <a:lnTo>
                    <a:pt x="0" y="0"/>
                  </a:lnTo>
                  <a:lnTo>
                    <a:pt x="5467" y="5467"/>
                  </a:lnTo>
                  <a:lnTo>
                    <a:pt x="9459" y="6088"/>
                  </a:lnTo>
                  <a:lnTo>
                    <a:pt x="7620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SMARTInkShape-Group623"/>
          <p:cNvGrpSpPr/>
          <p:nvPr/>
        </p:nvGrpSpPr>
        <p:grpSpPr>
          <a:xfrm>
            <a:off x="7466609" y="1278017"/>
            <a:ext cx="712192" cy="393517"/>
            <a:chOff x="7466609" y="1278017"/>
            <a:chExt cx="712192" cy="393517"/>
          </a:xfrm>
        </p:grpSpPr>
        <p:sp>
          <p:nvSpPr>
            <p:cNvPr id="53" name="SMARTInkShape-3298"/>
            <p:cNvSpPr/>
            <p:nvPr>
              <p:custDataLst>
                <p:tags r:id="rId207"/>
              </p:custDataLst>
            </p:nvPr>
          </p:nvSpPr>
          <p:spPr>
            <a:xfrm>
              <a:off x="8093832" y="1474083"/>
              <a:ext cx="84969" cy="120493"/>
            </a:xfrm>
            <a:custGeom>
              <a:avLst/>
              <a:gdLst/>
              <a:ahLst/>
              <a:cxnLst/>
              <a:rect l="0" t="0" r="0" b="0"/>
              <a:pathLst>
                <a:path w="84969" h="120493">
                  <a:moveTo>
                    <a:pt x="65918" y="5467"/>
                  </a:moveTo>
                  <a:lnTo>
                    <a:pt x="65918" y="5467"/>
                  </a:lnTo>
                  <a:lnTo>
                    <a:pt x="62547" y="2096"/>
                  </a:lnTo>
                  <a:lnTo>
                    <a:pt x="57129" y="441"/>
                  </a:lnTo>
                  <a:lnTo>
                    <a:pt x="53708" y="0"/>
                  </a:lnTo>
                  <a:lnTo>
                    <a:pt x="48027" y="1391"/>
                  </a:lnTo>
                  <a:lnTo>
                    <a:pt x="35259" y="8033"/>
                  </a:lnTo>
                  <a:lnTo>
                    <a:pt x="19909" y="24180"/>
                  </a:lnTo>
                  <a:lnTo>
                    <a:pt x="8697" y="46838"/>
                  </a:lnTo>
                  <a:lnTo>
                    <a:pt x="0" y="87801"/>
                  </a:lnTo>
                  <a:lnTo>
                    <a:pt x="2093" y="110060"/>
                  </a:lnTo>
                  <a:lnTo>
                    <a:pt x="5331" y="118510"/>
                  </a:lnTo>
                  <a:lnTo>
                    <a:pt x="9299" y="120340"/>
                  </a:lnTo>
                  <a:lnTo>
                    <a:pt x="21233" y="120492"/>
                  </a:lnTo>
                  <a:lnTo>
                    <a:pt x="32182" y="114445"/>
                  </a:lnTo>
                  <a:lnTo>
                    <a:pt x="66301" y="74292"/>
                  </a:lnTo>
                  <a:lnTo>
                    <a:pt x="76672" y="58634"/>
                  </a:lnTo>
                  <a:lnTo>
                    <a:pt x="84968" y="181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3299"/>
            <p:cNvSpPr/>
            <p:nvPr>
              <p:custDataLst>
                <p:tags r:id="rId208"/>
              </p:custDataLst>
            </p:nvPr>
          </p:nvSpPr>
          <p:spPr>
            <a:xfrm>
              <a:off x="7871518" y="1447800"/>
              <a:ext cx="212033" cy="123790"/>
            </a:xfrm>
            <a:custGeom>
              <a:avLst/>
              <a:gdLst/>
              <a:ahLst/>
              <a:cxnLst/>
              <a:rect l="0" t="0" r="0" b="0"/>
              <a:pathLst>
                <a:path w="212033" h="123790">
                  <a:moveTo>
                    <a:pt x="15182" y="25400"/>
                  </a:moveTo>
                  <a:lnTo>
                    <a:pt x="15182" y="25400"/>
                  </a:lnTo>
                  <a:lnTo>
                    <a:pt x="5748" y="16672"/>
                  </a:lnTo>
                  <a:lnTo>
                    <a:pt x="876" y="14465"/>
                  </a:lnTo>
                  <a:lnTo>
                    <a:pt x="0" y="13171"/>
                  </a:lnTo>
                  <a:lnTo>
                    <a:pt x="122" y="11603"/>
                  </a:lnTo>
                  <a:lnTo>
                    <a:pt x="908" y="9852"/>
                  </a:lnTo>
                  <a:lnTo>
                    <a:pt x="9308" y="7906"/>
                  </a:lnTo>
                  <a:lnTo>
                    <a:pt x="56679" y="3070"/>
                  </a:lnTo>
                  <a:lnTo>
                    <a:pt x="92319" y="80"/>
                  </a:lnTo>
                  <a:lnTo>
                    <a:pt x="102870" y="3395"/>
                  </a:lnTo>
                  <a:lnTo>
                    <a:pt x="118304" y="18958"/>
                  </a:lnTo>
                  <a:lnTo>
                    <a:pt x="129541" y="48186"/>
                  </a:lnTo>
                  <a:lnTo>
                    <a:pt x="133968" y="73544"/>
                  </a:lnTo>
                  <a:lnTo>
                    <a:pt x="130394" y="104734"/>
                  </a:lnTo>
                  <a:lnTo>
                    <a:pt x="124892" y="119775"/>
                  </a:lnTo>
                  <a:lnTo>
                    <a:pt x="120857" y="123789"/>
                  </a:lnTo>
                  <a:lnTo>
                    <a:pt x="120203" y="123448"/>
                  </a:lnTo>
                  <a:lnTo>
                    <a:pt x="129349" y="95558"/>
                  </a:lnTo>
                  <a:lnTo>
                    <a:pt x="149054" y="57498"/>
                  </a:lnTo>
                  <a:lnTo>
                    <a:pt x="21203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3300"/>
            <p:cNvSpPr/>
            <p:nvPr>
              <p:custDataLst>
                <p:tags r:id="rId209"/>
              </p:custDataLst>
            </p:nvPr>
          </p:nvSpPr>
          <p:spPr>
            <a:xfrm>
              <a:off x="7882602" y="1278017"/>
              <a:ext cx="84359" cy="334915"/>
            </a:xfrm>
            <a:custGeom>
              <a:avLst/>
              <a:gdLst/>
              <a:ahLst/>
              <a:cxnLst/>
              <a:rect l="0" t="0" r="0" b="0"/>
              <a:pathLst>
                <a:path w="84359" h="334915">
                  <a:moveTo>
                    <a:pt x="61248" y="23733"/>
                  </a:moveTo>
                  <a:lnTo>
                    <a:pt x="61248" y="23733"/>
                  </a:lnTo>
                  <a:lnTo>
                    <a:pt x="71387" y="9935"/>
                  </a:lnTo>
                  <a:lnTo>
                    <a:pt x="84358" y="0"/>
                  </a:lnTo>
                  <a:lnTo>
                    <a:pt x="72141" y="46042"/>
                  </a:lnTo>
                  <a:lnTo>
                    <a:pt x="62015" y="82546"/>
                  </a:lnTo>
                  <a:lnTo>
                    <a:pt x="47600" y="125434"/>
                  </a:lnTo>
                  <a:lnTo>
                    <a:pt x="38484" y="159950"/>
                  </a:lnTo>
                  <a:lnTo>
                    <a:pt x="29729" y="194576"/>
                  </a:lnTo>
                  <a:lnTo>
                    <a:pt x="18748" y="236396"/>
                  </a:lnTo>
                  <a:lnTo>
                    <a:pt x="5345" y="279602"/>
                  </a:lnTo>
                  <a:lnTo>
                    <a:pt x="0" y="316387"/>
                  </a:lnTo>
                  <a:lnTo>
                    <a:pt x="660" y="324669"/>
                  </a:lnTo>
                  <a:lnTo>
                    <a:pt x="2511" y="330190"/>
                  </a:lnTo>
                  <a:lnTo>
                    <a:pt x="5157" y="333871"/>
                  </a:lnTo>
                  <a:lnTo>
                    <a:pt x="9036" y="334914"/>
                  </a:lnTo>
                  <a:lnTo>
                    <a:pt x="18992" y="332310"/>
                  </a:lnTo>
                  <a:lnTo>
                    <a:pt x="30473" y="318923"/>
                  </a:lnTo>
                  <a:lnTo>
                    <a:pt x="48548" y="2777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3301"/>
            <p:cNvSpPr/>
            <p:nvPr>
              <p:custDataLst>
                <p:tags r:id="rId210"/>
              </p:custDataLst>
            </p:nvPr>
          </p:nvSpPr>
          <p:spPr>
            <a:xfrm>
              <a:off x="7772385" y="1462604"/>
              <a:ext cx="63516" cy="170825"/>
            </a:xfrm>
            <a:custGeom>
              <a:avLst/>
              <a:gdLst/>
              <a:ahLst/>
              <a:cxnLst/>
              <a:rect l="0" t="0" r="0" b="0"/>
              <a:pathLst>
                <a:path w="63516" h="170825">
                  <a:moveTo>
                    <a:pt x="63515" y="23296"/>
                  </a:moveTo>
                  <a:lnTo>
                    <a:pt x="63515" y="23296"/>
                  </a:lnTo>
                  <a:lnTo>
                    <a:pt x="57739" y="18226"/>
                  </a:lnTo>
                  <a:lnTo>
                    <a:pt x="34971" y="2631"/>
                  </a:lnTo>
                  <a:lnTo>
                    <a:pt x="24017" y="0"/>
                  </a:lnTo>
                  <a:lnTo>
                    <a:pt x="18839" y="710"/>
                  </a:lnTo>
                  <a:lnTo>
                    <a:pt x="9321" y="5261"/>
                  </a:lnTo>
                  <a:lnTo>
                    <a:pt x="6219" y="9156"/>
                  </a:lnTo>
                  <a:lnTo>
                    <a:pt x="2772" y="19128"/>
                  </a:lnTo>
                  <a:lnTo>
                    <a:pt x="5003" y="32497"/>
                  </a:lnTo>
                  <a:lnTo>
                    <a:pt x="21838" y="78130"/>
                  </a:lnTo>
                  <a:lnTo>
                    <a:pt x="34481" y="121930"/>
                  </a:lnTo>
                  <a:lnTo>
                    <a:pt x="35692" y="131385"/>
                  </a:lnTo>
                  <a:lnTo>
                    <a:pt x="31394" y="149417"/>
                  </a:lnTo>
                  <a:lnTo>
                    <a:pt x="23132" y="164016"/>
                  </a:lnTo>
                  <a:lnTo>
                    <a:pt x="14758" y="170505"/>
                  </a:lnTo>
                  <a:lnTo>
                    <a:pt x="10549" y="170824"/>
                  </a:lnTo>
                  <a:lnTo>
                    <a:pt x="2109" y="167416"/>
                  </a:lnTo>
                  <a:lnTo>
                    <a:pt x="0" y="163120"/>
                  </a:lnTo>
                  <a:lnTo>
                    <a:pt x="15" y="1375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3302"/>
            <p:cNvSpPr/>
            <p:nvPr>
              <p:custDataLst>
                <p:tags r:id="rId211"/>
              </p:custDataLst>
            </p:nvPr>
          </p:nvSpPr>
          <p:spPr>
            <a:xfrm>
              <a:off x="7686479" y="1435100"/>
              <a:ext cx="3372" cy="107951"/>
            </a:xfrm>
            <a:custGeom>
              <a:avLst/>
              <a:gdLst/>
              <a:ahLst/>
              <a:cxnLst/>
              <a:rect l="0" t="0" r="0" b="0"/>
              <a:pathLst>
                <a:path w="3372" h="107951">
                  <a:moveTo>
                    <a:pt x="3371" y="107950"/>
                  </a:moveTo>
                  <a:lnTo>
                    <a:pt x="3371" y="107950"/>
                  </a:lnTo>
                  <a:lnTo>
                    <a:pt x="3370" y="66505"/>
                  </a:lnTo>
                  <a:lnTo>
                    <a:pt x="0" y="21760"/>
                  </a:lnTo>
                  <a:lnTo>
                    <a:pt x="33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3303"/>
            <p:cNvSpPr/>
            <p:nvPr>
              <p:custDataLst>
                <p:tags r:id="rId212"/>
              </p:custDataLst>
            </p:nvPr>
          </p:nvSpPr>
          <p:spPr>
            <a:xfrm>
              <a:off x="7651750" y="1586156"/>
              <a:ext cx="12701" cy="45795"/>
            </a:xfrm>
            <a:custGeom>
              <a:avLst/>
              <a:gdLst/>
              <a:ahLst/>
              <a:cxnLst/>
              <a:rect l="0" t="0" r="0" b="0"/>
              <a:pathLst>
                <a:path w="12701" h="45795">
                  <a:moveTo>
                    <a:pt x="0" y="20394"/>
                  </a:moveTo>
                  <a:lnTo>
                    <a:pt x="0" y="20394"/>
                  </a:lnTo>
                  <a:lnTo>
                    <a:pt x="5069" y="14619"/>
                  </a:lnTo>
                  <a:lnTo>
                    <a:pt x="10126" y="5199"/>
                  </a:lnTo>
                  <a:lnTo>
                    <a:pt x="11556" y="0"/>
                  </a:lnTo>
                  <a:lnTo>
                    <a:pt x="11937" y="1153"/>
                  </a:lnTo>
                  <a:lnTo>
                    <a:pt x="12700" y="457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3304"/>
            <p:cNvSpPr/>
            <p:nvPr>
              <p:custDataLst>
                <p:tags r:id="rId213"/>
              </p:custDataLst>
            </p:nvPr>
          </p:nvSpPr>
          <p:spPr>
            <a:xfrm>
              <a:off x="7466609" y="1322137"/>
              <a:ext cx="156755" cy="349397"/>
            </a:xfrm>
            <a:custGeom>
              <a:avLst/>
              <a:gdLst/>
              <a:ahLst/>
              <a:cxnLst/>
              <a:rect l="0" t="0" r="0" b="0"/>
              <a:pathLst>
                <a:path w="156755" h="349397">
                  <a:moveTo>
                    <a:pt x="96241" y="246313"/>
                  </a:moveTo>
                  <a:lnTo>
                    <a:pt x="96241" y="246313"/>
                  </a:lnTo>
                  <a:lnTo>
                    <a:pt x="91215" y="234379"/>
                  </a:lnTo>
                  <a:lnTo>
                    <a:pt x="90774" y="232007"/>
                  </a:lnTo>
                  <a:lnTo>
                    <a:pt x="88402" y="227490"/>
                  </a:lnTo>
                  <a:lnTo>
                    <a:pt x="86781" y="225298"/>
                  </a:lnTo>
                  <a:lnTo>
                    <a:pt x="79337" y="222862"/>
                  </a:lnTo>
                  <a:lnTo>
                    <a:pt x="70383" y="222485"/>
                  </a:lnTo>
                  <a:lnTo>
                    <a:pt x="64052" y="224669"/>
                  </a:lnTo>
                  <a:lnTo>
                    <a:pt x="35516" y="250179"/>
                  </a:lnTo>
                  <a:lnTo>
                    <a:pt x="15102" y="280499"/>
                  </a:lnTo>
                  <a:lnTo>
                    <a:pt x="0" y="321539"/>
                  </a:lnTo>
                  <a:lnTo>
                    <a:pt x="79" y="337837"/>
                  </a:lnTo>
                  <a:lnTo>
                    <a:pt x="3206" y="343313"/>
                  </a:lnTo>
                  <a:lnTo>
                    <a:pt x="8111" y="346963"/>
                  </a:lnTo>
                  <a:lnTo>
                    <a:pt x="14204" y="349396"/>
                  </a:lnTo>
                  <a:lnTo>
                    <a:pt x="32264" y="344574"/>
                  </a:lnTo>
                  <a:lnTo>
                    <a:pt x="52990" y="332318"/>
                  </a:lnTo>
                  <a:lnTo>
                    <a:pt x="91216" y="292333"/>
                  </a:lnTo>
                  <a:lnTo>
                    <a:pt x="113026" y="247286"/>
                  </a:lnTo>
                  <a:lnTo>
                    <a:pt x="126681" y="209268"/>
                  </a:lnTo>
                  <a:lnTo>
                    <a:pt x="134700" y="179283"/>
                  </a:lnTo>
                  <a:lnTo>
                    <a:pt x="142968" y="142439"/>
                  </a:lnTo>
                  <a:lnTo>
                    <a:pt x="151345" y="102545"/>
                  </a:lnTo>
                  <a:lnTo>
                    <a:pt x="156009" y="66940"/>
                  </a:lnTo>
                  <a:lnTo>
                    <a:pt x="156754" y="22891"/>
                  </a:lnTo>
                  <a:lnTo>
                    <a:pt x="154179" y="3787"/>
                  </a:lnTo>
                  <a:lnTo>
                    <a:pt x="152505" y="668"/>
                  </a:lnTo>
                  <a:lnTo>
                    <a:pt x="150684" y="0"/>
                  </a:lnTo>
                  <a:lnTo>
                    <a:pt x="134636" y="22656"/>
                  </a:lnTo>
                  <a:lnTo>
                    <a:pt x="118750" y="64019"/>
                  </a:lnTo>
                  <a:lnTo>
                    <a:pt x="108477" y="101911"/>
                  </a:lnTo>
                  <a:lnTo>
                    <a:pt x="100963" y="145593"/>
                  </a:lnTo>
                  <a:lnTo>
                    <a:pt x="98340" y="179676"/>
                  </a:lnTo>
                  <a:lnTo>
                    <a:pt x="98745" y="225158"/>
                  </a:lnTo>
                  <a:lnTo>
                    <a:pt x="105214" y="256508"/>
                  </a:lnTo>
                  <a:lnTo>
                    <a:pt x="123413" y="292385"/>
                  </a:lnTo>
                  <a:lnTo>
                    <a:pt x="140691" y="3098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SMARTInkShape-3305"/>
          <p:cNvSpPr/>
          <p:nvPr>
            <p:custDataLst>
              <p:tags r:id="rId2"/>
            </p:custDataLst>
          </p:nvPr>
        </p:nvSpPr>
        <p:spPr>
          <a:xfrm>
            <a:off x="8447356" y="1291429"/>
            <a:ext cx="271195" cy="437429"/>
          </a:xfrm>
          <a:custGeom>
            <a:avLst/>
            <a:gdLst/>
            <a:ahLst/>
            <a:cxnLst/>
            <a:rect l="0" t="0" r="0" b="0"/>
            <a:pathLst>
              <a:path w="271195" h="437429">
                <a:moveTo>
                  <a:pt x="93394" y="181771"/>
                </a:moveTo>
                <a:lnTo>
                  <a:pt x="93394" y="181771"/>
                </a:lnTo>
                <a:lnTo>
                  <a:pt x="93394" y="169562"/>
                </a:lnTo>
                <a:lnTo>
                  <a:pt x="91512" y="163880"/>
                </a:lnTo>
                <a:lnTo>
                  <a:pt x="90023" y="161377"/>
                </a:lnTo>
                <a:lnTo>
                  <a:pt x="86914" y="159708"/>
                </a:lnTo>
                <a:lnTo>
                  <a:pt x="77814" y="157854"/>
                </a:lnTo>
                <a:lnTo>
                  <a:pt x="73129" y="158771"/>
                </a:lnTo>
                <a:lnTo>
                  <a:pt x="44437" y="177548"/>
                </a:lnTo>
                <a:lnTo>
                  <a:pt x="21139" y="199280"/>
                </a:lnTo>
                <a:lnTo>
                  <a:pt x="4410" y="222546"/>
                </a:lnTo>
                <a:lnTo>
                  <a:pt x="0" y="239714"/>
                </a:lnTo>
                <a:lnTo>
                  <a:pt x="2732" y="251973"/>
                </a:lnTo>
                <a:lnTo>
                  <a:pt x="5437" y="258206"/>
                </a:lnTo>
                <a:lnTo>
                  <a:pt x="10061" y="262361"/>
                </a:lnTo>
                <a:lnTo>
                  <a:pt x="22725" y="266978"/>
                </a:lnTo>
                <a:lnTo>
                  <a:pt x="37761" y="265267"/>
                </a:lnTo>
                <a:lnTo>
                  <a:pt x="45722" y="262835"/>
                </a:lnTo>
                <a:lnTo>
                  <a:pt x="70410" y="242557"/>
                </a:lnTo>
                <a:lnTo>
                  <a:pt x="85486" y="217577"/>
                </a:lnTo>
                <a:lnTo>
                  <a:pt x="96902" y="178078"/>
                </a:lnTo>
                <a:lnTo>
                  <a:pt x="105951" y="134004"/>
                </a:lnTo>
                <a:lnTo>
                  <a:pt x="117903" y="94332"/>
                </a:lnTo>
                <a:lnTo>
                  <a:pt x="129741" y="73156"/>
                </a:lnTo>
                <a:lnTo>
                  <a:pt x="172486" y="30195"/>
                </a:lnTo>
                <a:lnTo>
                  <a:pt x="217383" y="2973"/>
                </a:lnTo>
                <a:lnTo>
                  <a:pt x="225640" y="0"/>
                </a:lnTo>
                <a:lnTo>
                  <a:pt x="228831" y="618"/>
                </a:lnTo>
                <a:lnTo>
                  <a:pt x="234257" y="5068"/>
                </a:lnTo>
                <a:lnTo>
                  <a:pt x="235257" y="17394"/>
                </a:lnTo>
                <a:lnTo>
                  <a:pt x="229972" y="44167"/>
                </a:lnTo>
                <a:lnTo>
                  <a:pt x="217587" y="80086"/>
                </a:lnTo>
                <a:lnTo>
                  <a:pt x="202393" y="118951"/>
                </a:lnTo>
                <a:lnTo>
                  <a:pt x="181247" y="160739"/>
                </a:lnTo>
                <a:lnTo>
                  <a:pt x="161756" y="202964"/>
                </a:lnTo>
                <a:lnTo>
                  <a:pt x="144318" y="245276"/>
                </a:lnTo>
                <a:lnTo>
                  <a:pt x="130655" y="287605"/>
                </a:lnTo>
                <a:lnTo>
                  <a:pt x="116093" y="331349"/>
                </a:lnTo>
                <a:lnTo>
                  <a:pt x="105215" y="371121"/>
                </a:lnTo>
                <a:lnTo>
                  <a:pt x="102706" y="417199"/>
                </a:lnTo>
                <a:lnTo>
                  <a:pt x="103835" y="425507"/>
                </a:lnTo>
                <a:lnTo>
                  <a:pt x="105999" y="431045"/>
                </a:lnTo>
                <a:lnTo>
                  <a:pt x="108853" y="434737"/>
                </a:lnTo>
                <a:lnTo>
                  <a:pt x="112166" y="437198"/>
                </a:lnTo>
                <a:lnTo>
                  <a:pt x="115786" y="437428"/>
                </a:lnTo>
                <a:lnTo>
                  <a:pt x="123572" y="433920"/>
                </a:lnTo>
                <a:lnTo>
                  <a:pt x="153942" y="406672"/>
                </a:lnTo>
                <a:lnTo>
                  <a:pt x="175834" y="364319"/>
                </a:lnTo>
                <a:lnTo>
                  <a:pt x="184848" y="337459"/>
                </a:lnTo>
                <a:lnTo>
                  <a:pt x="187894" y="316162"/>
                </a:lnTo>
                <a:lnTo>
                  <a:pt x="189555" y="312993"/>
                </a:lnTo>
                <a:lnTo>
                  <a:pt x="195163" y="307590"/>
                </a:lnTo>
                <a:lnTo>
                  <a:pt x="238546" y="281048"/>
                </a:lnTo>
                <a:lnTo>
                  <a:pt x="271194" y="25162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SMARTInkShape-Group625"/>
          <p:cNvGrpSpPr/>
          <p:nvPr/>
        </p:nvGrpSpPr>
        <p:grpSpPr>
          <a:xfrm>
            <a:off x="9055100" y="1285482"/>
            <a:ext cx="220486" cy="276619"/>
            <a:chOff x="9055100" y="1285482"/>
            <a:chExt cx="220486" cy="276619"/>
          </a:xfrm>
        </p:grpSpPr>
        <p:sp>
          <p:nvSpPr>
            <p:cNvPr id="62" name="SMARTInkShape-3306"/>
            <p:cNvSpPr/>
            <p:nvPr>
              <p:custDataLst>
                <p:tags r:id="rId205"/>
              </p:custDataLst>
            </p:nvPr>
          </p:nvSpPr>
          <p:spPr>
            <a:xfrm>
              <a:off x="9176056" y="1285482"/>
              <a:ext cx="99530" cy="276619"/>
            </a:xfrm>
            <a:custGeom>
              <a:avLst/>
              <a:gdLst/>
              <a:ahLst/>
              <a:cxnLst/>
              <a:rect l="0" t="0" r="0" b="0"/>
              <a:pathLst>
                <a:path w="99530" h="276619">
                  <a:moveTo>
                    <a:pt x="88594" y="48018"/>
                  </a:moveTo>
                  <a:lnTo>
                    <a:pt x="88594" y="48018"/>
                  </a:lnTo>
                  <a:lnTo>
                    <a:pt x="97321" y="32809"/>
                  </a:lnTo>
                  <a:lnTo>
                    <a:pt x="99529" y="21503"/>
                  </a:lnTo>
                  <a:lnTo>
                    <a:pt x="96746" y="11304"/>
                  </a:lnTo>
                  <a:lnTo>
                    <a:pt x="91512" y="3478"/>
                  </a:lnTo>
                  <a:lnTo>
                    <a:pt x="86834" y="0"/>
                  </a:lnTo>
                  <a:lnTo>
                    <a:pt x="83186" y="484"/>
                  </a:lnTo>
                  <a:lnTo>
                    <a:pt x="73490" y="4784"/>
                  </a:lnTo>
                  <a:lnTo>
                    <a:pt x="56132" y="18510"/>
                  </a:lnTo>
                  <a:lnTo>
                    <a:pt x="32009" y="56614"/>
                  </a:lnTo>
                  <a:lnTo>
                    <a:pt x="11885" y="99305"/>
                  </a:lnTo>
                  <a:lnTo>
                    <a:pt x="6492" y="140228"/>
                  </a:lnTo>
                  <a:lnTo>
                    <a:pt x="2022" y="178743"/>
                  </a:lnTo>
                  <a:lnTo>
                    <a:pt x="0" y="223660"/>
                  </a:lnTo>
                  <a:lnTo>
                    <a:pt x="6044" y="2766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3307"/>
            <p:cNvSpPr/>
            <p:nvPr>
              <p:custDataLst>
                <p:tags r:id="rId206"/>
              </p:custDataLst>
            </p:nvPr>
          </p:nvSpPr>
          <p:spPr>
            <a:xfrm>
              <a:off x="9055100" y="1292278"/>
              <a:ext cx="120651" cy="130123"/>
            </a:xfrm>
            <a:custGeom>
              <a:avLst/>
              <a:gdLst/>
              <a:ahLst/>
              <a:cxnLst/>
              <a:rect l="0" t="0" r="0" b="0"/>
              <a:pathLst>
                <a:path w="120651" h="130123">
                  <a:moveTo>
                    <a:pt x="0" y="3122"/>
                  </a:moveTo>
                  <a:lnTo>
                    <a:pt x="0" y="3122"/>
                  </a:lnTo>
                  <a:lnTo>
                    <a:pt x="0" y="8589"/>
                  </a:lnTo>
                  <a:lnTo>
                    <a:pt x="0" y="5839"/>
                  </a:lnTo>
                  <a:lnTo>
                    <a:pt x="1881" y="2448"/>
                  </a:lnTo>
                  <a:lnTo>
                    <a:pt x="3370" y="556"/>
                  </a:lnTo>
                  <a:lnTo>
                    <a:pt x="5775" y="0"/>
                  </a:lnTo>
                  <a:lnTo>
                    <a:pt x="12209" y="1264"/>
                  </a:lnTo>
                  <a:lnTo>
                    <a:pt x="44965" y="29474"/>
                  </a:lnTo>
                  <a:lnTo>
                    <a:pt x="73757" y="70077"/>
                  </a:lnTo>
                  <a:lnTo>
                    <a:pt x="120650" y="1301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SMARTInkShape-Group626"/>
          <p:cNvGrpSpPr/>
          <p:nvPr/>
        </p:nvGrpSpPr>
        <p:grpSpPr>
          <a:xfrm>
            <a:off x="5237321" y="2216150"/>
            <a:ext cx="325280" cy="463551"/>
            <a:chOff x="5237321" y="2216150"/>
            <a:chExt cx="325280" cy="463551"/>
          </a:xfrm>
        </p:grpSpPr>
        <p:sp>
          <p:nvSpPr>
            <p:cNvPr id="65" name="SMARTInkShape-3308"/>
            <p:cNvSpPr/>
            <p:nvPr>
              <p:custDataLst>
                <p:tags r:id="rId200"/>
              </p:custDataLst>
            </p:nvPr>
          </p:nvSpPr>
          <p:spPr>
            <a:xfrm>
              <a:off x="5391150" y="2568379"/>
              <a:ext cx="171451" cy="111322"/>
            </a:xfrm>
            <a:custGeom>
              <a:avLst/>
              <a:gdLst/>
              <a:ahLst/>
              <a:cxnLst/>
              <a:rect l="0" t="0" r="0" b="0"/>
              <a:pathLst>
                <a:path w="171451" h="111322">
                  <a:moveTo>
                    <a:pt x="171450" y="3371"/>
                  </a:moveTo>
                  <a:lnTo>
                    <a:pt x="171450" y="3371"/>
                  </a:lnTo>
                  <a:lnTo>
                    <a:pt x="168079" y="0"/>
                  </a:lnTo>
                  <a:lnTo>
                    <a:pt x="164969" y="418"/>
                  </a:lnTo>
                  <a:lnTo>
                    <a:pt x="132076" y="19563"/>
                  </a:lnTo>
                  <a:lnTo>
                    <a:pt x="88733" y="50819"/>
                  </a:lnTo>
                  <a:lnTo>
                    <a:pt x="45012" y="85340"/>
                  </a:lnTo>
                  <a:lnTo>
                    <a:pt x="0" y="1113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3309"/>
            <p:cNvSpPr/>
            <p:nvPr>
              <p:custDataLst>
                <p:tags r:id="rId201"/>
              </p:custDataLst>
            </p:nvPr>
          </p:nvSpPr>
          <p:spPr>
            <a:xfrm>
              <a:off x="5403850" y="2540261"/>
              <a:ext cx="120651" cy="126740"/>
            </a:xfrm>
            <a:custGeom>
              <a:avLst/>
              <a:gdLst/>
              <a:ahLst/>
              <a:cxnLst/>
              <a:rect l="0" t="0" r="0" b="0"/>
              <a:pathLst>
                <a:path w="120651" h="126740">
                  <a:moveTo>
                    <a:pt x="0" y="6089"/>
                  </a:moveTo>
                  <a:lnTo>
                    <a:pt x="0" y="6089"/>
                  </a:lnTo>
                  <a:lnTo>
                    <a:pt x="0" y="622"/>
                  </a:lnTo>
                  <a:lnTo>
                    <a:pt x="705" y="328"/>
                  </a:lnTo>
                  <a:lnTo>
                    <a:pt x="3371" y="0"/>
                  </a:lnTo>
                  <a:lnTo>
                    <a:pt x="27136" y="8600"/>
                  </a:lnTo>
                  <a:lnTo>
                    <a:pt x="60281" y="35246"/>
                  </a:lnTo>
                  <a:lnTo>
                    <a:pt x="95525" y="78757"/>
                  </a:lnTo>
                  <a:lnTo>
                    <a:pt x="120650" y="1267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3310"/>
            <p:cNvSpPr/>
            <p:nvPr>
              <p:custDataLst>
                <p:tags r:id="rId202"/>
              </p:custDataLst>
            </p:nvPr>
          </p:nvSpPr>
          <p:spPr>
            <a:xfrm>
              <a:off x="5237321" y="2400300"/>
              <a:ext cx="191930" cy="18650"/>
            </a:xfrm>
            <a:custGeom>
              <a:avLst/>
              <a:gdLst/>
              <a:ahLst/>
              <a:cxnLst/>
              <a:rect l="0" t="0" r="0" b="0"/>
              <a:pathLst>
                <a:path w="191930" h="18650">
                  <a:moveTo>
                    <a:pt x="14129" y="0"/>
                  </a:moveTo>
                  <a:lnTo>
                    <a:pt x="14129" y="0"/>
                  </a:lnTo>
                  <a:lnTo>
                    <a:pt x="345" y="14490"/>
                  </a:lnTo>
                  <a:lnTo>
                    <a:pt x="0" y="16009"/>
                  </a:lnTo>
                  <a:lnTo>
                    <a:pt x="477" y="17023"/>
                  </a:lnTo>
                  <a:lnTo>
                    <a:pt x="36728" y="18649"/>
                  </a:lnTo>
                  <a:lnTo>
                    <a:pt x="83922" y="17089"/>
                  </a:lnTo>
                  <a:lnTo>
                    <a:pt x="127947" y="10196"/>
                  </a:lnTo>
                  <a:lnTo>
                    <a:pt x="174900" y="7110"/>
                  </a:lnTo>
                  <a:lnTo>
                    <a:pt x="191929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3311"/>
            <p:cNvSpPr/>
            <p:nvPr>
              <p:custDataLst>
                <p:tags r:id="rId203"/>
              </p:custDataLst>
            </p:nvPr>
          </p:nvSpPr>
          <p:spPr>
            <a:xfrm>
              <a:off x="5284083" y="2216150"/>
              <a:ext cx="215018" cy="75940"/>
            </a:xfrm>
            <a:custGeom>
              <a:avLst/>
              <a:gdLst/>
              <a:ahLst/>
              <a:cxnLst/>
              <a:rect l="0" t="0" r="0" b="0"/>
              <a:pathLst>
                <a:path w="215018" h="75940">
                  <a:moveTo>
                    <a:pt x="5467" y="69850"/>
                  </a:moveTo>
                  <a:lnTo>
                    <a:pt x="5467" y="69850"/>
                  </a:lnTo>
                  <a:lnTo>
                    <a:pt x="5467" y="73221"/>
                  </a:lnTo>
                  <a:lnTo>
                    <a:pt x="4762" y="74214"/>
                  </a:lnTo>
                  <a:lnTo>
                    <a:pt x="3585" y="74876"/>
                  </a:lnTo>
                  <a:lnTo>
                    <a:pt x="0" y="75939"/>
                  </a:lnTo>
                  <a:lnTo>
                    <a:pt x="9491" y="66010"/>
                  </a:lnTo>
                  <a:lnTo>
                    <a:pt x="54855" y="43622"/>
                  </a:lnTo>
                  <a:lnTo>
                    <a:pt x="91754" y="32994"/>
                  </a:lnTo>
                  <a:lnTo>
                    <a:pt x="135064" y="17537"/>
                  </a:lnTo>
                  <a:lnTo>
                    <a:pt x="174372" y="4196"/>
                  </a:lnTo>
                  <a:lnTo>
                    <a:pt x="2150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3312"/>
            <p:cNvSpPr/>
            <p:nvPr>
              <p:custDataLst>
                <p:tags r:id="rId204"/>
              </p:custDataLst>
            </p:nvPr>
          </p:nvSpPr>
          <p:spPr>
            <a:xfrm>
              <a:off x="5257800" y="2241550"/>
              <a:ext cx="44451" cy="342901"/>
            </a:xfrm>
            <a:custGeom>
              <a:avLst/>
              <a:gdLst/>
              <a:ahLst/>
              <a:cxnLst/>
              <a:rect l="0" t="0" r="0" b="0"/>
              <a:pathLst>
                <a:path w="44451" h="342901">
                  <a:moveTo>
                    <a:pt x="44450" y="0"/>
                  </a:moveTo>
                  <a:lnTo>
                    <a:pt x="44450" y="0"/>
                  </a:lnTo>
                  <a:lnTo>
                    <a:pt x="42568" y="40495"/>
                  </a:lnTo>
                  <a:lnTo>
                    <a:pt x="37542" y="76204"/>
                  </a:lnTo>
                  <a:lnTo>
                    <a:pt x="33466" y="116888"/>
                  </a:lnTo>
                  <a:lnTo>
                    <a:pt x="30377" y="158811"/>
                  </a:lnTo>
                  <a:lnTo>
                    <a:pt x="26201" y="192644"/>
                  </a:lnTo>
                  <a:lnTo>
                    <a:pt x="16621" y="239897"/>
                  </a:lnTo>
                  <a:lnTo>
                    <a:pt x="6707" y="286021"/>
                  </a:lnTo>
                  <a:lnTo>
                    <a:pt x="883" y="333110"/>
                  </a:lnTo>
                  <a:lnTo>
                    <a:pt x="0" y="342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SMARTInkShape-Group627"/>
          <p:cNvGrpSpPr/>
          <p:nvPr/>
        </p:nvGrpSpPr>
        <p:grpSpPr>
          <a:xfrm>
            <a:off x="6220773" y="2336800"/>
            <a:ext cx="659762" cy="393701"/>
            <a:chOff x="6220773" y="2336800"/>
            <a:chExt cx="659762" cy="393701"/>
          </a:xfrm>
        </p:grpSpPr>
        <p:sp>
          <p:nvSpPr>
            <p:cNvPr id="71" name="SMARTInkShape-3313"/>
            <p:cNvSpPr/>
            <p:nvPr>
              <p:custDataLst>
                <p:tags r:id="rId193"/>
              </p:custDataLst>
            </p:nvPr>
          </p:nvSpPr>
          <p:spPr>
            <a:xfrm>
              <a:off x="6220989" y="2571750"/>
              <a:ext cx="154412" cy="48222"/>
            </a:xfrm>
            <a:custGeom>
              <a:avLst/>
              <a:gdLst/>
              <a:ahLst/>
              <a:cxnLst/>
              <a:rect l="0" t="0" r="0" b="0"/>
              <a:pathLst>
                <a:path w="154412" h="48222">
                  <a:moveTo>
                    <a:pt x="33761" y="0"/>
                  </a:moveTo>
                  <a:lnTo>
                    <a:pt x="33761" y="0"/>
                  </a:lnTo>
                  <a:lnTo>
                    <a:pt x="1190" y="35942"/>
                  </a:lnTo>
                  <a:lnTo>
                    <a:pt x="52" y="39484"/>
                  </a:lnTo>
                  <a:lnTo>
                    <a:pt x="0" y="42550"/>
                  </a:lnTo>
                  <a:lnTo>
                    <a:pt x="670" y="45300"/>
                  </a:lnTo>
                  <a:lnTo>
                    <a:pt x="3939" y="46428"/>
                  </a:lnTo>
                  <a:lnTo>
                    <a:pt x="43989" y="48221"/>
                  </a:lnTo>
                  <a:lnTo>
                    <a:pt x="79996" y="45221"/>
                  </a:lnTo>
                  <a:lnTo>
                    <a:pt x="154411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3314"/>
            <p:cNvSpPr/>
            <p:nvPr>
              <p:custDataLst>
                <p:tags r:id="rId194"/>
              </p:custDataLst>
            </p:nvPr>
          </p:nvSpPr>
          <p:spPr>
            <a:xfrm>
              <a:off x="6635750" y="2364892"/>
              <a:ext cx="37578" cy="219559"/>
            </a:xfrm>
            <a:custGeom>
              <a:avLst/>
              <a:gdLst/>
              <a:ahLst/>
              <a:cxnLst/>
              <a:rect l="0" t="0" r="0" b="0"/>
              <a:pathLst>
                <a:path w="37578" h="219559">
                  <a:moveTo>
                    <a:pt x="25400" y="3658"/>
                  </a:moveTo>
                  <a:lnTo>
                    <a:pt x="25400" y="3658"/>
                  </a:lnTo>
                  <a:lnTo>
                    <a:pt x="25399" y="287"/>
                  </a:lnTo>
                  <a:lnTo>
                    <a:pt x="26811" y="0"/>
                  </a:lnTo>
                  <a:lnTo>
                    <a:pt x="32141" y="1562"/>
                  </a:lnTo>
                  <a:lnTo>
                    <a:pt x="34127" y="5788"/>
                  </a:lnTo>
                  <a:lnTo>
                    <a:pt x="37577" y="47666"/>
                  </a:lnTo>
                  <a:lnTo>
                    <a:pt x="32927" y="94431"/>
                  </a:lnTo>
                  <a:lnTo>
                    <a:pt x="25214" y="141089"/>
                  </a:lnTo>
                  <a:lnTo>
                    <a:pt x="11133" y="182832"/>
                  </a:lnTo>
                  <a:lnTo>
                    <a:pt x="0" y="2195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3315"/>
            <p:cNvSpPr/>
            <p:nvPr>
              <p:custDataLst>
                <p:tags r:id="rId195"/>
              </p:custDataLst>
            </p:nvPr>
          </p:nvSpPr>
          <p:spPr>
            <a:xfrm>
              <a:off x="6220773" y="2495550"/>
              <a:ext cx="122878" cy="8171"/>
            </a:xfrm>
            <a:custGeom>
              <a:avLst/>
              <a:gdLst/>
              <a:ahLst/>
              <a:cxnLst/>
              <a:rect l="0" t="0" r="0" b="0"/>
              <a:pathLst>
                <a:path w="122878" h="8171">
                  <a:moveTo>
                    <a:pt x="14927" y="0"/>
                  </a:moveTo>
                  <a:lnTo>
                    <a:pt x="14927" y="0"/>
                  </a:lnTo>
                  <a:lnTo>
                    <a:pt x="6088" y="0"/>
                  </a:lnTo>
                  <a:lnTo>
                    <a:pt x="4095" y="1411"/>
                  </a:lnTo>
                  <a:lnTo>
                    <a:pt x="0" y="6742"/>
                  </a:lnTo>
                  <a:lnTo>
                    <a:pt x="36" y="8022"/>
                  </a:lnTo>
                  <a:lnTo>
                    <a:pt x="1472" y="8170"/>
                  </a:lnTo>
                  <a:lnTo>
                    <a:pt x="48160" y="3085"/>
                  </a:lnTo>
                  <a:lnTo>
                    <a:pt x="88587" y="914"/>
                  </a:lnTo>
                  <a:lnTo>
                    <a:pt x="12287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3316"/>
            <p:cNvSpPr/>
            <p:nvPr>
              <p:custDataLst>
                <p:tags r:id="rId196"/>
              </p:custDataLst>
            </p:nvPr>
          </p:nvSpPr>
          <p:spPr>
            <a:xfrm>
              <a:off x="6667500" y="2336800"/>
              <a:ext cx="158751" cy="127001"/>
            </a:xfrm>
            <a:custGeom>
              <a:avLst/>
              <a:gdLst/>
              <a:ahLst/>
              <a:cxnLst/>
              <a:rect l="0" t="0" r="0" b="0"/>
              <a:pathLst>
                <a:path w="158751" h="127001">
                  <a:moveTo>
                    <a:pt x="0" y="127000"/>
                  </a:moveTo>
                  <a:lnTo>
                    <a:pt x="0" y="127000"/>
                  </a:lnTo>
                  <a:lnTo>
                    <a:pt x="5069" y="80723"/>
                  </a:lnTo>
                  <a:lnTo>
                    <a:pt x="8839" y="68568"/>
                  </a:lnTo>
                  <a:lnTo>
                    <a:pt x="21668" y="50420"/>
                  </a:lnTo>
                  <a:lnTo>
                    <a:pt x="64944" y="24876"/>
                  </a:lnTo>
                  <a:lnTo>
                    <a:pt x="100030" y="11473"/>
                  </a:lnTo>
                  <a:lnTo>
                    <a:pt x="158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3317"/>
            <p:cNvSpPr/>
            <p:nvPr>
              <p:custDataLst>
                <p:tags r:id="rId197"/>
              </p:custDataLst>
            </p:nvPr>
          </p:nvSpPr>
          <p:spPr>
            <a:xfrm>
              <a:off x="6668382" y="2432050"/>
              <a:ext cx="119769" cy="6351"/>
            </a:xfrm>
            <a:custGeom>
              <a:avLst/>
              <a:gdLst/>
              <a:ahLst/>
              <a:cxnLst/>
              <a:rect l="0" t="0" r="0" b="0"/>
              <a:pathLst>
                <a:path w="119769" h="6351">
                  <a:moveTo>
                    <a:pt x="5468" y="0"/>
                  </a:moveTo>
                  <a:lnTo>
                    <a:pt x="5468" y="0"/>
                  </a:lnTo>
                  <a:lnTo>
                    <a:pt x="0" y="5467"/>
                  </a:lnTo>
                  <a:lnTo>
                    <a:pt x="6121" y="6088"/>
                  </a:lnTo>
                  <a:lnTo>
                    <a:pt x="52512" y="6316"/>
                  </a:lnTo>
                  <a:lnTo>
                    <a:pt x="119768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3318"/>
            <p:cNvSpPr/>
            <p:nvPr>
              <p:custDataLst>
                <p:tags r:id="rId198"/>
              </p:custDataLst>
            </p:nvPr>
          </p:nvSpPr>
          <p:spPr>
            <a:xfrm>
              <a:off x="6800850" y="2572972"/>
              <a:ext cx="79685" cy="157529"/>
            </a:xfrm>
            <a:custGeom>
              <a:avLst/>
              <a:gdLst/>
              <a:ahLst/>
              <a:cxnLst/>
              <a:rect l="0" t="0" r="0" b="0"/>
              <a:pathLst>
                <a:path w="79685" h="157529">
                  <a:moveTo>
                    <a:pt x="69850" y="17828"/>
                  </a:moveTo>
                  <a:lnTo>
                    <a:pt x="69850" y="17828"/>
                  </a:lnTo>
                  <a:lnTo>
                    <a:pt x="73220" y="14457"/>
                  </a:lnTo>
                  <a:lnTo>
                    <a:pt x="74876" y="10920"/>
                  </a:lnTo>
                  <a:lnTo>
                    <a:pt x="75317" y="8990"/>
                  </a:lnTo>
                  <a:lnTo>
                    <a:pt x="79684" y="1527"/>
                  </a:lnTo>
                  <a:lnTo>
                    <a:pt x="79228" y="610"/>
                  </a:lnTo>
                  <a:lnTo>
                    <a:pt x="78218" y="0"/>
                  </a:lnTo>
                  <a:lnTo>
                    <a:pt x="73334" y="3084"/>
                  </a:lnTo>
                  <a:lnTo>
                    <a:pt x="58700" y="19933"/>
                  </a:lnTo>
                  <a:lnTo>
                    <a:pt x="36144" y="58644"/>
                  </a:lnTo>
                  <a:lnTo>
                    <a:pt x="12573" y="103427"/>
                  </a:lnTo>
                  <a:lnTo>
                    <a:pt x="0" y="1575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3319"/>
            <p:cNvSpPr/>
            <p:nvPr>
              <p:custDataLst>
                <p:tags r:id="rId199"/>
              </p:custDataLst>
            </p:nvPr>
          </p:nvSpPr>
          <p:spPr>
            <a:xfrm>
              <a:off x="6759091" y="2521833"/>
              <a:ext cx="60810" cy="113418"/>
            </a:xfrm>
            <a:custGeom>
              <a:avLst/>
              <a:gdLst/>
              <a:ahLst/>
              <a:cxnLst/>
              <a:rect l="0" t="0" r="0" b="0"/>
              <a:pathLst>
                <a:path w="60810" h="113418">
                  <a:moveTo>
                    <a:pt x="3659" y="5467"/>
                  </a:moveTo>
                  <a:lnTo>
                    <a:pt x="3659" y="5467"/>
                  </a:lnTo>
                  <a:lnTo>
                    <a:pt x="3659" y="2096"/>
                  </a:lnTo>
                  <a:lnTo>
                    <a:pt x="2953" y="1103"/>
                  </a:lnTo>
                  <a:lnTo>
                    <a:pt x="1778" y="441"/>
                  </a:lnTo>
                  <a:lnTo>
                    <a:pt x="288" y="0"/>
                  </a:lnTo>
                  <a:lnTo>
                    <a:pt x="0" y="411"/>
                  </a:lnTo>
                  <a:lnTo>
                    <a:pt x="2261" y="4361"/>
                  </a:lnTo>
                  <a:lnTo>
                    <a:pt x="4656" y="11411"/>
                  </a:lnTo>
                  <a:lnTo>
                    <a:pt x="28030" y="54403"/>
                  </a:lnTo>
                  <a:lnTo>
                    <a:pt x="51569" y="100594"/>
                  </a:lnTo>
                  <a:lnTo>
                    <a:pt x="60809" y="113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SMARTInkShape-Group628"/>
          <p:cNvGrpSpPr/>
          <p:nvPr/>
        </p:nvGrpSpPr>
        <p:grpSpPr>
          <a:xfrm>
            <a:off x="2298119" y="3252499"/>
            <a:ext cx="1137232" cy="387796"/>
            <a:chOff x="2298119" y="3252499"/>
            <a:chExt cx="1137232" cy="387796"/>
          </a:xfrm>
        </p:grpSpPr>
        <p:sp>
          <p:nvSpPr>
            <p:cNvPr id="79" name="SMARTInkShape-3320"/>
            <p:cNvSpPr/>
            <p:nvPr>
              <p:custDataLst>
                <p:tags r:id="rId185"/>
              </p:custDataLst>
            </p:nvPr>
          </p:nvSpPr>
          <p:spPr>
            <a:xfrm>
              <a:off x="2397644" y="3562350"/>
              <a:ext cx="897009" cy="63456"/>
            </a:xfrm>
            <a:custGeom>
              <a:avLst/>
              <a:gdLst/>
              <a:ahLst/>
              <a:cxnLst/>
              <a:rect l="0" t="0" r="0" b="0"/>
              <a:pathLst>
                <a:path w="897009" h="63456">
                  <a:moveTo>
                    <a:pt x="40756" y="50800"/>
                  </a:moveTo>
                  <a:lnTo>
                    <a:pt x="40756" y="50800"/>
                  </a:lnTo>
                  <a:lnTo>
                    <a:pt x="0" y="62355"/>
                  </a:lnTo>
                  <a:lnTo>
                    <a:pt x="180" y="62737"/>
                  </a:lnTo>
                  <a:lnTo>
                    <a:pt x="34533" y="63399"/>
                  </a:lnTo>
                  <a:lnTo>
                    <a:pt x="67388" y="63455"/>
                  </a:lnTo>
                  <a:lnTo>
                    <a:pt x="102687" y="62774"/>
                  </a:lnTo>
                  <a:lnTo>
                    <a:pt x="146360" y="59130"/>
                  </a:lnTo>
                  <a:lnTo>
                    <a:pt x="186816" y="57736"/>
                  </a:lnTo>
                  <a:lnTo>
                    <a:pt x="231181" y="56618"/>
                  </a:lnTo>
                  <a:lnTo>
                    <a:pt x="265795" y="53856"/>
                  </a:lnTo>
                  <a:lnTo>
                    <a:pt x="300464" y="50277"/>
                  </a:lnTo>
                  <a:lnTo>
                    <a:pt x="335393" y="46334"/>
                  </a:lnTo>
                  <a:lnTo>
                    <a:pt x="372083" y="42230"/>
                  </a:lnTo>
                  <a:lnTo>
                    <a:pt x="411439" y="39936"/>
                  </a:lnTo>
                  <a:lnTo>
                    <a:pt x="452448" y="38210"/>
                  </a:lnTo>
                  <a:lnTo>
                    <a:pt x="494193" y="35092"/>
                  </a:lnTo>
                  <a:lnTo>
                    <a:pt x="536265" y="31354"/>
                  </a:lnTo>
                  <a:lnTo>
                    <a:pt x="577071" y="28046"/>
                  </a:lnTo>
                  <a:lnTo>
                    <a:pt x="614022" y="26576"/>
                  </a:lnTo>
                  <a:lnTo>
                    <a:pt x="651141" y="24041"/>
                  </a:lnTo>
                  <a:lnTo>
                    <a:pt x="688099" y="20563"/>
                  </a:lnTo>
                  <a:lnTo>
                    <a:pt x="723340" y="16664"/>
                  </a:lnTo>
                  <a:lnTo>
                    <a:pt x="768172" y="13875"/>
                  </a:lnTo>
                  <a:lnTo>
                    <a:pt x="800791" y="13222"/>
                  </a:lnTo>
                  <a:lnTo>
                    <a:pt x="834338" y="12226"/>
                  </a:lnTo>
                  <a:lnTo>
                    <a:pt x="880961" y="7719"/>
                  </a:lnTo>
                  <a:lnTo>
                    <a:pt x="897008" y="6430"/>
                  </a:lnTo>
                  <a:lnTo>
                    <a:pt x="8916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3321"/>
            <p:cNvSpPr/>
            <p:nvPr>
              <p:custDataLst>
                <p:tags r:id="rId186"/>
              </p:custDataLst>
            </p:nvPr>
          </p:nvSpPr>
          <p:spPr>
            <a:xfrm>
              <a:off x="3409950" y="3365500"/>
              <a:ext cx="19051" cy="31751"/>
            </a:xfrm>
            <a:custGeom>
              <a:avLst/>
              <a:gdLst/>
              <a:ahLst/>
              <a:cxnLst/>
              <a:rect l="0" t="0" r="0" b="0"/>
              <a:pathLst>
                <a:path w="19051" h="31751">
                  <a:moveTo>
                    <a:pt x="19050" y="0"/>
                  </a:moveTo>
                  <a:lnTo>
                    <a:pt x="19050" y="0"/>
                  </a:lnTo>
                  <a:lnTo>
                    <a:pt x="15679" y="3371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3322"/>
            <p:cNvSpPr/>
            <p:nvPr>
              <p:custDataLst>
                <p:tags r:id="rId187"/>
              </p:custDataLst>
            </p:nvPr>
          </p:nvSpPr>
          <p:spPr>
            <a:xfrm>
              <a:off x="3435350" y="3460750"/>
              <a:ext cx="1" cy="12362"/>
            </a:xfrm>
            <a:custGeom>
              <a:avLst/>
              <a:gdLst/>
              <a:ahLst/>
              <a:cxnLst/>
              <a:rect l="0" t="0" r="0" b="0"/>
              <a:pathLst>
                <a:path w="1" h="12362">
                  <a:moveTo>
                    <a:pt x="0" y="0"/>
                  </a:moveTo>
                  <a:lnTo>
                    <a:pt x="0" y="0"/>
                  </a:lnTo>
                  <a:lnTo>
                    <a:pt x="0" y="12361"/>
                  </a:lnTo>
                  <a:lnTo>
                    <a:pt x="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3323"/>
            <p:cNvSpPr/>
            <p:nvPr>
              <p:custDataLst>
                <p:tags r:id="rId188"/>
              </p:custDataLst>
            </p:nvPr>
          </p:nvSpPr>
          <p:spPr>
            <a:xfrm>
              <a:off x="2298119" y="3252499"/>
              <a:ext cx="95832" cy="305720"/>
            </a:xfrm>
            <a:custGeom>
              <a:avLst/>
              <a:gdLst/>
              <a:ahLst/>
              <a:cxnLst/>
              <a:rect l="0" t="0" r="0" b="0"/>
              <a:pathLst>
                <a:path w="95832" h="305720">
                  <a:moveTo>
                    <a:pt x="95831" y="24101"/>
                  </a:moveTo>
                  <a:lnTo>
                    <a:pt x="95831" y="24101"/>
                  </a:lnTo>
                  <a:lnTo>
                    <a:pt x="86992" y="24101"/>
                  </a:lnTo>
                  <a:lnTo>
                    <a:pt x="85000" y="22689"/>
                  </a:lnTo>
                  <a:lnTo>
                    <a:pt x="74851" y="12168"/>
                  </a:lnTo>
                  <a:lnTo>
                    <a:pt x="56095" y="3086"/>
                  </a:lnTo>
                  <a:lnTo>
                    <a:pt x="41567" y="0"/>
                  </a:lnTo>
                  <a:lnTo>
                    <a:pt x="30792" y="4923"/>
                  </a:lnTo>
                  <a:lnTo>
                    <a:pt x="9998" y="21959"/>
                  </a:lnTo>
                  <a:lnTo>
                    <a:pt x="0" y="44789"/>
                  </a:lnTo>
                  <a:lnTo>
                    <a:pt x="558" y="65751"/>
                  </a:lnTo>
                  <a:lnTo>
                    <a:pt x="6215" y="87768"/>
                  </a:lnTo>
                  <a:lnTo>
                    <a:pt x="33073" y="133632"/>
                  </a:lnTo>
                  <a:lnTo>
                    <a:pt x="68400" y="177357"/>
                  </a:lnTo>
                  <a:lnTo>
                    <a:pt x="82137" y="207015"/>
                  </a:lnTo>
                  <a:lnTo>
                    <a:pt x="87305" y="244887"/>
                  </a:lnTo>
                  <a:lnTo>
                    <a:pt x="84751" y="265456"/>
                  </a:lnTo>
                  <a:lnTo>
                    <a:pt x="82094" y="273904"/>
                  </a:lnTo>
                  <a:lnTo>
                    <a:pt x="71616" y="288936"/>
                  </a:lnTo>
                  <a:lnTo>
                    <a:pt x="64871" y="295907"/>
                  </a:lnTo>
                  <a:lnTo>
                    <a:pt x="49851" y="303654"/>
                  </a:lnTo>
                  <a:lnTo>
                    <a:pt x="41894" y="305719"/>
                  </a:lnTo>
                  <a:lnTo>
                    <a:pt x="35179" y="305685"/>
                  </a:lnTo>
                  <a:lnTo>
                    <a:pt x="23954" y="301885"/>
                  </a:lnTo>
                  <a:lnTo>
                    <a:pt x="21807" y="296779"/>
                  </a:lnTo>
                  <a:lnTo>
                    <a:pt x="23185" y="281698"/>
                  </a:lnTo>
                  <a:lnTo>
                    <a:pt x="38681" y="2400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3324"/>
            <p:cNvSpPr/>
            <p:nvPr>
              <p:custDataLst>
                <p:tags r:id="rId189"/>
              </p:custDataLst>
            </p:nvPr>
          </p:nvSpPr>
          <p:spPr>
            <a:xfrm>
              <a:off x="2489256" y="3274119"/>
              <a:ext cx="31695" cy="269711"/>
            </a:xfrm>
            <a:custGeom>
              <a:avLst/>
              <a:gdLst/>
              <a:ahLst/>
              <a:cxnLst/>
              <a:rect l="0" t="0" r="0" b="0"/>
              <a:pathLst>
                <a:path w="31695" h="269711">
                  <a:moveTo>
                    <a:pt x="18994" y="15181"/>
                  </a:moveTo>
                  <a:lnTo>
                    <a:pt x="18994" y="15181"/>
                  </a:lnTo>
                  <a:lnTo>
                    <a:pt x="18994" y="875"/>
                  </a:lnTo>
                  <a:lnTo>
                    <a:pt x="18288" y="0"/>
                  </a:lnTo>
                  <a:lnTo>
                    <a:pt x="17113" y="121"/>
                  </a:lnTo>
                  <a:lnTo>
                    <a:pt x="15623" y="908"/>
                  </a:lnTo>
                  <a:lnTo>
                    <a:pt x="13968" y="7426"/>
                  </a:lnTo>
                  <a:lnTo>
                    <a:pt x="8454" y="50091"/>
                  </a:lnTo>
                  <a:lnTo>
                    <a:pt x="6229" y="85967"/>
                  </a:lnTo>
                  <a:lnTo>
                    <a:pt x="1394" y="130372"/>
                  </a:lnTo>
                  <a:lnTo>
                    <a:pt x="230" y="170265"/>
                  </a:lnTo>
                  <a:lnTo>
                    <a:pt x="0" y="213841"/>
                  </a:lnTo>
                  <a:lnTo>
                    <a:pt x="1837" y="250776"/>
                  </a:lnTo>
                  <a:lnTo>
                    <a:pt x="3322" y="256911"/>
                  </a:lnTo>
                  <a:lnTo>
                    <a:pt x="8736" y="265609"/>
                  </a:lnTo>
                  <a:lnTo>
                    <a:pt x="12155" y="268916"/>
                  </a:lnTo>
                  <a:lnTo>
                    <a:pt x="15846" y="269710"/>
                  </a:lnTo>
                  <a:lnTo>
                    <a:pt x="31694" y="2628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3325"/>
            <p:cNvSpPr/>
            <p:nvPr>
              <p:custDataLst>
                <p:tags r:id="rId190"/>
              </p:custDataLst>
            </p:nvPr>
          </p:nvSpPr>
          <p:spPr>
            <a:xfrm>
              <a:off x="2458333" y="3422650"/>
              <a:ext cx="62618" cy="25401"/>
            </a:xfrm>
            <a:custGeom>
              <a:avLst/>
              <a:gdLst/>
              <a:ahLst/>
              <a:cxnLst/>
              <a:rect l="0" t="0" r="0" b="0"/>
              <a:pathLst>
                <a:path w="62618" h="25401">
                  <a:moveTo>
                    <a:pt x="5467" y="25400"/>
                  </a:moveTo>
                  <a:lnTo>
                    <a:pt x="5467" y="25400"/>
                  </a:lnTo>
                  <a:lnTo>
                    <a:pt x="0" y="25400"/>
                  </a:lnTo>
                  <a:lnTo>
                    <a:pt x="2750" y="25400"/>
                  </a:lnTo>
                  <a:lnTo>
                    <a:pt x="626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3326"/>
            <p:cNvSpPr/>
            <p:nvPr>
              <p:custDataLst>
                <p:tags r:id="rId191"/>
              </p:custDataLst>
            </p:nvPr>
          </p:nvSpPr>
          <p:spPr>
            <a:xfrm>
              <a:off x="2667032" y="3381559"/>
              <a:ext cx="101065" cy="258736"/>
            </a:xfrm>
            <a:custGeom>
              <a:avLst/>
              <a:gdLst/>
              <a:ahLst/>
              <a:cxnLst/>
              <a:rect l="0" t="0" r="0" b="0"/>
              <a:pathLst>
                <a:path w="101065" h="258736">
                  <a:moveTo>
                    <a:pt x="19018" y="91891"/>
                  </a:moveTo>
                  <a:lnTo>
                    <a:pt x="19018" y="91891"/>
                  </a:lnTo>
                  <a:lnTo>
                    <a:pt x="22389" y="91891"/>
                  </a:lnTo>
                  <a:lnTo>
                    <a:pt x="23382" y="91185"/>
                  </a:lnTo>
                  <a:lnTo>
                    <a:pt x="24044" y="90009"/>
                  </a:lnTo>
                  <a:lnTo>
                    <a:pt x="24485" y="88520"/>
                  </a:lnTo>
                  <a:lnTo>
                    <a:pt x="24074" y="88232"/>
                  </a:lnTo>
                  <a:lnTo>
                    <a:pt x="21735" y="89795"/>
                  </a:lnTo>
                  <a:lnTo>
                    <a:pt x="10418" y="118222"/>
                  </a:lnTo>
                  <a:lnTo>
                    <a:pt x="2764" y="161742"/>
                  </a:lnTo>
                  <a:lnTo>
                    <a:pt x="520" y="207654"/>
                  </a:lnTo>
                  <a:lnTo>
                    <a:pt x="41" y="252558"/>
                  </a:lnTo>
                  <a:lnTo>
                    <a:pt x="0" y="258549"/>
                  </a:lnTo>
                  <a:lnTo>
                    <a:pt x="695" y="258735"/>
                  </a:lnTo>
                  <a:lnTo>
                    <a:pt x="3349" y="255179"/>
                  </a:lnTo>
                  <a:lnTo>
                    <a:pt x="15165" y="216050"/>
                  </a:lnTo>
                  <a:lnTo>
                    <a:pt x="22737" y="175089"/>
                  </a:lnTo>
                  <a:lnTo>
                    <a:pt x="29449" y="133083"/>
                  </a:lnTo>
                  <a:lnTo>
                    <a:pt x="36612" y="96962"/>
                  </a:lnTo>
                  <a:lnTo>
                    <a:pt x="47358" y="59057"/>
                  </a:lnTo>
                  <a:lnTo>
                    <a:pt x="60184" y="21092"/>
                  </a:lnTo>
                  <a:lnTo>
                    <a:pt x="71181" y="7979"/>
                  </a:lnTo>
                  <a:lnTo>
                    <a:pt x="81242" y="1680"/>
                  </a:lnTo>
                  <a:lnTo>
                    <a:pt x="85901" y="0"/>
                  </a:lnTo>
                  <a:lnTo>
                    <a:pt x="89712" y="997"/>
                  </a:lnTo>
                  <a:lnTo>
                    <a:pt x="92959" y="3779"/>
                  </a:lnTo>
                  <a:lnTo>
                    <a:pt x="95828" y="7749"/>
                  </a:lnTo>
                  <a:lnTo>
                    <a:pt x="99017" y="17806"/>
                  </a:lnTo>
                  <a:lnTo>
                    <a:pt x="101064" y="41508"/>
                  </a:lnTo>
                  <a:lnTo>
                    <a:pt x="91306" y="67006"/>
                  </a:lnTo>
                  <a:lnTo>
                    <a:pt x="78898" y="79184"/>
                  </a:lnTo>
                  <a:lnTo>
                    <a:pt x="63976" y="86244"/>
                  </a:lnTo>
                  <a:lnTo>
                    <a:pt x="25368" y="855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3327"/>
            <p:cNvSpPr/>
            <p:nvPr>
              <p:custDataLst>
                <p:tags r:id="rId192"/>
              </p:custDataLst>
            </p:nvPr>
          </p:nvSpPr>
          <p:spPr>
            <a:xfrm>
              <a:off x="2591683" y="3415210"/>
              <a:ext cx="49918" cy="109041"/>
            </a:xfrm>
            <a:custGeom>
              <a:avLst/>
              <a:gdLst/>
              <a:ahLst/>
              <a:cxnLst/>
              <a:rect l="0" t="0" r="0" b="0"/>
              <a:pathLst>
                <a:path w="49918" h="109041">
                  <a:moveTo>
                    <a:pt x="5467" y="45540"/>
                  </a:moveTo>
                  <a:lnTo>
                    <a:pt x="5467" y="45540"/>
                  </a:lnTo>
                  <a:lnTo>
                    <a:pt x="0" y="51007"/>
                  </a:lnTo>
                  <a:lnTo>
                    <a:pt x="13048" y="46747"/>
                  </a:lnTo>
                  <a:lnTo>
                    <a:pt x="16871" y="46345"/>
                  </a:lnTo>
                  <a:lnTo>
                    <a:pt x="24882" y="40253"/>
                  </a:lnTo>
                  <a:lnTo>
                    <a:pt x="46186" y="15765"/>
                  </a:lnTo>
                  <a:lnTo>
                    <a:pt x="48259" y="9729"/>
                  </a:lnTo>
                  <a:lnTo>
                    <a:pt x="49180" y="2343"/>
                  </a:lnTo>
                  <a:lnTo>
                    <a:pt x="48014" y="514"/>
                  </a:lnTo>
                  <a:lnTo>
                    <a:pt x="45826" y="0"/>
                  </a:lnTo>
                  <a:lnTo>
                    <a:pt x="42956" y="364"/>
                  </a:lnTo>
                  <a:lnTo>
                    <a:pt x="32176" y="7617"/>
                  </a:lnTo>
                  <a:lnTo>
                    <a:pt x="12232" y="32143"/>
                  </a:lnTo>
                  <a:lnTo>
                    <a:pt x="5416" y="45230"/>
                  </a:lnTo>
                  <a:lnTo>
                    <a:pt x="3798" y="61865"/>
                  </a:lnTo>
                  <a:lnTo>
                    <a:pt x="4354" y="71240"/>
                  </a:lnTo>
                  <a:lnTo>
                    <a:pt x="12498" y="87301"/>
                  </a:lnTo>
                  <a:lnTo>
                    <a:pt x="24114" y="99378"/>
                  </a:lnTo>
                  <a:lnTo>
                    <a:pt x="49917" y="1090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SMARTInkShape-3328"/>
          <p:cNvSpPr/>
          <p:nvPr>
            <p:custDataLst>
              <p:tags r:id="rId3"/>
            </p:custDataLst>
          </p:nvPr>
        </p:nvSpPr>
        <p:spPr>
          <a:xfrm>
            <a:off x="3158231" y="3279579"/>
            <a:ext cx="10420" cy="257372"/>
          </a:xfrm>
          <a:custGeom>
            <a:avLst/>
            <a:gdLst/>
            <a:ahLst/>
            <a:cxnLst/>
            <a:rect l="0" t="0" r="0" b="0"/>
            <a:pathLst>
              <a:path w="10420" h="257372">
                <a:moveTo>
                  <a:pt x="4069" y="3371"/>
                </a:moveTo>
                <a:lnTo>
                  <a:pt x="4069" y="3371"/>
                </a:lnTo>
                <a:lnTo>
                  <a:pt x="7440" y="0"/>
                </a:lnTo>
                <a:lnTo>
                  <a:pt x="7727" y="418"/>
                </a:lnTo>
                <a:lnTo>
                  <a:pt x="5466" y="9865"/>
                </a:lnTo>
                <a:lnTo>
                  <a:pt x="4345" y="51116"/>
                </a:lnTo>
                <a:lnTo>
                  <a:pt x="2269" y="95834"/>
                </a:lnTo>
                <a:lnTo>
                  <a:pt x="949" y="137777"/>
                </a:lnTo>
                <a:lnTo>
                  <a:pt x="1263" y="172077"/>
                </a:lnTo>
                <a:lnTo>
                  <a:pt x="0" y="187712"/>
                </a:lnTo>
                <a:lnTo>
                  <a:pt x="10419" y="25737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SMARTInkShape-Group630"/>
          <p:cNvGrpSpPr/>
          <p:nvPr/>
        </p:nvGrpSpPr>
        <p:grpSpPr>
          <a:xfrm>
            <a:off x="3919599" y="3259745"/>
            <a:ext cx="747652" cy="372484"/>
            <a:chOff x="3919599" y="3259745"/>
            <a:chExt cx="747652" cy="372484"/>
          </a:xfrm>
        </p:grpSpPr>
        <p:sp>
          <p:nvSpPr>
            <p:cNvPr id="89" name="SMARTInkShape-3329"/>
            <p:cNvSpPr/>
            <p:nvPr>
              <p:custDataLst>
                <p:tags r:id="rId179"/>
              </p:custDataLst>
            </p:nvPr>
          </p:nvSpPr>
          <p:spPr>
            <a:xfrm>
              <a:off x="3919599" y="3378539"/>
              <a:ext cx="55502" cy="126662"/>
            </a:xfrm>
            <a:custGeom>
              <a:avLst/>
              <a:gdLst/>
              <a:ahLst/>
              <a:cxnLst/>
              <a:rect l="0" t="0" r="0" b="0"/>
              <a:pathLst>
                <a:path w="55502" h="126662">
                  <a:moveTo>
                    <a:pt x="49151" y="12361"/>
                  </a:moveTo>
                  <a:lnTo>
                    <a:pt x="49151" y="12361"/>
                  </a:lnTo>
                  <a:lnTo>
                    <a:pt x="52522" y="8990"/>
                  </a:lnTo>
                  <a:lnTo>
                    <a:pt x="54177" y="5453"/>
                  </a:lnTo>
                  <a:lnTo>
                    <a:pt x="54618" y="3523"/>
                  </a:lnTo>
                  <a:lnTo>
                    <a:pt x="54207" y="2236"/>
                  </a:lnTo>
                  <a:lnTo>
                    <a:pt x="53227" y="1377"/>
                  </a:lnTo>
                  <a:lnTo>
                    <a:pt x="51868" y="806"/>
                  </a:lnTo>
                  <a:lnTo>
                    <a:pt x="43214" y="0"/>
                  </a:lnTo>
                  <a:lnTo>
                    <a:pt x="37575" y="1693"/>
                  </a:lnTo>
                  <a:lnTo>
                    <a:pt x="26671" y="10376"/>
                  </a:lnTo>
                  <a:lnTo>
                    <a:pt x="10766" y="28902"/>
                  </a:lnTo>
                  <a:lnTo>
                    <a:pt x="3127" y="45249"/>
                  </a:lnTo>
                  <a:lnTo>
                    <a:pt x="0" y="82828"/>
                  </a:lnTo>
                  <a:lnTo>
                    <a:pt x="2141" y="98713"/>
                  </a:lnTo>
                  <a:lnTo>
                    <a:pt x="7326" y="110947"/>
                  </a:lnTo>
                  <a:lnTo>
                    <a:pt x="10684" y="116185"/>
                  </a:lnTo>
                  <a:lnTo>
                    <a:pt x="15745" y="119677"/>
                  </a:lnTo>
                  <a:lnTo>
                    <a:pt x="34941" y="124591"/>
                  </a:lnTo>
                  <a:lnTo>
                    <a:pt x="55501" y="1266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3330"/>
            <p:cNvSpPr/>
            <p:nvPr>
              <p:custDataLst>
                <p:tags r:id="rId180"/>
              </p:custDataLst>
            </p:nvPr>
          </p:nvSpPr>
          <p:spPr>
            <a:xfrm>
              <a:off x="4395183" y="3259745"/>
              <a:ext cx="272068" cy="227883"/>
            </a:xfrm>
            <a:custGeom>
              <a:avLst/>
              <a:gdLst/>
              <a:ahLst/>
              <a:cxnLst/>
              <a:rect l="0" t="0" r="0" b="0"/>
              <a:pathLst>
                <a:path w="272068" h="227883">
                  <a:moveTo>
                    <a:pt x="11717" y="137505"/>
                  </a:moveTo>
                  <a:lnTo>
                    <a:pt x="11717" y="137505"/>
                  </a:lnTo>
                  <a:lnTo>
                    <a:pt x="15088" y="134134"/>
                  </a:lnTo>
                  <a:lnTo>
                    <a:pt x="16743" y="130598"/>
                  </a:lnTo>
                  <a:lnTo>
                    <a:pt x="17892" y="121909"/>
                  </a:lnTo>
                  <a:lnTo>
                    <a:pt x="17989" y="123047"/>
                  </a:lnTo>
                  <a:lnTo>
                    <a:pt x="7080" y="167426"/>
                  </a:lnTo>
                  <a:lnTo>
                    <a:pt x="0" y="213598"/>
                  </a:lnTo>
                  <a:lnTo>
                    <a:pt x="1335" y="222595"/>
                  </a:lnTo>
                  <a:lnTo>
                    <a:pt x="2679" y="225981"/>
                  </a:lnTo>
                  <a:lnTo>
                    <a:pt x="4281" y="227534"/>
                  </a:lnTo>
                  <a:lnTo>
                    <a:pt x="6054" y="227863"/>
                  </a:lnTo>
                  <a:lnTo>
                    <a:pt x="7941" y="227377"/>
                  </a:lnTo>
                  <a:lnTo>
                    <a:pt x="17340" y="219951"/>
                  </a:lnTo>
                  <a:lnTo>
                    <a:pt x="49324" y="176521"/>
                  </a:lnTo>
                  <a:lnTo>
                    <a:pt x="64011" y="156092"/>
                  </a:lnTo>
                  <a:lnTo>
                    <a:pt x="65630" y="154835"/>
                  </a:lnTo>
                  <a:lnTo>
                    <a:pt x="66709" y="154703"/>
                  </a:lnTo>
                  <a:lnTo>
                    <a:pt x="67428" y="155320"/>
                  </a:lnTo>
                  <a:lnTo>
                    <a:pt x="68678" y="168326"/>
                  </a:lnTo>
                  <a:lnTo>
                    <a:pt x="70732" y="190662"/>
                  </a:lnTo>
                  <a:lnTo>
                    <a:pt x="72227" y="196227"/>
                  </a:lnTo>
                  <a:lnTo>
                    <a:pt x="77651" y="204290"/>
                  </a:lnTo>
                  <a:lnTo>
                    <a:pt x="81073" y="207429"/>
                  </a:lnTo>
                  <a:lnTo>
                    <a:pt x="84060" y="208815"/>
                  </a:lnTo>
                  <a:lnTo>
                    <a:pt x="86757" y="209034"/>
                  </a:lnTo>
                  <a:lnTo>
                    <a:pt x="89260" y="208474"/>
                  </a:lnTo>
                  <a:lnTo>
                    <a:pt x="106267" y="197573"/>
                  </a:lnTo>
                  <a:lnTo>
                    <a:pt x="115593" y="186780"/>
                  </a:lnTo>
                  <a:lnTo>
                    <a:pt x="145180" y="141669"/>
                  </a:lnTo>
                  <a:lnTo>
                    <a:pt x="168546" y="97999"/>
                  </a:lnTo>
                  <a:lnTo>
                    <a:pt x="184517" y="53655"/>
                  </a:lnTo>
                  <a:lnTo>
                    <a:pt x="199896" y="8919"/>
                  </a:lnTo>
                  <a:lnTo>
                    <a:pt x="201759" y="0"/>
                  </a:lnTo>
                  <a:lnTo>
                    <a:pt x="186290" y="40566"/>
                  </a:lnTo>
                  <a:lnTo>
                    <a:pt x="172829" y="81160"/>
                  </a:lnTo>
                  <a:lnTo>
                    <a:pt x="158844" y="126026"/>
                  </a:lnTo>
                  <a:lnTo>
                    <a:pt x="152395" y="172813"/>
                  </a:lnTo>
                  <a:lnTo>
                    <a:pt x="152412" y="196572"/>
                  </a:lnTo>
                  <a:lnTo>
                    <a:pt x="154917" y="205619"/>
                  </a:lnTo>
                  <a:lnTo>
                    <a:pt x="160263" y="211993"/>
                  </a:lnTo>
                  <a:lnTo>
                    <a:pt x="163664" y="214681"/>
                  </a:lnTo>
                  <a:lnTo>
                    <a:pt x="167343" y="215061"/>
                  </a:lnTo>
                  <a:lnTo>
                    <a:pt x="175193" y="211721"/>
                  </a:lnTo>
                  <a:lnTo>
                    <a:pt x="211078" y="184594"/>
                  </a:lnTo>
                  <a:lnTo>
                    <a:pt x="224990" y="168155"/>
                  </a:lnTo>
                  <a:lnTo>
                    <a:pt x="229978" y="157948"/>
                  </a:lnTo>
                  <a:lnTo>
                    <a:pt x="233617" y="138185"/>
                  </a:lnTo>
                  <a:lnTo>
                    <a:pt x="233733" y="135842"/>
                  </a:lnTo>
                  <a:lnTo>
                    <a:pt x="232400" y="136396"/>
                  </a:lnTo>
                  <a:lnTo>
                    <a:pt x="224487" y="147289"/>
                  </a:lnTo>
                  <a:lnTo>
                    <a:pt x="206493" y="194788"/>
                  </a:lnTo>
                  <a:lnTo>
                    <a:pt x="205999" y="207414"/>
                  </a:lnTo>
                  <a:lnTo>
                    <a:pt x="208131" y="218670"/>
                  </a:lnTo>
                  <a:lnTo>
                    <a:pt x="211431" y="226025"/>
                  </a:lnTo>
                  <a:lnTo>
                    <a:pt x="214003" y="227562"/>
                  </a:lnTo>
                  <a:lnTo>
                    <a:pt x="217130" y="227882"/>
                  </a:lnTo>
                  <a:lnTo>
                    <a:pt x="228273" y="224961"/>
                  </a:lnTo>
                  <a:lnTo>
                    <a:pt x="272067" y="201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3331"/>
            <p:cNvSpPr/>
            <p:nvPr>
              <p:custDataLst>
                <p:tags r:id="rId181"/>
              </p:custDataLst>
            </p:nvPr>
          </p:nvSpPr>
          <p:spPr>
            <a:xfrm>
              <a:off x="4530830" y="3327400"/>
              <a:ext cx="123721" cy="19051"/>
            </a:xfrm>
            <a:custGeom>
              <a:avLst/>
              <a:gdLst/>
              <a:ahLst/>
              <a:cxnLst/>
              <a:rect l="0" t="0" r="0" b="0"/>
              <a:pathLst>
                <a:path w="123721" h="19051">
                  <a:moveTo>
                    <a:pt x="9420" y="19050"/>
                  </a:moveTo>
                  <a:lnTo>
                    <a:pt x="9420" y="19050"/>
                  </a:lnTo>
                  <a:lnTo>
                    <a:pt x="0" y="19050"/>
                  </a:lnTo>
                  <a:lnTo>
                    <a:pt x="45608" y="13980"/>
                  </a:lnTo>
                  <a:lnTo>
                    <a:pt x="1237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3332"/>
            <p:cNvSpPr/>
            <p:nvPr>
              <p:custDataLst>
                <p:tags r:id="rId182"/>
              </p:custDataLst>
            </p:nvPr>
          </p:nvSpPr>
          <p:spPr>
            <a:xfrm>
              <a:off x="4248505" y="3387622"/>
              <a:ext cx="81801" cy="244607"/>
            </a:xfrm>
            <a:custGeom>
              <a:avLst/>
              <a:gdLst/>
              <a:ahLst/>
              <a:cxnLst/>
              <a:rect l="0" t="0" r="0" b="0"/>
              <a:pathLst>
                <a:path w="81801" h="244607">
                  <a:moveTo>
                    <a:pt x="25045" y="22328"/>
                  </a:moveTo>
                  <a:lnTo>
                    <a:pt x="25045" y="22328"/>
                  </a:lnTo>
                  <a:lnTo>
                    <a:pt x="25045" y="25699"/>
                  </a:lnTo>
                  <a:lnTo>
                    <a:pt x="33067" y="44003"/>
                  </a:lnTo>
                  <a:lnTo>
                    <a:pt x="31935" y="79709"/>
                  </a:lnTo>
                  <a:lnTo>
                    <a:pt x="28130" y="123582"/>
                  </a:lnTo>
                  <a:lnTo>
                    <a:pt x="16927" y="166742"/>
                  </a:lnTo>
                  <a:lnTo>
                    <a:pt x="7677" y="210791"/>
                  </a:lnTo>
                  <a:lnTo>
                    <a:pt x="177" y="244606"/>
                  </a:lnTo>
                  <a:lnTo>
                    <a:pt x="0" y="244597"/>
                  </a:lnTo>
                  <a:lnTo>
                    <a:pt x="11625" y="204399"/>
                  </a:lnTo>
                  <a:lnTo>
                    <a:pt x="20364" y="163293"/>
                  </a:lnTo>
                  <a:lnTo>
                    <a:pt x="30007" y="122421"/>
                  </a:lnTo>
                  <a:lnTo>
                    <a:pt x="39587" y="77848"/>
                  </a:lnTo>
                  <a:lnTo>
                    <a:pt x="50409" y="31947"/>
                  </a:lnTo>
                  <a:lnTo>
                    <a:pt x="55368" y="18136"/>
                  </a:lnTo>
                  <a:lnTo>
                    <a:pt x="65387" y="3839"/>
                  </a:lnTo>
                  <a:lnTo>
                    <a:pt x="70727" y="0"/>
                  </a:lnTo>
                  <a:lnTo>
                    <a:pt x="73138" y="1798"/>
                  </a:lnTo>
                  <a:lnTo>
                    <a:pt x="77700" y="11322"/>
                  </a:lnTo>
                  <a:lnTo>
                    <a:pt x="81800" y="53344"/>
                  </a:lnTo>
                  <a:lnTo>
                    <a:pt x="78707" y="72911"/>
                  </a:lnTo>
                  <a:lnTo>
                    <a:pt x="73322" y="85371"/>
                  </a:lnTo>
                  <a:lnTo>
                    <a:pt x="69314" y="89153"/>
                  </a:lnTo>
                  <a:lnTo>
                    <a:pt x="67258" y="90161"/>
                  </a:lnTo>
                  <a:lnTo>
                    <a:pt x="65181" y="90128"/>
                  </a:lnTo>
                  <a:lnTo>
                    <a:pt x="60992" y="88209"/>
                  </a:lnTo>
                  <a:lnTo>
                    <a:pt x="50445" y="731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3333"/>
            <p:cNvSpPr/>
            <p:nvPr>
              <p:custDataLst>
                <p:tags r:id="rId183"/>
              </p:custDataLst>
            </p:nvPr>
          </p:nvSpPr>
          <p:spPr>
            <a:xfrm>
              <a:off x="4114800" y="3406634"/>
              <a:ext cx="93121" cy="79517"/>
            </a:xfrm>
            <a:custGeom>
              <a:avLst/>
              <a:gdLst/>
              <a:ahLst/>
              <a:cxnLst/>
              <a:rect l="0" t="0" r="0" b="0"/>
              <a:pathLst>
                <a:path w="93121" h="79517">
                  <a:moveTo>
                    <a:pt x="0" y="9666"/>
                  </a:moveTo>
                  <a:lnTo>
                    <a:pt x="0" y="9666"/>
                  </a:lnTo>
                  <a:lnTo>
                    <a:pt x="6088" y="3578"/>
                  </a:lnTo>
                  <a:lnTo>
                    <a:pt x="9993" y="24302"/>
                  </a:lnTo>
                  <a:lnTo>
                    <a:pt x="6366" y="66308"/>
                  </a:lnTo>
                  <a:lnTo>
                    <a:pt x="21277" y="24119"/>
                  </a:lnTo>
                  <a:lnTo>
                    <a:pt x="35972" y="0"/>
                  </a:lnTo>
                  <a:lnTo>
                    <a:pt x="37387" y="1105"/>
                  </a:lnTo>
                  <a:lnTo>
                    <a:pt x="48101" y="24567"/>
                  </a:lnTo>
                  <a:lnTo>
                    <a:pt x="50695" y="46143"/>
                  </a:lnTo>
                  <a:lnTo>
                    <a:pt x="51435" y="45979"/>
                  </a:lnTo>
                  <a:lnTo>
                    <a:pt x="54140" y="43914"/>
                  </a:lnTo>
                  <a:lnTo>
                    <a:pt x="74104" y="15324"/>
                  </a:lnTo>
                  <a:lnTo>
                    <a:pt x="76214" y="14849"/>
                  </a:lnTo>
                  <a:lnTo>
                    <a:pt x="78326" y="15238"/>
                  </a:lnTo>
                  <a:lnTo>
                    <a:pt x="88040" y="22527"/>
                  </a:lnTo>
                  <a:lnTo>
                    <a:pt x="92046" y="31610"/>
                  </a:lnTo>
                  <a:lnTo>
                    <a:pt x="93120" y="42702"/>
                  </a:lnTo>
                  <a:lnTo>
                    <a:pt x="88900" y="795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3334"/>
            <p:cNvSpPr/>
            <p:nvPr>
              <p:custDataLst>
                <p:tags r:id="rId184"/>
              </p:custDataLst>
            </p:nvPr>
          </p:nvSpPr>
          <p:spPr>
            <a:xfrm>
              <a:off x="4031407" y="3410390"/>
              <a:ext cx="54056" cy="68312"/>
            </a:xfrm>
            <a:custGeom>
              <a:avLst/>
              <a:gdLst/>
              <a:ahLst/>
              <a:cxnLst/>
              <a:rect l="0" t="0" r="0" b="0"/>
              <a:pathLst>
                <a:path w="54056" h="68312">
                  <a:moveTo>
                    <a:pt x="32593" y="24960"/>
                  </a:moveTo>
                  <a:lnTo>
                    <a:pt x="32593" y="24960"/>
                  </a:lnTo>
                  <a:lnTo>
                    <a:pt x="32593" y="21589"/>
                  </a:lnTo>
                  <a:lnTo>
                    <a:pt x="29222" y="12750"/>
                  </a:lnTo>
                  <a:lnTo>
                    <a:pt x="23755" y="4566"/>
                  </a:lnTo>
                  <a:lnTo>
                    <a:pt x="19728" y="1784"/>
                  </a:lnTo>
                  <a:lnTo>
                    <a:pt x="13494" y="219"/>
                  </a:lnTo>
                  <a:lnTo>
                    <a:pt x="11394" y="0"/>
                  </a:lnTo>
                  <a:lnTo>
                    <a:pt x="5297" y="3518"/>
                  </a:lnTo>
                  <a:lnTo>
                    <a:pt x="1695" y="6432"/>
                  </a:lnTo>
                  <a:lnTo>
                    <a:pt x="0" y="10492"/>
                  </a:lnTo>
                  <a:lnTo>
                    <a:pt x="593" y="38263"/>
                  </a:lnTo>
                  <a:lnTo>
                    <a:pt x="7510" y="56889"/>
                  </a:lnTo>
                  <a:lnTo>
                    <a:pt x="10932" y="61062"/>
                  </a:lnTo>
                  <a:lnTo>
                    <a:pt x="18498" y="65700"/>
                  </a:lnTo>
                  <a:lnTo>
                    <a:pt x="34061" y="68311"/>
                  </a:lnTo>
                  <a:lnTo>
                    <a:pt x="42183" y="67040"/>
                  </a:lnTo>
                  <a:lnTo>
                    <a:pt x="45336" y="65713"/>
                  </a:lnTo>
                  <a:lnTo>
                    <a:pt x="50721" y="60476"/>
                  </a:lnTo>
                  <a:lnTo>
                    <a:pt x="53145" y="57104"/>
                  </a:lnTo>
                  <a:lnTo>
                    <a:pt x="54055" y="52739"/>
                  </a:lnTo>
                  <a:lnTo>
                    <a:pt x="51966" y="37189"/>
                  </a:lnTo>
                  <a:lnTo>
                    <a:pt x="48729" y="27808"/>
                  </a:lnTo>
                  <a:lnTo>
                    <a:pt x="36198" y="14594"/>
                  </a:lnTo>
                  <a:lnTo>
                    <a:pt x="19893" y="59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SMARTInkShape-Group631"/>
          <p:cNvGrpSpPr/>
          <p:nvPr/>
        </p:nvGrpSpPr>
        <p:grpSpPr>
          <a:xfrm>
            <a:off x="5143762" y="3232150"/>
            <a:ext cx="499805" cy="438151"/>
            <a:chOff x="5143762" y="3232150"/>
            <a:chExt cx="499805" cy="438151"/>
          </a:xfrm>
        </p:grpSpPr>
        <p:sp>
          <p:nvSpPr>
            <p:cNvPr id="96" name="SMARTInkShape-3335"/>
            <p:cNvSpPr/>
            <p:nvPr>
              <p:custDataLst>
                <p:tags r:id="rId173"/>
              </p:custDataLst>
            </p:nvPr>
          </p:nvSpPr>
          <p:spPr>
            <a:xfrm>
              <a:off x="5276850" y="3279291"/>
              <a:ext cx="6351" cy="238610"/>
            </a:xfrm>
            <a:custGeom>
              <a:avLst/>
              <a:gdLst/>
              <a:ahLst/>
              <a:cxnLst/>
              <a:rect l="0" t="0" r="0" b="0"/>
              <a:pathLst>
                <a:path w="6351" h="238610">
                  <a:moveTo>
                    <a:pt x="6350" y="3659"/>
                  </a:moveTo>
                  <a:lnTo>
                    <a:pt x="6350" y="3659"/>
                  </a:lnTo>
                  <a:lnTo>
                    <a:pt x="6350" y="0"/>
                  </a:lnTo>
                  <a:lnTo>
                    <a:pt x="6350" y="45667"/>
                  </a:lnTo>
                  <a:lnTo>
                    <a:pt x="2979" y="83290"/>
                  </a:lnTo>
                  <a:lnTo>
                    <a:pt x="883" y="123444"/>
                  </a:lnTo>
                  <a:lnTo>
                    <a:pt x="116" y="165709"/>
                  </a:lnTo>
                  <a:lnTo>
                    <a:pt x="22" y="205394"/>
                  </a:lnTo>
                  <a:lnTo>
                    <a:pt x="0" y="2386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3336"/>
            <p:cNvSpPr/>
            <p:nvPr>
              <p:custDataLst>
                <p:tags r:id="rId174"/>
              </p:custDataLst>
            </p:nvPr>
          </p:nvSpPr>
          <p:spPr>
            <a:xfrm>
              <a:off x="5143762" y="3232150"/>
              <a:ext cx="310889" cy="133351"/>
            </a:xfrm>
            <a:custGeom>
              <a:avLst/>
              <a:gdLst/>
              <a:ahLst/>
              <a:cxnLst/>
              <a:rect l="0" t="0" r="0" b="0"/>
              <a:pathLst>
                <a:path w="310889" h="133351">
                  <a:moveTo>
                    <a:pt x="6088" y="133350"/>
                  </a:moveTo>
                  <a:lnTo>
                    <a:pt x="6088" y="133350"/>
                  </a:lnTo>
                  <a:lnTo>
                    <a:pt x="2717" y="133350"/>
                  </a:lnTo>
                  <a:lnTo>
                    <a:pt x="1724" y="132644"/>
                  </a:lnTo>
                  <a:lnTo>
                    <a:pt x="1062" y="131468"/>
                  </a:lnTo>
                  <a:lnTo>
                    <a:pt x="0" y="124512"/>
                  </a:lnTo>
                  <a:lnTo>
                    <a:pt x="5499" y="118603"/>
                  </a:lnTo>
                  <a:lnTo>
                    <a:pt x="48161" y="89075"/>
                  </a:lnTo>
                  <a:lnTo>
                    <a:pt x="89031" y="65746"/>
                  </a:lnTo>
                  <a:lnTo>
                    <a:pt x="120328" y="51798"/>
                  </a:lnTo>
                  <a:lnTo>
                    <a:pt x="154933" y="38543"/>
                  </a:lnTo>
                  <a:lnTo>
                    <a:pt x="200709" y="24826"/>
                  </a:lnTo>
                  <a:lnTo>
                    <a:pt x="248202" y="13449"/>
                  </a:lnTo>
                  <a:lnTo>
                    <a:pt x="291677" y="3602"/>
                  </a:lnTo>
                  <a:lnTo>
                    <a:pt x="3108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3337"/>
            <p:cNvSpPr/>
            <p:nvPr>
              <p:custDataLst>
                <p:tags r:id="rId175"/>
              </p:custDataLst>
            </p:nvPr>
          </p:nvSpPr>
          <p:spPr>
            <a:xfrm>
              <a:off x="5353680" y="3524534"/>
              <a:ext cx="61228" cy="109458"/>
            </a:xfrm>
            <a:custGeom>
              <a:avLst/>
              <a:gdLst/>
              <a:ahLst/>
              <a:cxnLst/>
              <a:rect l="0" t="0" r="0" b="0"/>
              <a:pathLst>
                <a:path w="61228" h="109458">
                  <a:moveTo>
                    <a:pt x="31120" y="12416"/>
                  </a:moveTo>
                  <a:lnTo>
                    <a:pt x="31120" y="12416"/>
                  </a:lnTo>
                  <a:lnTo>
                    <a:pt x="34491" y="12416"/>
                  </a:lnTo>
                  <a:lnTo>
                    <a:pt x="34778" y="11710"/>
                  </a:lnTo>
                  <a:lnTo>
                    <a:pt x="31534" y="5949"/>
                  </a:lnTo>
                  <a:lnTo>
                    <a:pt x="31175" y="676"/>
                  </a:lnTo>
                  <a:lnTo>
                    <a:pt x="30451" y="356"/>
                  </a:lnTo>
                  <a:lnTo>
                    <a:pt x="27765" y="0"/>
                  </a:lnTo>
                  <a:lnTo>
                    <a:pt x="24220" y="1724"/>
                  </a:lnTo>
                  <a:lnTo>
                    <a:pt x="22286" y="3171"/>
                  </a:lnTo>
                  <a:lnTo>
                    <a:pt x="6550" y="30230"/>
                  </a:lnTo>
                  <a:lnTo>
                    <a:pt x="316" y="73105"/>
                  </a:lnTo>
                  <a:lnTo>
                    <a:pt x="0" y="80392"/>
                  </a:lnTo>
                  <a:lnTo>
                    <a:pt x="3414" y="92251"/>
                  </a:lnTo>
                  <a:lnTo>
                    <a:pt x="6299" y="97390"/>
                  </a:lnTo>
                  <a:lnTo>
                    <a:pt x="15149" y="104981"/>
                  </a:lnTo>
                  <a:lnTo>
                    <a:pt x="20473" y="107992"/>
                  </a:lnTo>
                  <a:lnTo>
                    <a:pt x="30151" y="109457"/>
                  </a:lnTo>
                  <a:lnTo>
                    <a:pt x="34707" y="108860"/>
                  </a:lnTo>
                  <a:lnTo>
                    <a:pt x="43532" y="104434"/>
                  </a:lnTo>
                  <a:lnTo>
                    <a:pt x="47862" y="101278"/>
                  </a:lnTo>
                  <a:lnTo>
                    <a:pt x="54553" y="90245"/>
                  </a:lnTo>
                  <a:lnTo>
                    <a:pt x="59174" y="75934"/>
                  </a:lnTo>
                  <a:lnTo>
                    <a:pt x="61227" y="60167"/>
                  </a:lnTo>
                  <a:lnTo>
                    <a:pt x="58377" y="45633"/>
                  </a:lnTo>
                  <a:lnTo>
                    <a:pt x="52406" y="33529"/>
                  </a:lnTo>
                  <a:lnTo>
                    <a:pt x="41112" y="22748"/>
                  </a:lnTo>
                  <a:lnTo>
                    <a:pt x="27200" y="13916"/>
                  </a:lnTo>
                  <a:lnTo>
                    <a:pt x="27096" y="13416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3338"/>
            <p:cNvSpPr/>
            <p:nvPr>
              <p:custDataLst>
                <p:tags r:id="rId176"/>
              </p:custDataLst>
            </p:nvPr>
          </p:nvSpPr>
          <p:spPr>
            <a:xfrm>
              <a:off x="5480050" y="3449815"/>
              <a:ext cx="74014" cy="200240"/>
            </a:xfrm>
            <a:custGeom>
              <a:avLst/>
              <a:gdLst/>
              <a:ahLst/>
              <a:cxnLst/>
              <a:rect l="0" t="0" r="0" b="0"/>
              <a:pathLst>
                <a:path w="74014" h="200240">
                  <a:moveTo>
                    <a:pt x="0" y="10935"/>
                  </a:moveTo>
                  <a:lnTo>
                    <a:pt x="0" y="10935"/>
                  </a:lnTo>
                  <a:lnTo>
                    <a:pt x="0" y="0"/>
                  </a:lnTo>
                  <a:lnTo>
                    <a:pt x="0" y="2129"/>
                  </a:lnTo>
                  <a:lnTo>
                    <a:pt x="5026" y="21839"/>
                  </a:lnTo>
                  <a:lnTo>
                    <a:pt x="6176" y="62335"/>
                  </a:lnTo>
                  <a:lnTo>
                    <a:pt x="5593" y="98993"/>
                  </a:lnTo>
                  <a:lnTo>
                    <a:pt x="1313" y="143701"/>
                  </a:lnTo>
                  <a:lnTo>
                    <a:pt x="76" y="179610"/>
                  </a:lnTo>
                  <a:lnTo>
                    <a:pt x="757" y="179124"/>
                  </a:lnTo>
                  <a:lnTo>
                    <a:pt x="3394" y="174821"/>
                  </a:lnTo>
                  <a:lnTo>
                    <a:pt x="20579" y="127755"/>
                  </a:lnTo>
                  <a:lnTo>
                    <a:pt x="27020" y="117418"/>
                  </a:lnTo>
                  <a:lnTo>
                    <a:pt x="33881" y="111177"/>
                  </a:lnTo>
                  <a:lnTo>
                    <a:pt x="39282" y="108404"/>
                  </a:lnTo>
                  <a:lnTo>
                    <a:pt x="42416" y="109075"/>
                  </a:lnTo>
                  <a:lnTo>
                    <a:pt x="49661" y="113584"/>
                  </a:lnTo>
                  <a:lnTo>
                    <a:pt x="55703" y="122174"/>
                  </a:lnTo>
                  <a:lnTo>
                    <a:pt x="72867" y="160418"/>
                  </a:lnTo>
                  <a:lnTo>
                    <a:pt x="74013" y="171211"/>
                  </a:lnTo>
                  <a:lnTo>
                    <a:pt x="72171" y="183063"/>
                  </a:lnTo>
                  <a:lnTo>
                    <a:pt x="69000" y="189742"/>
                  </a:lnTo>
                  <a:lnTo>
                    <a:pt x="61216" y="197400"/>
                  </a:lnTo>
                  <a:lnTo>
                    <a:pt x="55194" y="199642"/>
                  </a:lnTo>
                  <a:lnTo>
                    <a:pt x="51613" y="200239"/>
                  </a:lnTo>
                  <a:lnTo>
                    <a:pt x="45752" y="199022"/>
                  </a:lnTo>
                  <a:lnTo>
                    <a:pt x="38100" y="1950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3339"/>
            <p:cNvSpPr/>
            <p:nvPr>
              <p:custDataLst>
                <p:tags r:id="rId177"/>
              </p:custDataLst>
            </p:nvPr>
          </p:nvSpPr>
          <p:spPr>
            <a:xfrm>
              <a:off x="5607237" y="3550894"/>
              <a:ext cx="36330" cy="111509"/>
            </a:xfrm>
            <a:custGeom>
              <a:avLst/>
              <a:gdLst/>
              <a:ahLst/>
              <a:cxnLst/>
              <a:rect l="0" t="0" r="0" b="0"/>
              <a:pathLst>
                <a:path w="36330" h="111509">
                  <a:moveTo>
                    <a:pt x="25213" y="24156"/>
                  </a:moveTo>
                  <a:lnTo>
                    <a:pt x="25213" y="24156"/>
                  </a:lnTo>
                  <a:lnTo>
                    <a:pt x="25213" y="20785"/>
                  </a:lnTo>
                  <a:lnTo>
                    <a:pt x="27095" y="17249"/>
                  </a:lnTo>
                  <a:lnTo>
                    <a:pt x="29577" y="13325"/>
                  </a:lnTo>
                  <a:lnTo>
                    <a:pt x="30680" y="9229"/>
                  </a:lnTo>
                  <a:lnTo>
                    <a:pt x="30269" y="7149"/>
                  </a:lnTo>
                  <a:lnTo>
                    <a:pt x="27931" y="2957"/>
                  </a:lnTo>
                  <a:lnTo>
                    <a:pt x="26319" y="1556"/>
                  </a:lnTo>
                  <a:lnTo>
                    <a:pt x="22647" y="0"/>
                  </a:lnTo>
                  <a:lnTo>
                    <a:pt x="20680" y="291"/>
                  </a:lnTo>
                  <a:lnTo>
                    <a:pt x="6986" y="7704"/>
                  </a:lnTo>
                  <a:lnTo>
                    <a:pt x="4595" y="10365"/>
                  </a:lnTo>
                  <a:lnTo>
                    <a:pt x="1938" y="17086"/>
                  </a:lnTo>
                  <a:lnTo>
                    <a:pt x="0" y="41212"/>
                  </a:lnTo>
                  <a:lnTo>
                    <a:pt x="3240" y="53826"/>
                  </a:lnTo>
                  <a:lnTo>
                    <a:pt x="15725" y="70730"/>
                  </a:lnTo>
                  <a:lnTo>
                    <a:pt x="32569" y="88519"/>
                  </a:lnTo>
                  <a:lnTo>
                    <a:pt x="35538" y="95330"/>
                  </a:lnTo>
                  <a:lnTo>
                    <a:pt x="36329" y="99122"/>
                  </a:lnTo>
                  <a:lnTo>
                    <a:pt x="36151" y="102355"/>
                  </a:lnTo>
                  <a:lnTo>
                    <a:pt x="34073" y="107830"/>
                  </a:lnTo>
                  <a:lnTo>
                    <a:pt x="31825" y="109572"/>
                  </a:lnTo>
                  <a:lnTo>
                    <a:pt x="25565" y="111508"/>
                  </a:lnTo>
                  <a:lnTo>
                    <a:pt x="22625" y="111318"/>
                  </a:lnTo>
                  <a:lnTo>
                    <a:pt x="17478" y="109226"/>
                  </a:lnTo>
                  <a:lnTo>
                    <a:pt x="15823" y="107680"/>
                  </a:lnTo>
                  <a:lnTo>
                    <a:pt x="12513" y="1003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3340"/>
            <p:cNvSpPr/>
            <p:nvPr>
              <p:custDataLst>
                <p:tags r:id="rId178"/>
              </p:custDataLst>
            </p:nvPr>
          </p:nvSpPr>
          <p:spPr>
            <a:xfrm>
              <a:off x="5486400" y="3663950"/>
              <a:ext cx="31751" cy="6351"/>
            </a:xfrm>
            <a:custGeom>
              <a:avLst/>
              <a:gdLst/>
              <a:ahLst/>
              <a:cxnLst/>
              <a:rect l="0" t="0" r="0" b="0"/>
              <a:pathLst>
                <a:path w="31751" h="6351">
                  <a:moveTo>
                    <a:pt x="31750" y="6350"/>
                  </a:moveTo>
                  <a:lnTo>
                    <a:pt x="31750" y="6350"/>
                  </a:lnTo>
                  <a:lnTo>
                    <a:pt x="31750" y="7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SMARTInkShape-Group632"/>
          <p:cNvGrpSpPr/>
          <p:nvPr/>
        </p:nvGrpSpPr>
        <p:grpSpPr>
          <a:xfrm>
            <a:off x="5908410" y="3270250"/>
            <a:ext cx="879741" cy="398998"/>
            <a:chOff x="5908410" y="3270250"/>
            <a:chExt cx="879741" cy="398998"/>
          </a:xfrm>
        </p:grpSpPr>
        <p:sp>
          <p:nvSpPr>
            <p:cNvPr id="103" name="SMARTInkShape-3341"/>
            <p:cNvSpPr/>
            <p:nvPr>
              <p:custDataLst>
                <p:tags r:id="rId167"/>
              </p:custDataLst>
            </p:nvPr>
          </p:nvSpPr>
          <p:spPr>
            <a:xfrm>
              <a:off x="5912212" y="3474333"/>
              <a:ext cx="132989" cy="5468"/>
            </a:xfrm>
            <a:custGeom>
              <a:avLst/>
              <a:gdLst/>
              <a:ahLst/>
              <a:cxnLst/>
              <a:rect l="0" t="0" r="0" b="0"/>
              <a:pathLst>
                <a:path w="132989" h="5468">
                  <a:moveTo>
                    <a:pt x="18688" y="5467"/>
                  </a:moveTo>
                  <a:lnTo>
                    <a:pt x="18688" y="5467"/>
                  </a:lnTo>
                  <a:lnTo>
                    <a:pt x="9849" y="5467"/>
                  </a:lnTo>
                  <a:lnTo>
                    <a:pt x="5823" y="3585"/>
                  </a:lnTo>
                  <a:lnTo>
                    <a:pt x="860" y="0"/>
                  </a:lnTo>
                  <a:lnTo>
                    <a:pt x="452" y="411"/>
                  </a:lnTo>
                  <a:lnTo>
                    <a:pt x="0" y="2749"/>
                  </a:lnTo>
                  <a:lnTo>
                    <a:pt x="1996" y="3655"/>
                  </a:lnTo>
                  <a:lnTo>
                    <a:pt x="43892" y="5361"/>
                  </a:lnTo>
                  <a:lnTo>
                    <a:pt x="83012" y="5446"/>
                  </a:lnTo>
                  <a:lnTo>
                    <a:pt x="132988" y="5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3342"/>
            <p:cNvSpPr/>
            <p:nvPr>
              <p:custDataLst>
                <p:tags r:id="rId168"/>
              </p:custDataLst>
            </p:nvPr>
          </p:nvSpPr>
          <p:spPr>
            <a:xfrm>
              <a:off x="5908410" y="3549650"/>
              <a:ext cx="168541" cy="19019"/>
            </a:xfrm>
            <a:custGeom>
              <a:avLst/>
              <a:gdLst/>
              <a:ahLst/>
              <a:cxnLst/>
              <a:rect l="0" t="0" r="0" b="0"/>
              <a:pathLst>
                <a:path w="168541" h="19019">
                  <a:moveTo>
                    <a:pt x="22490" y="0"/>
                  </a:moveTo>
                  <a:lnTo>
                    <a:pt x="22490" y="0"/>
                  </a:lnTo>
                  <a:lnTo>
                    <a:pt x="19119" y="3371"/>
                  </a:lnTo>
                  <a:lnTo>
                    <a:pt x="3636" y="10831"/>
                  </a:lnTo>
                  <a:lnTo>
                    <a:pt x="0" y="14927"/>
                  </a:lnTo>
                  <a:lnTo>
                    <a:pt x="1147" y="16301"/>
                  </a:lnTo>
                  <a:lnTo>
                    <a:pt x="8065" y="17828"/>
                  </a:lnTo>
                  <a:lnTo>
                    <a:pt x="54640" y="18889"/>
                  </a:lnTo>
                  <a:lnTo>
                    <a:pt x="100024" y="19018"/>
                  </a:lnTo>
                  <a:lnTo>
                    <a:pt x="16854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3343"/>
            <p:cNvSpPr/>
            <p:nvPr>
              <p:custDataLst>
                <p:tags r:id="rId169"/>
              </p:custDataLst>
            </p:nvPr>
          </p:nvSpPr>
          <p:spPr>
            <a:xfrm>
              <a:off x="6375400" y="3276600"/>
              <a:ext cx="19051" cy="392648"/>
            </a:xfrm>
            <a:custGeom>
              <a:avLst/>
              <a:gdLst/>
              <a:ahLst/>
              <a:cxnLst/>
              <a:rect l="0" t="0" r="0" b="0"/>
              <a:pathLst>
                <a:path w="19051" h="392648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5467" y="15580"/>
                  </a:lnTo>
                  <a:lnTo>
                    <a:pt x="6176" y="58947"/>
                  </a:lnTo>
                  <a:lnTo>
                    <a:pt x="6299" y="98526"/>
                  </a:lnTo>
                  <a:lnTo>
                    <a:pt x="6340" y="143901"/>
                  </a:lnTo>
                  <a:lnTo>
                    <a:pt x="6347" y="187276"/>
                  </a:lnTo>
                  <a:lnTo>
                    <a:pt x="6348" y="228350"/>
                  </a:lnTo>
                  <a:lnTo>
                    <a:pt x="6350" y="265920"/>
                  </a:lnTo>
                  <a:lnTo>
                    <a:pt x="6350" y="309038"/>
                  </a:lnTo>
                  <a:lnTo>
                    <a:pt x="6350" y="348624"/>
                  </a:lnTo>
                  <a:lnTo>
                    <a:pt x="7055" y="390273"/>
                  </a:lnTo>
                  <a:lnTo>
                    <a:pt x="8231" y="392121"/>
                  </a:lnTo>
                  <a:lnTo>
                    <a:pt x="9721" y="392647"/>
                  </a:lnTo>
                  <a:lnTo>
                    <a:pt x="11420" y="390881"/>
                  </a:lnTo>
                  <a:lnTo>
                    <a:pt x="19050" y="374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3344"/>
            <p:cNvSpPr/>
            <p:nvPr>
              <p:custDataLst>
                <p:tags r:id="rId170"/>
              </p:custDataLst>
            </p:nvPr>
          </p:nvSpPr>
          <p:spPr>
            <a:xfrm>
              <a:off x="6560432" y="3372112"/>
              <a:ext cx="189619" cy="225682"/>
            </a:xfrm>
            <a:custGeom>
              <a:avLst/>
              <a:gdLst/>
              <a:ahLst/>
              <a:cxnLst/>
              <a:rect l="0" t="0" r="0" b="0"/>
              <a:pathLst>
                <a:path w="189619" h="225682">
                  <a:moveTo>
                    <a:pt x="5468" y="6088"/>
                  </a:moveTo>
                  <a:lnTo>
                    <a:pt x="5468" y="6088"/>
                  </a:lnTo>
                  <a:lnTo>
                    <a:pt x="0" y="621"/>
                  </a:lnTo>
                  <a:lnTo>
                    <a:pt x="412" y="326"/>
                  </a:lnTo>
                  <a:lnTo>
                    <a:pt x="2750" y="0"/>
                  </a:lnTo>
                  <a:lnTo>
                    <a:pt x="6142" y="3617"/>
                  </a:lnTo>
                  <a:lnTo>
                    <a:pt x="37068" y="49345"/>
                  </a:lnTo>
                  <a:lnTo>
                    <a:pt x="68242" y="96373"/>
                  </a:lnTo>
                  <a:lnTo>
                    <a:pt x="98619" y="139176"/>
                  </a:lnTo>
                  <a:lnTo>
                    <a:pt x="137217" y="181693"/>
                  </a:lnTo>
                  <a:lnTo>
                    <a:pt x="175222" y="224353"/>
                  </a:lnTo>
                  <a:lnTo>
                    <a:pt x="177903" y="225681"/>
                  </a:lnTo>
                  <a:lnTo>
                    <a:pt x="180398" y="223744"/>
                  </a:lnTo>
                  <a:lnTo>
                    <a:pt x="189618" y="2029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3345"/>
            <p:cNvSpPr/>
            <p:nvPr>
              <p:custDataLst>
                <p:tags r:id="rId171"/>
              </p:custDataLst>
            </p:nvPr>
          </p:nvSpPr>
          <p:spPr>
            <a:xfrm>
              <a:off x="6584313" y="3372733"/>
              <a:ext cx="203838" cy="250163"/>
            </a:xfrm>
            <a:custGeom>
              <a:avLst/>
              <a:gdLst/>
              <a:ahLst/>
              <a:cxnLst/>
              <a:rect l="0" t="0" r="0" b="0"/>
              <a:pathLst>
                <a:path w="203838" h="250163">
                  <a:moveTo>
                    <a:pt x="203837" y="5467"/>
                  </a:moveTo>
                  <a:lnTo>
                    <a:pt x="203837" y="5467"/>
                  </a:lnTo>
                  <a:lnTo>
                    <a:pt x="200466" y="2096"/>
                  </a:lnTo>
                  <a:lnTo>
                    <a:pt x="196929" y="441"/>
                  </a:lnTo>
                  <a:lnTo>
                    <a:pt x="194998" y="0"/>
                  </a:lnTo>
                  <a:lnTo>
                    <a:pt x="185539" y="2749"/>
                  </a:lnTo>
                  <a:lnTo>
                    <a:pt x="173800" y="14775"/>
                  </a:lnTo>
                  <a:lnTo>
                    <a:pt x="138079" y="59248"/>
                  </a:lnTo>
                  <a:lnTo>
                    <a:pt x="111660" y="99159"/>
                  </a:lnTo>
                  <a:lnTo>
                    <a:pt x="83114" y="140312"/>
                  </a:lnTo>
                  <a:lnTo>
                    <a:pt x="44049" y="183656"/>
                  </a:lnTo>
                  <a:lnTo>
                    <a:pt x="12363" y="226868"/>
                  </a:lnTo>
                  <a:lnTo>
                    <a:pt x="740" y="243144"/>
                  </a:lnTo>
                  <a:lnTo>
                    <a:pt x="0" y="246469"/>
                  </a:lnTo>
                  <a:lnTo>
                    <a:pt x="918" y="248684"/>
                  </a:lnTo>
                  <a:lnTo>
                    <a:pt x="2941" y="250162"/>
                  </a:lnTo>
                  <a:lnTo>
                    <a:pt x="4995" y="249736"/>
                  </a:lnTo>
                  <a:lnTo>
                    <a:pt x="13337" y="240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3346"/>
            <p:cNvSpPr/>
            <p:nvPr>
              <p:custDataLst>
                <p:tags r:id="rId172"/>
              </p:custDataLst>
            </p:nvPr>
          </p:nvSpPr>
          <p:spPr>
            <a:xfrm>
              <a:off x="6496050" y="3270250"/>
              <a:ext cx="266701" cy="31751"/>
            </a:xfrm>
            <a:custGeom>
              <a:avLst/>
              <a:gdLst/>
              <a:ahLst/>
              <a:cxnLst/>
              <a:rect l="0" t="0" r="0" b="0"/>
              <a:pathLst>
                <a:path w="266701" h="31751">
                  <a:moveTo>
                    <a:pt x="0" y="31750"/>
                  </a:moveTo>
                  <a:lnTo>
                    <a:pt x="0" y="31750"/>
                  </a:lnTo>
                  <a:lnTo>
                    <a:pt x="43338" y="26680"/>
                  </a:lnTo>
                  <a:lnTo>
                    <a:pt x="86171" y="18885"/>
                  </a:lnTo>
                  <a:lnTo>
                    <a:pt x="121017" y="12651"/>
                  </a:lnTo>
                  <a:lnTo>
                    <a:pt x="167090" y="8217"/>
                  </a:lnTo>
                  <a:lnTo>
                    <a:pt x="207083" y="6903"/>
                  </a:lnTo>
                  <a:lnTo>
                    <a:pt x="266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SMARTInkShape-Group633"/>
          <p:cNvGrpSpPr/>
          <p:nvPr/>
        </p:nvGrpSpPr>
        <p:grpSpPr>
          <a:xfrm>
            <a:off x="7029450" y="3215792"/>
            <a:ext cx="812714" cy="498959"/>
            <a:chOff x="7029450" y="3215792"/>
            <a:chExt cx="812714" cy="498959"/>
          </a:xfrm>
        </p:grpSpPr>
        <p:sp>
          <p:nvSpPr>
            <p:cNvPr id="110" name="SMARTInkShape-3347"/>
            <p:cNvSpPr/>
            <p:nvPr>
              <p:custDataLst>
                <p:tags r:id="rId162"/>
              </p:custDataLst>
            </p:nvPr>
          </p:nvSpPr>
          <p:spPr>
            <a:xfrm>
              <a:off x="7029450" y="3473450"/>
              <a:ext cx="222251" cy="35409"/>
            </a:xfrm>
            <a:custGeom>
              <a:avLst/>
              <a:gdLst/>
              <a:ahLst/>
              <a:cxnLst/>
              <a:rect l="0" t="0" r="0" b="0"/>
              <a:pathLst>
                <a:path w="222251" h="35409">
                  <a:moveTo>
                    <a:pt x="0" y="31750"/>
                  </a:moveTo>
                  <a:lnTo>
                    <a:pt x="0" y="31750"/>
                  </a:lnTo>
                  <a:lnTo>
                    <a:pt x="0" y="35121"/>
                  </a:lnTo>
                  <a:lnTo>
                    <a:pt x="705" y="35408"/>
                  </a:lnTo>
                  <a:lnTo>
                    <a:pt x="5774" y="33147"/>
                  </a:lnTo>
                  <a:lnTo>
                    <a:pt x="48116" y="26803"/>
                  </a:lnTo>
                  <a:lnTo>
                    <a:pt x="83636" y="21661"/>
                  </a:lnTo>
                  <a:lnTo>
                    <a:pt x="129801" y="17684"/>
                  </a:lnTo>
                  <a:lnTo>
                    <a:pt x="173258" y="10313"/>
                  </a:lnTo>
                  <a:lnTo>
                    <a:pt x="222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3348"/>
            <p:cNvSpPr/>
            <p:nvPr>
              <p:custDataLst>
                <p:tags r:id="rId163"/>
              </p:custDataLst>
            </p:nvPr>
          </p:nvSpPr>
          <p:spPr>
            <a:xfrm>
              <a:off x="7473950" y="3361859"/>
              <a:ext cx="127001" cy="117942"/>
            </a:xfrm>
            <a:custGeom>
              <a:avLst/>
              <a:gdLst/>
              <a:ahLst/>
              <a:cxnLst/>
              <a:rect l="0" t="0" r="0" b="0"/>
              <a:pathLst>
                <a:path w="127001" h="117942">
                  <a:moveTo>
                    <a:pt x="0" y="16341"/>
                  </a:moveTo>
                  <a:lnTo>
                    <a:pt x="0" y="16341"/>
                  </a:lnTo>
                  <a:lnTo>
                    <a:pt x="0" y="0"/>
                  </a:lnTo>
                  <a:lnTo>
                    <a:pt x="0" y="1214"/>
                  </a:lnTo>
                  <a:lnTo>
                    <a:pt x="40477" y="44023"/>
                  </a:lnTo>
                  <a:lnTo>
                    <a:pt x="83200" y="86835"/>
                  </a:lnTo>
                  <a:lnTo>
                    <a:pt x="103715" y="105943"/>
                  </a:lnTo>
                  <a:lnTo>
                    <a:pt x="127000" y="1179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3349"/>
            <p:cNvSpPr/>
            <p:nvPr>
              <p:custDataLst>
                <p:tags r:id="rId164"/>
              </p:custDataLst>
            </p:nvPr>
          </p:nvSpPr>
          <p:spPr>
            <a:xfrm>
              <a:off x="7581900" y="3367282"/>
              <a:ext cx="105259" cy="290319"/>
            </a:xfrm>
            <a:custGeom>
              <a:avLst/>
              <a:gdLst/>
              <a:ahLst/>
              <a:cxnLst/>
              <a:rect l="0" t="0" r="0" b="0"/>
              <a:pathLst>
                <a:path w="105259" h="290319">
                  <a:moveTo>
                    <a:pt x="101600" y="23618"/>
                  </a:moveTo>
                  <a:lnTo>
                    <a:pt x="101600" y="23618"/>
                  </a:lnTo>
                  <a:lnTo>
                    <a:pt x="104970" y="20247"/>
                  </a:lnTo>
                  <a:lnTo>
                    <a:pt x="105258" y="18549"/>
                  </a:lnTo>
                  <a:lnTo>
                    <a:pt x="104745" y="16710"/>
                  </a:lnTo>
                  <a:lnTo>
                    <a:pt x="98850" y="1949"/>
                  </a:lnTo>
                  <a:lnTo>
                    <a:pt x="95534" y="0"/>
                  </a:lnTo>
                  <a:lnTo>
                    <a:pt x="91205" y="111"/>
                  </a:lnTo>
                  <a:lnTo>
                    <a:pt x="57897" y="11167"/>
                  </a:lnTo>
                  <a:lnTo>
                    <a:pt x="35577" y="29728"/>
                  </a:lnTo>
                  <a:lnTo>
                    <a:pt x="20642" y="55320"/>
                  </a:lnTo>
                  <a:lnTo>
                    <a:pt x="10897" y="84129"/>
                  </a:lnTo>
                  <a:lnTo>
                    <a:pt x="10253" y="98490"/>
                  </a:lnTo>
                  <a:lnTo>
                    <a:pt x="12485" y="141564"/>
                  </a:lnTo>
                  <a:lnTo>
                    <a:pt x="11966" y="187656"/>
                  </a:lnTo>
                  <a:lnTo>
                    <a:pt x="7668" y="230450"/>
                  </a:lnTo>
                  <a:lnTo>
                    <a:pt x="2160" y="273027"/>
                  </a:lnTo>
                  <a:lnTo>
                    <a:pt x="0" y="2903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3350"/>
            <p:cNvSpPr/>
            <p:nvPr>
              <p:custDataLst>
                <p:tags r:id="rId165"/>
              </p:custDataLst>
            </p:nvPr>
          </p:nvSpPr>
          <p:spPr>
            <a:xfrm>
              <a:off x="7470879" y="3270250"/>
              <a:ext cx="199922" cy="11556"/>
            </a:xfrm>
            <a:custGeom>
              <a:avLst/>
              <a:gdLst/>
              <a:ahLst/>
              <a:cxnLst/>
              <a:rect l="0" t="0" r="0" b="0"/>
              <a:pathLst>
                <a:path w="199922" h="11556">
                  <a:moveTo>
                    <a:pt x="9421" y="0"/>
                  </a:moveTo>
                  <a:lnTo>
                    <a:pt x="9421" y="0"/>
                  </a:lnTo>
                  <a:lnTo>
                    <a:pt x="582" y="8838"/>
                  </a:lnTo>
                  <a:lnTo>
                    <a:pt x="0" y="10125"/>
                  </a:lnTo>
                  <a:lnTo>
                    <a:pt x="318" y="10983"/>
                  </a:lnTo>
                  <a:lnTo>
                    <a:pt x="1236" y="11555"/>
                  </a:lnTo>
                  <a:lnTo>
                    <a:pt x="43010" y="10668"/>
                  </a:lnTo>
                  <a:lnTo>
                    <a:pt x="84285" y="7629"/>
                  </a:lnTo>
                  <a:lnTo>
                    <a:pt x="123325" y="6729"/>
                  </a:lnTo>
                  <a:lnTo>
                    <a:pt x="168301" y="6400"/>
                  </a:lnTo>
                  <a:lnTo>
                    <a:pt x="199921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3351"/>
            <p:cNvSpPr/>
            <p:nvPr>
              <p:custDataLst>
                <p:tags r:id="rId166"/>
              </p:custDataLst>
            </p:nvPr>
          </p:nvSpPr>
          <p:spPr>
            <a:xfrm>
              <a:off x="7772400" y="3215792"/>
              <a:ext cx="69764" cy="498959"/>
            </a:xfrm>
            <a:custGeom>
              <a:avLst/>
              <a:gdLst/>
              <a:ahLst/>
              <a:cxnLst/>
              <a:rect l="0" t="0" r="0" b="0"/>
              <a:pathLst>
                <a:path w="69764" h="498959">
                  <a:moveTo>
                    <a:pt x="50800" y="3658"/>
                  </a:moveTo>
                  <a:lnTo>
                    <a:pt x="50800" y="3658"/>
                  </a:lnTo>
                  <a:lnTo>
                    <a:pt x="54170" y="287"/>
                  </a:lnTo>
                  <a:lnTo>
                    <a:pt x="55869" y="0"/>
                  </a:lnTo>
                  <a:lnTo>
                    <a:pt x="57707" y="514"/>
                  </a:lnTo>
                  <a:lnTo>
                    <a:pt x="59638" y="1562"/>
                  </a:lnTo>
                  <a:lnTo>
                    <a:pt x="60926" y="2966"/>
                  </a:lnTo>
                  <a:lnTo>
                    <a:pt x="66531" y="19054"/>
                  </a:lnTo>
                  <a:lnTo>
                    <a:pt x="69412" y="66041"/>
                  </a:lnTo>
                  <a:lnTo>
                    <a:pt x="69763" y="110995"/>
                  </a:lnTo>
                  <a:lnTo>
                    <a:pt x="66453" y="158542"/>
                  </a:lnTo>
                  <a:lnTo>
                    <a:pt x="61004" y="200460"/>
                  </a:lnTo>
                  <a:lnTo>
                    <a:pt x="56981" y="235294"/>
                  </a:lnTo>
                  <a:lnTo>
                    <a:pt x="52136" y="275941"/>
                  </a:lnTo>
                  <a:lnTo>
                    <a:pt x="45279" y="317525"/>
                  </a:lnTo>
                  <a:lnTo>
                    <a:pt x="36856" y="363747"/>
                  </a:lnTo>
                  <a:lnTo>
                    <a:pt x="26522" y="409899"/>
                  </a:lnTo>
                  <a:lnTo>
                    <a:pt x="14522" y="449208"/>
                  </a:lnTo>
                  <a:lnTo>
                    <a:pt x="0" y="4989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SMARTInkShape-Group634"/>
          <p:cNvGrpSpPr/>
          <p:nvPr/>
        </p:nvGrpSpPr>
        <p:grpSpPr>
          <a:xfrm>
            <a:off x="2415597" y="4141345"/>
            <a:ext cx="1222954" cy="458301"/>
            <a:chOff x="2415597" y="4141345"/>
            <a:chExt cx="1222954" cy="458301"/>
          </a:xfrm>
        </p:grpSpPr>
        <p:sp>
          <p:nvSpPr>
            <p:cNvPr id="116" name="SMARTInkShape-3352"/>
            <p:cNvSpPr/>
            <p:nvPr>
              <p:custDataLst>
                <p:tags r:id="rId154"/>
              </p:custDataLst>
            </p:nvPr>
          </p:nvSpPr>
          <p:spPr>
            <a:xfrm>
              <a:off x="2415597" y="4154044"/>
              <a:ext cx="88672" cy="291357"/>
            </a:xfrm>
            <a:custGeom>
              <a:avLst/>
              <a:gdLst/>
              <a:ahLst/>
              <a:cxnLst/>
              <a:rect l="0" t="0" r="0" b="0"/>
              <a:pathLst>
                <a:path w="88672" h="291357">
                  <a:moveTo>
                    <a:pt x="73603" y="11556"/>
                  </a:moveTo>
                  <a:lnTo>
                    <a:pt x="73603" y="11556"/>
                  </a:lnTo>
                  <a:lnTo>
                    <a:pt x="64765" y="2718"/>
                  </a:lnTo>
                  <a:lnTo>
                    <a:pt x="58856" y="572"/>
                  </a:lnTo>
                  <a:lnTo>
                    <a:pt x="55305" y="0"/>
                  </a:lnTo>
                  <a:lnTo>
                    <a:pt x="40195" y="2566"/>
                  </a:lnTo>
                  <a:lnTo>
                    <a:pt x="16831" y="14824"/>
                  </a:lnTo>
                  <a:lnTo>
                    <a:pt x="6978" y="22651"/>
                  </a:lnTo>
                  <a:lnTo>
                    <a:pt x="1659" y="34596"/>
                  </a:lnTo>
                  <a:lnTo>
                    <a:pt x="0" y="49313"/>
                  </a:lnTo>
                  <a:lnTo>
                    <a:pt x="4444" y="74876"/>
                  </a:lnTo>
                  <a:lnTo>
                    <a:pt x="19245" y="109340"/>
                  </a:lnTo>
                  <a:lnTo>
                    <a:pt x="39779" y="148400"/>
                  </a:lnTo>
                  <a:lnTo>
                    <a:pt x="61957" y="187956"/>
                  </a:lnTo>
                  <a:lnTo>
                    <a:pt x="82652" y="222777"/>
                  </a:lnTo>
                  <a:lnTo>
                    <a:pt x="88671" y="244806"/>
                  </a:lnTo>
                  <a:lnTo>
                    <a:pt x="87826" y="258451"/>
                  </a:lnTo>
                  <a:lnTo>
                    <a:pt x="80012" y="278032"/>
                  </a:lnTo>
                  <a:lnTo>
                    <a:pt x="72689" y="287093"/>
                  </a:lnTo>
                  <a:lnTo>
                    <a:pt x="68760" y="290498"/>
                  </a:lnTo>
                  <a:lnTo>
                    <a:pt x="63319" y="291356"/>
                  </a:lnTo>
                  <a:lnTo>
                    <a:pt x="49747" y="288546"/>
                  </a:lnTo>
                  <a:lnTo>
                    <a:pt x="38071" y="278832"/>
                  </a:lnTo>
                  <a:lnTo>
                    <a:pt x="32981" y="272290"/>
                  </a:lnTo>
                  <a:lnTo>
                    <a:pt x="22803" y="2274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3353"/>
            <p:cNvSpPr/>
            <p:nvPr>
              <p:custDataLst>
                <p:tags r:id="rId155"/>
              </p:custDataLst>
            </p:nvPr>
          </p:nvSpPr>
          <p:spPr>
            <a:xfrm>
              <a:off x="2644840" y="4141345"/>
              <a:ext cx="53911" cy="330721"/>
            </a:xfrm>
            <a:custGeom>
              <a:avLst/>
              <a:gdLst/>
              <a:ahLst/>
              <a:cxnLst/>
              <a:rect l="0" t="0" r="0" b="0"/>
              <a:pathLst>
                <a:path w="53911" h="330721">
                  <a:moveTo>
                    <a:pt x="3110" y="11555"/>
                  </a:moveTo>
                  <a:lnTo>
                    <a:pt x="3110" y="11555"/>
                  </a:lnTo>
                  <a:lnTo>
                    <a:pt x="11948" y="2717"/>
                  </a:lnTo>
                  <a:lnTo>
                    <a:pt x="12530" y="1430"/>
                  </a:lnTo>
                  <a:lnTo>
                    <a:pt x="12212" y="571"/>
                  </a:lnTo>
                  <a:lnTo>
                    <a:pt x="11295" y="0"/>
                  </a:lnTo>
                  <a:lnTo>
                    <a:pt x="10683" y="323"/>
                  </a:lnTo>
                  <a:lnTo>
                    <a:pt x="10004" y="2565"/>
                  </a:lnTo>
                  <a:lnTo>
                    <a:pt x="9507" y="43697"/>
                  </a:lnTo>
                  <a:lnTo>
                    <a:pt x="9469" y="86970"/>
                  </a:lnTo>
                  <a:lnTo>
                    <a:pt x="9462" y="125621"/>
                  </a:lnTo>
                  <a:lnTo>
                    <a:pt x="6089" y="169867"/>
                  </a:lnTo>
                  <a:lnTo>
                    <a:pt x="3993" y="210549"/>
                  </a:lnTo>
                  <a:lnTo>
                    <a:pt x="0" y="251609"/>
                  </a:lnTo>
                  <a:lnTo>
                    <a:pt x="1091" y="290586"/>
                  </a:lnTo>
                  <a:lnTo>
                    <a:pt x="5883" y="318833"/>
                  </a:lnTo>
                  <a:lnTo>
                    <a:pt x="9192" y="324357"/>
                  </a:lnTo>
                  <a:lnTo>
                    <a:pt x="13515" y="328039"/>
                  </a:lnTo>
                  <a:lnTo>
                    <a:pt x="18513" y="330495"/>
                  </a:lnTo>
                  <a:lnTo>
                    <a:pt x="23256" y="330720"/>
                  </a:lnTo>
                  <a:lnTo>
                    <a:pt x="32290" y="327208"/>
                  </a:lnTo>
                  <a:lnTo>
                    <a:pt x="53910" y="2846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3354"/>
            <p:cNvSpPr/>
            <p:nvPr>
              <p:custDataLst>
                <p:tags r:id="rId156"/>
              </p:custDataLst>
            </p:nvPr>
          </p:nvSpPr>
          <p:spPr>
            <a:xfrm>
              <a:off x="2642483" y="4330700"/>
              <a:ext cx="88018" cy="12701"/>
            </a:xfrm>
            <a:custGeom>
              <a:avLst/>
              <a:gdLst/>
              <a:ahLst/>
              <a:cxnLst/>
              <a:rect l="0" t="0" r="0" b="0"/>
              <a:pathLst>
                <a:path w="88018" h="12701">
                  <a:moveTo>
                    <a:pt x="5467" y="12700"/>
                  </a:moveTo>
                  <a:lnTo>
                    <a:pt x="5467" y="12700"/>
                  </a:lnTo>
                  <a:lnTo>
                    <a:pt x="0" y="12700"/>
                  </a:lnTo>
                  <a:lnTo>
                    <a:pt x="2749" y="9329"/>
                  </a:lnTo>
                  <a:lnTo>
                    <a:pt x="18146" y="3861"/>
                  </a:lnTo>
                  <a:lnTo>
                    <a:pt x="880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3355"/>
            <p:cNvSpPr/>
            <p:nvPr>
              <p:custDataLst>
                <p:tags r:id="rId157"/>
              </p:custDataLst>
            </p:nvPr>
          </p:nvSpPr>
          <p:spPr>
            <a:xfrm>
              <a:off x="2764941" y="4319937"/>
              <a:ext cx="79860" cy="112364"/>
            </a:xfrm>
            <a:custGeom>
              <a:avLst/>
              <a:gdLst/>
              <a:ahLst/>
              <a:cxnLst/>
              <a:rect l="0" t="0" r="0" b="0"/>
              <a:pathLst>
                <a:path w="79860" h="112364">
                  <a:moveTo>
                    <a:pt x="3659" y="61563"/>
                  </a:moveTo>
                  <a:lnTo>
                    <a:pt x="3659" y="61563"/>
                  </a:lnTo>
                  <a:lnTo>
                    <a:pt x="0" y="65221"/>
                  </a:lnTo>
                  <a:lnTo>
                    <a:pt x="13151" y="55442"/>
                  </a:lnTo>
                  <a:lnTo>
                    <a:pt x="48385" y="33860"/>
                  </a:lnTo>
                  <a:lnTo>
                    <a:pt x="67083" y="11719"/>
                  </a:lnTo>
                  <a:lnTo>
                    <a:pt x="70653" y="4603"/>
                  </a:lnTo>
                  <a:lnTo>
                    <a:pt x="69488" y="2423"/>
                  </a:lnTo>
                  <a:lnTo>
                    <a:pt x="66595" y="970"/>
                  </a:lnTo>
                  <a:lnTo>
                    <a:pt x="62550" y="0"/>
                  </a:lnTo>
                  <a:lnTo>
                    <a:pt x="54292" y="805"/>
                  </a:lnTo>
                  <a:lnTo>
                    <a:pt x="39828" y="7107"/>
                  </a:lnTo>
                  <a:lnTo>
                    <a:pt x="34121" y="10442"/>
                  </a:lnTo>
                  <a:lnTo>
                    <a:pt x="24018" y="23556"/>
                  </a:lnTo>
                  <a:lnTo>
                    <a:pt x="9405" y="53977"/>
                  </a:lnTo>
                  <a:lnTo>
                    <a:pt x="9976" y="71126"/>
                  </a:lnTo>
                  <a:lnTo>
                    <a:pt x="15639" y="88392"/>
                  </a:lnTo>
                  <a:lnTo>
                    <a:pt x="25211" y="100768"/>
                  </a:lnTo>
                  <a:lnTo>
                    <a:pt x="79859" y="1123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3356"/>
            <p:cNvSpPr/>
            <p:nvPr>
              <p:custDataLst>
                <p:tags r:id="rId158"/>
              </p:custDataLst>
            </p:nvPr>
          </p:nvSpPr>
          <p:spPr>
            <a:xfrm>
              <a:off x="2883802" y="4304188"/>
              <a:ext cx="131753" cy="295458"/>
            </a:xfrm>
            <a:custGeom>
              <a:avLst/>
              <a:gdLst/>
              <a:ahLst/>
              <a:cxnLst/>
              <a:rect l="0" t="0" r="0" b="0"/>
              <a:pathLst>
                <a:path w="131753" h="295458">
                  <a:moveTo>
                    <a:pt x="37198" y="77312"/>
                  </a:moveTo>
                  <a:lnTo>
                    <a:pt x="37198" y="77312"/>
                  </a:lnTo>
                  <a:lnTo>
                    <a:pt x="37198" y="73941"/>
                  </a:lnTo>
                  <a:lnTo>
                    <a:pt x="37198" y="78586"/>
                  </a:lnTo>
                  <a:lnTo>
                    <a:pt x="33435" y="85169"/>
                  </a:lnTo>
                  <a:lnTo>
                    <a:pt x="30456" y="88900"/>
                  </a:lnTo>
                  <a:lnTo>
                    <a:pt x="18375" y="128036"/>
                  </a:lnTo>
                  <a:lnTo>
                    <a:pt x="9726" y="168705"/>
                  </a:lnTo>
                  <a:lnTo>
                    <a:pt x="4130" y="213081"/>
                  </a:lnTo>
                  <a:lnTo>
                    <a:pt x="92" y="260215"/>
                  </a:lnTo>
                  <a:lnTo>
                    <a:pt x="0" y="290326"/>
                  </a:lnTo>
                  <a:lnTo>
                    <a:pt x="1110" y="293405"/>
                  </a:lnTo>
                  <a:lnTo>
                    <a:pt x="2556" y="295457"/>
                  </a:lnTo>
                  <a:lnTo>
                    <a:pt x="7926" y="284567"/>
                  </a:lnTo>
                  <a:lnTo>
                    <a:pt x="17000" y="248788"/>
                  </a:lnTo>
                  <a:lnTo>
                    <a:pt x="22577" y="217729"/>
                  </a:lnTo>
                  <a:lnTo>
                    <a:pt x="29759" y="182758"/>
                  </a:lnTo>
                  <a:lnTo>
                    <a:pt x="38365" y="140854"/>
                  </a:lnTo>
                  <a:lnTo>
                    <a:pt x="48754" y="95982"/>
                  </a:lnTo>
                  <a:lnTo>
                    <a:pt x="60769" y="53681"/>
                  </a:lnTo>
                  <a:lnTo>
                    <a:pt x="76637" y="17707"/>
                  </a:lnTo>
                  <a:lnTo>
                    <a:pt x="86712" y="4959"/>
                  </a:lnTo>
                  <a:lnTo>
                    <a:pt x="91374" y="1560"/>
                  </a:lnTo>
                  <a:lnTo>
                    <a:pt x="96599" y="0"/>
                  </a:lnTo>
                  <a:lnTo>
                    <a:pt x="108049" y="147"/>
                  </a:lnTo>
                  <a:lnTo>
                    <a:pt x="120192" y="10091"/>
                  </a:lnTo>
                  <a:lnTo>
                    <a:pt x="126394" y="17681"/>
                  </a:lnTo>
                  <a:lnTo>
                    <a:pt x="131404" y="33641"/>
                  </a:lnTo>
                  <a:lnTo>
                    <a:pt x="131752" y="41848"/>
                  </a:lnTo>
                  <a:lnTo>
                    <a:pt x="122128" y="73625"/>
                  </a:lnTo>
                  <a:lnTo>
                    <a:pt x="102501" y="99738"/>
                  </a:lnTo>
                  <a:lnTo>
                    <a:pt x="56248" y="1154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3357"/>
            <p:cNvSpPr/>
            <p:nvPr>
              <p:custDataLst>
                <p:tags r:id="rId159"/>
              </p:custDataLst>
            </p:nvPr>
          </p:nvSpPr>
          <p:spPr>
            <a:xfrm>
              <a:off x="3625850" y="4375150"/>
              <a:ext cx="12701" cy="6351"/>
            </a:xfrm>
            <a:custGeom>
              <a:avLst/>
              <a:gdLst/>
              <a:ahLst/>
              <a:cxnLst/>
              <a:rect l="0" t="0" r="0" b="0"/>
              <a:pathLst>
                <a:path w="12701" h="6351">
                  <a:moveTo>
                    <a:pt x="12700" y="0"/>
                  </a:moveTo>
                  <a:lnTo>
                    <a:pt x="12700" y="0"/>
                  </a:lnTo>
                  <a:lnTo>
                    <a:pt x="9329" y="3371"/>
                  </a:lnTo>
                  <a:lnTo>
                    <a:pt x="5792" y="5026"/>
                  </a:lnTo>
                  <a:lnTo>
                    <a:pt x="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3358"/>
            <p:cNvSpPr/>
            <p:nvPr>
              <p:custDataLst>
                <p:tags r:id="rId160"/>
              </p:custDataLst>
            </p:nvPr>
          </p:nvSpPr>
          <p:spPr>
            <a:xfrm>
              <a:off x="3632200" y="4273550"/>
              <a:ext cx="1" cy="31751"/>
            </a:xfrm>
            <a:custGeom>
              <a:avLst/>
              <a:gdLst/>
              <a:ahLst/>
              <a:cxnLst/>
              <a:rect l="0" t="0" r="0" b="0"/>
              <a:pathLst>
                <a:path w="1" h="31751">
                  <a:moveTo>
                    <a:pt x="0" y="0"/>
                  </a:moveTo>
                  <a:lnTo>
                    <a:pt x="0" y="0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3359"/>
            <p:cNvSpPr/>
            <p:nvPr>
              <p:custDataLst>
                <p:tags r:id="rId161"/>
              </p:custDataLst>
            </p:nvPr>
          </p:nvSpPr>
          <p:spPr>
            <a:xfrm>
              <a:off x="2483352" y="4483100"/>
              <a:ext cx="1040899" cy="94647"/>
            </a:xfrm>
            <a:custGeom>
              <a:avLst/>
              <a:gdLst/>
              <a:ahLst/>
              <a:cxnLst/>
              <a:rect l="0" t="0" r="0" b="0"/>
              <a:pathLst>
                <a:path w="1040899" h="94647">
                  <a:moveTo>
                    <a:pt x="50298" y="82550"/>
                  </a:moveTo>
                  <a:lnTo>
                    <a:pt x="50298" y="82550"/>
                  </a:lnTo>
                  <a:lnTo>
                    <a:pt x="4896" y="88638"/>
                  </a:lnTo>
                  <a:lnTo>
                    <a:pt x="1686" y="89431"/>
                  </a:lnTo>
                  <a:lnTo>
                    <a:pt x="251" y="90665"/>
                  </a:lnTo>
                  <a:lnTo>
                    <a:pt x="0" y="92193"/>
                  </a:lnTo>
                  <a:lnTo>
                    <a:pt x="30720" y="94646"/>
                  </a:lnTo>
                  <a:lnTo>
                    <a:pt x="68172" y="94365"/>
                  </a:lnTo>
                  <a:lnTo>
                    <a:pt x="115029" y="90189"/>
                  </a:lnTo>
                  <a:lnTo>
                    <a:pt x="154144" y="85519"/>
                  </a:lnTo>
                  <a:lnTo>
                    <a:pt x="197013" y="77079"/>
                  </a:lnTo>
                  <a:lnTo>
                    <a:pt x="242877" y="70110"/>
                  </a:lnTo>
                  <a:lnTo>
                    <a:pt x="276294" y="65732"/>
                  </a:lnTo>
                  <a:lnTo>
                    <a:pt x="312313" y="61434"/>
                  </a:lnTo>
                  <a:lnTo>
                    <a:pt x="351369" y="57173"/>
                  </a:lnTo>
                  <a:lnTo>
                    <a:pt x="391541" y="52221"/>
                  </a:lnTo>
                  <a:lnTo>
                    <a:pt x="430561" y="45317"/>
                  </a:lnTo>
                  <a:lnTo>
                    <a:pt x="470952" y="39426"/>
                  </a:lnTo>
                  <a:lnTo>
                    <a:pt x="512422" y="34456"/>
                  </a:lnTo>
                  <a:lnTo>
                    <a:pt x="554372" y="29895"/>
                  </a:lnTo>
                  <a:lnTo>
                    <a:pt x="596535" y="27398"/>
                  </a:lnTo>
                  <a:lnTo>
                    <a:pt x="637381" y="25582"/>
                  </a:lnTo>
                  <a:lnTo>
                    <a:pt x="674349" y="22424"/>
                  </a:lnTo>
                  <a:lnTo>
                    <a:pt x="711477" y="18667"/>
                  </a:lnTo>
                  <a:lnTo>
                    <a:pt x="747733" y="15352"/>
                  </a:lnTo>
                  <a:lnTo>
                    <a:pt x="780309" y="13879"/>
                  </a:lnTo>
                  <a:lnTo>
                    <a:pt x="826417" y="13049"/>
                  </a:lnTo>
                  <a:lnTo>
                    <a:pt x="867987" y="12803"/>
                  </a:lnTo>
                  <a:lnTo>
                    <a:pt x="899843" y="12746"/>
                  </a:lnTo>
                  <a:lnTo>
                    <a:pt x="933051" y="12720"/>
                  </a:lnTo>
                  <a:lnTo>
                    <a:pt x="972725" y="12706"/>
                  </a:lnTo>
                  <a:lnTo>
                    <a:pt x="1019755" y="10819"/>
                  </a:lnTo>
                  <a:lnTo>
                    <a:pt x="104089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5" name="SMARTInkShape-3360"/>
          <p:cNvSpPr/>
          <p:nvPr>
            <p:custDataLst>
              <p:tags r:id="rId4"/>
            </p:custDataLst>
          </p:nvPr>
        </p:nvSpPr>
        <p:spPr>
          <a:xfrm>
            <a:off x="3275735" y="4210490"/>
            <a:ext cx="185016" cy="221811"/>
          </a:xfrm>
          <a:custGeom>
            <a:avLst/>
            <a:gdLst/>
            <a:ahLst/>
            <a:cxnLst/>
            <a:rect l="0" t="0" r="0" b="0"/>
            <a:pathLst>
              <a:path w="185016" h="221811">
                <a:moveTo>
                  <a:pt x="7215" y="24960"/>
                </a:moveTo>
                <a:lnTo>
                  <a:pt x="7215" y="24960"/>
                </a:lnTo>
                <a:lnTo>
                  <a:pt x="3844" y="21589"/>
                </a:lnTo>
                <a:lnTo>
                  <a:pt x="2189" y="16171"/>
                </a:lnTo>
                <a:lnTo>
                  <a:pt x="1748" y="12750"/>
                </a:lnTo>
                <a:lnTo>
                  <a:pt x="3139" y="7069"/>
                </a:lnTo>
                <a:lnTo>
                  <a:pt x="4497" y="4566"/>
                </a:lnTo>
                <a:lnTo>
                  <a:pt x="15414" y="1784"/>
                </a:lnTo>
                <a:lnTo>
                  <a:pt x="47797" y="0"/>
                </a:lnTo>
                <a:lnTo>
                  <a:pt x="64527" y="5400"/>
                </a:lnTo>
                <a:lnTo>
                  <a:pt x="88150" y="19371"/>
                </a:lnTo>
                <a:lnTo>
                  <a:pt x="92575" y="33765"/>
                </a:lnTo>
                <a:lnTo>
                  <a:pt x="93755" y="43530"/>
                </a:lnTo>
                <a:lnTo>
                  <a:pt x="89421" y="63787"/>
                </a:lnTo>
                <a:lnTo>
                  <a:pt x="69393" y="102166"/>
                </a:lnTo>
                <a:lnTo>
                  <a:pt x="36909" y="138556"/>
                </a:lnTo>
                <a:lnTo>
                  <a:pt x="11434" y="164521"/>
                </a:lnTo>
                <a:lnTo>
                  <a:pt x="625" y="180297"/>
                </a:lnTo>
                <a:lnTo>
                  <a:pt x="0" y="184257"/>
                </a:lnTo>
                <a:lnTo>
                  <a:pt x="994" y="187603"/>
                </a:lnTo>
                <a:lnTo>
                  <a:pt x="3068" y="190538"/>
                </a:lnTo>
                <a:lnTo>
                  <a:pt x="41177" y="195955"/>
                </a:lnTo>
                <a:lnTo>
                  <a:pt x="84558" y="201207"/>
                </a:lnTo>
                <a:lnTo>
                  <a:pt x="124249" y="202453"/>
                </a:lnTo>
                <a:lnTo>
                  <a:pt x="164963" y="212132"/>
                </a:lnTo>
                <a:lnTo>
                  <a:pt x="185015" y="22181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2" name="SMARTInkShape-Group636"/>
          <p:cNvGrpSpPr/>
          <p:nvPr/>
        </p:nvGrpSpPr>
        <p:grpSpPr>
          <a:xfrm>
            <a:off x="4089400" y="4153563"/>
            <a:ext cx="889001" cy="499456"/>
            <a:chOff x="4089400" y="4153563"/>
            <a:chExt cx="889001" cy="499456"/>
          </a:xfrm>
        </p:grpSpPr>
        <p:sp>
          <p:nvSpPr>
            <p:cNvPr id="126" name="SMARTInkShape-3361"/>
            <p:cNvSpPr/>
            <p:nvPr>
              <p:custDataLst>
                <p:tags r:id="rId148"/>
              </p:custDataLst>
            </p:nvPr>
          </p:nvSpPr>
          <p:spPr>
            <a:xfrm>
              <a:off x="4773380" y="4229100"/>
              <a:ext cx="185971" cy="31751"/>
            </a:xfrm>
            <a:custGeom>
              <a:avLst/>
              <a:gdLst/>
              <a:ahLst/>
              <a:cxnLst/>
              <a:rect l="0" t="0" r="0" b="0"/>
              <a:pathLst>
                <a:path w="185971" h="31751">
                  <a:moveTo>
                    <a:pt x="8170" y="31750"/>
                  </a:moveTo>
                  <a:lnTo>
                    <a:pt x="8170" y="31750"/>
                  </a:lnTo>
                  <a:lnTo>
                    <a:pt x="0" y="31750"/>
                  </a:lnTo>
                  <a:lnTo>
                    <a:pt x="606" y="31750"/>
                  </a:lnTo>
                  <a:lnTo>
                    <a:pt x="48053" y="20919"/>
                  </a:lnTo>
                  <a:lnTo>
                    <a:pt x="85604" y="14743"/>
                  </a:lnTo>
                  <a:lnTo>
                    <a:pt x="124874" y="9150"/>
                  </a:lnTo>
                  <a:lnTo>
                    <a:pt x="1859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3362"/>
            <p:cNvSpPr/>
            <p:nvPr>
              <p:custDataLst>
                <p:tags r:id="rId149"/>
              </p:custDataLst>
            </p:nvPr>
          </p:nvSpPr>
          <p:spPr>
            <a:xfrm>
              <a:off x="4660900" y="4153563"/>
              <a:ext cx="317501" cy="290640"/>
            </a:xfrm>
            <a:custGeom>
              <a:avLst/>
              <a:gdLst/>
              <a:ahLst/>
              <a:cxnLst/>
              <a:rect l="0" t="0" r="0" b="0"/>
              <a:pathLst>
                <a:path w="317501" h="290640">
                  <a:moveTo>
                    <a:pt x="0" y="158087"/>
                  </a:moveTo>
                  <a:lnTo>
                    <a:pt x="0" y="158087"/>
                  </a:lnTo>
                  <a:lnTo>
                    <a:pt x="10126" y="138541"/>
                  </a:lnTo>
                  <a:lnTo>
                    <a:pt x="10983" y="138001"/>
                  </a:lnTo>
                  <a:lnTo>
                    <a:pt x="11555" y="138346"/>
                  </a:lnTo>
                  <a:lnTo>
                    <a:pt x="11232" y="139282"/>
                  </a:lnTo>
                  <a:lnTo>
                    <a:pt x="8990" y="142203"/>
                  </a:lnTo>
                  <a:lnTo>
                    <a:pt x="3211" y="185928"/>
                  </a:lnTo>
                  <a:lnTo>
                    <a:pt x="1339" y="223193"/>
                  </a:lnTo>
                  <a:lnTo>
                    <a:pt x="5551" y="259062"/>
                  </a:lnTo>
                  <a:lnTo>
                    <a:pt x="7934" y="262798"/>
                  </a:lnTo>
                  <a:lnTo>
                    <a:pt x="11639" y="264584"/>
                  </a:lnTo>
                  <a:lnTo>
                    <a:pt x="16226" y="265068"/>
                  </a:lnTo>
                  <a:lnTo>
                    <a:pt x="19990" y="263980"/>
                  </a:lnTo>
                  <a:lnTo>
                    <a:pt x="40175" y="244904"/>
                  </a:lnTo>
                  <a:lnTo>
                    <a:pt x="64173" y="201141"/>
                  </a:lnTo>
                  <a:lnTo>
                    <a:pt x="69351" y="179895"/>
                  </a:lnTo>
                  <a:lnTo>
                    <a:pt x="74911" y="227500"/>
                  </a:lnTo>
                  <a:lnTo>
                    <a:pt x="78684" y="237385"/>
                  </a:lnTo>
                  <a:lnTo>
                    <a:pt x="84595" y="244601"/>
                  </a:lnTo>
                  <a:lnTo>
                    <a:pt x="88146" y="247513"/>
                  </a:lnTo>
                  <a:lnTo>
                    <a:pt x="91925" y="248749"/>
                  </a:lnTo>
                  <a:lnTo>
                    <a:pt x="99887" y="248240"/>
                  </a:lnTo>
                  <a:lnTo>
                    <a:pt x="119045" y="233875"/>
                  </a:lnTo>
                  <a:lnTo>
                    <a:pt x="147162" y="186786"/>
                  </a:lnTo>
                  <a:lnTo>
                    <a:pt x="168299" y="148548"/>
                  </a:lnTo>
                  <a:lnTo>
                    <a:pt x="185357" y="103861"/>
                  </a:lnTo>
                  <a:lnTo>
                    <a:pt x="198568" y="59319"/>
                  </a:lnTo>
                  <a:lnTo>
                    <a:pt x="202285" y="18528"/>
                  </a:lnTo>
                  <a:lnTo>
                    <a:pt x="202223" y="1887"/>
                  </a:lnTo>
                  <a:lnTo>
                    <a:pt x="201137" y="331"/>
                  </a:lnTo>
                  <a:lnTo>
                    <a:pt x="199708" y="0"/>
                  </a:lnTo>
                  <a:lnTo>
                    <a:pt x="188437" y="38988"/>
                  </a:lnTo>
                  <a:lnTo>
                    <a:pt x="179070" y="73409"/>
                  </a:lnTo>
                  <a:lnTo>
                    <a:pt x="172955" y="115804"/>
                  </a:lnTo>
                  <a:lnTo>
                    <a:pt x="167383" y="163428"/>
                  </a:lnTo>
                  <a:lnTo>
                    <a:pt x="163669" y="210151"/>
                  </a:lnTo>
                  <a:lnTo>
                    <a:pt x="162089" y="239835"/>
                  </a:lnTo>
                  <a:lnTo>
                    <a:pt x="166820" y="272281"/>
                  </a:lnTo>
                  <a:lnTo>
                    <a:pt x="175037" y="285040"/>
                  </a:lnTo>
                  <a:lnTo>
                    <a:pt x="180897" y="288583"/>
                  </a:lnTo>
                  <a:lnTo>
                    <a:pt x="194934" y="290639"/>
                  </a:lnTo>
                  <a:lnTo>
                    <a:pt x="208698" y="285438"/>
                  </a:lnTo>
                  <a:lnTo>
                    <a:pt x="222577" y="273954"/>
                  </a:lnTo>
                  <a:lnTo>
                    <a:pt x="256046" y="226863"/>
                  </a:lnTo>
                  <a:lnTo>
                    <a:pt x="276699" y="179757"/>
                  </a:lnTo>
                  <a:lnTo>
                    <a:pt x="276894" y="176062"/>
                  </a:lnTo>
                  <a:lnTo>
                    <a:pt x="275229" y="170074"/>
                  </a:lnTo>
                  <a:lnTo>
                    <a:pt x="273091" y="169606"/>
                  </a:lnTo>
                  <a:lnTo>
                    <a:pt x="266953" y="172849"/>
                  </a:lnTo>
                  <a:lnTo>
                    <a:pt x="255565" y="189351"/>
                  </a:lnTo>
                  <a:lnTo>
                    <a:pt x="241784" y="225286"/>
                  </a:lnTo>
                  <a:lnTo>
                    <a:pt x="238693" y="242986"/>
                  </a:lnTo>
                  <a:lnTo>
                    <a:pt x="239671" y="257909"/>
                  </a:lnTo>
                  <a:lnTo>
                    <a:pt x="244339" y="267833"/>
                  </a:lnTo>
                  <a:lnTo>
                    <a:pt x="247559" y="271468"/>
                  </a:lnTo>
                  <a:lnTo>
                    <a:pt x="251823" y="273185"/>
                  </a:lnTo>
                  <a:lnTo>
                    <a:pt x="262205" y="273212"/>
                  </a:lnTo>
                  <a:lnTo>
                    <a:pt x="286691" y="265889"/>
                  </a:lnTo>
                  <a:lnTo>
                    <a:pt x="317500" y="2406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3363"/>
            <p:cNvSpPr/>
            <p:nvPr>
              <p:custDataLst>
                <p:tags r:id="rId150"/>
              </p:custDataLst>
            </p:nvPr>
          </p:nvSpPr>
          <p:spPr>
            <a:xfrm>
              <a:off x="4499118" y="4299266"/>
              <a:ext cx="104633" cy="120072"/>
            </a:xfrm>
            <a:custGeom>
              <a:avLst/>
              <a:gdLst/>
              <a:ahLst/>
              <a:cxnLst/>
              <a:rect l="0" t="0" r="0" b="0"/>
              <a:pathLst>
                <a:path w="104633" h="120072">
                  <a:moveTo>
                    <a:pt x="15732" y="25084"/>
                  </a:moveTo>
                  <a:lnTo>
                    <a:pt x="15732" y="25084"/>
                  </a:lnTo>
                  <a:lnTo>
                    <a:pt x="15732" y="8061"/>
                  </a:lnTo>
                  <a:lnTo>
                    <a:pt x="15026" y="55569"/>
                  </a:lnTo>
                  <a:lnTo>
                    <a:pt x="6893" y="97163"/>
                  </a:lnTo>
                  <a:lnTo>
                    <a:pt x="3089" y="118684"/>
                  </a:lnTo>
                  <a:lnTo>
                    <a:pt x="1659" y="119940"/>
                  </a:lnTo>
                  <a:lnTo>
                    <a:pt x="0" y="120071"/>
                  </a:lnTo>
                  <a:lnTo>
                    <a:pt x="38" y="110809"/>
                  </a:lnTo>
                  <a:lnTo>
                    <a:pt x="8413" y="69116"/>
                  </a:lnTo>
                  <a:lnTo>
                    <a:pt x="20845" y="24505"/>
                  </a:lnTo>
                  <a:lnTo>
                    <a:pt x="26471" y="10010"/>
                  </a:lnTo>
                  <a:lnTo>
                    <a:pt x="33675" y="1216"/>
                  </a:lnTo>
                  <a:lnTo>
                    <a:pt x="36866" y="0"/>
                  </a:lnTo>
                  <a:lnTo>
                    <a:pt x="39699" y="600"/>
                  </a:lnTo>
                  <a:lnTo>
                    <a:pt x="42294" y="2411"/>
                  </a:lnTo>
                  <a:lnTo>
                    <a:pt x="45176" y="10068"/>
                  </a:lnTo>
                  <a:lnTo>
                    <a:pt x="47027" y="32231"/>
                  </a:lnTo>
                  <a:lnTo>
                    <a:pt x="41382" y="79112"/>
                  </a:lnTo>
                  <a:lnTo>
                    <a:pt x="41206" y="74567"/>
                  </a:lnTo>
                  <a:lnTo>
                    <a:pt x="51991" y="50250"/>
                  </a:lnTo>
                  <a:lnTo>
                    <a:pt x="77249" y="12439"/>
                  </a:lnTo>
                  <a:lnTo>
                    <a:pt x="87523" y="5823"/>
                  </a:lnTo>
                  <a:lnTo>
                    <a:pt x="91815" y="4482"/>
                  </a:lnTo>
                  <a:lnTo>
                    <a:pt x="95382" y="4294"/>
                  </a:lnTo>
                  <a:lnTo>
                    <a:pt x="98465" y="4874"/>
                  </a:lnTo>
                  <a:lnTo>
                    <a:pt x="100521" y="7377"/>
                  </a:lnTo>
                  <a:lnTo>
                    <a:pt x="102805" y="15803"/>
                  </a:lnTo>
                  <a:lnTo>
                    <a:pt x="104471" y="59623"/>
                  </a:lnTo>
                  <a:lnTo>
                    <a:pt x="104632" y="949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3364"/>
            <p:cNvSpPr/>
            <p:nvPr>
              <p:custDataLst>
                <p:tags r:id="rId151"/>
              </p:custDataLst>
            </p:nvPr>
          </p:nvSpPr>
          <p:spPr>
            <a:xfrm>
              <a:off x="4238282" y="4282617"/>
              <a:ext cx="92419" cy="138750"/>
            </a:xfrm>
            <a:custGeom>
              <a:avLst/>
              <a:gdLst/>
              <a:ahLst/>
              <a:cxnLst/>
              <a:rect l="0" t="0" r="0" b="0"/>
              <a:pathLst>
                <a:path w="92419" h="138750">
                  <a:moveTo>
                    <a:pt x="35268" y="67133"/>
                  </a:moveTo>
                  <a:lnTo>
                    <a:pt x="35268" y="67133"/>
                  </a:lnTo>
                  <a:lnTo>
                    <a:pt x="26430" y="75971"/>
                  </a:lnTo>
                  <a:lnTo>
                    <a:pt x="25143" y="76553"/>
                  </a:lnTo>
                  <a:lnTo>
                    <a:pt x="24285" y="76235"/>
                  </a:lnTo>
                  <a:lnTo>
                    <a:pt x="23713" y="75318"/>
                  </a:lnTo>
                  <a:lnTo>
                    <a:pt x="24037" y="74706"/>
                  </a:lnTo>
                  <a:lnTo>
                    <a:pt x="26278" y="74026"/>
                  </a:lnTo>
                  <a:lnTo>
                    <a:pt x="55332" y="35459"/>
                  </a:lnTo>
                  <a:lnTo>
                    <a:pt x="62458" y="20824"/>
                  </a:lnTo>
                  <a:lnTo>
                    <a:pt x="63110" y="11038"/>
                  </a:lnTo>
                  <a:lnTo>
                    <a:pt x="62296" y="6453"/>
                  </a:lnTo>
                  <a:lnTo>
                    <a:pt x="60342" y="3396"/>
                  </a:lnTo>
                  <a:lnTo>
                    <a:pt x="57629" y="1359"/>
                  </a:lnTo>
                  <a:lnTo>
                    <a:pt x="54408" y="0"/>
                  </a:lnTo>
                  <a:lnTo>
                    <a:pt x="50145" y="1211"/>
                  </a:lnTo>
                  <a:lnTo>
                    <a:pt x="22018" y="24036"/>
                  </a:lnTo>
                  <a:lnTo>
                    <a:pt x="6726" y="52246"/>
                  </a:lnTo>
                  <a:lnTo>
                    <a:pt x="0" y="84046"/>
                  </a:lnTo>
                  <a:lnTo>
                    <a:pt x="2189" y="101461"/>
                  </a:lnTo>
                  <a:lnTo>
                    <a:pt x="4749" y="109068"/>
                  </a:lnTo>
                  <a:lnTo>
                    <a:pt x="17000" y="121284"/>
                  </a:lnTo>
                  <a:lnTo>
                    <a:pt x="43497" y="137253"/>
                  </a:lnTo>
                  <a:lnTo>
                    <a:pt x="55153" y="138749"/>
                  </a:lnTo>
                  <a:lnTo>
                    <a:pt x="61225" y="138160"/>
                  </a:lnTo>
                  <a:lnTo>
                    <a:pt x="92418" y="1179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3365"/>
            <p:cNvSpPr/>
            <p:nvPr>
              <p:custDataLst>
                <p:tags r:id="rId152"/>
              </p:custDataLst>
            </p:nvPr>
          </p:nvSpPr>
          <p:spPr>
            <a:xfrm>
              <a:off x="4356100" y="4267200"/>
              <a:ext cx="88901" cy="157633"/>
            </a:xfrm>
            <a:custGeom>
              <a:avLst/>
              <a:gdLst/>
              <a:ahLst/>
              <a:cxnLst/>
              <a:rect l="0" t="0" r="0" b="0"/>
              <a:pathLst>
                <a:path w="88901" h="157633">
                  <a:moveTo>
                    <a:pt x="0" y="38100"/>
                  </a:moveTo>
                  <a:lnTo>
                    <a:pt x="0" y="38100"/>
                  </a:lnTo>
                  <a:lnTo>
                    <a:pt x="0" y="29262"/>
                  </a:lnTo>
                  <a:lnTo>
                    <a:pt x="1411" y="27269"/>
                  </a:lnTo>
                  <a:lnTo>
                    <a:pt x="6742" y="23173"/>
                  </a:lnTo>
                  <a:lnTo>
                    <a:pt x="14305" y="20272"/>
                  </a:lnTo>
                  <a:lnTo>
                    <a:pt x="20704" y="21474"/>
                  </a:lnTo>
                  <a:lnTo>
                    <a:pt x="30358" y="26118"/>
                  </a:lnTo>
                  <a:lnTo>
                    <a:pt x="36776" y="32069"/>
                  </a:lnTo>
                  <a:lnTo>
                    <a:pt x="50878" y="51286"/>
                  </a:lnTo>
                  <a:lnTo>
                    <a:pt x="57420" y="66773"/>
                  </a:lnTo>
                  <a:lnTo>
                    <a:pt x="62299" y="112098"/>
                  </a:lnTo>
                  <a:lnTo>
                    <a:pt x="61733" y="137166"/>
                  </a:lnTo>
                  <a:lnTo>
                    <a:pt x="56600" y="151274"/>
                  </a:lnTo>
                  <a:lnTo>
                    <a:pt x="53961" y="155177"/>
                  </a:lnTo>
                  <a:lnTo>
                    <a:pt x="51496" y="157073"/>
                  </a:lnTo>
                  <a:lnTo>
                    <a:pt x="49147" y="157632"/>
                  </a:lnTo>
                  <a:lnTo>
                    <a:pt x="47582" y="155182"/>
                  </a:lnTo>
                  <a:lnTo>
                    <a:pt x="44862" y="123298"/>
                  </a:lnTo>
                  <a:lnTo>
                    <a:pt x="53965" y="76906"/>
                  </a:lnTo>
                  <a:lnTo>
                    <a:pt x="63183" y="43169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3366"/>
            <p:cNvSpPr/>
            <p:nvPr>
              <p:custDataLst>
                <p:tags r:id="rId153"/>
              </p:custDataLst>
            </p:nvPr>
          </p:nvSpPr>
          <p:spPr>
            <a:xfrm>
              <a:off x="4089400" y="4276704"/>
              <a:ext cx="99645" cy="376315"/>
            </a:xfrm>
            <a:custGeom>
              <a:avLst/>
              <a:gdLst/>
              <a:ahLst/>
              <a:cxnLst/>
              <a:rect l="0" t="0" r="0" b="0"/>
              <a:pathLst>
                <a:path w="99645" h="376315">
                  <a:moveTo>
                    <a:pt x="0" y="92096"/>
                  </a:moveTo>
                  <a:lnTo>
                    <a:pt x="0" y="92096"/>
                  </a:lnTo>
                  <a:lnTo>
                    <a:pt x="3371" y="92096"/>
                  </a:lnTo>
                  <a:lnTo>
                    <a:pt x="4364" y="92801"/>
                  </a:lnTo>
                  <a:lnTo>
                    <a:pt x="5026" y="93977"/>
                  </a:lnTo>
                  <a:lnTo>
                    <a:pt x="5958" y="100885"/>
                  </a:lnTo>
                  <a:lnTo>
                    <a:pt x="10662" y="139506"/>
                  </a:lnTo>
                  <a:lnTo>
                    <a:pt x="14179" y="183044"/>
                  </a:lnTo>
                  <a:lnTo>
                    <a:pt x="18088" y="225458"/>
                  </a:lnTo>
                  <a:lnTo>
                    <a:pt x="23224" y="271153"/>
                  </a:lnTo>
                  <a:lnTo>
                    <a:pt x="24970" y="315299"/>
                  </a:lnTo>
                  <a:lnTo>
                    <a:pt x="25315" y="355143"/>
                  </a:lnTo>
                  <a:lnTo>
                    <a:pt x="25374" y="374490"/>
                  </a:lnTo>
                  <a:lnTo>
                    <a:pt x="24678" y="376314"/>
                  </a:lnTo>
                  <a:lnTo>
                    <a:pt x="23507" y="376119"/>
                  </a:lnTo>
                  <a:lnTo>
                    <a:pt x="22022" y="374578"/>
                  </a:lnTo>
                  <a:lnTo>
                    <a:pt x="17560" y="328575"/>
                  </a:lnTo>
                  <a:lnTo>
                    <a:pt x="14140" y="287517"/>
                  </a:lnTo>
                  <a:lnTo>
                    <a:pt x="13126" y="247836"/>
                  </a:lnTo>
                  <a:lnTo>
                    <a:pt x="12826" y="208091"/>
                  </a:lnTo>
                  <a:lnTo>
                    <a:pt x="14618" y="160567"/>
                  </a:lnTo>
                  <a:lnTo>
                    <a:pt x="19618" y="118263"/>
                  </a:lnTo>
                  <a:lnTo>
                    <a:pt x="27629" y="71943"/>
                  </a:lnTo>
                  <a:lnTo>
                    <a:pt x="40226" y="25360"/>
                  </a:lnTo>
                  <a:lnTo>
                    <a:pt x="49940" y="7490"/>
                  </a:lnTo>
                  <a:lnTo>
                    <a:pt x="54460" y="3942"/>
                  </a:lnTo>
                  <a:lnTo>
                    <a:pt x="65127" y="0"/>
                  </a:lnTo>
                  <a:lnTo>
                    <a:pt x="70934" y="1065"/>
                  </a:lnTo>
                  <a:lnTo>
                    <a:pt x="83032" y="7893"/>
                  </a:lnTo>
                  <a:lnTo>
                    <a:pt x="91701" y="17984"/>
                  </a:lnTo>
                  <a:lnTo>
                    <a:pt x="95001" y="23638"/>
                  </a:lnTo>
                  <a:lnTo>
                    <a:pt x="99644" y="55192"/>
                  </a:lnTo>
                  <a:lnTo>
                    <a:pt x="97650" y="89080"/>
                  </a:lnTo>
                  <a:lnTo>
                    <a:pt x="85848" y="121462"/>
                  </a:lnTo>
                  <a:lnTo>
                    <a:pt x="68946" y="146658"/>
                  </a:lnTo>
                  <a:lnTo>
                    <a:pt x="54867" y="157032"/>
                  </a:lnTo>
                  <a:lnTo>
                    <a:pt x="47161" y="160787"/>
                  </a:lnTo>
                  <a:lnTo>
                    <a:pt x="39907" y="161879"/>
                  </a:lnTo>
                  <a:lnTo>
                    <a:pt x="26203" y="159329"/>
                  </a:lnTo>
                  <a:lnTo>
                    <a:pt x="21702" y="155968"/>
                  </a:lnTo>
                  <a:lnTo>
                    <a:pt x="12700" y="1365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SMARTInkShape-Group637"/>
          <p:cNvGrpSpPr/>
          <p:nvPr/>
        </p:nvGrpSpPr>
        <p:grpSpPr>
          <a:xfrm>
            <a:off x="5448426" y="4178639"/>
            <a:ext cx="741603" cy="272190"/>
            <a:chOff x="5448426" y="4178639"/>
            <a:chExt cx="741603" cy="272190"/>
          </a:xfrm>
        </p:grpSpPr>
        <p:sp>
          <p:nvSpPr>
            <p:cNvPr id="133" name="SMARTInkShape-3367"/>
            <p:cNvSpPr/>
            <p:nvPr>
              <p:custDataLst>
                <p:tags r:id="rId143"/>
              </p:custDataLst>
            </p:nvPr>
          </p:nvSpPr>
          <p:spPr>
            <a:xfrm>
              <a:off x="5480050" y="4219092"/>
              <a:ext cx="139701" cy="206859"/>
            </a:xfrm>
            <a:custGeom>
              <a:avLst/>
              <a:gdLst/>
              <a:ahLst/>
              <a:cxnLst/>
              <a:rect l="0" t="0" r="0" b="0"/>
              <a:pathLst>
                <a:path w="139701" h="206859">
                  <a:moveTo>
                    <a:pt x="0" y="3658"/>
                  </a:moveTo>
                  <a:lnTo>
                    <a:pt x="0" y="3658"/>
                  </a:lnTo>
                  <a:lnTo>
                    <a:pt x="0" y="0"/>
                  </a:lnTo>
                  <a:lnTo>
                    <a:pt x="0" y="1562"/>
                  </a:lnTo>
                  <a:lnTo>
                    <a:pt x="1882" y="4608"/>
                  </a:lnTo>
                  <a:lnTo>
                    <a:pt x="32895" y="45319"/>
                  </a:lnTo>
                  <a:lnTo>
                    <a:pt x="61090" y="88218"/>
                  </a:lnTo>
                  <a:lnTo>
                    <a:pt x="84184" y="127107"/>
                  </a:lnTo>
                  <a:lnTo>
                    <a:pt x="114515" y="173874"/>
                  </a:lnTo>
                  <a:lnTo>
                    <a:pt x="139700" y="2068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3368"/>
            <p:cNvSpPr/>
            <p:nvPr>
              <p:custDataLst>
                <p:tags r:id="rId144"/>
              </p:custDataLst>
            </p:nvPr>
          </p:nvSpPr>
          <p:spPr>
            <a:xfrm>
              <a:off x="5448426" y="4210933"/>
              <a:ext cx="187683" cy="218000"/>
            </a:xfrm>
            <a:custGeom>
              <a:avLst/>
              <a:gdLst/>
              <a:ahLst/>
              <a:cxnLst/>
              <a:rect l="0" t="0" r="0" b="0"/>
              <a:pathLst>
                <a:path w="187683" h="218000">
                  <a:moveTo>
                    <a:pt x="184024" y="5467"/>
                  </a:moveTo>
                  <a:lnTo>
                    <a:pt x="184024" y="5467"/>
                  </a:lnTo>
                  <a:lnTo>
                    <a:pt x="187395" y="2096"/>
                  </a:lnTo>
                  <a:lnTo>
                    <a:pt x="187682" y="1103"/>
                  </a:lnTo>
                  <a:lnTo>
                    <a:pt x="187168" y="441"/>
                  </a:lnTo>
                  <a:lnTo>
                    <a:pt x="186120" y="0"/>
                  </a:lnTo>
                  <a:lnTo>
                    <a:pt x="177903" y="2749"/>
                  </a:lnTo>
                  <a:lnTo>
                    <a:pt x="172366" y="8022"/>
                  </a:lnTo>
                  <a:lnTo>
                    <a:pt x="140791" y="50970"/>
                  </a:lnTo>
                  <a:lnTo>
                    <a:pt x="104752" y="97293"/>
                  </a:lnTo>
                  <a:lnTo>
                    <a:pt x="71418" y="136267"/>
                  </a:lnTo>
                  <a:lnTo>
                    <a:pt x="29125" y="179341"/>
                  </a:lnTo>
                  <a:lnTo>
                    <a:pt x="4006" y="207891"/>
                  </a:lnTo>
                  <a:lnTo>
                    <a:pt x="64" y="215377"/>
                  </a:lnTo>
                  <a:lnTo>
                    <a:pt x="0" y="217374"/>
                  </a:lnTo>
                  <a:lnTo>
                    <a:pt x="1370" y="217999"/>
                  </a:lnTo>
                  <a:lnTo>
                    <a:pt x="12574" y="2150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3369"/>
            <p:cNvSpPr/>
            <p:nvPr>
              <p:custDataLst>
                <p:tags r:id="rId145"/>
              </p:custDataLst>
            </p:nvPr>
          </p:nvSpPr>
          <p:spPr>
            <a:xfrm>
              <a:off x="5800813" y="4197350"/>
              <a:ext cx="122314" cy="212218"/>
            </a:xfrm>
            <a:custGeom>
              <a:avLst/>
              <a:gdLst/>
              <a:ahLst/>
              <a:cxnLst/>
              <a:rect l="0" t="0" r="0" b="0"/>
              <a:pathLst>
                <a:path w="122314" h="212218">
                  <a:moveTo>
                    <a:pt x="15787" y="0"/>
                  </a:moveTo>
                  <a:lnTo>
                    <a:pt x="15787" y="0"/>
                  </a:lnTo>
                  <a:lnTo>
                    <a:pt x="12416" y="3371"/>
                  </a:lnTo>
                  <a:lnTo>
                    <a:pt x="10761" y="8789"/>
                  </a:lnTo>
                  <a:lnTo>
                    <a:pt x="4047" y="55899"/>
                  </a:lnTo>
                  <a:lnTo>
                    <a:pt x="0" y="92684"/>
                  </a:lnTo>
                  <a:lnTo>
                    <a:pt x="1075" y="132590"/>
                  </a:lnTo>
                  <a:lnTo>
                    <a:pt x="8465" y="172450"/>
                  </a:lnTo>
                  <a:lnTo>
                    <a:pt x="15119" y="185065"/>
                  </a:lnTo>
                  <a:lnTo>
                    <a:pt x="33542" y="203471"/>
                  </a:lnTo>
                  <a:lnTo>
                    <a:pt x="45079" y="210376"/>
                  </a:lnTo>
                  <a:lnTo>
                    <a:pt x="50131" y="212217"/>
                  </a:lnTo>
                  <a:lnTo>
                    <a:pt x="65153" y="210500"/>
                  </a:lnTo>
                  <a:lnTo>
                    <a:pt x="81471" y="204328"/>
                  </a:lnTo>
                  <a:lnTo>
                    <a:pt x="93428" y="194529"/>
                  </a:lnTo>
                  <a:lnTo>
                    <a:pt x="111463" y="166999"/>
                  </a:lnTo>
                  <a:lnTo>
                    <a:pt x="120100" y="128660"/>
                  </a:lnTo>
                  <a:lnTo>
                    <a:pt x="122313" y="85961"/>
                  </a:lnTo>
                  <a:lnTo>
                    <a:pt x="116688" y="51814"/>
                  </a:lnTo>
                  <a:lnTo>
                    <a:pt x="107417" y="31884"/>
                  </a:lnTo>
                  <a:lnTo>
                    <a:pt x="106507" y="31133"/>
                  </a:lnTo>
                  <a:lnTo>
                    <a:pt x="105900" y="31339"/>
                  </a:lnTo>
                  <a:lnTo>
                    <a:pt x="106202" y="31476"/>
                  </a:lnTo>
                  <a:lnTo>
                    <a:pt x="108417" y="31628"/>
                  </a:lnTo>
                  <a:lnTo>
                    <a:pt x="117387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3370"/>
            <p:cNvSpPr/>
            <p:nvPr>
              <p:custDataLst>
                <p:tags r:id="rId146"/>
              </p:custDataLst>
            </p:nvPr>
          </p:nvSpPr>
          <p:spPr>
            <a:xfrm>
              <a:off x="6026251" y="4178639"/>
              <a:ext cx="88800" cy="145712"/>
            </a:xfrm>
            <a:custGeom>
              <a:avLst/>
              <a:gdLst/>
              <a:ahLst/>
              <a:cxnLst/>
              <a:rect l="0" t="0" r="0" b="0"/>
              <a:pathLst>
                <a:path w="88800" h="145712">
                  <a:moveTo>
                    <a:pt x="12599" y="12361"/>
                  </a:moveTo>
                  <a:lnTo>
                    <a:pt x="12599" y="12361"/>
                  </a:lnTo>
                  <a:lnTo>
                    <a:pt x="9228" y="12361"/>
                  </a:lnTo>
                  <a:lnTo>
                    <a:pt x="5692" y="10479"/>
                  </a:lnTo>
                  <a:lnTo>
                    <a:pt x="3760" y="8990"/>
                  </a:lnTo>
                  <a:lnTo>
                    <a:pt x="1615" y="5453"/>
                  </a:lnTo>
                  <a:lnTo>
                    <a:pt x="0" y="0"/>
                  </a:lnTo>
                  <a:lnTo>
                    <a:pt x="27659" y="45724"/>
                  </a:lnTo>
                  <a:lnTo>
                    <a:pt x="49754" y="88017"/>
                  </a:lnTo>
                  <a:lnTo>
                    <a:pt x="68205" y="125753"/>
                  </a:lnTo>
                  <a:lnTo>
                    <a:pt x="88799" y="1457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3371"/>
            <p:cNvSpPr/>
            <p:nvPr>
              <p:custDataLst>
                <p:tags r:id="rId147"/>
              </p:custDataLst>
            </p:nvPr>
          </p:nvSpPr>
          <p:spPr>
            <a:xfrm>
              <a:off x="6115127" y="4207258"/>
              <a:ext cx="74902" cy="243571"/>
            </a:xfrm>
            <a:custGeom>
              <a:avLst/>
              <a:gdLst/>
              <a:ahLst/>
              <a:cxnLst/>
              <a:rect l="0" t="0" r="0" b="0"/>
              <a:pathLst>
                <a:path w="74902" h="243571">
                  <a:moveTo>
                    <a:pt x="57073" y="28192"/>
                  </a:moveTo>
                  <a:lnTo>
                    <a:pt x="57073" y="28192"/>
                  </a:lnTo>
                  <a:lnTo>
                    <a:pt x="65912" y="13887"/>
                  </a:lnTo>
                  <a:lnTo>
                    <a:pt x="73374" y="5009"/>
                  </a:lnTo>
                  <a:lnTo>
                    <a:pt x="74901" y="720"/>
                  </a:lnTo>
                  <a:lnTo>
                    <a:pt x="74602" y="0"/>
                  </a:lnTo>
                  <a:lnTo>
                    <a:pt x="73699" y="225"/>
                  </a:lnTo>
                  <a:lnTo>
                    <a:pt x="42083" y="24416"/>
                  </a:lnTo>
                  <a:lnTo>
                    <a:pt x="15689" y="57714"/>
                  </a:lnTo>
                  <a:lnTo>
                    <a:pt x="7652" y="75772"/>
                  </a:lnTo>
                  <a:lnTo>
                    <a:pt x="6309" y="120317"/>
                  </a:lnTo>
                  <a:lnTo>
                    <a:pt x="6275" y="166410"/>
                  </a:lnTo>
                  <a:lnTo>
                    <a:pt x="2902" y="211329"/>
                  </a:lnTo>
                  <a:lnTo>
                    <a:pt x="0" y="242329"/>
                  </a:lnTo>
                  <a:lnTo>
                    <a:pt x="680" y="242917"/>
                  </a:lnTo>
                  <a:lnTo>
                    <a:pt x="3317" y="243570"/>
                  </a:lnTo>
                  <a:lnTo>
                    <a:pt x="8722" y="240097"/>
                  </a:lnTo>
                  <a:lnTo>
                    <a:pt x="25323" y="2186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SMARTInkShape-Group638"/>
          <p:cNvGrpSpPr/>
          <p:nvPr/>
        </p:nvGrpSpPr>
        <p:grpSpPr>
          <a:xfrm>
            <a:off x="6797605" y="4247692"/>
            <a:ext cx="174696" cy="165559"/>
            <a:chOff x="6797605" y="4247692"/>
            <a:chExt cx="174696" cy="165559"/>
          </a:xfrm>
        </p:grpSpPr>
        <p:sp>
          <p:nvSpPr>
            <p:cNvPr id="139" name="SMARTInkShape-3372"/>
            <p:cNvSpPr/>
            <p:nvPr>
              <p:custDataLst>
                <p:tags r:id="rId140"/>
              </p:custDataLst>
            </p:nvPr>
          </p:nvSpPr>
          <p:spPr>
            <a:xfrm>
              <a:off x="6800850" y="4324350"/>
              <a:ext cx="1" cy="88901"/>
            </a:xfrm>
            <a:custGeom>
              <a:avLst/>
              <a:gdLst/>
              <a:ahLst/>
              <a:cxnLst/>
              <a:rect l="0" t="0" r="0" b="0"/>
              <a:pathLst>
                <a:path w="1" h="88901">
                  <a:moveTo>
                    <a:pt x="0" y="0"/>
                  </a:moveTo>
                  <a:lnTo>
                    <a:pt x="0" y="0"/>
                  </a:lnTo>
                  <a:lnTo>
                    <a:pt x="0" y="43570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3373"/>
            <p:cNvSpPr/>
            <p:nvPr>
              <p:custDataLst>
                <p:tags r:id="rId141"/>
              </p:custDataLst>
            </p:nvPr>
          </p:nvSpPr>
          <p:spPr>
            <a:xfrm>
              <a:off x="6797605" y="4247692"/>
              <a:ext cx="6904" cy="44909"/>
            </a:xfrm>
            <a:custGeom>
              <a:avLst/>
              <a:gdLst/>
              <a:ahLst/>
              <a:cxnLst/>
              <a:rect l="0" t="0" r="0" b="0"/>
              <a:pathLst>
                <a:path w="6904" h="44909">
                  <a:moveTo>
                    <a:pt x="3245" y="44908"/>
                  </a:moveTo>
                  <a:lnTo>
                    <a:pt x="3245" y="44908"/>
                  </a:lnTo>
                  <a:lnTo>
                    <a:pt x="3950" y="34063"/>
                  </a:lnTo>
                  <a:lnTo>
                    <a:pt x="6903" y="19587"/>
                  </a:lnTo>
                  <a:lnTo>
                    <a:pt x="5340" y="12958"/>
                  </a:lnTo>
                  <a:lnTo>
                    <a:pt x="0" y="0"/>
                  </a:lnTo>
                  <a:lnTo>
                    <a:pt x="3245" y="4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3374"/>
            <p:cNvSpPr/>
            <p:nvPr>
              <p:custDataLst>
                <p:tags r:id="rId142"/>
              </p:custDataLst>
            </p:nvPr>
          </p:nvSpPr>
          <p:spPr>
            <a:xfrm>
              <a:off x="6851672" y="4279900"/>
              <a:ext cx="120629" cy="114301"/>
            </a:xfrm>
            <a:custGeom>
              <a:avLst/>
              <a:gdLst/>
              <a:ahLst/>
              <a:cxnLst/>
              <a:rect l="0" t="0" r="0" b="0"/>
              <a:pathLst>
                <a:path w="120629" h="114301">
                  <a:moveTo>
                    <a:pt x="6328" y="0"/>
                  </a:moveTo>
                  <a:lnTo>
                    <a:pt x="6328" y="0"/>
                  </a:lnTo>
                  <a:lnTo>
                    <a:pt x="5622" y="22782"/>
                  </a:lnTo>
                  <a:lnTo>
                    <a:pt x="240" y="69996"/>
                  </a:lnTo>
                  <a:lnTo>
                    <a:pt x="0" y="92382"/>
                  </a:lnTo>
                  <a:lnTo>
                    <a:pt x="3355" y="84287"/>
                  </a:lnTo>
                  <a:lnTo>
                    <a:pt x="9699" y="56542"/>
                  </a:lnTo>
                  <a:lnTo>
                    <a:pt x="21908" y="37920"/>
                  </a:lnTo>
                  <a:lnTo>
                    <a:pt x="37049" y="22759"/>
                  </a:lnTo>
                  <a:lnTo>
                    <a:pt x="41626" y="19406"/>
                  </a:lnTo>
                  <a:lnTo>
                    <a:pt x="48205" y="18582"/>
                  </a:lnTo>
                  <a:lnTo>
                    <a:pt x="64921" y="21429"/>
                  </a:lnTo>
                  <a:lnTo>
                    <a:pt x="80348" y="31161"/>
                  </a:lnTo>
                  <a:lnTo>
                    <a:pt x="92848" y="44894"/>
                  </a:lnTo>
                  <a:lnTo>
                    <a:pt x="112544" y="88375"/>
                  </a:lnTo>
                  <a:lnTo>
                    <a:pt x="120628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" name="SMARTInkShape-3375"/>
          <p:cNvSpPr/>
          <p:nvPr>
            <p:custDataLst>
              <p:tags r:id="rId5"/>
            </p:custDataLst>
          </p:nvPr>
        </p:nvSpPr>
        <p:spPr>
          <a:xfrm>
            <a:off x="7491468" y="4119170"/>
            <a:ext cx="325383" cy="312280"/>
          </a:xfrm>
          <a:custGeom>
            <a:avLst/>
            <a:gdLst/>
            <a:ahLst/>
            <a:cxnLst/>
            <a:rect l="0" t="0" r="0" b="0"/>
            <a:pathLst>
              <a:path w="325383" h="312280">
                <a:moveTo>
                  <a:pt x="84082" y="230580"/>
                </a:moveTo>
                <a:lnTo>
                  <a:pt x="84082" y="230580"/>
                </a:lnTo>
                <a:lnTo>
                  <a:pt x="83377" y="220441"/>
                </a:lnTo>
                <a:lnTo>
                  <a:pt x="75243" y="197355"/>
                </a:lnTo>
                <a:lnTo>
                  <a:pt x="69335" y="189238"/>
                </a:lnTo>
                <a:lnTo>
                  <a:pt x="65785" y="186085"/>
                </a:lnTo>
                <a:lnTo>
                  <a:pt x="56195" y="182583"/>
                </a:lnTo>
                <a:lnTo>
                  <a:pt x="45581" y="181731"/>
                </a:lnTo>
                <a:lnTo>
                  <a:pt x="36161" y="183705"/>
                </a:lnTo>
                <a:lnTo>
                  <a:pt x="19553" y="195524"/>
                </a:lnTo>
                <a:lnTo>
                  <a:pt x="7970" y="212432"/>
                </a:lnTo>
                <a:lnTo>
                  <a:pt x="68" y="237589"/>
                </a:lnTo>
                <a:lnTo>
                  <a:pt x="0" y="260644"/>
                </a:lnTo>
                <a:lnTo>
                  <a:pt x="6495" y="272398"/>
                </a:lnTo>
                <a:lnTo>
                  <a:pt x="11191" y="277509"/>
                </a:lnTo>
                <a:lnTo>
                  <a:pt x="17143" y="280210"/>
                </a:lnTo>
                <a:lnTo>
                  <a:pt x="31284" y="281331"/>
                </a:lnTo>
                <a:lnTo>
                  <a:pt x="43212" y="277595"/>
                </a:lnTo>
                <a:lnTo>
                  <a:pt x="53217" y="270526"/>
                </a:lnTo>
                <a:lnTo>
                  <a:pt x="66078" y="254645"/>
                </a:lnTo>
                <a:lnTo>
                  <a:pt x="73966" y="237240"/>
                </a:lnTo>
                <a:lnTo>
                  <a:pt x="77235" y="220708"/>
                </a:lnTo>
                <a:lnTo>
                  <a:pt x="76696" y="221177"/>
                </a:lnTo>
                <a:lnTo>
                  <a:pt x="74214" y="225460"/>
                </a:lnTo>
                <a:lnTo>
                  <a:pt x="73975" y="228577"/>
                </a:lnTo>
                <a:lnTo>
                  <a:pt x="80468" y="251178"/>
                </a:lnTo>
                <a:lnTo>
                  <a:pt x="86381" y="262397"/>
                </a:lnTo>
                <a:lnTo>
                  <a:pt x="96157" y="265887"/>
                </a:lnTo>
                <a:lnTo>
                  <a:pt x="102715" y="266818"/>
                </a:lnTo>
                <a:lnTo>
                  <a:pt x="113765" y="264089"/>
                </a:lnTo>
                <a:lnTo>
                  <a:pt x="123380" y="257468"/>
                </a:lnTo>
                <a:lnTo>
                  <a:pt x="153982" y="215075"/>
                </a:lnTo>
                <a:lnTo>
                  <a:pt x="167430" y="192119"/>
                </a:lnTo>
                <a:lnTo>
                  <a:pt x="180535" y="151591"/>
                </a:lnTo>
                <a:lnTo>
                  <a:pt x="189761" y="113142"/>
                </a:lnTo>
                <a:lnTo>
                  <a:pt x="195947" y="72072"/>
                </a:lnTo>
                <a:lnTo>
                  <a:pt x="198061" y="31227"/>
                </a:lnTo>
                <a:lnTo>
                  <a:pt x="197613" y="5562"/>
                </a:lnTo>
                <a:lnTo>
                  <a:pt x="196458" y="3662"/>
                </a:lnTo>
                <a:lnTo>
                  <a:pt x="194982" y="3102"/>
                </a:lnTo>
                <a:lnTo>
                  <a:pt x="186164" y="22538"/>
                </a:lnTo>
                <a:lnTo>
                  <a:pt x="175612" y="65621"/>
                </a:lnTo>
                <a:lnTo>
                  <a:pt x="164583" y="111508"/>
                </a:lnTo>
                <a:lnTo>
                  <a:pt x="158185" y="150771"/>
                </a:lnTo>
                <a:lnTo>
                  <a:pt x="155191" y="194782"/>
                </a:lnTo>
                <a:lnTo>
                  <a:pt x="150934" y="235730"/>
                </a:lnTo>
                <a:lnTo>
                  <a:pt x="153313" y="281013"/>
                </a:lnTo>
                <a:lnTo>
                  <a:pt x="156714" y="297444"/>
                </a:lnTo>
                <a:lnTo>
                  <a:pt x="162459" y="308040"/>
                </a:lnTo>
                <a:lnTo>
                  <a:pt x="165966" y="311854"/>
                </a:lnTo>
                <a:lnTo>
                  <a:pt x="171127" y="312279"/>
                </a:lnTo>
                <a:lnTo>
                  <a:pt x="184387" y="307107"/>
                </a:lnTo>
                <a:lnTo>
                  <a:pt x="213779" y="282882"/>
                </a:lnTo>
                <a:lnTo>
                  <a:pt x="241323" y="245089"/>
                </a:lnTo>
                <a:lnTo>
                  <a:pt x="264806" y="203443"/>
                </a:lnTo>
                <a:lnTo>
                  <a:pt x="284227" y="156257"/>
                </a:lnTo>
                <a:lnTo>
                  <a:pt x="300253" y="112289"/>
                </a:lnTo>
                <a:lnTo>
                  <a:pt x="313546" y="67668"/>
                </a:lnTo>
                <a:lnTo>
                  <a:pt x="321562" y="26696"/>
                </a:lnTo>
                <a:lnTo>
                  <a:pt x="323544" y="5462"/>
                </a:lnTo>
                <a:lnTo>
                  <a:pt x="322746" y="2184"/>
                </a:lnTo>
                <a:lnTo>
                  <a:pt x="321509" y="0"/>
                </a:lnTo>
                <a:lnTo>
                  <a:pt x="314488" y="8861"/>
                </a:lnTo>
                <a:lnTo>
                  <a:pt x="296105" y="52415"/>
                </a:lnTo>
                <a:lnTo>
                  <a:pt x="286525" y="97514"/>
                </a:lnTo>
                <a:lnTo>
                  <a:pt x="282590" y="133140"/>
                </a:lnTo>
                <a:lnTo>
                  <a:pt x="281423" y="178425"/>
                </a:lnTo>
                <a:lnTo>
                  <a:pt x="284448" y="221947"/>
                </a:lnTo>
                <a:lnTo>
                  <a:pt x="293816" y="268589"/>
                </a:lnTo>
                <a:lnTo>
                  <a:pt x="295871" y="277086"/>
                </a:lnTo>
                <a:lnTo>
                  <a:pt x="299358" y="283456"/>
                </a:lnTo>
                <a:lnTo>
                  <a:pt x="325382" y="30043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7" name="SMARTInkShape-Group641"/>
          <p:cNvGrpSpPr/>
          <p:nvPr/>
        </p:nvGrpSpPr>
        <p:grpSpPr>
          <a:xfrm>
            <a:off x="10217565" y="4255023"/>
            <a:ext cx="435183" cy="378001"/>
            <a:chOff x="10217565" y="4255023"/>
            <a:chExt cx="435183" cy="378001"/>
          </a:xfrm>
        </p:grpSpPr>
        <p:sp>
          <p:nvSpPr>
            <p:cNvPr id="144" name="SMARTInkShape-3376"/>
            <p:cNvSpPr/>
            <p:nvPr>
              <p:custDataLst>
                <p:tags r:id="rId137"/>
              </p:custDataLst>
            </p:nvPr>
          </p:nvSpPr>
          <p:spPr>
            <a:xfrm>
              <a:off x="10217565" y="4255023"/>
              <a:ext cx="113886" cy="100195"/>
            </a:xfrm>
            <a:custGeom>
              <a:avLst/>
              <a:gdLst/>
              <a:ahLst/>
              <a:cxnLst/>
              <a:rect l="0" t="0" r="0" b="0"/>
              <a:pathLst>
                <a:path w="113886" h="100195">
                  <a:moveTo>
                    <a:pt x="18635" y="12177"/>
                  </a:moveTo>
                  <a:lnTo>
                    <a:pt x="18635" y="12177"/>
                  </a:lnTo>
                  <a:lnTo>
                    <a:pt x="18634" y="1242"/>
                  </a:lnTo>
                  <a:lnTo>
                    <a:pt x="17224" y="654"/>
                  </a:lnTo>
                  <a:lnTo>
                    <a:pt x="11893" y="0"/>
                  </a:lnTo>
                  <a:lnTo>
                    <a:pt x="9201" y="1237"/>
                  </a:lnTo>
                  <a:lnTo>
                    <a:pt x="4330" y="6374"/>
                  </a:lnTo>
                  <a:lnTo>
                    <a:pt x="990" y="23941"/>
                  </a:lnTo>
                  <a:lnTo>
                    <a:pt x="0" y="47021"/>
                  </a:lnTo>
                  <a:lnTo>
                    <a:pt x="3533" y="61530"/>
                  </a:lnTo>
                  <a:lnTo>
                    <a:pt x="9100" y="72917"/>
                  </a:lnTo>
                  <a:lnTo>
                    <a:pt x="13927" y="77978"/>
                  </a:lnTo>
                  <a:lnTo>
                    <a:pt x="20306" y="80227"/>
                  </a:lnTo>
                  <a:lnTo>
                    <a:pt x="23982" y="80827"/>
                  </a:lnTo>
                  <a:lnTo>
                    <a:pt x="29947" y="79612"/>
                  </a:lnTo>
                  <a:lnTo>
                    <a:pt x="37274" y="74962"/>
                  </a:lnTo>
                  <a:lnTo>
                    <a:pt x="42699" y="70440"/>
                  </a:lnTo>
                  <a:lnTo>
                    <a:pt x="43851" y="70775"/>
                  </a:lnTo>
                  <a:lnTo>
                    <a:pt x="47009" y="73028"/>
                  </a:lnTo>
                  <a:lnTo>
                    <a:pt x="48885" y="76381"/>
                  </a:lnTo>
                  <a:lnTo>
                    <a:pt x="51129" y="81634"/>
                  </a:lnTo>
                  <a:lnTo>
                    <a:pt x="59622" y="94375"/>
                  </a:lnTo>
                  <a:lnTo>
                    <a:pt x="64603" y="98098"/>
                  </a:lnTo>
                  <a:lnTo>
                    <a:pt x="74745" y="100194"/>
                  </a:lnTo>
                  <a:lnTo>
                    <a:pt x="86687" y="97444"/>
                  </a:lnTo>
                  <a:lnTo>
                    <a:pt x="93095" y="90290"/>
                  </a:lnTo>
                  <a:lnTo>
                    <a:pt x="102957" y="68450"/>
                  </a:lnTo>
                  <a:lnTo>
                    <a:pt x="106178" y="53388"/>
                  </a:lnTo>
                  <a:lnTo>
                    <a:pt x="101948" y="28356"/>
                  </a:lnTo>
                  <a:lnTo>
                    <a:pt x="102399" y="27902"/>
                  </a:lnTo>
                  <a:lnTo>
                    <a:pt x="103406" y="28305"/>
                  </a:lnTo>
                  <a:lnTo>
                    <a:pt x="104782" y="29279"/>
                  </a:lnTo>
                  <a:lnTo>
                    <a:pt x="113885" y="312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3377"/>
            <p:cNvSpPr/>
            <p:nvPr>
              <p:custDataLst>
                <p:tags r:id="rId138"/>
              </p:custDataLst>
            </p:nvPr>
          </p:nvSpPr>
          <p:spPr>
            <a:xfrm>
              <a:off x="10379814" y="4256275"/>
              <a:ext cx="72287" cy="99826"/>
            </a:xfrm>
            <a:custGeom>
              <a:avLst/>
              <a:gdLst/>
              <a:ahLst/>
              <a:cxnLst/>
              <a:rect l="0" t="0" r="0" b="0"/>
              <a:pathLst>
                <a:path w="72287" h="99826">
                  <a:moveTo>
                    <a:pt x="46886" y="68075"/>
                  </a:moveTo>
                  <a:lnTo>
                    <a:pt x="46886" y="68075"/>
                  </a:lnTo>
                  <a:lnTo>
                    <a:pt x="50256" y="68075"/>
                  </a:lnTo>
                  <a:lnTo>
                    <a:pt x="51249" y="66663"/>
                  </a:lnTo>
                  <a:lnTo>
                    <a:pt x="52845" y="54260"/>
                  </a:lnTo>
                  <a:lnTo>
                    <a:pt x="51238" y="38581"/>
                  </a:lnTo>
                  <a:lnTo>
                    <a:pt x="44375" y="14742"/>
                  </a:lnTo>
                  <a:lnTo>
                    <a:pt x="38302" y="4216"/>
                  </a:lnTo>
                  <a:lnTo>
                    <a:pt x="35520" y="2219"/>
                  </a:lnTo>
                  <a:lnTo>
                    <a:pt x="28665" y="0"/>
                  </a:lnTo>
                  <a:lnTo>
                    <a:pt x="24860" y="1525"/>
                  </a:lnTo>
                  <a:lnTo>
                    <a:pt x="16870" y="8863"/>
                  </a:lnTo>
                  <a:lnTo>
                    <a:pt x="7810" y="24895"/>
                  </a:lnTo>
                  <a:lnTo>
                    <a:pt x="658" y="46422"/>
                  </a:lnTo>
                  <a:lnTo>
                    <a:pt x="0" y="58687"/>
                  </a:lnTo>
                  <a:lnTo>
                    <a:pt x="2059" y="68135"/>
                  </a:lnTo>
                  <a:lnTo>
                    <a:pt x="5325" y="74687"/>
                  </a:lnTo>
                  <a:lnTo>
                    <a:pt x="8596" y="76716"/>
                  </a:lnTo>
                  <a:lnTo>
                    <a:pt x="17873" y="78971"/>
                  </a:lnTo>
                  <a:lnTo>
                    <a:pt x="21900" y="78161"/>
                  </a:lnTo>
                  <a:lnTo>
                    <a:pt x="28255" y="73498"/>
                  </a:lnTo>
                  <a:lnTo>
                    <a:pt x="41741" y="59713"/>
                  </a:lnTo>
                  <a:lnTo>
                    <a:pt x="44599" y="54246"/>
                  </a:lnTo>
                  <a:lnTo>
                    <a:pt x="46434" y="46397"/>
                  </a:lnTo>
                  <a:lnTo>
                    <a:pt x="46584" y="46568"/>
                  </a:lnTo>
                  <a:lnTo>
                    <a:pt x="50252" y="82207"/>
                  </a:lnTo>
                  <a:lnTo>
                    <a:pt x="55722" y="93507"/>
                  </a:lnTo>
                  <a:lnTo>
                    <a:pt x="58421" y="95613"/>
                  </a:lnTo>
                  <a:lnTo>
                    <a:pt x="72286" y="99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3378"/>
            <p:cNvSpPr/>
            <p:nvPr>
              <p:custDataLst>
                <p:tags r:id="rId139"/>
              </p:custDataLst>
            </p:nvPr>
          </p:nvSpPr>
          <p:spPr>
            <a:xfrm>
              <a:off x="10457039" y="4287035"/>
              <a:ext cx="195709" cy="345989"/>
            </a:xfrm>
            <a:custGeom>
              <a:avLst/>
              <a:gdLst/>
              <a:ahLst/>
              <a:cxnLst/>
              <a:rect l="0" t="0" r="0" b="0"/>
              <a:pathLst>
                <a:path w="195709" h="345989">
                  <a:moveTo>
                    <a:pt x="33161" y="18265"/>
                  </a:moveTo>
                  <a:lnTo>
                    <a:pt x="33161" y="18265"/>
                  </a:lnTo>
                  <a:lnTo>
                    <a:pt x="33161" y="0"/>
                  </a:lnTo>
                  <a:lnTo>
                    <a:pt x="35042" y="47474"/>
                  </a:lnTo>
                  <a:lnTo>
                    <a:pt x="40068" y="60080"/>
                  </a:lnTo>
                  <a:lnTo>
                    <a:pt x="41999" y="63075"/>
                  </a:lnTo>
                  <a:lnTo>
                    <a:pt x="45404" y="64366"/>
                  </a:lnTo>
                  <a:lnTo>
                    <a:pt x="54829" y="63919"/>
                  </a:lnTo>
                  <a:lnTo>
                    <a:pt x="58896" y="62107"/>
                  </a:lnTo>
                  <a:lnTo>
                    <a:pt x="72865" y="48515"/>
                  </a:lnTo>
                  <a:lnTo>
                    <a:pt x="81743" y="35895"/>
                  </a:lnTo>
                  <a:lnTo>
                    <a:pt x="86032" y="33156"/>
                  </a:lnTo>
                  <a:lnTo>
                    <a:pt x="86753" y="33131"/>
                  </a:lnTo>
                  <a:lnTo>
                    <a:pt x="86528" y="33820"/>
                  </a:lnTo>
                  <a:lnTo>
                    <a:pt x="85672" y="34985"/>
                  </a:lnTo>
                  <a:lnTo>
                    <a:pt x="80741" y="75835"/>
                  </a:lnTo>
                  <a:lnTo>
                    <a:pt x="75168" y="115913"/>
                  </a:lnTo>
                  <a:lnTo>
                    <a:pt x="72419" y="160165"/>
                  </a:lnTo>
                  <a:lnTo>
                    <a:pt x="68233" y="201185"/>
                  </a:lnTo>
                  <a:lnTo>
                    <a:pt x="60498" y="243538"/>
                  </a:lnTo>
                  <a:lnTo>
                    <a:pt x="50294" y="285144"/>
                  </a:lnTo>
                  <a:lnTo>
                    <a:pt x="31528" y="323963"/>
                  </a:lnTo>
                  <a:lnTo>
                    <a:pt x="20369" y="340107"/>
                  </a:lnTo>
                  <a:lnTo>
                    <a:pt x="13130" y="344750"/>
                  </a:lnTo>
                  <a:lnTo>
                    <a:pt x="9223" y="345988"/>
                  </a:lnTo>
                  <a:lnTo>
                    <a:pt x="5914" y="344697"/>
                  </a:lnTo>
                  <a:lnTo>
                    <a:pt x="355" y="337618"/>
                  </a:lnTo>
                  <a:lnTo>
                    <a:pt x="0" y="304878"/>
                  </a:lnTo>
                  <a:lnTo>
                    <a:pt x="7735" y="266170"/>
                  </a:lnTo>
                  <a:lnTo>
                    <a:pt x="25705" y="227891"/>
                  </a:lnTo>
                  <a:lnTo>
                    <a:pt x="49039" y="190122"/>
                  </a:lnTo>
                  <a:lnTo>
                    <a:pt x="85424" y="145972"/>
                  </a:lnTo>
                  <a:lnTo>
                    <a:pt x="132512" y="98787"/>
                  </a:lnTo>
                  <a:lnTo>
                    <a:pt x="174124" y="52364"/>
                  </a:lnTo>
                  <a:lnTo>
                    <a:pt x="192030" y="29443"/>
                  </a:lnTo>
                  <a:lnTo>
                    <a:pt x="195491" y="17588"/>
                  </a:lnTo>
                  <a:lnTo>
                    <a:pt x="195708" y="13580"/>
                  </a:lnTo>
                  <a:lnTo>
                    <a:pt x="195148" y="10908"/>
                  </a:lnTo>
                  <a:lnTo>
                    <a:pt x="194069" y="9127"/>
                  </a:lnTo>
                  <a:lnTo>
                    <a:pt x="187226" y="7148"/>
                  </a:lnTo>
                  <a:lnTo>
                    <a:pt x="177835" y="6974"/>
                  </a:lnTo>
                  <a:lnTo>
                    <a:pt x="168957" y="9248"/>
                  </a:lnTo>
                  <a:lnTo>
                    <a:pt x="166025" y="12254"/>
                  </a:lnTo>
                  <a:lnTo>
                    <a:pt x="162767" y="21238"/>
                  </a:lnTo>
                  <a:lnTo>
                    <a:pt x="161381" y="48616"/>
                  </a:lnTo>
                  <a:lnTo>
                    <a:pt x="170332" y="91650"/>
                  </a:lnTo>
                  <a:lnTo>
                    <a:pt x="172527" y="117099"/>
                  </a:lnTo>
                  <a:lnTo>
                    <a:pt x="170831" y="124045"/>
                  </a:lnTo>
                  <a:lnTo>
                    <a:pt x="169391" y="126885"/>
                  </a:lnTo>
                  <a:lnTo>
                    <a:pt x="167019" y="128778"/>
                  </a:lnTo>
                  <a:lnTo>
                    <a:pt x="160622" y="130882"/>
                  </a:lnTo>
                  <a:lnTo>
                    <a:pt x="157646" y="130738"/>
                  </a:lnTo>
                  <a:lnTo>
                    <a:pt x="147461" y="1262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SMARTInkShape-Group642"/>
          <p:cNvGrpSpPr/>
          <p:nvPr/>
        </p:nvGrpSpPr>
        <p:grpSpPr>
          <a:xfrm>
            <a:off x="5141680" y="4737700"/>
            <a:ext cx="211371" cy="285720"/>
            <a:chOff x="5141680" y="4737700"/>
            <a:chExt cx="211371" cy="285720"/>
          </a:xfrm>
        </p:grpSpPr>
        <p:sp>
          <p:nvSpPr>
            <p:cNvPr id="148" name="SMARTInkShape-3379"/>
            <p:cNvSpPr/>
            <p:nvPr>
              <p:custDataLst>
                <p:tags r:id="rId135"/>
              </p:custDataLst>
            </p:nvPr>
          </p:nvSpPr>
          <p:spPr>
            <a:xfrm>
              <a:off x="5175695" y="4737700"/>
              <a:ext cx="130480" cy="285720"/>
            </a:xfrm>
            <a:custGeom>
              <a:avLst/>
              <a:gdLst/>
              <a:ahLst/>
              <a:cxnLst/>
              <a:rect l="0" t="0" r="0" b="0"/>
              <a:pathLst>
                <a:path w="130480" h="285720">
                  <a:moveTo>
                    <a:pt x="37655" y="18450"/>
                  </a:moveTo>
                  <a:lnTo>
                    <a:pt x="37655" y="18450"/>
                  </a:lnTo>
                  <a:lnTo>
                    <a:pt x="41026" y="15079"/>
                  </a:lnTo>
                  <a:lnTo>
                    <a:pt x="42681" y="9661"/>
                  </a:lnTo>
                  <a:lnTo>
                    <a:pt x="43927" y="0"/>
                  </a:lnTo>
                  <a:lnTo>
                    <a:pt x="43982" y="6320"/>
                  </a:lnTo>
                  <a:lnTo>
                    <a:pt x="30187" y="50902"/>
                  </a:lnTo>
                  <a:lnTo>
                    <a:pt x="17522" y="92672"/>
                  </a:lnTo>
                  <a:lnTo>
                    <a:pt x="10445" y="131066"/>
                  </a:lnTo>
                  <a:lnTo>
                    <a:pt x="7249" y="170351"/>
                  </a:lnTo>
                  <a:lnTo>
                    <a:pt x="1807" y="209165"/>
                  </a:lnTo>
                  <a:lnTo>
                    <a:pt x="0" y="255821"/>
                  </a:lnTo>
                  <a:lnTo>
                    <a:pt x="1163" y="272820"/>
                  </a:lnTo>
                  <a:lnTo>
                    <a:pt x="6384" y="282727"/>
                  </a:lnTo>
                  <a:lnTo>
                    <a:pt x="9752" y="284946"/>
                  </a:lnTo>
                  <a:lnTo>
                    <a:pt x="13409" y="285719"/>
                  </a:lnTo>
                  <a:lnTo>
                    <a:pt x="17258" y="285529"/>
                  </a:lnTo>
                  <a:lnTo>
                    <a:pt x="27178" y="279674"/>
                  </a:lnTo>
                  <a:lnTo>
                    <a:pt x="59487" y="248451"/>
                  </a:lnTo>
                  <a:lnTo>
                    <a:pt x="96337" y="202023"/>
                  </a:lnTo>
                  <a:lnTo>
                    <a:pt x="99014" y="195053"/>
                  </a:lnTo>
                  <a:lnTo>
                    <a:pt x="99728" y="191219"/>
                  </a:lnTo>
                  <a:lnTo>
                    <a:pt x="98792" y="189368"/>
                  </a:lnTo>
                  <a:lnTo>
                    <a:pt x="96758" y="188839"/>
                  </a:lnTo>
                  <a:lnTo>
                    <a:pt x="93990" y="189193"/>
                  </a:lnTo>
                  <a:lnTo>
                    <a:pt x="83353" y="196433"/>
                  </a:lnTo>
                  <a:lnTo>
                    <a:pt x="71264" y="214256"/>
                  </a:lnTo>
                  <a:lnTo>
                    <a:pt x="65487" y="234041"/>
                  </a:lnTo>
                  <a:lnTo>
                    <a:pt x="63776" y="253309"/>
                  </a:lnTo>
                  <a:lnTo>
                    <a:pt x="67138" y="264178"/>
                  </a:lnTo>
                  <a:lnTo>
                    <a:pt x="70010" y="269052"/>
                  </a:lnTo>
                  <a:lnTo>
                    <a:pt x="73336" y="271595"/>
                  </a:lnTo>
                  <a:lnTo>
                    <a:pt x="76965" y="272586"/>
                  </a:lnTo>
                  <a:lnTo>
                    <a:pt x="90695" y="270609"/>
                  </a:lnTo>
                  <a:lnTo>
                    <a:pt x="101445" y="266693"/>
                  </a:lnTo>
                  <a:lnTo>
                    <a:pt x="124198" y="248687"/>
                  </a:lnTo>
                  <a:lnTo>
                    <a:pt x="129035" y="236724"/>
                  </a:lnTo>
                  <a:lnTo>
                    <a:pt x="130479" y="223410"/>
                  </a:lnTo>
                  <a:lnTo>
                    <a:pt x="128770" y="212790"/>
                  </a:lnTo>
                  <a:lnTo>
                    <a:pt x="113855" y="183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3380"/>
            <p:cNvSpPr/>
            <p:nvPr>
              <p:custDataLst>
                <p:tags r:id="rId136"/>
              </p:custDataLst>
            </p:nvPr>
          </p:nvSpPr>
          <p:spPr>
            <a:xfrm>
              <a:off x="5141680" y="4819650"/>
              <a:ext cx="211371" cy="63501"/>
            </a:xfrm>
            <a:custGeom>
              <a:avLst/>
              <a:gdLst/>
              <a:ahLst/>
              <a:cxnLst/>
              <a:rect l="0" t="0" r="0" b="0"/>
              <a:pathLst>
                <a:path w="211371" h="63501">
                  <a:moveTo>
                    <a:pt x="8170" y="63500"/>
                  </a:moveTo>
                  <a:lnTo>
                    <a:pt x="8170" y="63500"/>
                  </a:lnTo>
                  <a:lnTo>
                    <a:pt x="0" y="63500"/>
                  </a:lnTo>
                  <a:lnTo>
                    <a:pt x="607" y="63500"/>
                  </a:lnTo>
                  <a:lnTo>
                    <a:pt x="1011" y="62794"/>
                  </a:lnTo>
                  <a:lnTo>
                    <a:pt x="1461" y="60129"/>
                  </a:lnTo>
                  <a:lnTo>
                    <a:pt x="18568" y="51291"/>
                  </a:lnTo>
                  <a:lnTo>
                    <a:pt x="61730" y="40026"/>
                  </a:lnTo>
                  <a:lnTo>
                    <a:pt x="103454" y="28949"/>
                  </a:lnTo>
                  <a:lnTo>
                    <a:pt x="148428" y="17436"/>
                  </a:lnTo>
                  <a:lnTo>
                    <a:pt x="2113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SMARTInkShape-Group643"/>
          <p:cNvGrpSpPr/>
          <p:nvPr/>
        </p:nvGrpSpPr>
        <p:grpSpPr>
          <a:xfrm>
            <a:off x="5733912" y="4766998"/>
            <a:ext cx="381139" cy="452484"/>
            <a:chOff x="5733912" y="4766998"/>
            <a:chExt cx="381139" cy="452484"/>
          </a:xfrm>
        </p:grpSpPr>
        <p:sp>
          <p:nvSpPr>
            <p:cNvPr id="151" name="SMARTInkShape-3381"/>
            <p:cNvSpPr/>
            <p:nvPr>
              <p:custDataLst>
                <p:tags r:id="rId131"/>
              </p:custDataLst>
            </p:nvPr>
          </p:nvSpPr>
          <p:spPr>
            <a:xfrm>
              <a:off x="5882561" y="4948795"/>
              <a:ext cx="61040" cy="109343"/>
            </a:xfrm>
            <a:custGeom>
              <a:avLst/>
              <a:gdLst/>
              <a:ahLst/>
              <a:cxnLst/>
              <a:rect l="0" t="0" r="0" b="0"/>
              <a:pathLst>
                <a:path w="61040" h="109343">
                  <a:moveTo>
                    <a:pt x="3889" y="67705"/>
                  </a:moveTo>
                  <a:lnTo>
                    <a:pt x="3889" y="67705"/>
                  </a:lnTo>
                  <a:lnTo>
                    <a:pt x="19084" y="47441"/>
                  </a:lnTo>
                  <a:lnTo>
                    <a:pt x="38682" y="8788"/>
                  </a:lnTo>
                  <a:lnTo>
                    <a:pt x="39783" y="5143"/>
                  </a:lnTo>
                  <a:lnTo>
                    <a:pt x="39814" y="2714"/>
                  </a:lnTo>
                  <a:lnTo>
                    <a:pt x="39128" y="1094"/>
                  </a:lnTo>
                  <a:lnTo>
                    <a:pt x="37965" y="15"/>
                  </a:lnTo>
                  <a:lnTo>
                    <a:pt x="35779" y="0"/>
                  </a:lnTo>
                  <a:lnTo>
                    <a:pt x="29587" y="1866"/>
                  </a:lnTo>
                  <a:lnTo>
                    <a:pt x="18166" y="13625"/>
                  </a:lnTo>
                  <a:lnTo>
                    <a:pt x="5846" y="37256"/>
                  </a:lnTo>
                  <a:lnTo>
                    <a:pt x="0" y="66601"/>
                  </a:lnTo>
                  <a:lnTo>
                    <a:pt x="1640" y="87525"/>
                  </a:lnTo>
                  <a:lnTo>
                    <a:pt x="8533" y="97916"/>
                  </a:lnTo>
                  <a:lnTo>
                    <a:pt x="13335" y="102662"/>
                  </a:lnTo>
                  <a:lnTo>
                    <a:pt x="24315" y="107936"/>
                  </a:lnTo>
                  <a:lnTo>
                    <a:pt x="30206" y="109342"/>
                  </a:lnTo>
                  <a:lnTo>
                    <a:pt x="36251" y="108163"/>
                  </a:lnTo>
                  <a:lnTo>
                    <a:pt x="61039" y="931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3382"/>
            <p:cNvSpPr/>
            <p:nvPr>
              <p:custDataLst>
                <p:tags r:id="rId132"/>
              </p:custDataLst>
            </p:nvPr>
          </p:nvSpPr>
          <p:spPr>
            <a:xfrm>
              <a:off x="5733912" y="4916460"/>
              <a:ext cx="95389" cy="303022"/>
            </a:xfrm>
            <a:custGeom>
              <a:avLst/>
              <a:gdLst/>
              <a:ahLst/>
              <a:cxnLst/>
              <a:rect l="0" t="0" r="0" b="0"/>
              <a:pathLst>
                <a:path w="95389" h="303022">
                  <a:moveTo>
                    <a:pt x="95388" y="30190"/>
                  </a:moveTo>
                  <a:lnTo>
                    <a:pt x="95388" y="30190"/>
                  </a:lnTo>
                  <a:lnTo>
                    <a:pt x="95388" y="23448"/>
                  </a:lnTo>
                  <a:lnTo>
                    <a:pt x="89743" y="16375"/>
                  </a:lnTo>
                  <a:lnTo>
                    <a:pt x="75614" y="3707"/>
                  </a:lnTo>
                  <a:lnTo>
                    <a:pt x="64963" y="781"/>
                  </a:lnTo>
                  <a:lnTo>
                    <a:pt x="58171" y="0"/>
                  </a:lnTo>
                  <a:lnTo>
                    <a:pt x="44981" y="2897"/>
                  </a:lnTo>
                  <a:lnTo>
                    <a:pt x="38500" y="5644"/>
                  </a:lnTo>
                  <a:lnTo>
                    <a:pt x="19265" y="22995"/>
                  </a:lnTo>
                  <a:lnTo>
                    <a:pt x="3532" y="49381"/>
                  </a:lnTo>
                  <a:lnTo>
                    <a:pt x="0" y="63649"/>
                  </a:lnTo>
                  <a:lnTo>
                    <a:pt x="46" y="69430"/>
                  </a:lnTo>
                  <a:lnTo>
                    <a:pt x="3860" y="79615"/>
                  </a:lnTo>
                  <a:lnTo>
                    <a:pt x="6853" y="84307"/>
                  </a:lnTo>
                  <a:lnTo>
                    <a:pt x="10259" y="87435"/>
                  </a:lnTo>
                  <a:lnTo>
                    <a:pt x="17806" y="90910"/>
                  </a:lnTo>
                  <a:lnTo>
                    <a:pt x="27746" y="90573"/>
                  </a:lnTo>
                  <a:lnTo>
                    <a:pt x="39219" y="87366"/>
                  </a:lnTo>
                  <a:lnTo>
                    <a:pt x="69943" y="70873"/>
                  </a:lnTo>
                  <a:lnTo>
                    <a:pt x="74444" y="65606"/>
                  </a:lnTo>
                  <a:lnTo>
                    <a:pt x="75075" y="65795"/>
                  </a:lnTo>
                  <a:lnTo>
                    <a:pt x="75496" y="66627"/>
                  </a:lnTo>
                  <a:lnTo>
                    <a:pt x="76288" y="105063"/>
                  </a:lnTo>
                  <a:lnTo>
                    <a:pt x="76328" y="148827"/>
                  </a:lnTo>
                  <a:lnTo>
                    <a:pt x="76336" y="194500"/>
                  </a:lnTo>
                  <a:lnTo>
                    <a:pt x="70562" y="236474"/>
                  </a:lnTo>
                  <a:lnTo>
                    <a:pt x="56564" y="279155"/>
                  </a:lnTo>
                  <a:lnTo>
                    <a:pt x="48499" y="293241"/>
                  </a:lnTo>
                  <a:lnTo>
                    <a:pt x="40212" y="301853"/>
                  </a:lnTo>
                  <a:lnTo>
                    <a:pt x="36026" y="303021"/>
                  </a:lnTo>
                  <a:lnTo>
                    <a:pt x="31824" y="302389"/>
                  </a:lnTo>
                  <a:lnTo>
                    <a:pt x="27612" y="300556"/>
                  </a:lnTo>
                  <a:lnTo>
                    <a:pt x="24804" y="296511"/>
                  </a:lnTo>
                  <a:lnTo>
                    <a:pt x="21684" y="284492"/>
                  </a:lnTo>
                  <a:lnTo>
                    <a:pt x="25538" y="2460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3383"/>
            <p:cNvSpPr/>
            <p:nvPr>
              <p:custDataLst>
                <p:tags r:id="rId133"/>
              </p:custDataLst>
            </p:nvPr>
          </p:nvSpPr>
          <p:spPr>
            <a:xfrm>
              <a:off x="6001147" y="4766998"/>
              <a:ext cx="63794" cy="264613"/>
            </a:xfrm>
            <a:custGeom>
              <a:avLst/>
              <a:gdLst/>
              <a:ahLst/>
              <a:cxnLst/>
              <a:rect l="0" t="0" r="0" b="0"/>
              <a:pathLst>
                <a:path w="63794" h="264613">
                  <a:moveTo>
                    <a:pt x="44053" y="90752"/>
                  </a:moveTo>
                  <a:lnTo>
                    <a:pt x="44053" y="90752"/>
                  </a:lnTo>
                  <a:lnTo>
                    <a:pt x="57867" y="46162"/>
                  </a:lnTo>
                  <a:lnTo>
                    <a:pt x="63598" y="26484"/>
                  </a:lnTo>
                  <a:lnTo>
                    <a:pt x="63793" y="10683"/>
                  </a:lnTo>
                  <a:lnTo>
                    <a:pt x="61529" y="2249"/>
                  </a:lnTo>
                  <a:lnTo>
                    <a:pt x="59936" y="0"/>
                  </a:lnTo>
                  <a:lnTo>
                    <a:pt x="57464" y="617"/>
                  </a:lnTo>
                  <a:lnTo>
                    <a:pt x="50953" y="6947"/>
                  </a:lnTo>
                  <a:lnTo>
                    <a:pt x="39355" y="42637"/>
                  </a:lnTo>
                  <a:lnTo>
                    <a:pt x="30354" y="83316"/>
                  </a:lnTo>
                  <a:lnTo>
                    <a:pt x="19846" y="128922"/>
                  </a:lnTo>
                  <a:lnTo>
                    <a:pt x="8723" y="171670"/>
                  </a:lnTo>
                  <a:lnTo>
                    <a:pt x="1614" y="218684"/>
                  </a:lnTo>
                  <a:lnTo>
                    <a:pt x="0" y="255252"/>
                  </a:lnTo>
                  <a:lnTo>
                    <a:pt x="1279" y="259686"/>
                  </a:lnTo>
                  <a:lnTo>
                    <a:pt x="3542" y="262642"/>
                  </a:lnTo>
                  <a:lnTo>
                    <a:pt x="6463" y="264612"/>
                  </a:lnTo>
                  <a:lnTo>
                    <a:pt x="9821" y="263808"/>
                  </a:lnTo>
                  <a:lnTo>
                    <a:pt x="17315" y="257271"/>
                  </a:lnTo>
                  <a:lnTo>
                    <a:pt x="37703" y="2304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3384"/>
            <p:cNvSpPr/>
            <p:nvPr>
              <p:custDataLst>
                <p:tags r:id="rId134"/>
              </p:custDataLst>
            </p:nvPr>
          </p:nvSpPr>
          <p:spPr>
            <a:xfrm>
              <a:off x="5982843" y="4902200"/>
              <a:ext cx="132208" cy="31751"/>
            </a:xfrm>
            <a:custGeom>
              <a:avLst/>
              <a:gdLst/>
              <a:ahLst/>
              <a:cxnLst/>
              <a:rect l="0" t="0" r="0" b="0"/>
              <a:pathLst>
                <a:path w="132208" h="31751">
                  <a:moveTo>
                    <a:pt x="11557" y="31750"/>
                  </a:moveTo>
                  <a:lnTo>
                    <a:pt x="11557" y="31750"/>
                  </a:lnTo>
                  <a:lnTo>
                    <a:pt x="0" y="31750"/>
                  </a:lnTo>
                  <a:lnTo>
                    <a:pt x="5937" y="28379"/>
                  </a:lnTo>
                  <a:lnTo>
                    <a:pt x="45354" y="18885"/>
                  </a:lnTo>
                  <a:lnTo>
                    <a:pt x="89415" y="7179"/>
                  </a:lnTo>
                  <a:lnTo>
                    <a:pt x="13220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SMARTInkShape-Group644"/>
          <p:cNvGrpSpPr/>
          <p:nvPr/>
        </p:nvGrpSpPr>
        <p:grpSpPr>
          <a:xfrm>
            <a:off x="6561170" y="4776764"/>
            <a:ext cx="404781" cy="266965"/>
            <a:chOff x="6561170" y="4776764"/>
            <a:chExt cx="404781" cy="266965"/>
          </a:xfrm>
        </p:grpSpPr>
        <p:sp>
          <p:nvSpPr>
            <p:cNvPr id="156" name="SMARTInkShape-3385"/>
            <p:cNvSpPr/>
            <p:nvPr>
              <p:custDataLst>
                <p:tags r:id="rId126"/>
              </p:custDataLst>
            </p:nvPr>
          </p:nvSpPr>
          <p:spPr>
            <a:xfrm>
              <a:off x="6561170" y="4897149"/>
              <a:ext cx="55531" cy="146089"/>
            </a:xfrm>
            <a:custGeom>
              <a:avLst/>
              <a:gdLst/>
              <a:ahLst/>
              <a:cxnLst/>
              <a:rect l="0" t="0" r="0" b="0"/>
              <a:pathLst>
                <a:path w="55531" h="146089">
                  <a:moveTo>
                    <a:pt x="55530" y="24101"/>
                  </a:moveTo>
                  <a:lnTo>
                    <a:pt x="55530" y="24101"/>
                  </a:lnTo>
                  <a:lnTo>
                    <a:pt x="55530" y="9795"/>
                  </a:lnTo>
                  <a:lnTo>
                    <a:pt x="54118" y="7509"/>
                  </a:lnTo>
                  <a:lnTo>
                    <a:pt x="48788" y="3086"/>
                  </a:lnTo>
                  <a:lnTo>
                    <a:pt x="41715" y="650"/>
                  </a:lnTo>
                  <a:lnTo>
                    <a:pt x="37854" y="0"/>
                  </a:lnTo>
                  <a:lnTo>
                    <a:pt x="29800" y="1160"/>
                  </a:lnTo>
                  <a:lnTo>
                    <a:pt x="25676" y="2457"/>
                  </a:lnTo>
                  <a:lnTo>
                    <a:pt x="17332" y="9543"/>
                  </a:lnTo>
                  <a:lnTo>
                    <a:pt x="6582" y="25432"/>
                  </a:lnTo>
                  <a:lnTo>
                    <a:pt x="810" y="41663"/>
                  </a:lnTo>
                  <a:lnTo>
                    <a:pt x="0" y="46393"/>
                  </a:lnTo>
                  <a:lnTo>
                    <a:pt x="5602" y="66532"/>
                  </a:lnTo>
                  <a:lnTo>
                    <a:pt x="12828" y="83632"/>
                  </a:lnTo>
                  <a:lnTo>
                    <a:pt x="42266" y="116189"/>
                  </a:lnTo>
                  <a:lnTo>
                    <a:pt x="43865" y="121476"/>
                  </a:lnTo>
                  <a:lnTo>
                    <a:pt x="43759" y="132996"/>
                  </a:lnTo>
                  <a:lnTo>
                    <a:pt x="42039" y="137620"/>
                  </a:lnTo>
                  <a:lnTo>
                    <a:pt x="36363" y="144639"/>
                  </a:lnTo>
                  <a:lnTo>
                    <a:pt x="32169" y="146088"/>
                  </a:lnTo>
                  <a:lnTo>
                    <a:pt x="21865" y="145815"/>
                  </a:lnTo>
                  <a:lnTo>
                    <a:pt x="18269" y="144049"/>
                  </a:lnTo>
                  <a:lnTo>
                    <a:pt x="11080" y="1320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3386"/>
            <p:cNvSpPr/>
            <p:nvPr>
              <p:custDataLst>
                <p:tags r:id="rId127"/>
              </p:custDataLst>
            </p:nvPr>
          </p:nvSpPr>
          <p:spPr>
            <a:xfrm>
              <a:off x="6661150" y="4916536"/>
              <a:ext cx="82551" cy="109371"/>
            </a:xfrm>
            <a:custGeom>
              <a:avLst/>
              <a:gdLst/>
              <a:ahLst/>
              <a:cxnLst/>
              <a:rect l="0" t="0" r="0" b="0"/>
              <a:pathLst>
                <a:path w="82551" h="109371">
                  <a:moveTo>
                    <a:pt x="0" y="55514"/>
                  </a:moveTo>
                  <a:lnTo>
                    <a:pt x="0" y="55514"/>
                  </a:lnTo>
                  <a:lnTo>
                    <a:pt x="24302" y="54808"/>
                  </a:lnTo>
                  <a:lnTo>
                    <a:pt x="34084" y="52143"/>
                  </a:lnTo>
                  <a:lnTo>
                    <a:pt x="51491" y="39934"/>
                  </a:lnTo>
                  <a:lnTo>
                    <a:pt x="63312" y="26281"/>
                  </a:lnTo>
                  <a:lnTo>
                    <a:pt x="66944" y="17592"/>
                  </a:lnTo>
                  <a:lnTo>
                    <a:pt x="67912" y="13300"/>
                  </a:lnTo>
                  <a:lnTo>
                    <a:pt x="67107" y="6648"/>
                  </a:lnTo>
                  <a:lnTo>
                    <a:pt x="65905" y="3887"/>
                  </a:lnTo>
                  <a:lnTo>
                    <a:pt x="64398" y="2046"/>
                  </a:lnTo>
                  <a:lnTo>
                    <a:pt x="60842" y="0"/>
                  </a:lnTo>
                  <a:lnTo>
                    <a:pt x="53146" y="6617"/>
                  </a:lnTo>
                  <a:lnTo>
                    <a:pt x="29942" y="38126"/>
                  </a:lnTo>
                  <a:lnTo>
                    <a:pt x="21303" y="56017"/>
                  </a:lnTo>
                  <a:lnTo>
                    <a:pt x="18405" y="73847"/>
                  </a:lnTo>
                  <a:lnTo>
                    <a:pt x="20740" y="95988"/>
                  </a:lnTo>
                  <a:lnTo>
                    <a:pt x="22293" y="101547"/>
                  </a:lnTo>
                  <a:lnTo>
                    <a:pt x="26151" y="105253"/>
                  </a:lnTo>
                  <a:lnTo>
                    <a:pt x="37964" y="109370"/>
                  </a:lnTo>
                  <a:lnTo>
                    <a:pt x="82550" y="999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3387"/>
            <p:cNvSpPr/>
            <p:nvPr>
              <p:custDataLst>
                <p:tags r:id="rId128"/>
              </p:custDataLst>
            </p:nvPr>
          </p:nvSpPr>
          <p:spPr>
            <a:xfrm>
              <a:off x="6813550" y="4776764"/>
              <a:ext cx="43791" cy="256604"/>
            </a:xfrm>
            <a:custGeom>
              <a:avLst/>
              <a:gdLst/>
              <a:ahLst/>
              <a:cxnLst/>
              <a:rect l="0" t="0" r="0" b="0"/>
              <a:pathLst>
                <a:path w="43791" h="256604">
                  <a:moveTo>
                    <a:pt x="0" y="119086"/>
                  </a:moveTo>
                  <a:lnTo>
                    <a:pt x="0" y="119086"/>
                  </a:lnTo>
                  <a:lnTo>
                    <a:pt x="13815" y="72615"/>
                  </a:lnTo>
                  <a:lnTo>
                    <a:pt x="29649" y="30442"/>
                  </a:lnTo>
                  <a:lnTo>
                    <a:pt x="41108" y="6718"/>
                  </a:lnTo>
                  <a:lnTo>
                    <a:pt x="42965" y="0"/>
                  </a:lnTo>
                  <a:lnTo>
                    <a:pt x="43460" y="185"/>
                  </a:lnTo>
                  <a:lnTo>
                    <a:pt x="43790" y="1718"/>
                  </a:lnTo>
                  <a:lnTo>
                    <a:pt x="32430" y="40801"/>
                  </a:lnTo>
                  <a:lnTo>
                    <a:pt x="25602" y="77781"/>
                  </a:lnTo>
                  <a:lnTo>
                    <a:pt x="16973" y="121040"/>
                  </a:lnTo>
                  <a:lnTo>
                    <a:pt x="8474" y="167424"/>
                  </a:lnTo>
                  <a:lnTo>
                    <a:pt x="1255" y="213567"/>
                  </a:lnTo>
                  <a:lnTo>
                    <a:pt x="953" y="243268"/>
                  </a:lnTo>
                  <a:lnTo>
                    <a:pt x="3480" y="251419"/>
                  </a:lnTo>
                  <a:lnTo>
                    <a:pt x="5143" y="253875"/>
                  </a:lnTo>
                  <a:lnTo>
                    <a:pt x="8870" y="256603"/>
                  </a:lnTo>
                  <a:lnTo>
                    <a:pt x="10852" y="255920"/>
                  </a:lnTo>
                  <a:lnTo>
                    <a:pt x="19050" y="246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3388"/>
            <p:cNvSpPr/>
            <p:nvPr>
              <p:custDataLst>
                <p:tags r:id="rId129"/>
              </p:custDataLst>
            </p:nvPr>
          </p:nvSpPr>
          <p:spPr>
            <a:xfrm>
              <a:off x="6795905" y="4921666"/>
              <a:ext cx="81146" cy="18635"/>
            </a:xfrm>
            <a:custGeom>
              <a:avLst/>
              <a:gdLst/>
              <a:ahLst/>
              <a:cxnLst/>
              <a:rect l="0" t="0" r="0" b="0"/>
              <a:pathLst>
                <a:path w="81146" h="18635">
                  <a:moveTo>
                    <a:pt x="17645" y="18634"/>
                  </a:moveTo>
                  <a:lnTo>
                    <a:pt x="17645" y="18634"/>
                  </a:lnTo>
                  <a:lnTo>
                    <a:pt x="0" y="990"/>
                  </a:lnTo>
                  <a:lnTo>
                    <a:pt x="238" y="521"/>
                  </a:lnTo>
                  <a:lnTo>
                    <a:pt x="2382" y="0"/>
                  </a:lnTo>
                  <a:lnTo>
                    <a:pt x="81145" y="122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3389"/>
            <p:cNvSpPr/>
            <p:nvPr>
              <p:custDataLst>
                <p:tags r:id="rId130"/>
              </p:custDataLst>
            </p:nvPr>
          </p:nvSpPr>
          <p:spPr>
            <a:xfrm>
              <a:off x="6902450" y="4899447"/>
              <a:ext cx="63501" cy="144282"/>
            </a:xfrm>
            <a:custGeom>
              <a:avLst/>
              <a:gdLst/>
              <a:ahLst/>
              <a:cxnLst/>
              <a:rect l="0" t="0" r="0" b="0"/>
              <a:pathLst>
                <a:path w="63501" h="144282">
                  <a:moveTo>
                    <a:pt x="63500" y="9103"/>
                  </a:moveTo>
                  <a:lnTo>
                    <a:pt x="63500" y="9103"/>
                  </a:lnTo>
                  <a:lnTo>
                    <a:pt x="49195" y="264"/>
                  </a:lnTo>
                  <a:lnTo>
                    <a:pt x="39033" y="0"/>
                  </a:lnTo>
                  <a:lnTo>
                    <a:pt x="16256" y="5580"/>
                  </a:lnTo>
                  <a:lnTo>
                    <a:pt x="8870" y="11300"/>
                  </a:lnTo>
                  <a:lnTo>
                    <a:pt x="5914" y="14801"/>
                  </a:lnTo>
                  <a:lnTo>
                    <a:pt x="2629" y="26217"/>
                  </a:lnTo>
                  <a:lnTo>
                    <a:pt x="1874" y="39287"/>
                  </a:lnTo>
                  <a:lnTo>
                    <a:pt x="6121" y="55989"/>
                  </a:lnTo>
                  <a:lnTo>
                    <a:pt x="27163" y="101225"/>
                  </a:lnTo>
                  <a:lnTo>
                    <a:pt x="39891" y="126945"/>
                  </a:lnTo>
                  <a:lnTo>
                    <a:pt x="40000" y="130704"/>
                  </a:lnTo>
                  <a:lnTo>
                    <a:pt x="38661" y="133914"/>
                  </a:lnTo>
                  <a:lnTo>
                    <a:pt x="29744" y="144137"/>
                  </a:lnTo>
                  <a:lnTo>
                    <a:pt x="25474" y="144281"/>
                  </a:lnTo>
                  <a:lnTo>
                    <a:pt x="0" y="1361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SMARTInkShape-Group645"/>
          <p:cNvGrpSpPr/>
          <p:nvPr/>
        </p:nvGrpSpPr>
        <p:grpSpPr>
          <a:xfrm>
            <a:off x="7362516" y="4743450"/>
            <a:ext cx="257485" cy="383850"/>
            <a:chOff x="7362516" y="4743450"/>
            <a:chExt cx="257485" cy="383850"/>
          </a:xfrm>
        </p:grpSpPr>
        <p:sp>
          <p:nvSpPr>
            <p:cNvPr id="162" name="SMARTInkShape-3390"/>
            <p:cNvSpPr/>
            <p:nvPr>
              <p:custDataLst>
                <p:tags r:id="rId123"/>
              </p:custDataLst>
            </p:nvPr>
          </p:nvSpPr>
          <p:spPr>
            <a:xfrm>
              <a:off x="7362516" y="4915783"/>
              <a:ext cx="155885" cy="183268"/>
            </a:xfrm>
            <a:custGeom>
              <a:avLst/>
              <a:gdLst/>
              <a:ahLst/>
              <a:cxnLst/>
              <a:rect l="0" t="0" r="0" b="0"/>
              <a:pathLst>
                <a:path w="155885" h="183268">
                  <a:moveTo>
                    <a:pt x="9834" y="5467"/>
                  </a:moveTo>
                  <a:lnTo>
                    <a:pt x="9834" y="5467"/>
                  </a:lnTo>
                  <a:lnTo>
                    <a:pt x="6463" y="5467"/>
                  </a:lnTo>
                  <a:lnTo>
                    <a:pt x="5470" y="4761"/>
                  </a:lnTo>
                  <a:lnTo>
                    <a:pt x="4808" y="3585"/>
                  </a:lnTo>
                  <a:lnTo>
                    <a:pt x="4367" y="2096"/>
                  </a:lnTo>
                  <a:lnTo>
                    <a:pt x="3367" y="1103"/>
                  </a:lnTo>
                  <a:lnTo>
                    <a:pt x="374" y="0"/>
                  </a:lnTo>
                  <a:lnTo>
                    <a:pt x="0" y="411"/>
                  </a:lnTo>
                  <a:lnTo>
                    <a:pt x="9627" y="14775"/>
                  </a:lnTo>
                  <a:lnTo>
                    <a:pt x="51379" y="61469"/>
                  </a:lnTo>
                  <a:lnTo>
                    <a:pt x="88985" y="103264"/>
                  </a:lnTo>
                  <a:lnTo>
                    <a:pt x="131448" y="147978"/>
                  </a:lnTo>
                  <a:lnTo>
                    <a:pt x="155884" y="1832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3391"/>
            <p:cNvSpPr/>
            <p:nvPr>
              <p:custDataLst>
                <p:tags r:id="rId124"/>
              </p:custDataLst>
            </p:nvPr>
          </p:nvSpPr>
          <p:spPr>
            <a:xfrm>
              <a:off x="7377390" y="4883150"/>
              <a:ext cx="172761" cy="244150"/>
            </a:xfrm>
            <a:custGeom>
              <a:avLst/>
              <a:gdLst/>
              <a:ahLst/>
              <a:cxnLst/>
              <a:rect l="0" t="0" r="0" b="0"/>
              <a:pathLst>
                <a:path w="172761" h="244150">
                  <a:moveTo>
                    <a:pt x="172760" y="0"/>
                  </a:moveTo>
                  <a:lnTo>
                    <a:pt x="172760" y="0"/>
                  </a:lnTo>
                  <a:lnTo>
                    <a:pt x="169389" y="3371"/>
                  </a:lnTo>
                  <a:lnTo>
                    <a:pt x="144908" y="45150"/>
                  </a:lnTo>
                  <a:lnTo>
                    <a:pt x="116589" y="82767"/>
                  </a:lnTo>
                  <a:lnTo>
                    <a:pt x="78919" y="128832"/>
                  </a:lnTo>
                  <a:lnTo>
                    <a:pt x="45620" y="171394"/>
                  </a:lnTo>
                  <a:lnTo>
                    <a:pt x="13788" y="216104"/>
                  </a:lnTo>
                  <a:lnTo>
                    <a:pt x="404" y="241340"/>
                  </a:lnTo>
                  <a:lnTo>
                    <a:pt x="0" y="244149"/>
                  </a:lnTo>
                  <a:lnTo>
                    <a:pt x="7660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3392"/>
            <p:cNvSpPr/>
            <p:nvPr>
              <p:custDataLst>
                <p:tags r:id="rId125"/>
              </p:custDataLst>
            </p:nvPr>
          </p:nvSpPr>
          <p:spPr>
            <a:xfrm>
              <a:off x="7588250" y="4743450"/>
              <a:ext cx="31751" cy="133351"/>
            </a:xfrm>
            <a:custGeom>
              <a:avLst/>
              <a:gdLst/>
              <a:ahLst/>
              <a:cxnLst/>
              <a:rect l="0" t="0" r="0" b="0"/>
              <a:pathLst>
                <a:path w="31751" h="133351">
                  <a:moveTo>
                    <a:pt x="31750" y="0"/>
                  </a:moveTo>
                  <a:lnTo>
                    <a:pt x="31750" y="0"/>
                  </a:lnTo>
                  <a:lnTo>
                    <a:pt x="29869" y="40164"/>
                  </a:lnTo>
                  <a:lnTo>
                    <a:pt x="19541" y="85937"/>
                  </a:lnTo>
                  <a:lnTo>
                    <a:pt x="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SMARTInkShape-Group646"/>
          <p:cNvGrpSpPr/>
          <p:nvPr/>
        </p:nvGrpSpPr>
        <p:grpSpPr>
          <a:xfrm>
            <a:off x="7897478" y="4781550"/>
            <a:ext cx="773931" cy="425451"/>
            <a:chOff x="7897478" y="4781550"/>
            <a:chExt cx="773931" cy="425451"/>
          </a:xfrm>
        </p:grpSpPr>
        <p:sp>
          <p:nvSpPr>
            <p:cNvPr id="166" name="SMARTInkShape-3393"/>
            <p:cNvSpPr/>
            <p:nvPr>
              <p:custDataLst>
                <p:tags r:id="rId119"/>
              </p:custDataLst>
            </p:nvPr>
          </p:nvSpPr>
          <p:spPr>
            <a:xfrm>
              <a:off x="7897478" y="4923160"/>
              <a:ext cx="141623" cy="247640"/>
            </a:xfrm>
            <a:custGeom>
              <a:avLst/>
              <a:gdLst/>
              <a:ahLst/>
              <a:cxnLst/>
              <a:rect l="0" t="0" r="0" b="0"/>
              <a:pathLst>
                <a:path w="141623" h="247640">
                  <a:moveTo>
                    <a:pt x="141622" y="175890"/>
                  </a:moveTo>
                  <a:lnTo>
                    <a:pt x="141622" y="175890"/>
                  </a:lnTo>
                  <a:lnTo>
                    <a:pt x="141622" y="172519"/>
                  </a:lnTo>
                  <a:lnTo>
                    <a:pt x="137859" y="168983"/>
                  </a:lnTo>
                  <a:lnTo>
                    <a:pt x="95852" y="136154"/>
                  </a:lnTo>
                  <a:lnTo>
                    <a:pt x="77182" y="108969"/>
                  </a:lnTo>
                  <a:lnTo>
                    <a:pt x="69943" y="91819"/>
                  </a:lnTo>
                  <a:lnTo>
                    <a:pt x="64017" y="56514"/>
                  </a:lnTo>
                  <a:lnTo>
                    <a:pt x="67385" y="36521"/>
                  </a:lnTo>
                  <a:lnTo>
                    <a:pt x="77214" y="16141"/>
                  </a:lnTo>
                  <a:lnTo>
                    <a:pt x="89063" y="4536"/>
                  </a:lnTo>
                  <a:lnTo>
                    <a:pt x="97331" y="955"/>
                  </a:lnTo>
                  <a:lnTo>
                    <a:pt x="101511" y="0"/>
                  </a:lnTo>
                  <a:lnTo>
                    <a:pt x="105003" y="774"/>
                  </a:lnTo>
                  <a:lnTo>
                    <a:pt x="110766" y="5398"/>
                  </a:lnTo>
                  <a:lnTo>
                    <a:pt x="111915" y="17801"/>
                  </a:lnTo>
                  <a:lnTo>
                    <a:pt x="109368" y="34367"/>
                  </a:lnTo>
                  <a:lnTo>
                    <a:pt x="98590" y="60266"/>
                  </a:lnTo>
                  <a:lnTo>
                    <a:pt x="69119" y="100543"/>
                  </a:lnTo>
                  <a:lnTo>
                    <a:pt x="31502" y="141604"/>
                  </a:lnTo>
                  <a:lnTo>
                    <a:pt x="11214" y="172410"/>
                  </a:lnTo>
                  <a:lnTo>
                    <a:pt x="1304" y="200651"/>
                  </a:lnTo>
                  <a:lnTo>
                    <a:pt x="0" y="215352"/>
                  </a:lnTo>
                  <a:lnTo>
                    <a:pt x="641" y="221248"/>
                  </a:lnTo>
                  <a:lnTo>
                    <a:pt x="3891" y="226590"/>
                  </a:lnTo>
                  <a:lnTo>
                    <a:pt x="15027" y="236288"/>
                  </a:lnTo>
                  <a:lnTo>
                    <a:pt x="43905" y="246311"/>
                  </a:lnTo>
                  <a:lnTo>
                    <a:pt x="59622" y="247639"/>
                  </a:lnTo>
                  <a:lnTo>
                    <a:pt x="102864" y="237118"/>
                  </a:lnTo>
                  <a:lnTo>
                    <a:pt x="135272" y="2266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3394"/>
            <p:cNvSpPr/>
            <p:nvPr>
              <p:custDataLst>
                <p:tags r:id="rId120"/>
              </p:custDataLst>
            </p:nvPr>
          </p:nvSpPr>
          <p:spPr>
            <a:xfrm>
              <a:off x="8356862" y="4916306"/>
              <a:ext cx="88639" cy="138295"/>
            </a:xfrm>
            <a:custGeom>
              <a:avLst/>
              <a:gdLst/>
              <a:ahLst/>
              <a:cxnLst/>
              <a:rect l="0" t="0" r="0" b="0"/>
              <a:pathLst>
                <a:path w="88639" h="138295">
                  <a:moveTo>
                    <a:pt x="6088" y="17644"/>
                  </a:moveTo>
                  <a:lnTo>
                    <a:pt x="6088" y="17644"/>
                  </a:lnTo>
                  <a:lnTo>
                    <a:pt x="1062" y="5710"/>
                  </a:lnTo>
                  <a:lnTo>
                    <a:pt x="0" y="0"/>
                  </a:lnTo>
                  <a:lnTo>
                    <a:pt x="18042" y="46782"/>
                  </a:lnTo>
                  <a:lnTo>
                    <a:pt x="34581" y="88076"/>
                  </a:lnTo>
                  <a:lnTo>
                    <a:pt x="50749" y="113928"/>
                  </a:lnTo>
                  <a:lnTo>
                    <a:pt x="60275" y="123467"/>
                  </a:lnTo>
                  <a:lnTo>
                    <a:pt x="88638" y="1382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3395"/>
            <p:cNvSpPr/>
            <p:nvPr>
              <p:custDataLst>
                <p:tags r:id="rId121"/>
              </p:custDataLst>
            </p:nvPr>
          </p:nvSpPr>
          <p:spPr>
            <a:xfrm>
              <a:off x="8388751" y="4924061"/>
              <a:ext cx="143767" cy="282940"/>
            </a:xfrm>
            <a:custGeom>
              <a:avLst/>
              <a:gdLst/>
              <a:ahLst/>
              <a:cxnLst/>
              <a:rect l="0" t="0" r="0" b="0"/>
              <a:pathLst>
                <a:path w="143767" h="282940">
                  <a:moveTo>
                    <a:pt x="132949" y="35289"/>
                  </a:moveTo>
                  <a:lnTo>
                    <a:pt x="132949" y="35289"/>
                  </a:lnTo>
                  <a:lnTo>
                    <a:pt x="143000" y="11422"/>
                  </a:lnTo>
                  <a:lnTo>
                    <a:pt x="143766" y="3515"/>
                  </a:lnTo>
                  <a:lnTo>
                    <a:pt x="142982" y="1406"/>
                  </a:lnTo>
                  <a:lnTo>
                    <a:pt x="141754" y="0"/>
                  </a:lnTo>
                  <a:lnTo>
                    <a:pt x="140231" y="474"/>
                  </a:lnTo>
                  <a:lnTo>
                    <a:pt x="99967" y="44199"/>
                  </a:lnTo>
                  <a:lnTo>
                    <a:pt x="70669" y="85967"/>
                  </a:lnTo>
                  <a:lnTo>
                    <a:pt x="44290" y="131769"/>
                  </a:lnTo>
                  <a:lnTo>
                    <a:pt x="24263" y="177242"/>
                  </a:lnTo>
                  <a:lnTo>
                    <a:pt x="8805" y="218768"/>
                  </a:lnTo>
                  <a:lnTo>
                    <a:pt x="500" y="266133"/>
                  </a:lnTo>
                  <a:lnTo>
                    <a:pt x="0" y="274999"/>
                  </a:lnTo>
                  <a:lnTo>
                    <a:pt x="572" y="277645"/>
                  </a:lnTo>
                  <a:lnTo>
                    <a:pt x="5949" y="2829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3396"/>
            <p:cNvSpPr/>
            <p:nvPr>
              <p:custDataLst>
                <p:tags r:id="rId122"/>
              </p:custDataLst>
            </p:nvPr>
          </p:nvSpPr>
          <p:spPr>
            <a:xfrm>
              <a:off x="8610600" y="4781550"/>
              <a:ext cx="60809" cy="69851"/>
            </a:xfrm>
            <a:custGeom>
              <a:avLst/>
              <a:gdLst/>
              <a:ahLst/>
              <a:cxnLst/>
              <a:rect l="0" t="0" r="0" b="0"/>
              <a:pathLst>
                <a:path w="60809" h="69851">
                  <a:moveTo>
                    <a:pt x="57150" y="0"/>
                  </a:moveTo>
                  <a:lnTo>
                    <a:pt x="57150" y="0"/>
                  </a:lnTo>
                  <a:lnTo>
                    <a:pt x="60520" y="0"/>
                  </a:lnTo>
                  <a:lnTo>
                    <a:pt x="60808" y="705"/>
                  </a:lnTo>
                  <a:lnTo>
                    <a:pt x="58548" y="5775"/>
                  </a:lnTo>
                  <a:lnTo>
                    <a:pt x="57771" y="12209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" name="SMARTInkShape-Group647"/>
          <p:cNvGrpSpPr/>
          <p:nvPr/>
        </p:nvGrpSpPr>
        <p:grpSpPr>
          <a:xfrm>
            <a:off x="2564015" y="5426762"/>
            <a:ext cx="1042786" cy="415239"/>
            <a:chOff x="2564015" y="5426762"/>
            <a:chExt cx="1042786" cy="415239"/>
          </a:xfrm>
        </p:grpSpPr>
        <p:sp>
          <p:nvSpPr>
            <p:cNvPr id="171" name="SMARTInkShape-3397"/>
            <p:cNvSpPr/>
            <p:nvPr>
              <p:custDataLst>
                <p:tags r:id="rId111"/>
              </p:custDataLst>
            </p:nvPr>
          </p:nvSpPr>
          <p:spPr>
            <a:xfrm>
              <a:off x="3575050" y="5651500"/>
              <a:ext cx="19051" cy="12701"/>
            </a:xfrm>
            <a:custGeom>
              <a:avLst/>
              <a:gdLst/>
              <a:ahLst/>
              <a:cxnLst/>
              <a:rect l="0" t="0" r="0" b="0"/>
              <a:pathLst>
                <a:path w="19051" h="12701">
                  <a:moveTo>
                    <a:pt x="19050" y="0"/>
                  </a:moveTo>
                  <a:lnTo>
                    <a:pt x="19050" y="0"/>
                  </a:lnTo>
                  <a:lnTo>
                    <a:pt x="15679" y="3371"/>
                  </a:lnTo>
                  <a:lnTo>
                    <a:pt x="14024" y="6907"/>
                  </a:lnTo>
                  <a:lnTo>
                    <a:pt x="13583" y="8838"/>
                  </a:lnTo>
                  <a:lnTo>
                    <a:pt x="12583" y="10126"/>
                  </a:lnTo>
                  <a:lnTo>
                    <a:pt x="9590" y="11556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3398"/>
            <p:cNvSpPr/>
            <p:nvPr>
              <p:custDataLst>
                <p:tags r:id="rId112"/>
              </p:custDataLst>
            </p:nvPr>
          </p:nvSpPr>
          <p:spPr>
            <a:xfrm>
              <a:off x="2564015" y="5436016"/>
              <a:ext cx="90286" cy="238942"/>
            </a:xfrm>
            <a:custGeom>
              <a:avLst/>
              <a:gdLst/>
              <a:ahLst/>
              <a:cxnLst/>
              <a:rect l="0" t="0" r="0" b="0"/>
              <a:pathLst>
                <a:path w="90286" h="238942">
                  <a:moveTo>
                    <a:pt x="90285" y="18634"/>
                  </a:moveTo>
                  <a:lnTo>
                    <a:pt x="90285" y="18634"/>
                  </a:lnTo>
                  <a:lnTo>
                    <a:pt x="76470" y="6701"/>
                  </a:lnTo>
                  <a:lnTo>
                    <a:pt x="72608" y="4329"/>
                  </a:lnTo>
                  <a:lnTo>
                    <a:pt x="57060" y="990"/>
                  </a:lnTo>
                  <a:lnTo>
                    <a:pt x="39048" y="0"/>
                  </a:lnTo>
                  <a:lnTo>
                    <a:pt x="26591" y="3532"/>
                  </a:lnTo>
                  <a:lnTo>
                    <a:pt x="20306" y="6449"/>
                  </a:lnTo>
                  <a:lnTo>
                    <a:pt x="11441" y="15335"/>
                  </a:lnTo>
                  <a:lnTo>
                    <a:pt x="2483" y="34119"/>
                  </a:lnTo>
                  <a:lnTo>
                    <a:pt x="0" y="41658"/>
                  </a:lnTo>
                  <a:lnTo>
                    <a:pt x="1005" y="59442"/>
                  </a:lnTo>
                  <a:lnTo>
                    <a:pt x="14035" y="105643"/>
                  </a:lnTo>
                  <a:lnTo>
                    <a:pt x="47724" y="152503"/>
                  </a:lnTo>
                  <a:lnTo>
                    <a:pt x="81984" y="193788"/>
                  </a:lnTo>
                  <a:lnTo>
                    <a:pt x="86596" y="204901"/>
                  </a:lnTo>
                  <a:lnTo>
                    <a:pt x="84883" y="216424"/>
                  </a:lnTo>
                  <a:lnTo>
                    <a:pt x="82450" y="222461"/>
                  </a:lnTo>
                  <a:lnTo>
                    <a:pt x="78006" y="227191"/>
                  </a:lnTo>
                  <a:lnTo>
                    <a:pt x="60384" y="236513"/>
                  </a:lnTo>
                  <a:lnTo>
                    <a:pt x="52772" y="238941"/>
                  </a:lnTo>
                  <a:lnTo>
                    <a:pt x="49048" y="238178"/>
                  </a:lnTo>
                  <a:lnTo>
                    <a:pt x="33135" y="2281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3399"/>
            <p:cNvSpPr/>
            <p:nvPr>
              <p:custDataLst>
                <p:tags r:id="rId113"/>
              </p:custDataLst>
            </p:nvPr>
          </p:nvSpPr>
          <p:spPr>
            <a:xfrm>
              <a:off x="2738379" y="5426762"/>
              <a:ext cx="49272" cy="227767"/>
            </a:xfrm>
            <a:custGeom>
              <a:avLst/>
              <a:gdLst/>
              <a:ahLst/>
              <a:cxnLst/>
              <a:rect l="0" t="0" r="0" b="0"/>
              <a:pathLst>
                <a:path w="49272" h="227767">
                  <a:moveTo>
                    <a:pt x="36571" y="8838"/>
                  </a:moveTo>
                  <a:lnTo>
                    <a:pt x="36571" y="8838"/>
                  </a:lnTo>
                  <a:lnTo>
                    <a:pt x="36571" y="0"/>
                  </a:lnTo>
                  <a:lnTo>
                    <a:pt x="35160" y="123"/>
                  </a:lnTo>
                  <a:lnTo>
                    <a:pt x="29829" y="4024"/>
                  </a:lnTo>
                  <a:lnTo>
                    <a:pt x="12185" y="43768"/>
                  </a:lnTo>
                  <a:lnTo>
                    <a:pt x="3632" y="81904"/>
                  </a:lnTo>
                  <a:lnTo>
                    <a:pt x="0" y="122210"/>
                  </a:lnTo>
                  <a:lnTo>
                    <a:pt x="184" y="169391"/>
                  </a:lnTo>
                  <a:lnTo>
                    <a:pt x="10464" y="211218"/>
                  </a:lnTo>
                  <a:lnTo>
                    <a:pt x="12816" y="217841"/>
                  </a:lnTo>
                  <a:lnTo>
                    <a:pt x="15796" y="222256"/>
                  </a:lnTo>
                  <a:lnTo>
                    <a:pt x="22869" y="227163"/>
                  </a:lnTo>
                  <a:lnTo>
                    <a:pt x="26731" y="227766"/>
                  </a:lnTo>
                  <a:lnTo>
                    <a:pt x="34784" y="226554"/>
                  </a:lnTo>
                  <a:lnTo>
                    <a:pt x="49271" y="2120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3400"/>
            <p:cNvSpPr/>
            <p:nvPr>
              <p:custDataLst>
                <p:tags r:id="rId114"/>
              </p:custDataLst>
            </p:nvPr>
          </p:nvSpPr>
          <p:spPr>
            <a:xfrm>
              <a:off x="2733780" y="5562600"/>
              <a:ext cx="53871" cy="19051"/>
            </a:xfrm>
            <a:custGeom>
              <a:avLst/>
              <a:gdLst/>
              <a:ahLst/>
              <a:cxnLst/>
              <a:rect l="0" t="0" r="0" b="0"/>
              <a:pathLst>
                <a:path w="53871" h="19051">
                  <a:moveTo>
                    <a:pt x="9420" y="19050"/>
                  </a:moveTo>
                  <a:lnTo>
                    <a:pt x="9420" y="19050"/>
                  </a:lnTo>
                  <a:lnTo>
                    <a:pt x="0" y="19050"/>
                  </a:lnTo>
                  <a:lnTo>
                    <a:pt x="1235" y="19050"/>
                  </a:lnTo>
                  <a:lnTo>
                    <a:pt x="17262" y="12142"/>
                  </a:lnTo>
                  <a:lnTo>
                    <a:pt x="538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3401"/>
            <p:cNvSpPr/>
            <p:nvPr>
              <p:custDataLst>
                <p:tags r:id="rId115"/>
              </p:custDataLst>
            </p:nvPr>
          </p:nvSpPr>
          <p:spPr>
            <a:xfrm>
              <a:off x="2818086" y="5540719"/>
              <a:ext cx="52115" cy="136182"/>
            </a:xfrm>
            <a:custGeom>
              <a:avLst/>
              <a:gdLst/>
              <a:ahLst/>
              <a:cxnLst/>
              <a:rect l="0" t="0" r="0" b="0"/>
              <a:pathLst>
                <a:path w="52115" h="136182">
                  <a:moveTo>
                    <a:pt x="20364" y="15531"/>
                  </a:moveTo>
                  <a:lnTo>
                    <a:pt x="20364" y="15531"/>
                  </a:lnTo>
                  <a:lnTo>
                    <a:pt x="8808" y="27087"/>
                  </a:lnTo>
                  <a:lnTo>
                    <a:pt x="11374" y="24521"/>
                  </a:lnTo>
                  <a:lnTo>
                    <a:pt x="38692" y="9119"/>
                  </a:lnTo>
                  <a:lnTo>
                    <a:pt x="41049" y="7023"/>
                  </a:lnTo>
                  <a:lnTo>
                    <a:pt x="41915" y="4920"/>
                  </a:lnTo>
                  <a:lnTo>
                    <a:pt x="41787" y="2812"/>
                  </a:lnTo>
                  <a:lnTo>
                    <a:pt x="40996" y="702"/>
                  </a:lnTo>
                  <a:lnTo>
                    <a:pt x="39763" y="0"/>
                  </a:lnTo>
                  <a:lnTo>
                    <a:pt x="38236" y="238"/>
                  </a:lnTo>
                  <a:lnTo>
                    <a:pt x="36511" y="1102"/>
                  </a:lnTo>
                  <a:lnTo>
                    <a:pt x="14677" y="23325"/>
                  </a:lnTo>
                  <a:lnTo>
                    <a:pt x="6548" y="36634"/>
                  </a:lnTo>
                  <a:lnTo>
                    <a:pt x="583" y="54308"/>
                  </a:lnTo>
                  <a:lnTo>
                    <a:pt x="0" y="84092"/>
                  </a:lnTo>
                  <a:lnTo>
                    <a:pt x="4296" y="101776"/>
                  </a:lnTo>
                  <a:lnTo>
                    <a:pt x="20150" y="118226"/>
                  </a:lnTo>
                  <a:lnTo>
                    <a:pt x="52114" y="1361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3402"/>
            <p:cNvSpPr/>
            <p:nvPr>
              <p:custDataLst>
                <p:tags r:id="rId116"/>
              </p:custDataLst>
            </p:nvPr>
          </p:nvSpPr>
          <p:spPr>
            <a:xfrm>
              <a:off x="2914998" y="5533734"/>
              <a:ext cx="87872" cy="245644"/>
            </a:xfrm>
            <a:custGeom>
              <a:avLst/>
              <a:gdLst/>
              <a:ahLst/>
              <a:cxnLst/>
              <a:rect l="0" t="0" r="0" b="0"/>
              <a:pathLst>
                <a:path w="87872" h="245644">
                  <a:moveTo>
                    <a:pt x="31402" y="111416"/>
                  </a:moveTo>
                  <a:lnTo>
                    <a:pt x="31402" y="111416"/>
                  </a:lnTo>
                  <a:lnTo>
                    <a:pt x="31402" y="108045"/>
                  </a:lnTo>
                  <a:lnTo>
                    <a:pt x="30696" y="107758"/>
                  </a:lnTo>
                  <a:lnTo>
                    <a:pt x="28031" y="109320"/>
                  </a:lnTo>
                  <a:lnTo>
                    <a:pt x="22564" y="120908"/>
                  </a:lnTo>
                  <a:lnTo>
                    <a:pt x="14184" y="163744"/>
                  </a:lnTo>
                  <a:lnTo>
                    <a:pt x="7524" y="210264"/>
                  </a:lnTo>
                  <a:lnTo>
                    <a:pt x="175" y="245643"/>
                  </a:lnTo>
                  <a:lnTo>
                    <a:pt x="0" y="245350"/>
                  </a:lnTo>
                  <a:lnTo>
                    <a:pt x="6605" y="208424"/>
                  </a:lnTo>
                  <a:lnTo>
                    <a:pt x="12531" y="169792"/>
                  </a:lnTo>
                  <a:lnTo>
                    <a:pt x="16873" y="130123"/>
                  </a:lnTo>
                  <a:lnTo>
                    <a:pt x="21923" y="94851"/>
                  </a:lnTo>
                  <a:lnTo>
                    <a:pt x="32356" y="56883"/>
                  </a:lnTo>
                  <a:lnTo>
                    <a:pt x="45153" y="22562"/>
                  </a:lnTo>
                  <a:lnTo>
                    <a:pt x="58995" y="6851"/>
                  </a:lnTo>
                  <a:lnTo>
                    <a:pt x="69760" y="0"/>
                  </a:lnTo>
                  <a:lnTo>
                    <a:pt x="73202" y="1155"/>
                  </a:lnTo>
                  <a:lnTo>
                    <a:pt x="80789" y="8084"/>
                  </a:lnTo>
                  <a:lnTo>
                    <a:pt x="85102" y="21981"/>
                  </a:lnTo>
                  <a:lnTo>
                    <a:pt x="87871" y="52906"/>
                  </a:lnTo>
                  <a:lnTo>
                    <a:pt x="82605" y="68243"/>
                  </a:lnTo>
                  <a:lnTo>
                    <a:pt x="65348" y="94343"/>
                  </a:lnTo>
                  <a:lnTo>
                    <a:pt x="37752" y="1050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3403"/>
            <p:cNvSpPr/>
            <p:nvPr>
              <p:custDataLst>
                <p:tags r:id="rId117"/>
              </p:custDataLst>
            </p:nvPr>
          </p:nvSpPr>
          <p:spPr>
            <a:xfrm>
              <a:off x="2661533" y="5721350"/>
              <a:ext cx="786518" cy="120651"/>
            </a:xfrm>
            <a:custGeom>
              <a:avLst/>
              <a:gdLst/>
              <a:ahLst/>
              <a:cxnLst/>
              <a:rect l="0" t="0" r="0" b="0"/>
              <a:pathLst>
                <a:path w="786518" h="120651">
                  <a:moveTo>
                    <a:pt x="5467" y="120650"/>
                  </a:moveTo>
                  <a:lnTo>
                    <a:pt x="5467" y="120650"/>
                  </a:lnTo>
                  <a:lnTo>
                    <a:pt x="0" y="120649"/>
                  </a:lnTo>
                  <a:lnTo>
                    <a:pt x="2749" y="113908"/>
                  </a:lnTo>
                  <a:lnTo>
                    <a:pt x="13667" y="108717"/>
                  </a:lnTo>
                  <a:lnTo>
                    <a:pt x="56162" y="96264"/>
                  </a:lnTo>
                  <a:lnTo>
                    <a:pt x="91028" y="88409"/>
                  </a:lnTo>
                  <a:lnTo>
                    <a:pt x="129572" y="80921"/>
                  </a:lnTo>
                  <a:lnTo>
                    <a:pt x="163166" y="75241"/>
                  </a:lnTo>
                  <a:lnTo>
                    <a:pt x="209845" y="68076"/>
                  </a:lnTo>
                  <a:lnTo>
                    <a:pt x="241881" y="63653"/>
                  </a:lnTo>
                  <a:lnTo>
                    <a:pt x="274229" y="59334"/>
                  </a:lnTo>
                  <a:lnTo>
                    <a:pt x="321618" y="52937"/>
                  </a:lnTo>
                  <a:lnTo>
                    <a:pt x="356940" y="48692"/>
                  </a:lnTo>
                  <a:lnTo>
                    <a:pt x="391924" y="44454"/>
                  </a:lnTo>
                  <a:lnTo>
                    <a:pt x="426287" y="40924"/>
                  </a:lnTo>
                  <a:lnTo>
                    <a:pt x="460374" y="39355"/>
                  </a:lnTo>
                  <a:lnTo>
                    <a:pt x="494339" y="38658"/>
                  </a:lnTo>
                  <a:lnTo>
                    <a:pt x="528248" y="38348"/>
                  </a:lnTo>
                  <a:lnTo>
                    <a:pt x="562135" y="38210"/>
                  </a:lnTo>
                  <a:lnTo>
                    <a:pt x="606204" y="34761"/>
                  </a:lnTo>
                  <a:lnTo>
                    <a:pt x="646072" y="36014"/>
                  </a:lnTo>
                  <a:lnTo>
                    <a:pt x="677530" y="35292"/>
                  </a:lnTo>
                  <a:lnTo>
                    <a:pt x="719652" y="30917"/>
                  </a:lnTo>
                  <a:lnTo>
                    <a:pt x="752848" y="23118"/>
                  </a:lnTo>
                  <a:lnTo>
                    <a:pt x="7865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3404"/>
            <p:cNvSpPr/>
            <p:nvPr>
              <p:custDataLst>
                <p:tags r:id="rId118"/>
              </p:custDataLst>
            </p:nvPr>
          </p:nvSpPr>
          <p:spPr>
            <a:xfrm>
              <a:off x="3587750" y="5530850"/>
              <a:ext cx="19051" cy="38101"/>
            </a:xfrm>
            <a:custGeom>
              <a:avLst/>
              <a:gdLst/>
              <a:ahLst/>
              <a:cxnLst/>
              <a:rect l="0" t="0" r="0" b="0"/>
              <a:pathLst>
                <a:path w="19051" h="38101">
                  <a:moveTo>
                    <a:pt x="19050" y="0"/>
                  </a:moveTo>
                  <a:lnTo>
                    <a:pt x="19050" y="0"/>
                  </a:lnTo>
                  <a:lnTo>
                    <a:pt x="13980" y="5775"/>
                  </a:lnTo>
                  <a:lnTo>
                    <a:pt x="8925" y="15195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0" name="SMARTInkShape-3405"/>
          <p:cNvSpPr/>
          <p:nvPr>
            <p:custDataLst>
              <p:tags r:id="rId6"/>
            </p:custDataLst>
          </p:nvPr>
        </p:nvSpPr>
        <p:spPr>
          <a:xfrm>
            <a:off x="3244850" y="5418732"/>
            <a:ext cx="112343" cy="258169"/>
          </a:xfrm>
          <a:custGeom>
            <a:avLst/>
            <a:gdLst/>
            <a:ahLst/>
            <a:cxnLst/>
            <a:rect l="0" t="0" r="0" b="0"/>
            <a:pathLst>
              <a:path w="112343" h="258169">
                <a:moveTo>
                  <a:pt x="19050" y="29568"/>
                </a:moveTo>
                <a:lnTo>
                  <a:pt x="19050" y="29568"/>
                </a:lnTo>
                <a:lnTo>
                  <a:pt x="19050" y="22826"/>
                </a:lnTo>
                <a:lnTo>
                  <a:pt x="20931" y="17635"/>
                </a:lnTo>
                <a:lnTo>
                  <a:pt x="22421" y="15262"/>
                </a:lnTo>
                <a:lnTo>
                  <a:pt x="34630" y="5182"/>
                </a:lnTo>
                <a:lnTo>
                  <a:pt x="45730" y="1091"/>
                </a:lnTo>
                <a:lnTo>
                  <a:pt x="51653" y="0"/>
                </a:lnTo>
                <a:lnTo>
                  <a:pt x="65761" y="2551"/>
                </a:lnTo>
                <a:lnTo>
                  <a:pt x="85806" y="11920"/>
                </a:lnTo>
                <a:lnTo>
                  <a:pt x="91071" y="15686"/>
                </a:lnTo>
                <a:lnTo>
                  <a:pt x="94581" y="20313"/>
                </a:lnTo>
                <a:lnTo>
                  <a:pt x="98480" y="31099"/>
                </a:lnTo>
                <a:lnTo>
                  <a:pt x="93933" y="55813"/>
                </a:lnTo>
                <a:lnTo>
                  <a:pt x="83650" y="78737"/>
                </a:lnTo>
                <a:lnTo>
                  <a:pt x="47193" y="125266"/>
                </a:lnTo>
                <a:lnTo>
                  <a:pt x="47690" y="127939"/>
                </a:lnTo>
                <a:lnTo>
                  <a:pt x="62368" y="142859"/>
                </a:lnTo>
                <a:lnTo>
                  <a:pt x="109896" y="184796"/>
                </a:lnTo>
                <a:lnTo>
                  <a:pt x="112342" y="189810"/>
                </a:lnTo>
                <a:lnTo>
                  <a:pt x="110349" y="206713"/>
                </a:lnTo>
                <a:lnTo>
                  <a:pt x="103372" y="219777"/>
                </a:lnTo>
                <a:lnTo>
                  <a:pt x="92509" y="231933"/>
                </a:lnTo>
                <a:lnTo>
                  <a:pt x="69822" y="246005"/>
                </a:lnTo>
                <a:lnTo>
                  <a:pt x="0" y="25816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7" name="SMARTInkShape-Group649"/>
          <p:cNvGrpSpPr/>
          <p:nvPr/>
        </p:nvGrpSpPr>
        <p:grpSpPr>
          <a:xfrm>
            <a:off x="4069278" y="5396056"/>
            <a:ext cx="915473" cy="376159"/>
            <a:chOff x="4069278" y="5396056"/>
            <a:chExt cx="915473" cy="376159"/>
          </a:xfrm>
        </p:grpSpPr>
        <p:sp>
          <p:nvSpPr>
            <p:cNvPr id="181" name="SMARTInkShape-3406"/>
            <p:cNvSpPr/>
            <p:nvPr>
              <p:custDataLst>
                <p:tags r:id="rId105"/>
              </p:custDataLst>
            </p:nvPr>
          </p:nvSpPr>
          <p:spPr>
            <a:xfrm>
              <a:off x="4797229" y="5467350"/>
              <a:ext cx="187522" cy="12701"/>
            </a:xfrm>
            <a:custGeom>
              <a:avLst/>
              <a:gdLst/>
              <a:ahLst/>
              <a:cxnLst/>
              <a:rect l="0" t="0" r="0" b="0"/>
              <a:pathLst>
                <a:path w="187522" h="12701">
                  <a:moveTo>
                    <a:pt x="3371" y="12700"/>
                  </a:moveTo>
                  <a:lnTo>
                    <a:pt x="3371" y="12700"/>
                  </a:lnTo>
                  <a:lnTo>
                    <a:pt x="0" y="12700"/>
                  </a:lnTo>
                  <a:lnTo>
                    <a:pt x="40652" y="12700"/>
                  </a:lnTo>
                  <a:lnTo>
                    <a:pt x="79328" y="9329"/>
                  </a:lnTo>
                  <a:lnTo>
                    <a:pt x="124341" y="7233"/>
                  </a:lnTo>
                  <a:lnTo>
                    <a:pt x="1875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3407"/>
            <p:cNvSpPr/>
            <p:nvPr>
              <p:custDataLst>
                <p:tags r:id="rId106"/>
              </p:custDataLst>
            </p:nvPr>
          </p:nvSpPr>
          <p:spPr>
            <a:xfrm>
              <a:off x="4654654" y="5396056"/>
              <a:ext cx="298347" cy="253433"/>
            </a:xfrm>
            <a:custGeom>
              <a:avLst/>
              <a:gdLst/>
              <a:ahLst/>
              <a:cxnLst/>
              <a:rect l="0" t="0" r="0" b="0"/>
              <a:pathLst>
                <a:path w="298347" h="253433">
                  <a:moveTo>
                    <a:pt x="25296" y="141144"/>
                  </a:moveTo>
                  <a:lnTo>
                    <a:pt x="25296" y="141144"/>
                  </a:lnTo>
                  <a:lnTo>
                    <a:pt x="25296" y="144515"/>
                  </a:lnTo>
                  <a:lnTo>
                    <a:pt x="21533" y="148051"/>
                  </a:lnTo>
                  <a:lnTo>
                    <a:pt x="18554" y="149982"/>
                  </a:lnTo>
                  <a:lnTo>
                    <a:pt x="16568" y="153387"/>
                  </a:lnTo>
                  <a:lnTo>
                    <a:pt x="3912" y="196427"/>
                  </a:lnTo>
                  <a:lnTo>
                    <a:pt x="131" y="241224"/>
                  </a:lnTo>
                  <a:lnTo>
                    <a:pt x="0" y="248653"/>
                  </a:lnTo>
                  <a:lnTo>
                    <a:pt x="1377" y="250917"/>
                  </a:lnTo>
                  <a:lnTo>
                    <a:pt x="3705" y="252425"/>
                  </a:lnTo>
                  <a:lnTo>
                    <a:pt x="6669" y="253432"/>
                  </a:lnTo>
                  <a:lnTo>
                    <a:pt x="10055" y="252691"/>
                  </a:lnTo>
                  <a:lnTo>
                    <a:pt x="21564" y="244907"/>
                  </a:lnTo>
                  <a:lnTo>
                    <a:pt x="42295" y="222167"/>
                  </a:lnTo>
                  <a:lnTo>
                    <a:pt x="71866" y="179169"/>
                  </a:lnTo>
                  <a:lnTo>
                    <a:pt x="80331" y="172625"/>
                  </a:lnTo>
                  <a:lnTo>
                    <a:pt x="83152" y="171303"/>
                  </a:lnTo>
                  <a:lnTo>
                    <a:pt x="85033" y="171128"/>
                  </a:lnTo>
                  <a:lnTo>
                    <a:pt x="86288" y="171717"/>
                  </a:lnTo>
                  <a:lnTo>
                    <a:pt x="91424" y="182659"/>
                  </a:lnTo>
                  <a:lnTo>
                    <a:pt x="96882" y="216362"/>
                  </a:lnTo>
                  <a:lnTo>
                    <a:pt x="98420" y="218806"/>
                  </a:lnTo>
                  <a:lnTo>
                    <a:pt x="100151" y="220435"/>
                  </a:lnTo>
                  <a:lnTo>
                    <a:pt x="103956" y="222246"/>
                  </a:lnTo>
                  <a:lnTo>
                    <a:pt x="105958" y="222023"/>
                  </a:lnTo>
                  <a:lnTo>
                    <a:pt x="110064" y="219893"/>
                  </a:lnTo>
                  <a:lnTo>
                    <a:pt x="145036" y="185000"/>
                  </a:lnTo>
                  <a:lnTo>
                    <a:pt x="176225" y="138714"/>
                  </a:lnTo>
                  <a:lnTo>
                    <a:pt x="207249" y="93447"/>
                  </a:lnTo>
                  <a:lnTo>
                    <a:pt x="230855" y="49726"/>
                  </a:lnTo>
                  <a:lnTo>
                    <a:pt x="258014" y="2956"/>
                  </a:lnTo>
                  <a:lnTo>
                    <a:pt x="261370" y="0"/>
                  </a:lnTo>
                  <a:lnTo>
                    <a:pt x="254621" y="9091"/>
                  </a:lnTo>
                  <a:lnTo>
                    <a:pt x="235616" y="46777"/>
                  </a:lnTo>
                  <a:lnTo>
                    <a:pt x="218065" y="88401"/>
                  </a:lnTo>
                  <a:lnTo>
                    <a:pt x="203674" y="131115"/>
                  </a:lnTo>
                  <a:lnTo>
                    <a:pt x="194000" y="177348"/>
                  </a:lnTo>
                  <a:lnTo>
                    <a:pt x="197876" y="212161"/>
                  </a:lnTo>
                  <a:lnTo>
                    <a:pt x="199616" y="218122"/>
                  </a:lnTo>
                  <a:lnTo>
                    <a:pt x="207194" y="228509"/>
                  </a:lnTo>
                  <a:lnTo>
                    <a:pt x="212178" y="233254"/>
                  </a:lnTo>
                  <a:lnTo>
                    <a:pt x="218323" y="235006"/>
                  </a:lnTo>
                  <a:lnTo>
                    <a:pt x="239750" y="231436"/>
                  </a:lnTo>
                  <a:lnTo>
                    <a:pt x="253253" y="227605"/>
                  </a:lnTo>
                  <a:lnTo>
                    <a:pt x="266311" y="217906"/>
                  </a:lnTo>
                  <a:lnTo>
                    <a:pt x="277052" y="205599"/>
                  </a:lnTo>
                  <a:lnTo>
                    <a:pt x="281826" y="195426"/>
                  </a:lnTo>
                  <a:lnTo>
                    <a:pt x="284514" y="181766"/>
                  </a:lnTo>
                  <a:lnTo>
                    <a:pt x="283481" y="179514"/>
                  </a:lnTo>
                  <a:lnTo>
                    <a:pt x="281380" y="178718"/>
                  </a:lnTo>
                  <a:lnTo>
                    <a:pt x="275283" y="179716"/>
                  </a:lnTo>
                  <a:lnTo>
                    <a:pt x="267870" y="182511"/>
                  </a:lnTo>
                  <a:lnTo>
                    <a:pt x="255763" y="194793"/>
                  </a:lnTo>
                  <a:lnTo>
                    <a:pt x="246610" y="211838"/>
                  </a:lnTo>
                  <a:lnTo>
                    <a:pt x="242800" y="226923"/>
                  </a:lnTo>
                  <a:lnTo>
                    <a:pt x="244382" y="230786"/>
                  </a:lnTo>
                  <a:lnTo>
                    <a:pt x="251784" y="236959"/>
                  </a:lnTo>
                  <a:lnTo>
                    <a:pt x="262130" y="238291"/>
                  </a:lnTo>
                  <a:lnTo>
                    <a:pt x="298346" y="2300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3408"/>
            <p:cNvSpPr/>
            <p:nvPr>
              <p:custDataLst>
                <p:tags r:id="rId107"/>
              </p:custDataLst>
            </p:nvPr>
          </p:nvSpPr>
          <p:spPr>
            <a:xfrm>
              <a:off x="4498898" y="5532817"/>
              <a:ext cx="103440" cy="239398"/>
            </a:xfrm>
            <a:custGeom>
              <a:avLst/>
              <a:gdLst/>
              <a:ahLst/>
              <a:cxnLst/>
              <a:rect l="0" t="0" r="0" b="0"/>
              <a:pathLst>
                <a:path w="103440" h="239398">
                  <a:moveTo>
                    <a:pt x="41352" y="4383"/>
                  </a:moveTo>
                  <a:lnTo>
                    <a:pt x="41352" y="4383"/>
                  </a:lnTo>
                  <a:lnTo>
                    <a:pt x="40646" y="14522"/>
                  </a:lnTo>
                  <a:lnTo>
                    <a:pt x="28487" y="62040"/>
                  </a:lnTo>
                  <a:lnTo>
                    <a:pt x="24134" y="99783"/>
                  </a:lnTo>
                  <a:lnTo>
                    <a:pt x="20963" y="139658"/>
                  </a:lnTo>
                  <a:lnTo>
                    <a:pt x="13674" y="182754"/>
                  </a:lnTo>
                  <a:lnTo>
                    <a:pt x="3919" y="230288"/>
                  </a:lnTo>
                  <a:lnTo>
                    <a:pt x="0" y="239397"/>
                  </a:lnTo>
                  <a:lnTo>
                    <a:pt x="2681" y="231983"/>
                  </a:lnTo>
                  <a:lnTo>
                    <a:pt x="11922" y="185753"/>
                  </a:lnTo>
                  <a:lnTo>
                    <a:pt x="21066" y="138603"/>
                  </a:lnTo>
                  <a:lnTo>
                    <a:pt x="31492" y="95755"/>
                  </a:lnTo>
                  <a:lnTo>
                    <a:pt x="50027" y="54977"/>
                  </a:lnTo>
                  <a:lnTo>
                    <a:pt x="72037" y="11915"/>
                  </a:lnTo>
                  <a:lnTo>
                    <a:pt x="85957" y="2460"/>
                  </a:lnTo>
                  <a:lnTo>
                    <a:pt x="92455" y="0"/>
                  </a:lnTo>
                  <a:lnTo>
                    <a:pt x="95177" y="2167"/>
                  </a:lnTo>
                  <a:lnTo>
                    <a:pt x="100081" y="12100"/>
                  </a:lnTo>
                  <a:lnTo>
                    <a:pt x="103439" y="33559"/>
                  </a:lnTo>
                  <a:lnTo>
                    <a:pt x="101062" y="54420"/>
                  </a:lnTo>
                  <a:lnTo>
                    <a:pt x="85210" y="83385"/>
                  </a:lnTo>
                  <a:lnTo>
                    <a:pt x="78954" y="91941"/>
                  </a:lnTo>
                  <a:lnTo>
                    <a:pt x="47702" y="996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3409"/>
            <p:cNvSpPr/>
            <p:nvPr>
              <p:custDataLst>
                <p:tags r:id="rId108"/>
              </p:custDataLst>
            </p:nvPr>
          </p:nvSpPr>
          <p:spPr>
            <a:xfrm>
              <a:off x="4324350" y="5514492"/>
              <a:ext cx="107951" cy="96396"/>
            </a:xfrm>
            <a:custGeom>
              <a:avLst/>
              <a:gdLst/>
              <a:ahLst/>
              <a:cxnLst/>
              <a:rect l="0" t="0" r="0" b="0"/>
              <a:pathLst>
                <a:path w="107951" h="96396">
                  <a:moveTo>
                    <a:pt x="0" y="3658"/>
                  </a:moveTo>
                  <a:lnTo>
                    <a:pt x="0" y="3658"/>
                  </a:lnTo>
                  <a:lnTo>
                    <a:pt x="0" y="0"/>
                  </a:lnTo>
                  <a:lnTo>
                    <a:pt x="0" y="1561"/>
                  </a:lnTo>
                  <a:lnTo>
                    <a:pt x="5958" y="42172"/>
                  </a:lnTo>
                  <a:lnTo>
                    <a:pt x="6316" y="86184"/>
                  </a:lnTo>
                  <a:lnTo>
                    <a:pt x="6343" y="96395"/>
                  </a:lnTo>
                  <a:lnTo>
                    <a:pt x="6348" y="91421"/>
                  </a:lnTo>
                  <a:lnTo>
                    <a:pt x="20165" y="52357"/>
                  </a:lnTo>
                  <a:lnTo>
                    <a:pt x="32080" y="27730"/>
                  </a:lnTo>
                  <a:lnTo>
                    <a:pt x="44548" y="13378"/>
                  </a:lnTo>
                  <a:lnTo>
                    <a:pt x="48749" y="10137"/>
                  </a:lnTo>
                  <a:lnTo>
                    <a:pt x="51549" y="9389"/>
                  </a:lnTo>
                  <a:lnTo>
                    <a:pt x="53417" y="10301"/>
                  </a:lnTo>
                  <a:lnTo>
                    <a:pt x="54661" y="12320"/>
                  </a:lnTo>
                  <a:lnTo>
                    <a:pt x="56931" y="47986"/>
                  </a:lnTo>
                  <a:lnTo>
                    <a:pt x="51184" y="85420"/>
                  </a:lnTo>
                  <a:lnTo>
                    <a:pt x="51056" y="85682"/>
                  </a:lnTo>
                  <a:lnTo>
                    <a:pt x="65733" y="42035"/>
                  </a:lnTo>
                  <a:lnTo>
                    <a:pt x="73665" y="31063"/>
                  </a:lnTo>
                  <a:lnTo>
                    <a:pt x="83540" y="22894"/>
                  </a:lnTo>
                  <a:lnTo>
                    <a:pt x="92633" y="19262"/>
                  </a:lnTo>
                  <a:lnTo>
                    <a:pt x="96327" y="19705"/>
                  </a:lnTo>
                  <a:lnTo>
                    <a:pt x="99496" y="21412"/>
                  </a:lnTo>
                  <a:lnTo>
                    <a:pt x="102314" y="23961"/>
                  </a:lnTo>
                  <a:lnTo>
                    <a:pt x="105445" y="32437"/>
                  </a:lnTo>
                  <a:lnTo>
                    <a:pt x="107950" y="862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3410"/>
            <p:cNvSpPr/>
            <p:nvPr>
              <p:custDataLst>
                <p:tags r:id="rId109"/>
              </p:custDataLst>
            </p:nvPr>
          </p:nvSpPr>
          <p:spPr>
            <a:xfrm>
              <a:off x="4179890" y="5505777"/>
              <a:ext cx="65836" cy="121399"/>
            </a:xfrm>
            <a:custGeom>
              <a:avLst/>
              <a:gdLst/>
              <a:ahLst/>
              <a:cxnLst/>
              <a:rect l="0" t="0" r="0" b="0"/>
              <a:pathLst>
                <a:path w="65836" h="121399">
                  <a:moveTo>
                    <a:pt x="42860" y="12373"/>
                  </a:moveTo>
                  <a:lnTo>
                    <a:pt x="42860" y="12373"/>
                  </a:lnTo>
                  <a:lnTo>
                    <a:pt x="37791" y="6598"/>
                  </a:lnTo>
                  <a:lnTo>
                    <a:pt x="34022" y="164"/>
                  </a:lnTo>
                  <a:lnTo>
                    <a:pt x="31323" y="0"/>
                  </a:lnTo>
                  <a:lnTo>
                    <a:pt x="12822" y="17068"/>
                  </a:lnTo>
                  <a:lnTo>
                    <a:pt x="3778" y="39556"/>
                  </a:lnTo>
                  <a:lnTo>
                    <a:pt x="0" y="65190"/>
                  </a:lnTo>
                  <a:lnTo>
                    <a:pt x="2879" y="80298"/>
                  </a:lnTo>
                  <a:lnTo>
                    <a:pt x="16226" y="107242"/>
                  </a:lnTo>
                  <a:lnTo>
                    <a:pt x="26084" y="116391"/>
                  </a:lnTo>
                  <a:lnTo>
                    <a:pt x="31676" y="119818"/>
                  </a:lnTo>
                  <a:lnTo>
                    <a:pt x="36815" y="121398"/>
                  </a:lnTo>
                  <a:lnTo>
                    <a:pt x="46288" y="121271"/>
                  </a:lnTo>
                  <a:lnTo>
                    <a:pt x="55202" y="116981"/>
                  </a:lnTo>
                  <a:lnTo>
                    <a:pt x="59555" y="113862"/>
                  </a:lnTo>
                  <a:lnTo>
                    <a:pt x="64391" y="100989"/>
                  </a:lnTo>
                  <a:lnTo>
                    <a:pt x="65835" y="84213"/>
                  </a:lnTo>
                  <a:lnTo>
                    <a:pt x="61013" y="54211"/>
                  </a:lnTo>
                  <a:lnTo>
                    <a:pt x="55560" y="250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3411"/>
            <p:cNvSpPr/>
            <p:nvPr>
              <p:custDataLst>
                <p:tags r:id="rId110"/>
              </p:custDataLst>
            </p:nvPr>
          </p:nvSpPr>
          <p:spPr>
            <a:xfrm>
              <a:off x="4069278" y="5442296"/>
              <a:ext cx="77273" cy="177455"/>
            </a:xfrm>
            <a:custGeom>
              <a:avLst/>
              <a:gdLst/>
              <a:ahLst/>
              <a:cxnLst/>
              <a:rect l="0" t="0" r="0" b="0"/>
              <a:pathLst>
                <a:path w="77273" h="177455">
                  <a:moveTo>
                    <a:pt x="77272" y="18704"/>
                  </a:moveTo>
                  <a:lnTo>
                    <a:pt x="77272" y="18704"/>
                  </a:lnTo>
                  <a:lnTo>
                    <a:pt x="77272" y="13237"/>
                  </a:lnTo>
                  <a:lnTo>
                    <a:pt x="72908" y="7459"/>
                  </a:lnTo>
                  <a:lnTo>
                    <a:pt x="71805" y="3594"/>
                  </a:lnTo>
                  <a:lnTo>
                    <a:pt x="70805" y="2280"/>
                  </a:lnTo>
                  <a:lnTo>
                    <a:pt x="67812" y="821"/>
                  </a:lnTo>
                  <a:lnTo>
                    <a:pt x="58790" y="0"/>
                  </a:lnTo>
                  <a:lnTo>
                    <a:pt x="49302" y="5452"/>
                  </a:lnTo>
                  <a:lnTo>
                    <a:pt x="38735" y="15636"/>
                  </a:lnTo>
                  <a:lnTo>
                    <a:pt x="12739" y="60023"/>
                  </a:lnTo>
                  <a:lnTo>
                    <a:pt x="1158" y="92487"/>
                  </a:lnTo>
                  <a:lnTo>
                    <a:pt x="0" y="127819"/>
                  </a:lnTo>
                  <a:lnTo>
                    <a:pt x="7496" y="154986"/>
                  </a:lnTo>
                  <a:lnTo>
                    <a:pt x="14746" y="165822"/>
                  </a:lnTo>
                  <a:lnTo>
                    <a:pt x="18654" y="169699"/>
                  </a:lnTo>
                  <a:lnTo>
                    <a:pt x="70922" y="1774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SMARTInkShape-Group650"/>
          <p:cNvGrpSpPr/>
          <p:nvPr/>
        </p:nvGrpSpPr>
        <p:grpSpPr>
          <a:xfrm>
            <a:off x="5444873" y="5429250"/>
            <a:ext cx="282828" cy="342901"/>
            <a:chOff x="5444873" y="5429250"/>
            <a:chExt cx="282828" cy="342901"/>
          </a:xfrm>
        </p:grpSpPr>
        <p:sp>
          <p:nvSpPr>
            <p:cNvPr id="188" name="SMARTInkShape-3412"/>
            <p:cNvSpPr/>
            <p:nvPr>
              <p:custDataLst>
                <p:tags r:id="rId101"/>
              </p:custDataLst>
            </p:nvPr>
          </p:nvSpPr>
          <p:spPr>
            <a:xfrm>
              <a:off x="5444873" y="5429250"/>
              <a:ext cx="282828" cy="95251"/>
            </a:xfrm>
            <a:custGeom>
              <a:avLst/>
              <a:gdLst/>
              <a:ahLst/>
              <a:cxnLst/>
              <a:rect l="0" t="0" r="0" b="0"/>
              <a:pathLst>
                <a:path w="282828" h="95251">
                  <a:moveTo>
                    <a:pt x="41527" y="95250"/>
                  </a:moveTo>
                  <a:lnTo>
                    <a:pt x="41527" y="95250"/>
                  </a:lnTo>
                  <a:lnTo>
                    <a:pt x="31388" y="94544"/>
                  </a:lnTo>
                  <a:lnTo>
                    <a:pt x="13915" y="90224"/>
                  </a:lnTo>
                  <a:lnTo>
                    <a:pt x="403" y="89161"/>
                  </a:lnTo>
                  <a:lnTo>
                    <a:pt x="0" y="88369"/>
                  </a:lnTo>
                  <a:lnTo>
                    <a:pt x="437" y="87135"/>
                  </a:lnTo>
                  <a:lnTo>
                    <a:pt x="1433" y="85606"/>
                  </a:lnTo>
                  <a:lnTo>
                    <a:pt x="39583" y="62230"/>
                  </a:lnTo>
                  <a:lnTo>
                    <a:pt x="80105" y="44591"/>
                  </a:lnTo>
                  <a:lnTo>
                    <a:pt x="123513" y="33281"/>
                  </a:lnTo>
                  <a:lnTo>
                    <a:pt x="156518" y="25140"/>
                  </a:lnTo>
                  <a:lnTo>
                    <a:pt x="199306" y="14504"/>
                  </a:lnTo>
                  <a:lnTo>
                    <a:pt x="28282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3413"/>
            <p:cNvSpPr/>
            <p:nvPr>
              <p:custDataLst>
                <p:tags r:id="rId102"/>
              </p:custDataLst>
            </p:nvPr>
          </p:nvSpPr>
          <p:spPr>
            <a:xfrm>
              <a:off x="5588000" y="5438880"/>
              <a:ext cx="6328" cy="225321"/>
            </a:xfrm>
            <a:custGeom>
              <a:avLst/>
              <a:gdLst/>
              <a:ahLst/>
              <a:cxnLst/>
              <a:rect l="0" t="0" r="0" b="0"/>
              <a:pathLst>
                <a:path w="6328" h="225321">
                  <a:moveTo>
                    <a:pt x="0" y="9420"/>
                  </a:moveTo>
                  <a:lnTo>
                    <a:pt x="0" y="9420"/>
                  </a:lnTo>
                  <a:lnTo>
                    <a:pt x="0" y="581"/>
                  </a:lnTo>
                  <a:lnTo>
                    <a:pt x="705" y="0"/>
                  </a:lnTo>
                  <a:lnTo>
                    <a:pt x="1881" y="317"/>
                  </a:lnTo>
                  <a:lnTo>
                    <a:pt x="3371" y="1235"/>
                  </a:lnTo>
                  <a:lnTo>
                    <a:pt x="4364" y="2552"/>
                  </a:lnTo>
                  <a:lnTo>
                    <a:pt x="5467" y="5897"/>
                  </a:lnTo>
                  <a:lnTo>
                    <a:pt x="6272" y="53303"/>
                  </a:lnTo>
                  <a:lnTo>
                    <a:pt x="6327" y="94075"/>
                  </a:lnTo>
                  <a:lnTo>
                    <a:pt x="2973" y="131792"/>
                  </a:lnTo>
                  <a:lnTo>
                    <a:pt x="880" y="168680"/>
                  </a:lnTo>
                  <a:lnTo>
                    <a:pt x="0" y="2253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3414"/>
            <p:cNvSpPr/>
            <p:nvPr>
              <p:custDataLst>
                <p:tags r:id="rId103"/>
              </p:custDataLst>
            </p:nvPr>
          </p:nvSpPr>
          <p:spPr>
            <a:xfrm>
              <a:off x="5685942" y="5689600"/>
              <a:ext cx="10009" cy="82551"/>
            </a:xfrm>
            <a:custGeom>
              <a:avLst/>
              <a:gdLst/>
              <a:ahLst/>
              <a:cxnLst/>
              <a:rect l="0" t="0" r="0" b="0"/>
              <a:pathLst>
                <a:path w="10009" h="82551">
                  <a:moveTo>
                    <a:pt x="3658" y="0"/>
                  </a:moveTo>
                  <a:lnTo>
                    <a:pt x="3658" y="0"/>
                  </a:lnTo>
                  <a:lnTo>
                    <a:pt x="2953" y="12243"/>
                  </a:lnTo>
                  <a:lnTo>
                    <a:pt x="0" y="27146"/>
                  </a:lnTo>
                  <a:lnTo>
                    <a:pt x="3949" y="62242"/>
                  </a:lnTo>
                  <a:lnTo>
                    <a:pt x="10008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3415"/>
            <p:cNvSpPr/>
            <p:nvPr>
              <p:custDataLst>
                <p:tags r:id="rId104"/>
              </p:custDataLst>
            </p:nvPr>
          </p:nvSpPr>
          <p:spPr>
            <a:xfrm>
              <a:off x="5680632" y="5588000"/>
              <a:ext cx="36456" cy="37762"/>
            </a:xfrm>
            <a:custGeom>
              <a:avLst/>
              <a:gdLst/>
              <a:ahLst/>
              <a:cxnLst/>
              <a:rect l="0" t="0" r="0" b="0"/>
              <a:pathLst>
                <a:path w="36456" h="37762">
                  <a:moveTo>
                    <a:pt x="34368" y="25400"/>
                  </a:moveTo>
                  <a:lnTo>
                    <a:pt x="34368" y="25400"/>
                  </a:lnTo>
                  <a:lnTo>
                    <a:pt x="7885" y="25400"/>
                  </a:lnTo>
                  <a:lnTo>
                    <a:pt x="3077" y="27282"/>
                  </a:lnTo>
                  <a:lnTo>
                    <a:pt x="808" y="28771"/>
                  </a:lnTo>
                  <a:lnTo>
                    <a:pt x="0" y="30469"/>
                  </a:lnTo>
                  <a:lnTo>
                    <a:pt x="167" y="32307"/>
                  </a:lnTo>
                  <a:lnTo>
                    <a:pt x="984" y="34238"/>
                  </a:lnTo>
                  <a:lnTo>
                    <a:pt x="2234" y="35526"/>
                  </a:lnTo>
                  <a:lnTo>
                    <a:pt x="5505" y="36956"/>
                  </a:lnTo>
                  <a:lnTo>
                    <a:pt x="14684" y="37761"/>
                  </a:lnTo>
                  <a:lnTo>
                    <a:pt x="26341" y="34629"/>
                  </a:lnTo>
                  <a:lnTo>
                    <a:pt x="35360" y="29232"/>
                  </a:lnTo>
                  <a:lnTo>
                    <a:pt x="36440" y="27249"/>
                  </a:lnTo>
                  <a:lnTo>
                    <a:pt x="36455" y="25222"/>
                  </a:lnTo>
                  <a:lnTo>
                    <a:pt x="34987" y="18997"/>
                  </a:lnTo>
                  <a:lnTo>
                    <a:pt x="34780" y="16898"/>
                  </a:lnTo>
                  <a:lnTo>
                    <a:pt x="32669" y="12684"/>
                  </a:lnTo>
                  <a:lnTo>
                    <a:pt x="31119" y="10573"/>
                  </a:lnTo>
                  <a:lnTo>
                    <a:pt x="153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6" name="SMARTInkShape-Group651"/>
          <p:cNvGrpSpPr/>
          <p:nvPr/>
        </p:nvGrpSpPr>
        <p:grpSpPr>
          <a:xfrm>
            <a:off x="5965342" y="5318229"/>
            <a:ext cx="1667359" cy="447572"/>
            <a:chOff x="5965342" y="5318229"/>
            <a:chExt cx="1667359" cy="447572"/>
          </a:xfrm>
        </p:grpSpPr>
        <p:sp>
          <p:nvSpPr>
            <p:cNvPr id="193" name="SMARTInkShape-3416"/>
            <p:cNvSpPr/>
            <p:nvPr>
              <p:custDataLst>
                <p:tags r:id="rId88"/>
              </p:custDataLst>
            </p:nvPr>
          </p:nvSpPr>
          <p:spPr>
            <a:xfrm>
              <a:off x="7594600" y="5386565"/>
              <a:ext cx="38101" cy="379236"/>
            </a:xfrm>
            <a:custGeom>
              <a:avLst/>
              <a:gdLst/>
              <a:ahLst/>
              <a:cxnLst/>
              <a:rect l="0" t="0" r="0" b="0"/>
              <a:pathLst>
                <a:path w="38101" h="379236">
                  <a:moveTo>
                    <a:pt x="38100" y="10935"/>
                  </a:moveTo>
                  <a:lnTo>
                    <a:pt x="38100" y="10935"/>
                  </a:lnTo>
                  <a:lnTo>
                    <a:pt x="38099" y="0"/>
                  </a:lnTo>
                  <a:lnTo>
                    <a:pt x="36218" y="41612"/>
                  </a:lnTo>
                  <a:lnTo>
                    <a:pt x="31632" y="88144"/>
                  </a:lnTo>
                  <a:lnTo>
                    <a:pt x="26840" y="132281"/>
                  </a:lnTo>
                  <a:lnTo>
                    <a:pt x="22313" y="179072"/>
                  </a:lnTo>
                  <a:lnTo>
                    <a:pt x="16645" y="222874"/>
                  </a:lnTo>
                  <a:lnTo>
                    <a:pt x="10498" y="267132"/>
                  </a:lnTo>
                  <a:lnTo>
                    <a:pt x="7169" y="307467"/>
                  </a:lnTo>
                  <a:lnTo>
                    <a:pt x="4630" y="347942"/>
                  </a:lnTo>
                  <a:lnTo>
                    <a:pt x="0" y="3792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3417"/>
            <p:cNvSpPr/>
            <p:nvPr>
              <p:custDataLst>
                <p:tags r:id="rId89"/>
              </p:custDataLst>
            </p:nvPr>
          </p:nvSpPr>
          <p:spPr>
            <a:xfrm>
              <a:off x="7480300" y="5349391"/>
              <a:ext cx="49918" cy="67160"/>
            </a:xfrm>
            <a:custGeom>
              <a:avLst/>
              <a:gdLst/>
              <a:ahLst/>
              <a:cxnLst/>
              <a:rect l="0" t="0" r="0" b="0"/>
              <a:pathLst>
                <a:path w="49918" h="67160">
                  <a:moveTo>
                    <a:pt x="44450" y="3659"/>
                  </a:moveTo>
                  <a:lnTo>
                    <a:pt x="44450" y="3659"/>
                  </a:lnTo>
                  <a:lnTo>
                    <a:pt x="47820" y="3659"/>
                  </a:lnTo>
                  <a:lnTo>
                    <a:pt x="48813" y="2953"/>
                  </a:lnTo>
                  <a:lnTo>
                    <a:pt x="49475" y="1778"/>
                  </a:lnTo>
                  <a:lnTo>
                    <a:pt x="49917" y="288"/>
                  </a:lnTo>
                  <a:lnTo>
                    <a:pt x="49506" y="0"/>
                  </a:lnTo>
                  <a:lnTo>
                    <a:pt x="47167" y="1563"/>
                  </a:lnTo>
                  <a:lnTo>
                    <a:pt x="17890" y="31665"/>
                  </a:lnTo>
                  <a:lnTo>
                    <a:pt x="0" y="671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3418"/>
            <p:cNvSpPr/>
            <p:nvPr>
              <p:custDataLst>
                <p:tags r:id="rId90"/>
              </p:custDataLst>
            </p:nvPr>
          </p:nvSpPr>
          <p:spPr>
            <a:xfrm>
              <a:off x="7206872" y="5372100"/>
              <a:ext cx="146429" cy="25401"/>
            </a:xfrm>
            <a:custGeom>
              <a:avLst/>
              <a:gdLst/>
              <a:ahLst/>
              <a:cxnLst/>
              <a:rect l="0" t="0" r="0" b="0"/>
              <a:pathLst>
                <a:path w="146429" h="25401">
                  <a:moveTo>
                    <a:pt x="13078" y="25400"/>
                  </a:moveTo>
                  <a:lnTo>
                    <a:pt x="13078" y="25400"/>
                  </a:lnTo>
                  <a:lnTo>
                    <a:pt x="9707" y="25400"/>
                  </a:lnTo>
                  <a:lnTo>
                    <a:pt x="869" y="22029"/>
                  </a:lnTo>
                  <a:lnTo>
                    <a:pt x="0" y="19625"/>
                  </a:lnTo>
                  <a:lnTo>
                    <a:pt x="831" y="16611"/>
                  </a:lnTo>
                  <a:lnTo>
                    <a:pt x="2796" y="13191"/>
                  </a:lnTo>
                  <a:lnTo>
                    <a:pt x="12506" y="7509"/>
                  </a:lnTo>
                  <a:lnTo>
                    <a:pt x="28346" y="3337"/>
                  </a:lnTo>
                  <a:lnTo>
                    <a:pt x="64325" y="988"/>
                  </a:lnTo>
                  <a:lnTo>
                    <a:pt x="101404" y="293"/>
                  </a:lnTo>
                  <a:lnTo>
                    <a:pt x="14642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3419"/>
            <p:cNvSpPr/>
            <p:nvPr>
              <p:custDataLst>
                <p:tags r:id="rId91"/>
              </p:custDataLst>
            </p:nvPr>
          </p:nvSpPr>
          <p:spPr>
            <a:xfrm>
              <a:off x="7264496" y="5462406"/>
              <a:ext cx="88805" cy="214495"/>
            </a:xfrm>
            <a:custGeom>
              <a:avLst/>
              <a:gdLst/>
              <a:ahLst/>
              <a:cxnLst/>
              <a:rect l="0" t="0" r="0" b="0"/>
              <a:pathLst>
                <a:path w="88805" h="214495">
                  <a:moveTo>
                    <a:pt x="88804" y="17644"/>
                  </a:moveTo>
                  <a:lnTo>
                    <a:pt x="88804" y="17644"/>
                  </a:lnTo>
                  <a:lnTo>
                    <a:pt x="88804" y="10902"/>
                  </a:lnTo>
                  <a:lnTo>
                    <a:pt x="87392" y="8210"/>
                  </a:lnTo>
                  <a:lnTo>
                    <a:pt x="82062" y="3339"/>
                  </a:lnTo>
                  <a:lnTo>
                    <a:pt x="76871" y="703"/>
                  </a:lnTo>
                  <a:lnTo>
                    <a:pt x="74498" y="0"/>
                  </a:lnTo>
                  <a:lnTo>
                    <a:pt x="72211" y="237"/>
                  </a:lnTo>
                  <a:lnTo>
                    <a:pt x="67789" y="2381"/>
                  </a:lnTo>
                  <a:lnTo>
                    <a:pt x="44016" y="24492"/>
                  </a:lnTo>
                  <a:lnTo>
                    <a:pt x="33417" y="46514"/>
                  </a:lnTo>
                  <a:lnTo>
                    <a:pt x="18466" y="87552"/>
                  </a:lnTo>
                  <a:lnTo>
                    <a:pt x="9872" y="117379"/>
                  </a:lnTo>
                  <a:lnTo>
                    <a:pt x="2366" y="160626"/>
                  </a:lnTo>
                  <a:lnTo>
                    <a:pt x="0" y="205536"/>
                  </a:lnTo>
                  <a:lnTo>
                    <a:pt x="674" y="208522"/>
                  </a:lnTo>
                  <a:lnTo>
                    <a:pt x="6254" y="2144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3420"/>
            <p:cNvSpPr/>
            <p:nvPr>
              <p:custDataLst>
                <p:tags r:id="rId92"/>
              </p:custDataLst>
            </p:nvPr>
          </p:nvSpPr>
          <p:spPr>
            <a:xfrm>
              <a:off x="7201161" y="5442833"/>
              <a:ext cx="63240" cy="119768"/>
            </a:xfrm>
            <a:custGeom>
              <a:avLst/>
              <a:gdLst/>
              <a:ahLst/>
              <a:cxnLst/>
              <a:rect l="0" t="0" r="0" b="0"/>
              <a:pathLst>
                <a:path w="63240" h="119768">
                  <a:moveTo>
                    <a:pt x="6089" y="5467"/>
                  </a:moveTo>
                  <a:lnTo>
                    <a:pt x="6089" y="5467"/>
                  </a:lnTo>
                  <a:lnTo>
                    <a:pt x="2718" y="5467"/>
                  </a:lnTo>
                  <a:lnTo>
                    <a:pt x="1725" y="4761"/>
                  </a:lnTo>
                  <a:lnTo>
                    <a:pt x="1062" y="3586"/>
                  </a:lnTo>
                  <a:lnTo>
                    <a:pt x="0" y="0"/>
                  </a:lnTo>
                  <a:lnTo>
                    <a:pt x="3188" y="2749"/>
                  </a:lnTo>
                  <a:lnTo>
                    <a:pt x="26183" y="47940"/>
                  </a:lnTo>
                  <a:lnTo>
                    <a:pt x="48280" y="92155"/>
                  </a:lnTo>
                  <a:lnTo>
                    <a:pt x="63239" y="1197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3421"/>
            <p:cNvSpPr/>
            <p:nvPr>
              <p:custDataLst>
                <p:tags r:id="rId93"/>
              </p:custDataLst>
            </p:nvPr>
          </p:nvSpPr>
          <p:spPr>
            <a:xfrm>
              <a:off x="6883400" y="5613400"/>
              <a:ext cx="190501" cy="24878"/>
            </a:xfrm>
            <a:custGeom>
              <a:avLst/>
              <a:gdLst/>
              <a:ahLst/>
              <a:cxnLst/>
              <a:rect l="0" t="0" r="0" b="0"/>
              <a:pathLst>
                <a:path w="190501" h="24878">
                  <a:moveTo>
                    <a:pt x="0" y="12700"/>
                  </a:moveTo>
                  <a:lnTo>
                    <a:pt x="0" y="12700"/>
                  </a:lnTo>
                  <a:lnTo>
                    <a:pt x="0" y="23634"/>
                  </a:lnTo>
                  <a:lnTo>
                    <a:pt x="10113" y="24877"/>
                  </a:lnTo>
                  <a:lnTo>
                    <a:pt x="54292" y="18424"/>
                  </a:lnTo>
                  <a:lnTo>
                    <a:pt x="91816" y="14396"/>
                  </a:lnTo>
                  <a:lnTo>
                    <a:pt x="131888" y="13035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3422"/>
            <p:cNvSpPr/>
            <p:nvPr>
              <p:custDataLst>
                <p:tags r:id="rId94"/>
              </p:custDataLst>
            </p:nvPr>
          </p:nvSpPr>
          <p:spPr>
            <a:xfrm>
              <a:off x="6762750" y="5318229"/>
              <a:ext cx="66571" cy="104672"/>
            </a:xfrm>
            <a:custGeom>
              <a:avLst/>
              <a:gdLst/>
              <a:ahLst/>
              <a:cxnLst/>
              <a:rect l="0" t="0" r="0" b="0"/>
              <a:pathLst>
                <a:path w="66571" h="104672">
                  <a:moveTo>
                    <a:pt x="57150" y="9421"/>
                  </a:moveTo>
                  <a:lnTo>
                    <a:pt x="57150" y="9421"/>
                  </a:lnTo>
                  <a:lnTo>
                    <a:pt x="66570" y="0"/>
                  </a:lnTo>
                  <a:lnTo>
                    <a:pt x="53071" y="17263"/>
                  </a:lnTo>
                  <a:lnTo>
                    <a:pt x="29227" y="58301"/>
                  </a:lnTo>
                  <a:lnTo>
                    <a:pt x="0" y="1046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3423"/>
            <p:cNvSpPr/>
            <p:nvPr>
              <p:custDataLst>
                <p:tags r:id="rId95"/>
              </p:custDataLst>
            </p:nvPr>
          </p:nvSpPr>
          <p:spPr>
            <a:xfrm>
              <a:off x="6451607" y="5416550"/>
              <a:ext cx="192191" cy="38101"/>
            </a:xfrm>
            <a:custGeom>
              <a:avLst/>
              <a:gdLst/>
              <a:ahLst/>
              <a:cxnLst/>
              <a:rect l="0" t="0" r="0" b="0"/>
              <a:pathLst>
                <a:path w="192191" h="38101">
                  <a:moveTo>
                    <a:pt x="6343" y="38100"/>
                  </a:moveTo>
                  <a:lnTo>
                    <a:pt x="6343" y="38100"/>
                  </a:lnTo>
                  <a:lnTo>
                    <a:pt x="0" y="38100"/>
                  </a:lnTo>
                  <a:lnTo>
                    <a:pt x="8832" y="29262"/>
                  </a:lnTo>
                  <a:lnTo>
                    <a:pt x="14740" y="27116"/>
                  </a:lnTo>
                  <a:lnTo>
                    <a:pt x="61398" y="22130"/>
                  </a:lnTo>
                  <a:lnTo>
                    <a:pt x="105125" y="15294"/>
                  </a:lnTo>
                  <a:lnTo>
                    <a:pt x="152333" y="11331"/>
                  </a:lnTo>
                  <a:lnTo>
                    <a:pt x="190608" y="6641"/>
                  </a:lnTo>
                  <a:lnTo>
                    <a:pt x="191981" y="7250"/>
                  </a:lnTo>
                  <a:lnTo>
                    <a:pt x="192190" y="8361"/>
                  </a:lnTo>
                  <a:lnTo>
                    <a:pt x="191624" y="9808"/>
                  </a:lnTo>
                  <a:lnTo>
                    <a:pt x="189836" y="10066"/>
                  </a:lnTo>
                  <a:lnTo>
                    <a:pt x="176286" y="6979"/>
                  </a:lnTo>
                  <a:lnTo>
                    <a:pt x="174672" y="6063"/>
                  </a:lnTo>
                  <a:lnTo>
                    <a:pt x="17144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3424"/>
            <p:cNvSpPr/>
            <p:nvPr>
              <p:custDataLst>
                <p:tags r:id="rId96"/>
              </p:custDataLst>
            </p:nvPr>
          </p:nvSpPr>
          <p:spPr>
            <a:xfrm>
              <a:off x="6534150" y="5495442"/>
              <a:ext cx="127001" cy="176402"/>
            </a:xfrm>
            <a:custGeom>
              <a:avLst/>
              <a:gdLst/>
              <a:ahLst/>
              <a:cxnLst/>
              <a:rect l="0" t="0" r="0" b="0"/>
              <a:pathLst>
                <a:path w="127001" h="176402">
                  <a:moveTo>
                    <a:pt x="127000" y="3658"/>
                  </a:moveTo>
                  <a:lnTo>
                    <a:pt x="127000" y="3658"/>
                  </a:lnTo>
                  <a:lnTo>
                    <a:pt x="126999" y="287"/>
                  </a:lnTo>
                  <a:lnTo>
                    <a:pt x="125588" y="0"/>
                  </a:lnTo>
                  <a:lnTo>
                    <a:pt x="120258" y="1561"/>
                  </a:lnTo>
                  <a:lnTo>
                    <a:pt x="115067" y="6490"/>
                  </a:lnTo>
                  <a:lnTo>
                    <a:pt x="83757" y="51274"/>
                  </a:lnTo>
                  <a:lnTo>
                    <a:pt x="49013" y="94932"/>
                  </a:lnTo>
                  <a:lnTo>
                    <a:pt x="18814" y="142112"/>
                  </a:lnTo>
                  <a:lnTo>
                    <a:pt x="2965" y="171668"/>
                  </a:lnTo>
                  <a:lnTo>
                    <a:pt x="1319" y="176401"/>
                  </a:lnTo>
                  <a:lnTo>
                    <a:pt x="0" y="1751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3425"/>
            <p:cNvSpPr/>
            <p:nvPr>
              <p:custDataLst>
                <p:tags r:id="rId97"/>
              </p:custDataLst>
            </p:nvPr>
          </p:nvSpPr>
          <p:spPr>
            <a:xfrm>
              <a:off x="6496050" y="5503223"/>
              <a:ext cx="120651" cy="160978"/>
            </a:xfrm>
            <a:custGeom>
              <a:avLst/>
              <a:gdLst/>
              <a:ahLst/>
              <a:cxnLst/>
              <a:rect l="0" t="0" r="0" b="0"/>
              <a:pathLst>
                <a:path w="120651" h="160978">
                  <a:moveTo>
                    <a:pt x="0" y="14927"/>
                  </a:moveTo>
                  <a:lnTo>
                    <a:pt x="0" y="14927"/>
                  </a:lnTo>
                  <a:lnTo>
                    <a:pt x="0" y="0"/>
                  </a:lnTo>
                  <a:lnTo>
                    <a:pt x="705" y="37"/>
                  </a:lnTo>
                  <a:lnTo>
                    <a:pt x="23536" y="39346"/>
                  </a:lnTo>
                  <a:lnTo>
                    <a:pt x="58310" y="86781"/>
                  </a:lnTo>
                  <a:lnTo>
                    <a:pt x="74662" y="105127"/>
                  </a:lnTo>
                  <a:lnTo>
                    <a:pt x="110698" y="139141"/>
                  </a:lnTo>
                  <a:lnTo>
                    <a:pt x="117387" y="150117"/>
                  </a:lnTo>
                  <a:lnTo>
                    <a:pt x="120650" y="1609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3426"/>
            <p:cNvSpPr/>
            <p:nvPr>
              <p:custDataLst>
                <p:tags r:id="rId98"/>
              </p:custDataLst>
            </p:nvPr>
          </p:nvSpPr>
          <p:spPr>
            <a:xfrm>
              <a:off x="5965342" y="5568950"/>
              <a:ext cx="111609" cy="12701"/>
            </a:xfrm>
            <a:custGeom>
              <a:avLst/>
              <a:gdLst/>
              <a:ahLst/>
              <a:cxnLst/>
              <a:rect l="0" t="0" r="0" b="0"/>
              <a:pathLst>
                <a:path w="111609" h="12701">
                  <a:moveTo>
                    <a:pt x="3658" y="12700"/>
                  </a:moveTo>
                  <a:lnTo>
                    <a:pt x="3658" y="12700"/>
                  </a:lnTo>
                  <a:lnTo>
                    <a:pt x="287" y="12700"/>
                  </a:lnTo>
                  <a:lnTo>
                    <a:pt x="0" y="11994"/>
                  </a:lnTo>
                  <a:lnTo>
                    <a:pt x="1561" y="9329"/>
                  </a:lnTo>
                  <a:lnTo>
                    <a:pt x="6489" y="7674"/>
                  </a:lnTo>
                  <a:lnTo>
                    <a:pt x="52408" y="3056"/>
                  </a:lnTo>
                  <a:lnTo>
                    <a:pt x="1116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3427"/>
            <p:cNvSpPr/>
            <p:nvPr>
              <p:custDataLst>
                <p:tags r:id="rId99"/>
              </p:custDataLst>
            </p:nvPr>
          </p:nvSpPr>
          <p:spPr>
            <a:xfrm>
              <a:off x="5996165" y="5645150"/>
              <a:ext cx="125236" cy="30374"/>
            </a:xfrm>
            <a:custGeom>
              <a:avLst/>
              <a:gdLst/>
              <a:ahLst/>
              <a:cxnLst/>
              <a:rect l="0" t="0" r="0" b="0"/>
              <a:pathLst>
                <a:path w="125236" h="30374">
                  <a:moveTo>
                    <a:pt x="10935" y="0"/>
                  </a:moveTo>
                  <a:lnTo>
                    <a:pt x="10935" y="0"/>
                  </a:lnTo>
                  <a:lnTo>
                    <a:pt x="884" y="16959"/>
                  </a:lnTo>
                  <a:lnTo>
                    <a:pt x="0" y="19773"/>
                  </a:lnTo>
                  <a:lnTo>
                    <a:pt x="117" y="22354"/>
                  </a:lnTo>
                  <a:lnTo>
                    <a:pt x="2129" y="27104"/>
                  </a:lnTo>
                  <a:lnTo>
                    <a:pt x="3653" y="28653"/>
                  </a:lnTo>
                  <a:lnTo>
                    <a:pt x="7228" y="30373"/>
                  </a:lnTo>
                  <a:lnTo>
                    <a:pt x="53773" y="22780"/>
                  </a:lnTo>
                  <a:lnTo>
                    <a:pt x="99125" y="11320"/>
                  </a:lnTo>
                  <a:lnTo>
                    <a:pt x="1252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3428"/>
            <p:cNvSpPr/>
            <p:nvPr>
              <p:custDataLst>
                <p:tags r:id="rId100"/>
              </p:custDataLst>
            </p:nvPr>
          </p:nvSpPr>
          <p:spPr>
            <a:xfrm>
              <a:off x="6401070" y="5385683"/>
              <a:ext cx="31481" cy="285425"/>
            </a:xfrm>
            <a:custGeom>
              <a:avLst/>
              <a:gdLst/>
              <a:ahLst/>
              <a:cxnLst/>
              <a:rect l="0" t="0" r="0" b="0"/>
              <a:pathLst>
                <a:path w="31481" h="285425">
                  <a:moveTo>
                    <a:pt x="12430" y="5467"/>
                  </a:moveTo>
                  <a:lnTo>
                    <a:pt x="12430" y="5467"/>
                  </a:lnTo>
                  <a:lnTo>
                    <a:pt x="15801" y="2096"/>
                  </a:lnTo>
                  <a:lnTo>
                    <a:pt x="16088" y="1103"/>
                  </a:lnTo>
                  <a:lnTo>
                    <a:pt x="15575" y="441"/>
                  </a:lnTo>
                  <a:lnTo>
                    <a:pt x="14526" y="0"/>
                  </a:lnTo>
                  <a:lnTo>
                    <a:pt x="13122" y="1116"/>
                  </a:lnTo>
                  <a:lnTo>
                    <a:pt x="9679" y="6120"/>
                  </a:lnTo>
                  <a:lnTo>
                    <a:pt x="6791" y="32381"/>
                  </a:lnTo>
                  <a:lnTo>
                    <a:pt x="4339" y="73107"/>
                  </a:lnTo>
                  <a:lnTo>
                    <a:pt x="641" y="118860"/>
                  </a:lnTo>
                  <a:lnTo>
                    <a:pt x="0" y="160969"/>
                  </a:lnTo>
                  <a:lnTo>
                    <a:pt x="488" y="201283"/>
                  </a:lnTo>
                  <a:lnTo>
                    <a:pt x="5204" y="246683"/>
                  </a:lnTo>
                  <a:lnTo>
                    <a:pt x="9191" y="269163"/>
                  </a:lnTo>
                  <a:lnTo>
                    <a:pt x="14754" y="279769"/>
                  </a:lnTo>
                  <a:lnTo>
                    <a:pt x="18211" y="283585"/>
                  </a:lnTo>
                  <a:lnTo>
                    <a:pt x="21223" y="285424"/>
                  </a:lnTo>
                  <a:lnTo>
                    <a:pt x="31480" y="2848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SMARTInkShape-Group652"/>
          <p:cNvGrpSpPr/>
          <p:nvPr/>
        </p:nvGrpSpPr>
        <p:grpSpPr>
          <a:xfrm>
            <a:off x="2738812" y="6052879"/>
            <a:ext cx="1096589" cy="403145"/>
            <a:chOff x="2738812" y="6052879"/>
            <a:chExt cx="1096589" cy="403145"/>
          </a:xfrm>
        </p:grpSpPr>
        <p:sp>
          <p:nvSpPr>
            <p:cNvPr id="207" name="SMARTInkShape-3429"/>
            <p:cNvSpPr/>
            <p:nvPr>
              <p:custDataLst>
                <p:tags r:id="rId80"/>
              </p:custDataLst>
            </p:nvPr>
          </p:nvSpPr>
          <p:spPr>
            <a:xfrm>
              <a:off x="3796216" y="6267450"/>
              <a:ext cx="13785" cy="12701"/>
            </a:xfrm>
            <a:custGeom>
              <a:avLst/>
              <a:gdLst/>
              <a:ahLst/>
              <a:cxnLst/>
              <a:rect l="0" t="0" r="0" b="0"/>
              <a:pathLst>
                <a:path w="13785" h="12701">
                  <a:moveTo>
                    <a:pt x="13784" y="0"/>
                  </a:moveTo>
                  <a:lnTo>
                    <a:pt x="13784" y="0"/>
                  </a:lnTo>
                  <a:lnTo>
                    <a:pt x="10413" y="6742"/>
                  </a:lnTo>
                  <a:lnTo>
                    <a:pt x="8009" y="8728"/>
                  </a:lnTo>
                  <a:lnTo>
                    <a:pt x="0" y="11523"/>
                  </a:lnTo>
                  <a:lnTo>
                    <a:pt x="1084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3430"/>
            <p:cNvSpPr/>
            <p:nvPr>
              <p:custDataLst>
                <p:tags r:id="rId81"/>
              </p:custDataLst>
            </p:nvPr>
          </p:nvSpPr>
          <p:spPr>
            <a:xfrm>
              <a:off x="3816350" y="6140450"/>
              <a:ext cx="19051" cy="25401"/>
            </a:xfrm>
            <a:custGeom>
              <a:avLst/>
              <a:gdLst/>
              <a:ahLst/>
              <a:cxnLst/>
              <a:rect l="0" t="0" r="0" b="0"/>
              <a:pathLst>
                <a:path w="19051" h="25401">
                  <a:moveTo>
                    <a:pt x="19050" y="0"/>
                  </a:moveTo>
                  <a:lnTo>
                    <a:pt x="19050" y="0"/>
                  </a:lnTo>
                  <a:lnTo>
                    <a:pt x="10212" y="14305"/>
                  </a:lnTo>
                  <a:lnTo>
                    <a:pt x="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3431"/>
            <p:cNvSpPr/>
            <p:nvPr>
              <p:custDataLst>
                <p:tags r:id="rId82"/>
              </p:custDataLst>
            </p:nvPr>
          </p:nvSpPr>
          <p:spPr>
            <a:xfrm>
              <a:off x="2917237" y="6343650"/>
              <a:ext cx="734014" cy="98622"/>
            </a:xfrm>
            <a:custGeom>
              <a:avLst/>
              <a:gdLst/>
              <a:ahLst/>
              <a:cxnLst/>
              <a:rect l="0" t="0" r="0" b="0"/>
              <a:pathLst>
                <a:path w="734014" h="98622">
                  <a:moveTo>
                    <a:pt x="10113" y="95250"/>
                  </a:moveTo>
                  <a:lnTo>
                    <a:pt x="10113" y="95250"/>
                  </a:lnTo>
                  <a:lnTo>
                    <a:pt x="0" y="98621"/>
                  </a:lnTo>
                  <a:lnTo>
                    <a:pt x="549" y="98203"/>
                  </a:lnTo>
                  <a:lnTo>
                    <a:pt x="42782" y="83662"/>
                  </a:lnTo>
                  <a:lnTo>
                    <a:pt x="90348" y="71669"/>
                  </a:lnTo>
                  <a:lnTo>
                    <a:pt x="131174" y="65920"/>
                  </a:lnTo>
                  <a:lnTo>
                    <a:pt x="172355" y="60845"/>
                  </a:lnTo>
                  <a:lnTo>
                    <a:pt x="215838" y="51503"/>
                  </a:lnTo>
                  <a:lnTo>
                    <a:pt x="260001" y="43168"/>
                  </a:lnTo>
                  <a:lnTo>
                    <a:pt x="291448" y="38471"/>
                  </a:lnTo>
                  <a:lnTo>
                    <a:pt x="324240" y="34031"/>
                  </a:lnTo>
                  <a:lnTo>
                    <a:pt x="357629" y="29706"/>
                  </a:lnTo>
                  <a:lnTo>
                    <a:pt x="391283" y="25433"/>
                  </a:lnTo>
                  <a:lnTo>
                    <a:pt x="424350" y="21887"/>
                  </a:lnTo>
                  <a:lnTo>
                    <a:pt x="471438" y="19185"/>
                  </a:lnTo>
                  <a:lnTo>
                    <a:pt x="504189" y="16053"/>
                  </a:lnTo>
                  <a:lnTo>
                    <a:pt x="547619" y="13694"/>
                  </a:lnTo>
                  <a:lnTo>
                    <a:pt x="583927" y="12995"/>
                  </a:lnTo>
                  <a:lnTo>
                    <a:pt x="620398" y="9416"/>
                  </a:lnTo>
                  <a:lnTo>
                    <a:pt x="661387" y="10630"/>
                  </a:lnTo>
                  <a:lnTo>
                    <a:pt x="707228" y="11585"/>
                  </a:lnTo>
                  <a:lnTo>
                    <a:pt x="7340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3432"/>
            <p:cNvSpPr/>
            <p:nvPr>
              <p:custDataLst>
                <p:tags r:id="rId83"/>
              </p:custDataLst>
            </p:nvPr>
          </p:nvSpPr>
          <p:spPr>
            <a:xfrm>
              <a:off x="3150500" y="6173538"/>
              <a:ext cx="114397" cy="282486"/>
            </a:xfrm>
            <a:custGeom>
              <a:avLst/>
              <a:gdLst/>
              <a:ahLst/>
              <a:cxnLst/>
              <a:rect l="0" t="0" r="0" b="0"/>
              <a:pathLst>
                <a:path w="114397" h="282486">
                  <a:moveTo>
                    <a:pt x="5450" y="106612"/>
                  </a:moveTo>
                  <a:lnTo>
                    <a:pt x="5450" y="106612"/>
                  </a:lnTo>
                  <a:lnTo>
                    <a:pt x="8821" y="106611"/>
                  </a:lnTo>
                  <a:lnTo>
                    <a:pt x="17659" y="99870"/>
                  </a:lnTo>
                  <a:lnTo>
                    <a:pt x="19234" y="97883"/>
                  </a:lnTo>
                  <a:lnTo>
                    <a:pt x="19578" y="96561"/>
                  </a:lnTo>
                  <a:lnTo>
                    <a:pt x="19102" y="95677"/>
                  </a:lnTo>
                  <a:lnTo>
                    <a:pt x="18785" y="96500"/>
                  </a:lnTo>
                  <a:lnTo>
                    <a:pt x="11280" y="138552"/>
                  </a:lnTo>
                  <a:lnTo>
                    <a:pt x="6601" y="175637"/>
                  </a:lnTo>
                  <a:lnTo>
                    <a:pt x="1313" y="220591"/>
                  </a:lnTo>
                  <a:lnTo>
                    <a:pt x="0" y="258795"/>
                  </a:lnTo>
                  <a:lnTo>
                    <a:pt x="4227" y="279017"/>
                  </a:lnTo>
                  <a:lnTo>
                    <a:pt x="6046" y="281521"/>
                  </a:lnTo>
                  <a:lnTo>
                    <a:pt x="7964" y="282485"/>
                  </a:lnTo>
                  <a:lnTo>
                    <a:pt x="11976" y="272267"/>
                  </a:lnTo>
                  <a:lnTo>
                    <a:pt x="20302" y="227842"/>
                  </a:lnTo>
                  <a:lnTo>
                    <a:pt x="28740" y="183893"/>
                  </a:lnTo>
                  <a:lnTo>
                    <a:pt x="35791" y="139780"/>
                  </a:lnTo>
                  <a:lnTo>
                    <a:pt x="45798" y="93783"/>
                  </a:lnTo>
                  <a:lnTo>
                    <a:pt x="57740" y="49646"/>
                  </a:lnTo>
                  <a:lnTo>
                    <a:pt x="71273" y="21529"/>
                  </a:lnTo>
                  <a:lnTo>
                    <a:pt x="84696" y="3179"/>
                  </a:lnTo>
                  <a:lnTo>
                    <a:pt x="87208" y="1674"/>
                  </a:lnTo>
                  <a:lnTo>
                    <a:pt x="93763" y="0"/>
                  </a:lnTo>
                  <a:lnTo>
                    <a:pt x="97486" y="965"/>
                  </a:lnTo>
                  <a:lnTo>
                    <a:pt x="105387" y="5800"/>
                  </a:lnTo>
                  <a:lnTo>
                    <a:pt x="111720" y="18297"/>
                  </a:lnTo>
                  <a:lnTo>
                    <a:pt x="114396" y="26569"/>
                  </a:lnTo>
                  <a:lnTo>
                    <a:pt x="113608" y="47048"/>
                  </a:lnTo>
                  <a:lnTo>
                    <a:pt x="107848" y="68144"/>
                  </a:lnTo>
                  <a:lnTo>
                    <a:pt x="98233" y="84577"/>
                  </a:lnTo>
                  <a:lnTo>
                    <a:pt x="62600" y="1129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3433"/>
            <p:cNvSpPr/>
            <p:nvPr>
              <p:custDataLst>
                <p:tags r:id="rId84"/>
              </p:custDataLst>
            </p:nvPr>
          </p:nvSpPr>
          <p:spPr>
            <a:xfrm>
              <a:off x="3046888" y="6189202"/>
              <a:ext cx="45101" cy="122699"/>
            </a:xfrm>
            <a:custGeom>
              <a:avLst/>
              <a:gdLst/>
              <a:ahLst/>
              <a:cxnLst/>
              <a:rect l="0" t="0" r="0" b="0"/>
              <a:pathLst>
                <a:path w="45101" h="122699">
                  <a:moveTo>
                    <a:pt x="13812" y="46498"/>
                  </a:moveTo>
                  <a:lnTo>
                    <a:pt x="13812" y="46498"/>
                  </a:lnTo>
                  <a:lnTo>
                    <a:pt x="27627" y="37709"/>
                  </a:lnTo>
                  <a:lnTo>
                    <a:pt x="37661" y="26724"/>
                  </a:lnTo>
                  <a:lnTo>
                    <a:pt x="42050" y="18659"/>
                  </a:lnTo>
                  <a:lnTo>
                    <a:pt x="45100" y="1143"/>
                  </a:lnTo>
                  <a:lnTo>
                    <a:pt x="43843" y="33"/>
                  </a:lnTo>
                  <a:lnTo>
                    <a:pt x="41594" y="0"/>
                  </a:lnTo>
                  <a:lnTo>
                    <a:pt x="38683" y="682"/>
                  </a:lnTo>
                  <a:lnTo>
                    <a:pt x="27844" y="8385"/>
                  </a:lnTo>
                  <a:lnTo>
                    <a:pt x="12325" y="29718"/>
                  </a:lnTo>
                  <a:lnTo>
                    <a:pt x="1063" y="61751"/>
                  </a:lnTo>
                  <a:lnTo>
                    <a:pt x="0" y="87941"/>
                  </a:lnTo>
                  <a:lnTo>
                    <a:pt x="7462" y="1226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3434"/>
            <p:cNvSpPr/>
            <p:nvPr>
              <p:custDataLst>
                <p:tags r:id="rId85"/>
              </p:custDataLst>
            </p:nvPr>
          </p:nvSpPr>
          <p:spPr>
            <a:xfrm>
              <a:off x="2953972" y="6197600"/>
              <a:ext cx="55929" cy="31751"/>
            </a:xfrm>
            <a:custGeom>
              <a:avLst/>
              <a:gdLst/>
              <a:ahLst/>
              <a:cxnLst/>
              <a:rect l="0" t="0" r="0" b="0"/>
              <a:pathLst>
                <a:path w="55929" h="31751">
                  <a:moveTo>
                    <a:pt x="17828" y="31750"/>
                  </a:moveTo>
                  <a:lnTo>
                    <a:pt x="17828" y="31750"/>
                  </a:lnTo>
                  <a:lnTo>
                    <a:pt x="14457" y="31750"/>
                  </a:lnTo>
                  <a:lnTo>
                    <a:pt x="10921" y="29869"/>
                  </a:lnTo>
                  <a:lnTo>
                    <a:pt x="2901" y="22911"/>
                  </a:lnTo>
                  <a:lnTo>
                    <a:pt x="610" y="18885"/>
                  </a:lnTo>
                  <a:lnTo>
                    <a:pt x="0" y="16823"/>
                  </a:lnTo>
                  <a:lnTo>
                    <a:pt x="298" y="15449"/>
                  </a:lnTo>
                  <a:lnTo>
                    <a:pt x="1202" y="14533"/>
                  </a:lnTo>
                  <a:lnTo>
                    <a:pt x="14750" y="8577"/>
                  </a:lnTo>
                  <a:lnTo>
                    <a:pt x="5592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3435"/>
            <p:cNvSpPr/>
            <p:nvPr>
              <p:custDataLst>
                <p:tags r:id="rId86"/>
              </p:custDataLst>
            </p:nvPr>
          </p:nvSpPr>
          <p:spPr>
            <a:xfrm>
              <a:off x="2952750" y="6061179"/>
              <a:ext cx="38101" cy="262452"/>
            </a:xfrm>
            <a:custGeom>
              <a:avLst/>
              <a:gdLst/>
              <a:ahLst/>
              <a:cxnLst/>
              <a:rect l="0" t="0" r="0" b="0"/>
              <a:pathLst>
                <a:path w="38101" h="262452">
                  <a:moveTo>
                    <a:pt x="0" y="9421"/>
                  </a:moveTo>
                  <a:lnTo>
                    <a:pt x="0" y="9421"/>
                  </a:lnTo>
                  <a:lnTo>
                    <a:pt x="6742" y="6050"/>
                  </a:lnTo>
                  <a:lnTo>
                    <a:pt x="8728" y="4352"/>
                  </a:lnTo>
                  <a:lnTo>
                    <a:pt x="10935" y="582"/>
                  </a:lnTo>
                  <a:lnTo>
                    <a:pt x="10818" y="0"/>
                  </a:lnTo>
                  <a:lnTo>
                    <a:pt x="10034" y="318"/>
                  </a:lnTo>
                  <a:lnTo>
                    <a:pt x="8806" y="1236"/>
                  </a:lnTo>
                  <a:lnTo>
                    <a:pt x="2130" y="44746"/>
                  </a:lnTo>
                  <a:lnTo>
                    <a:pt x="631" y="84878"/>
                  </a:lnTo>
                  <a:lnTo>
                    <a:pt x="187" y="127656"/>
                  </a:lnTo>
                  <a:lnTo>
                    <a:pt x="36" y="174750"/>
                  </a:lnTo>
                  <a:lnTo>
                    <a:pt x="711" y="220543"/>
                  </a:lnTo>
                  <a:lnTo>
                    <a:pt x="5777" y="242955"/>
                  </a:lnTo>
                  <a:lnTo>
                    <a:pt x="12210" y="256441"/>
                  </a:lnTo>
                  <a:lnTo>
                    <a:pt x="15901" y="260179"/>
                  </a:lnTo>
                  <a:lnTo>
                    <a:pt x="19773" y="261966"/>
                  </a:lnTo>
                  <a:lnTo>
                    <a:pt x="23765" y="262451"/>
                  </a:lnTo>
                  <a:lnTo>
                    <a:pt x="27132" y="261363"/>
                  </a:lnTo>
                  <a:lnTo>
                    <a:pt x="32755" y="256392"/>
                  </a:lnTo>
                  <a:lnTo>
                    <a:pt x="38100" y="2253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3436"/>
            <p:cNvSpPr/>
            <p:nvPr>
              <p:custDataLst>
                <p:tags r:id="rId87"/>
              </p:custDataLst>
            </p:nvPr>
          </p:nvSpPr>
          <p:spPr>
            <a:xfrm>
              <a:off x="2738812" y="6052879"/>
              <a:ext cx="80589" cy="265347"/>
            </a:xfrm>
            <a:custGeom>
              <a:avLst/>
              <a:gdLst/>
              <a:ahLst/>
              <a:cxnLst/>
              <a:rect l="0" t="0" r="0" b="0"/>
              <a:pathLst>
                <a:path w="80589" h="265347">
                  <a:moveTo>
                    <a:pt x="80588" y="36771"/>
                  </a:moveTo>
                  <a:lnTo>
                    <a:pt x="80588" y="36771"/>
                  </a:lnTo>
                  <a:lnTo>
                    <a:pt x="80588" y="27932"/>
                  </a:lnTo>
                  <a:lnTo>
                    <a:pt x="74121" y="7705"/>
                  </a:lnTo>
                  <a:lnTo>
                    <a:pt x="71128" y="3156"/>
                  </a:lnTo>
                  <a:lnTo>
                    <a:pt x="68637" y="1662"/>
                  </a:lnTo>
                  <a:lnTo>
                    <a:pt x="62106" y="0"/>
                  </a:lnTo>
                  <a:lnTo>
                    <a:pt x="54500" y="1143"/>
                  </a:lnTo>
                  <a:lnTo>
                    <a:pt x="50496" y="2436"/>
                  </a:lnTo>
                  <a:lnTo>
                    <a:pt x="34748" y="14368"/>
                  </a:lnTo>
                  <a:lnTo>
                    <a:pt x="11874" y="42433"/>
                  </a:lnTo>
                  <a:lnTo>
                    <a:pt x="2451" y="66827"/>
                  </a:lnTo>
                  <a:lnTo>
                    <a:pt x="0" y="83526"/>
                  </a:lnTo>
                  <a:lnTo>
                    <a:pt x="2673" y="98473"/>
                  </a:lnTo>
                  <a:lnTo>
                    <a:pt x="28871" y="143238"/>
                  </a:lnTo>
                  <a:lnTo>
                    <a:pt x="60133" y="186454"/>
                  </a:lnTo>
                  <a:lnTo>
                    <a:pt x="74823" y="222501"/>
                  </a:lnTo>
                  <a:lnTo>
                    <a:pt x="76144" y="237851"/>
                  </a:lnTo>
                  <a:lnTo>
                    <a:pt x="75509" y="244908"/>
                  </a:lnTo>
                  <a:lnTo>
                    <a:pt x="69158" y="256511"/>
                  </a:lnTo>
                  <a:lnTo>
                    <a:pt x="64501" y="261581"/>
                  </a:lnTo>
                  <a:lnTo>
                    <a:pt x="59986" y="264256"/>
                  </a:lnTo>
                  <a:lnTo>
                    <a:pt x="55565" y="265333"/>
                  </a:lnTo>
                  <a:lnTo>
                    <a:pt x="51206" y="265346"/>
                  </a:lnTo>
                  <a:lnTo>
                    <a:pt x="46889" y="263238"/>
                  </a:lnTo>
                  <a:lnTo>
                    <a:pt x="38329" y="255250"/>
                  </a:lnTo>
                  <a:lnTo>
                    <a:pt x="29788" y="2336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6" name="SMARTInkShape-3437"/>
          <p:cNvSpPr/>
          <p:nvPr>
            <p:custDataLst>
              <p:tags r:id="rId7"/>
            </p:custDataLst>
          </p:nvPr>
        </p:nvSpPr>
        <p:spPr>
          <a:xfrm>
            <a:off x="3488359" y="6062649"/>
            <a:ext cx="95288" cy="230202"/>
          </a:xfrm>
          <a:custGeom>
            <a:avLst/>
            <a:gdLst/>
            <a:ahLst/>
            <a:cxnLst/>
            <a:rect l="0" t="0" r="0" b="0"/>
            <a:pathLst>
              <a:path w="95288" h="230202">
                <a:moveTo>
                  <a:pt x="4141" y="20651"/>
                </a:moveTo>
                <a:lnTo>
                  <a:pt x="4141" y="20651"/>
                </a:lnTo>
                <a:lnTo>
                  <a:pt x="7512" y="17280"/>
                </a:lnTo>
                <a:lnTo>
                  <a:pt x="9167" y="11862"/>
                </a:lnTo>
                <a:lnTo>
                  <a:pt x="10608" y="5455"/>
                </a:lnTo>
                <a:lnTo>
                  <a:pt x="13601" y="257"/>
                </a:lnTo>
                <a:lnTo>
                  <a:pt x="13975" y="0"/>
                </a:lnTo>
                <a:lnTo>
                  <a:pt x="1830" y="45460"/>
                </a:lnTo>
                <a:lnTo>
                  <a:pt x="0" y="87301"/>
                </a:lnTo>
                <a:lnTo>
                  <a:pt x="8166" y="115501"/>
                </a:lnTo>
                <a:lnTo>
                  <a:pt x="15572" y="125837"/>
                </a:lnTo>
                <a:lnTo>
                  <a:pt x="23568" y="130900"/>
                </a:lnTo>
                <a:lnTo>
                  <a:pt x="27676" y="132250"/>
                </a:lnTo>
                <a:lnTo>
                  <a:pt x="50312" y="127409"/>
                </a:lnTo>
                <a:lnTo>
                  <a:pt x="72619" y="117037"/>
                </a:lnTo>
                <a:lnTo>
                  <a:pt x="82318" y="109115"/>
                </a:lnTo>
                <a:lnTo>
                  <a:pt x="88981" y="102301"/>
                </a:lnTo>
                <a:lnTo>
                  <a:pt x="94294" y="99274"/>
                </a:lnTo>
                <a:lnTo>
                  <a:pt x="95287" y="99877"/>
                </a:lnTo>
                <a:lnTo>
                  <a:pt x="95244" y="101690"/>
                </a:lnTo>
                <a:lnTo>
                  <a:pt x="86327" y="141516"/>
                </a:lnTo>
                <a:lnTo>
                  <a:pt x="80424" y="188732"/>
                </a:lnTo>
                <a:lnTo>
                  <a:pt x="73991" y="23020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1" name="SMARTInkShape-Group654"/>
          <p:cNvGrpSpPr/>
          <p:nvPr/>
        </p:nvGrpSpPr>
        <p:grpSpPr>
          <a:xfrm>
            <a:off x="4299002" y="5961728"/>
            <a:ext cx="863549" cy="394363"/>
            <a:chOff x="4299002" y="5961728"/>
            <a:chExt cx="863549" cy="394363"/>
          </a:xfrm>
        </p:grpSpPr>
        <p:sp>
          <p:nvSpPr>
            <p:cNvPr id="217" name="SMARTInkShape-3438"/>
            <p:cNvSpPr/>
            <p:nvPr>
              <p:custDataLst>
                <p:tags r:id="rId76"/>
              </p:custDataLst>
            </p:nvPr>
          </p:nvSpPr>
          <p:spPr>
            <a:xfrm>
              <a:off x="4476750" y="6153150"/>
              <a:ext cx="88901" cy="19051"/>
            </a:xfrm>
            <a:custGeom>
              <a:avLst/>
              <a:gdLst/>
              <a:ahLst/>
              <a:cxnLst/>
              <a:rect l="0" t="0" r="0" b="0"/>
              <a:pathLst>
                <a:path w="88901" h="19051">
                  <a:moveTo>
                    <a:pt x="0" y="19050"/>
                  </a:moveTo>
                  <a:lnTo>
                    <a:pt x="0" y="19050"/>
                  </a:lnTo>
                  <a:lnTo>
                    <a:pt x="10845" y="18345"/>
                  </a:lnTo>
                  <a:lnTo>
                    <a:pt x="52945" y="11211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3439"/>
            <p:cNvSpPr/>
            <p:nvPr>
              <p:custDataLst>
                <p:tags r:id="rId77"/>
              </p:custDataLst>
            </p:nvPr>
          </p:nvSpPr>
          <p:spPr>
            <a:xfrm>
              <a:off x="4299002" y="6070300"/>
              <a:ext cx="111354" cy="285791"/>
            </a:xfrm>
            <a:custGeom>
              <a:avLst/>
              <a:gdLst/>
              <a:ahLst/>
              <a:cxnLst/>
              <a:rect l="0" t="0" r="0" b="0"/>
              <a:pathLst>
                <a:path w="111354" h="285791">
                  <a:moveTo>
                    <a:pt x="6298" y="70150"/>
                  </a:moveTo>
                  <a:lnTo>
                    <a:pt x="6298" y="70150"/>
                  </a:lnTo>
                  <a:lnTo>
                    <a:pt x="2927" y="73521"/>
                  </a:lnTo>
                  <a:lnTo>
                    <a:pt x="1272" y="78939"/>
                  </a:lnTo>
                  <a:lnTo>
                    <a:pt x="0" y="125670"/>
                  </a:lnTo>
                  <a:lnTo>
                    <a:pt x="3325" y="172955"/>
                  </a:lnTo>
                  <a:lnTo>
                    <a:pt x="10075" y="217693"/>
                  </a:lnTo>
                  <a:lnTo>
                    <a:pt x="12140" y="261650"/>
                  </a:lnTo>
                  <a:lnTo>
                    <a:pt x="12581" y="285790"/>
                  </a:lnTo>
                  <a:lnTo>
                    <a:pt x="11922" y="279309"/>
                  </a:lnTo>
                  <a:lnTo>
                    <a:pt x="7178" y="237925"/>
                  </a:lnTo>
                  <a:lnTo>
                    <a:pt x="3188" y="192298"/>
                  </a:lnTo>
                  <a:lnTo>
                    <a:pt x="908" y="145304"/>
                  </a:lnTo>
                  <a:lnTo>
                    <a:pt x="138" y="103339"/>
                  </a:lnTo>
                  <a:lnTo>
                    <a:pt x="1867" y="60242"/>
                  </a:lnTo>
                  <a:lnTo>
                    <a:pt x="6445" y="41053"/>
                  </a:lnTo>
                  <a:lnTo>
                    <a:pt x="20217" y="13237"/>
                  </a:lnTo>
                  <a:lnTo>
                    <a:pt x="29182" y="2993"/>
                  </a:lnTo>
                  <a:lnTo>
                    <a:pt x="34960" y="684"/>
                  </a:lnTo>
                  <a:lnTo>
                    <a:pt x="48905" y="0"/>
                  </a:lnTo>
                  <a:lnTo>
                    <a:pt x="69252" y="6952"/>
                  </a:lnTo>
                  <a:lnTo>
                    <a:pt x="88686" y="24693"/>
                  </a:lnTo>
                  <a:lnTo>
                    <a:pt x="104479" y="51194"/>
                  </a:lnTo>
                  <a:lnTo>
                    <a:pt x="111353" y="78017"/>
                  </a:lnTo>
                  <a:lnTo>
                    <a:pt x="109199" y="95283"/>
                  </a:lnTo>
                  <a:lnTo>
                    <a:pt x="102831" y="110953"/>
                  </a:lnTo>
                  <a:lnTo>
                    <a:pt x="78852" y="137124"/>
                  </a:lnTo>
                  <a:lnTo>
                    <a:pt x="55625" y="150359"/>
                  </a:lnTo>
                  <a:lnTo>
                    <a:pt x="42097" y="153306"/>
                  </a:lnTo>
                  <a:lnTo>
                    <a:pt x="32086" y="152264"/>
                  </a:lnTo>
                  <a:lnTo>
                    <a:pt x="18998" y="140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3440"/>
            <p:cNvSpPr/>
            <p:nvPr>
              <p:custDataLst>
                <p:tags r:id="rId78"/>
              </p:custDataLst>
            </p:nvPr>
          </p:nvSpPr>
          <p:spPr>
            <a:xfrm>
              <a:off x="4789490" y="5961728"/>
              <a:ext cx="373061" cy="240210"/>
            </a:xfrm>
            <a:custGeom>
              <a:avLst/>
              <a:gdLst/>
              <a:ahLst/>
              <a:cxnLst/>
              <a:rect l="0" t="0" r="0" b="0"/>
              <a:pathLst>
                <a:path w="373061" h="240210">
                  <a:moveTo>
                    <a:pt x="30160" y="191422"/>
                  </a:moveTo>
                  <a:lnTo>
                    <a:pt x="30160" y="191422"/>
                  </a:lnTo>
                  <a:lnTo>
                    <a:pt x="33531" y="191422"/>
                  </a:lnTo>
                  <a:lnTo>
                    <a:pt x="34524" y="189305"/>
                  </a:lnTo>
                  <a:lnTo>
                    <a:pt x="41900" y="150013"/>
                  </a:lnTo>
                  <a:lnTo>
                    <a:pt x="40551" y="142914"/>
                  </a:lnTo>
                  <a:lnTo>
                    <a:pt x="39204" y="140034"/>
                  </a:lnTo>
                  <a:lnTo>
                    <a:pt x="37600" y="138112"/>
                  </a:lnTo>
                  <a:lnTo>
                    <a:pt x="33937" y="135979"/>
                  </a:lnTo>
                  <a:lnTo>
                    <a:pt x="28076" y="136912"/>
                  </a:lnTo>
                  <a:lnTo>
                    <a:pt x="24537" y="138149"/>
                  </a:lnTo>
                  <a:lnTo>
                    <a:pt x="16842" y="147048"/>
                  </a:lnTo>
                  <a:lnTo>
                    <a:pt x="3776" y="169016"/>
                  </a:lnTo>
                  <a:lnTo>
                    <a:pt x="0" y="192701"/>
                  </a:lnTo>
                  <a:lnTo>
                    <a:pt x="2252" y="211949"/>
                  </a:lnTo>
                  <a:lnTo>
                    <a:pt x="7408" y="220066"/>
                  </a:lnTo>
                  <a:lnTo>
                    <a:pt x="10759" y="223217"/>
                  </a:lnTo>
                  <a:lnTo>
                    <a:pt x="13698" y="224613"/>
                  </a:lnTo>
                  <a:lnTo>
                    <a:pt x="16363" y="224839"/>
                  </a:lnTo>
                  <a:lnTo>
                    <a:pt x="18845" y="224283"/>
                  </a:lnTo>
                  <a:lnTo>
                    <a:pt x="23485" y="219902"/>
                  </a:lnTo>
                  <a:lnTo>
                    <a:pt x="41600" y="192992"/>
                  </a:lnTo>
                  <a:lnTo>
                    <a:pt x="42726" y="193174"/>
                  </a:lnTo>
                  <a:lnTo>
                    <a:pt x="45858" y="195259"/>
                  </a:lnTo>
                  <a:lnTo>
                    <a:pt x="66158" y="235801"/>
                  </a:lnTo>
                  <a:lnTo>
                    <a:pt x="68270" y="236530"/>
                  </a:lnTo>
                  <a:lnTo>
                    <a:pt x="70383" y="236311"/>
                  </a:lnTo>
                  <a:lnTo>
                    <a:pt x="80100" y="229260"/>
                  </a:lnTo>
                  <a:lnTo>
                    <a:pt x="95287" y="204750"/>
                  </a:lnTo>
                  <a:lnTo>
                    <a:pt x="109947" y="158542"/>
                  </a:lnTo>
                  <a:lnTo>
                    <a:pt x="121937" y="114293"/>
                  </a:lnTo>
                  <a:lnTo>
                    <a:pt x="128095" y="74429"/>
                  </a:lnTo>
                  <a:lnTo>
                    <a:pt x="135400" y="31565"/>
                  </a:lnTo>
                  <a:lnTo>
                    <a:pt x="136602" y="6787"/>
                  </a:lnTo>
                  <a:lnTo>
                    <a:pt x="135693" y="2715"/>
                  </a:lnTo>
                  <a:lnTo>
                    <a:pt x="134382" y="0"/>
                  </a:lnTo>
                  <a:lnTo>
                    <a:pt x="132803" y="308"/>
                  </a:lnTo>
                  <a:lnTo>
                    <a:pt x="129166" y="6294"/>
                  </a:lnTo>
                  <a:lnTo>
                    <a:pt x="121082" y="51320"/>
                  </a:lnTo>
                  <a:lnTo>
                    <a:pt x="115505" y="89703"/>
                  </a:lnTo>
                  <a:lnTo>
                    <a:pt x="113262" y="134953"/>
                  </a:lnTo>
                  <a:lnTo>
                    <a:pt x="113488" y="178107"/>
                  </a:lnTo>
                  <a:lnTo>
                    <a:pt x="121558" y="223143"/>
                  </a:lnTo>
                  <a:lnTo>
                    <a:pt x="125580" y="230215"/>
                  </a:lnTo>
                  <a:lnTo>
                    <a:pt x="127639" y="232100"/>
                  </a:lnTo>
                  <a:lnTo>
                    <a:pt x="131130" y="232652"/>
                  </a:lnTo>
                  <a:lnTo>
                    <a:pt x="140652" y="231384"/>
                  </a:lnTo>
                  <a:lnTo>
                    <a:pt x="145449" y="227235"/>
                  </a:lnTo>
                  <a:lnTo>
                    <a:pt x="161405" y="198992"/>
                  </a:lnTo>
                  <a:lnTo>
                    <a:pt x="178203" y="160135"/>
                  </a:lnTo>
                  <a:lnTo>
                    <a:pt x="178950" y="159275"/>
                  </a:lnTo>
                  <a:lnTo>
                    <a:pt x="176432" y="181200"/>
                  </a:lnTo>
                  <a:lnTo>
                    <a:pt x="176945" y="213751"/>
                  </a:lnTo>
                  <a:lnTo>
                    <a:pt x="179594" y="222042"/>
                  </a:lnTo>
                  <a:lnTo>
                    <a:pt x="181994" y="224535"/>
                  </a:lnTo>
                  <a:lnTo>
                    <a:pt x="188423" y="227306"/>
                  </a:lnTo>
                  <a:lnTo>
                    <a:pt x="192113" y="226634"/>
                  </a:lnTo>
                  <a:lnTo>
                    <a:pt x="199976" y="222122"/>
                  </a:lnTo>
                  <a:lnTo>
                    <a:pt x="208965" y="211651"/>
                  </a:lnTo>
                  <a:lnTo>
                    <a:pt x="225726" y="174497"/>
                  </a:lnTo>
                  <a:lnTo>
                    <a:pt x="226154" y="175200"/>
                  </a:lnTo>
                  <a:lnTo>
                    <a:pt x="228346" y="194864"/>
                  </a:lnTo>
                  <a:lnTo>
                    <a:pt x="241306" y="216883"/>
                  </a:lnTo>
                  <a:lnTo>
                    <a:pt x="247710" y="220377"/>
                  </a:lnTo>
                  <a:lnTo>
                    <a:pt x="251393" y="221309"/>
                  </a:lnTo>
                  <a:lnTo>
                    <a:pt x="261130" y="218581"/>
                  </a:lnTo>
                  <a:lnTo>
                    <a:pt x="276631" y="209112"/>
                  </a:lnTo>
                  <a:lnTo>
                    <a:pt x="297881" y="186528"/>
                  </a:lnTo>
                  <a:lnTo>
                    <a:pt x="311617" y="161370"/>
                  </a:lnTo>
                  <a:lnTo>
                    <a:pt x="314002" y="153841"/>
                  </a:lnTo>
                  <a:lnTo>
                    <a:pt x="313227" y="151551"/>
                  </a:lnTo>
                  <a:lnTo>
                    <a:pt x="311299" y="150025"/>
                  </a:lnTo>
                  <a:lnTo>
                    <a:pt x="308603" y="149008"/>
                  </a:lnTo>
                  <a:lnTo>
                    <a:pt x="306099" y="149034"/>
                  </a:lnTo>
                  <a:lnTo>
                    <a:pt x="301437" y="150945"/>
                  </a:lnTo>
                  <a:lnTo>
                    <a:pt x="291474" y="162731"/>
                  </a:lnTo>
                  <a:lnTo>
                    <a:pt x="287411" y="175613"/>
                  </a:lnTo>
                  <a:lnTo>
                    <a:pt x="284802" y="203507"/>
                  </a:lnTo>
                  <a:lnTo>
                    <a:pt x="288208" y="216548"/>
                  </a:lnTo>
                  <a:lnTo>
                    <a:pt x="291092" y="222990"/>
                  </a:lnTo>
                  <a:lnTo>
                    <a:pt x="299941" y="232028"/>
                  </a:lnTo>
                  <a:lnTo>
                    <a:pt x="305264" y="235426"/>
                  </a:lnTo>
                  <a:lnTo>
                    <a:pt x="326240" y="240209"/>
                  </a:lnTo>
                  <a:lnTo>
                    <a:pt x="373060" y="2358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3441"/>
            <p:cNvSpPr/>
            <p:nvPr>
              <p:custDataLst>
                <p:tags r:id="rId79"/>
              </p:custDataLst>
            </p:nvPr>
          </p:nvSpPr>
          <p:spPr>
            <a:xfrm>
              <a:off x="4648200" y="6057900"/>
              <a:ext cx="101601" cy="136194"/>
            </a:xfrm>
            <a:custGeom>
              <a:avLst/>
              <a:gdLst/>
              <a:ahLst/>
              <a:cxnLst/>
              <a:rect l="0" t="0" r="0" b="0"/>
              <a:pathLst>
                <a:path w="101601" h="136194">
                  <a:moveTo>
                    <a:pt x="0" y="0"/>
                  </a:moveTo>
                  <a:lnTo>
                    <a:pt x="0" y="0"/>
                  </a:lnTo>
                  <a:lnTo>
                    <a:pt x="6742" y="0"/>
                  </a:lnTo>
                  <a:lnTo>
                    <a:pt x="8728" y="705"/>
                  </a:lnTo>
                  <a:lnTo>
                    <a:pt x="10052" y="1881"/>
                  </a:lnTo>
                  <a:lnTo>
                    <a:pt x="15548" y="12209"/>
                  </a:lnTo>
                  <a:lnTo>
                    <a:pt x="25484" y="53803"/>
                  </a:lnTo>
                  <a:lnTo>
                    <a:pt x="37832" y="97248"/>
                  </a:lnTo>
                  <a:lnTo>
                    <a:pt x="42920" y="115188"/>
                  </a:lnTo>
                  <a:lnTo>
                    <a:pt x="53012" y="131810"/>
                  </a:lnTo>
                  <a:lnTo>
                    <a:pt x="58369" y="136193"/>
                  </a:lnTo>
                  <a:lnTo>
                    <a:pt x="61490" y="135246"/>
                  </a:lnTo>
                  <a:lnTo>
                    <a:pt x="68721" y="128548"/>
                  </a:lnTo>
                  <a:lnTo>
                    <a:pt x="80497" y="104885"/>
                  </a:lnTo>
                  <a:lnTo>
                    <a:pt x="93028" y="59673"/>
                  </a:lnTo>
                  <a:lnTo>
                    <a:pt x="95192" y="32669"/>
                  </a:lnTo>
                  <a:lnTo>
                    <a:pt x="10160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4" name="SMARTInkShape-Group655"/>
          <p:cNvGrpSpPr/>
          <p:nvPr/>
        </p:nvGrpSpPr>
        <p:grpSpPr>
          <a:xfrm>
            <a:off x="5500865" y="6140450"/>
            <a:ext cx="118886" cy="118271"/>
            <a:chOff x="5500865" y="6140450"/>
            <a:chExt cx="118886" cy="118271"/>
          </a:xfrm>
        </p:grpSpPr>
        <p:sp>
          <p:nvSpPr>
            <p:cNvPr id="222" name="SMARTInkShape-3442"/>
            <p:cNvSpPr/>
            <p:nvPr>
              <p:custDataLst>
                <p:tags r:id="rId74"/>
              </p:custDataLst>
            </p:nvPr>
          </p:nvSpPr>
          <p:spPr>
            <a:xfrm>
              <a:off x="5500865" y="6242050"/>
              <a:ext cx="118886" cy="16671"/>
            </a:xfrm>
            <a:custGeom>
              <a:avLst/>
              <a:gdLst/>
              <a:ahLst/>
              <a:cxnLst/>
              <a:rect l="0" t="0" r="0" b="0"/>
              <a:pathLst>
                <a:path w="118886" h="16671">
                  <a:moveTo>
                    <a:pt x="10935" y="0"/>
                  </a:moveTo>
                  <a:lnTo>
                    <a:pt x="10935" y="0"/>
                  </a:lnTo>
                  <a:lnTo>
                    <a:pt x="2207" y="9434"/>
                  </a:lnTo>
                  <a:lnTo>
                    <a:pt x="0" y="14305"/>
                  </a:lnTo>
                  <a:lnTo>
                    <a:pt x="1529" y="15181"/>
                  </a:lnTo>
                  <a:lnTo>
                    <a:pt x="19190" y="15281"/>
                  </a:lnTo>
                  <a:lnTo>
                    <a:pt x="32243" y="16670"/>
                  </a:lnTo>
                  <a:lnTo>
                    <a:pt x="76152" y="13362"/>
                  </a:lnTo>
                  <a:lnTo>
                    <a:pt x="118885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3443"/>
            <p:cNvSpPr/>
            <p:nvPr>
              <p:custDataLst>
                <p:tags r:id="rId75"/>
              </p:custDataLst>
            </p:nvPr>
          </p:nvSpPr>
          <p:spPr>
            <a:xfrm>
              <a:off x="5524500" y="6140450"/>
              <a:ext cx="95251" cy="6351"/>
            </a:xfrm>
            <a:custGeom>
              <a:avLst/>
              <a:gdLst/>
              <a:ahLst/>
              <a:cxnLst/>
              <a:rect l="0" t="0" r="0" b="0"/>
              <a:pathLst>
                <a:path w="95251" h="635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15580" y="5467"/>
                  </a:lnTo>
                  <a:lnTo>
                    <a:pt x="952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0" name="SMARTInkShape-Group656"/>
          <p:cNvGrpSpPr/>
          <p:nvPr/>
        </p:nvGrpSpPr>
        <p:grpSpPr>
          <a:xfrm>
            <a:off x="5949952" y="5931501"/>
            <a:ext cx="311149" cy="752056"/>
            <a:chOff x="5949952" y="5931501"/>
            <a:chExt cx="311149" cy="752056"/>
          </a:xfrm>
        </p:grpSpPr>
        <p:sp>
          <p:nvSpPr>
            <p:cNvPr id="225" name="SMARTInkShape-3444"/>
            <p:cNvSpPr/>
            <p:nvPr>
              <p:custDataLst>
                <p:tags r:id="rId69"/>
              </p:custDataLst>
            </p:nvPr>
          </p:nvSpPr>
          <p:spPr>
            <a:xfrm>
              <a:off x="6217719" y="6629400"/>
              <a:ext cx="43382" cy="54157"/>
            </a:xfrm>
            <a:custGeom>
              <a:avLst/>
              <a:gdLst/>
              <a:ahLst/>
              <a:cxnLst/>
              <a:rect l="0" t="0" r="0" b="0"/>
              <a:pathLst>
                <a:path w="43382" h="54157">
                  <a:moveTo>
                    <a:pt x="43381" y="0"/>
                  </a:moveTo>
                  <a:lnTo>
                    <a:pt x="43381" y="0"/>
                  </a:lnTo>
                  <a:lnTo>
                    <a:pt x="33921" y="9459"/>
                  </a:lnTo>
                  <a:lnTo>
                    <a:pt x="30240" y="11259"/>
                  </a:lnTo>
                  <a:lnTo>
                    <a:pt x="22128" y="12416"/>
                  </a:lnTo>
                  <a:lnTo>
                    <a:pt x="12467" y="19358"/>
                  </a:lnTo>
                  <a:lnTo>
                    <a:pt x="8475" y="24596"/>
                  </a:lnTo>
                  <a:lnTo>
                    <a:pt x="0" y="45637"/>
                  </a:lnTo>
                  <a:lnTo>
                    <a:pt x="350" y="47358"/>
                  </a:lnTo>
                  <a:lnTo>
                    <a:pt x="1288" y="48505"/>
                  </a:lnTo>
                  <a:lnTo>
                    <a:pt x="7863" y="53717"/>
                  </a:lnTo>
                  <a:lnTo>
                    <a:pt x="10530" y="54156"/>
                  </a:lnTo>
                  <a:lnTo>
                    <a:pt x="17256" y="52762"/>
                  </a:lnTo>
                  <a:lnTo>
                    <a:pt x="37031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3445"/>
            <p:cNvSpPr/>
            <p:nvPr>
              <p:custDataLst>
                <p:tags r:id="rId70"/>
              </p:custDataLst>
            </p:nvPr>
          </p:nvSpPr>
          <p:spPr>
            <a:xfrm>
              <a:off x="6235700" y="6255351"/>
              <a:ext cx="19051" cy="196250"/>
            </a:xfrm>
            <a:custGeom>
              <a:avLst/>
              <a:gdLst/>
              <a:ahLst/>
              <a:cxnLst/>
              <a:rect l="0" t="0" r="0" b="0"/>
              <a:pathLst>
                <a:path w="19051" h="196250">
                  <a:moveTo>
                    <a:pt x="19050" y="18449"/>
                  </a:moveTo>
                  <a:lnTo>
                    <a:pt x="19050" y="18449"/>
                  </a:lnTo>
                  <a:lnTo>
                    <a:pt x="19050" y="0"/>
                  </a:lnTo>
                  <a:lnTo>
                    <a:pt x="17168" y="45545"/>
                  </a:lnTo>
                  <a:lnTo>
                    <a:pt x="12143" y="84333"/>
                  </a:lnTo>
                  <a:lnTo>
                    <a:pt x="7494" y="128203"/>
                  </a:lnTo>
                  <a:lnTo>
                    <a:pt x="1475" y="172071"/>
                  </a:lnTo>
                  <a:lnTo>
                    <a:pt x="0" y="1962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3446"/>
            <p:cNvSpPr/>
            <p:nvPr>
              <p:custDataLst>
                <p:tags r:id="rId71"/>
              </p:custDataLst>
            </p:nvPr>
          </p:nvSpPr>
          <p:spPr>
            <a:xfrm>
              <a:off x="5949952" y="6311900"/>
              <a:ext cx="192828" cy="183689"/>
            </a:xfrm>
            <a:custGeom>
              <a:avLst/>
              <a:gdLst/>
              <a:ahLst/>
              <a:cxnLst/>
              <a:rect l="0" t="0" r="0" b="0"/>
              <a:pathLst>
                <a:path w="192828" h="183689">
                  <a:moveTo>
                    <a:pt x="19048" y="19050"/>
                  </a:moveTo>
                  <a:lnTo>
                    <a:pt x="19048" y="19050"/>
                  </a:lnTo>
                  <a:lnTo>
                    <a:pt x="19048" y="22421"/>
                  </a:lnTo>
                  <a:lnTo>
                    <a:pt x="2747" y="69488"/>
                  </a:lnTo>
                  <a:lnTo>
                    <a:pt x="238" y="110947"/>
                  </a:lnTo>
                  <a:lnTo>
                    <a:pt x="19" y="156470"/>
                  </a:lnTo>
                  <a:lnTo>
                    <a:pt x="0" y="183457"/>
                  </a:lnTo>
                  <a:lnTo>
                    <a:pt x="705" y="183688"/>
                  </a:lnTo>
                  <a:lnTo>
                    <a:pt x="12207" y="156625"/>
                  </a:lnTo>
                  <a:lnTo>
                    <a:pt x="21909" y="110536"/>
                  </a:lnTo>
                  <a:lnTo>
                    <a:pt x="32596" y="73203"/>
                  </a:lnTo>
                  <a:lnTo>
                    <a:pt x="45477" y="29825"/>
                  </a:lnTo>
                  <a:lnTo>
                    <a:pt x="52592" y="11033"/>
                  </a:lnTo>
                  <a:lnTo>
                    <a:pt x="55522" y="7355"/>
                  </a:lnTo>
                  <a:lnTo>
                    <a:pt x="62540" y="3269"/>
                  </a:lnTo>
                  <a:lnTo>
                    <a:pt x="71054" y="969"/>
                  </a:lnTo>
                  <a:lnTo>
                    <a:pt x="74179" y="3468"/>
                  </a:lnTo>
                  <a:lnTo>
                    <a:pt x="81415" y="13771"/>
                  </a:lnTo>
                  <a:lnTo>
                    <a:pt x="92489" y="55062"/>
                  </a:lnTo>
                  <a:lnTo>
                    <a:pt x="105776" y="95865"/>
                  </a:lnTo>
                  <a:lnTo>
                    <a:pt x="119391" y="139925"/>
                  </a:lnTo>
                  <a:lnTo>
                    <a:pt x="127615" y="147091"/>
                  </a:lnTo>
                  <a:lnTo>
                    <a:pt x="133759" y="150978"/>
                  </a:lnTo>
                  <a:lnTo>
                    <a:pt x="139973" y="151452"/>
                  </a:lnTo>
                  <a:lnTo>
                    <a:pt x="152520" y="146334"/>
                  </a:lnTo>
                  <a:lnTo>
                    <a:pt x="171484" y="118069"/>
                  </a:lnTo>
                  <a:lnTo>
                    <a:pt x="186716" y="73704"/>
                  </a:lnTo>
                  <a:lnTo>
                    <a:pt x="192827" y="39477"/>
                  </a:lnTo>
                  <a:lnTo>
                    <a:pt x="19049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3447"/>
            <p:cNvSpPr/>
            <p:nvPr>
              <p:custDataLst>
                <p:tags r:id="rId72"/>
              </p:custDataLst>
            </p:nvPr>
          </p:nvSpPr>
          <p:spPr>
            <a:xfrm>
              <a:off x="5969883" y="6174375"/>
              <a:ext cx="265818" cy="15996"/>
            </a:xfrm>
            <a:custGeom>
              <a:avLst/>
              <a:gdLst/>
              <a:ahLst/>
              <a:cxnLst/>
              <a:rect l="0" t="0" r="0" b="0"/>
              <a:pathLst>
                <a:path w="265818" h="15996">
                  <a:moveTo>
                    <a:pt x="5467" y="10525"/>
                  </a:moveTo>
                  <a:lnTo>
                    <a:pt x="5467" y="10525"/>
                  </a:lnTo>
                  <a:lnTo>
                    <a:pt x="0" y="15992"/>
                  </a:lnTo>
                  <a:lnTo>
                    <a:pt x="20980" y="15995"/>
                  </a:lnTo>
                  <a:lnTo>
                    <a:pt x="66308" y="11815"/>
                  </a:lnTo>
                  <a:lnTo>
                    <a:pt x="108161" y="9026"/>
                  </a:lnTo>
                  <a:lnTo>
                    <a:pt x="153066" y="5133"/>
                  </a:lnTo>
                  <a:lnTo>
                    <a:pt x="199775" y="0"/>
                  </a:lnTo>
                  <a:lnTo>
                    <a:pt x="232311" y="136"/>
                  </a:lnTo>
                  <a:lnTo>
                    <a:pt x="265817" y="10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3448"/>
            <p:cNvSpPr/>
            <p:nvPr>
              <p:custDataLst>
                <p:tags r:id="rId73"/>
              </p:custDataLst>
            </p:nvPr>
          </p:nvSpPr>
          <p:spPr>
            <a:xfrm>
              <a:off x="6134100" y="5931501"/>
              <a:ext cx="6349" cy="170850"/>
            </a:xfrm>
            <a:custGeom>
              <a:avLst/>
              <a:gdLst/>
              <a:ahLst/>
              <a:cxnLst/>
              <a:rect l="0" t="0" r="0" b="0"/>
              <a:pathLst>
                <a:path w="6349" h="170850">
                  <a:moveTo>
                    <a:pt x="0" y="18449"/>
                  </a:moveTo>
                  <a:lnTo>
                    <a:pt x="0" y="18449"/>
                  </a:lnTo>
                  <a:lnTo>
                    <a:pt x="0" y="15078"/>
                  </a:lnTo>
                  <a:lnTo>
                    <a:pt x="6088" y="0"/>
                  </a:lnTo>
                  <a:lnTo>
                    <a:pt x="6345" y="47525"/>
                  </a:lnTo>
                  <a:lnTo>
                    <a:pt x="6348" y="91612"/>
                  </a:lnTo>
                  <a:lnTo>
                    <a:pt x="1986" y="135172"/>
                  </a:lnTo>
                  <a:lnTo>
                    <a:pt x="77" y="166008"/>
                  </a:lnTo>
                  <a:lnTo>
                    <a:pt x="757" y="167622"/>
                  </a:lnTo>
                  <a:lnTo>
                    <a:pt x="1915" y="168696"/>
                  </a:lnTo>
                  <a:lnTo>
                    <a:pt x="3394" y="169415"/>
                  </a:lnTo>
                  <a:lnTo>
                    <a:pt x="3673" y="169892"/>
                  </a:lnTo>
                  <a:lnTo>
                    <a:pt x="0" y="1708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7" name="SMARTInkShape-Group657"/>
          <p:cNvGrpSpPr/>
          <p:nvPr/>
        </p:nvGrpSpPr>
        <p:grpSpPr>
          <a:xfrm>
            <a:off x="6524192" y="5969000"/>
            <a:ext cx="346509" cy="482601"/>
            <a:chOff x="6524192" y="5969000"/>
            <a:chExt cx="346509" cy="482601"/>
          </a:xfrm>
        </p:grpSpPr>
        <p:sp>
          <p:nvSpPr>
            <p:cNvPr id="231" name="SMARTInkShape-3449"/>
            <p:cNvSpPr/>
            <p:nvPr>
              <p:custDataLst>
                <p:tags r:id="rId63"/>
              </p:custDataLst>
            </p:nvPr>
          </p:nvSpPr>
          <p:spPr>
            <a:xfrm>
              <a:off x="6750050" y="6350000"/>
              <a:ext cx="8023" cy="82551"/>
            </a:xfrm>
            <a:custGeom>
              <a:avLst/>
              <a:gdLst/>
              <a:ahLst/>
              <a:cxnLst/>
              <a:rect l="0" t="0" r="0" b="0"/>
              <a:pathLst>
                <a:path w="8023" h="8255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411" y="4364"/>
                  </a:lnTo>
                  <a:lnTo>
                    <a:pt x="6742" y="5467"/>
                  </a:lnTo>
                  <a:lnTo>
                    <a:pt x="8022" y="7878"/>
                  </a:lnTo>
                  <a:lnTo>
                    <a:pt x="6510" y="49937"/>
                  </a:lnTo>
                  <a:lnTo>
                    <a:pt x="635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3450"/>
            <p:cNvSpPr/>
            <p:nvPr>
              <p:custDataLst>
                <p:tags r:id="rId64"/>
              </p:custDataLst>
            </p:nvPr>
          </p:nvSpPr>
          <p:spPr>
            <a:xfrm>
              <a:off x="6638441" y="6432550"/>
              <a:ext cx="22710" cy="19051"/>
            </a:xfrm>
            <a:custGeom>
              <a:avLst/>
              <a:gdLst/>
              <a:ahLst/>
              <a:cxnLst/>
              <a:rect l="0" t="0" r="0" b="0"/>
              <a:pathLst>
                <a:path w="22710" h="19051">
                  <a:moveTo>
                    <a:pt x="3659" y="0"/>
                  </a:moveTo>
                  <a:lnTo>
                    <a:pt x="3659" y="0"/>
                  </a:lnTo>
                  <a:lnTo>
                    <a:pt x="288" y="3371"/>
                  </a:lnTo>
                  <a:lnTo>
                    <a:pt x="0" y="5069"/>
                  </a:lnTo>
                  <a:lnTo>
                    <a:pt x="514" y="6907"/>
                  </a:lnTo>
                  <a:lnTo>
                    <a:pt x="6408" y="14927"/>
                  </a:lnTo>
                  <a:lnTo>
                    <a:pt x="22709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3451"/>
            <p:cNvSpPr/>
            <p:nvPr>
              <p:custDataLst>
                <p:tags r:id="rId65"/>
              </p:custDataLst>
            </p:nvPr>
          </p:nvSpPr>
          <p:spPr>
            <a:xfrm>
              <a:off x="6616700" y="6362700"/>
              <a:ext cx="50801" cy="6351"/>
            </a:xfrm>
            <a:custGeom>
              <a:avLst/>
              <a:gdLst/>
              <a:ahLst/>
              <a:cxnLst/>
              <a:rect l="0" t="0" r="0" b="0"/>
              <a:pathLst>
                <a:path w="50801" h="6351">
                  <a:moveTo>
                    <a:pt x="0" y="0"/>
                  </a:moveTo>
                  <a:lnTo>
                    <a:pt x="0" y="0"/>
                  </a:lnTo>
                  <a:lnTo>
                    <a:pt x="5080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3452"/>
            <p:cNvSpPr/>
            <p:nvPr>
              <p:custDataLst>
                <p:tags r:id="rId66"/>
              </p:custDataLst>
            </p:nvPr>
          </p:nvSpPr>
          <p:spPr>
            <a:xfrm>
              <a:off x="6547112" y="6292850"/>
              <a:ext cx="12439" cy="12701"/>
            </a:xfrm>
            <a:custGeom>
              <a:avLst/>
              <a:gdLst/>
              <a:ahLst/>
              <a:cxnLst/>
              <a:rect l="0" t="0" r="0" b="0"/>
              <a:pathLst>
                <a:path w="12439" h="12701">
                  <a:moveTo>
                    <a:pt x="6088" y="12700"/>
                  </a:moveTo>
                  <a:lnTo>
                    <a:pt x="6088" y="12700"/>
                  </a:lnTo>
                  <a:lnTo>
                    <a:pt x="621" y="7233"/>
                  </a:lnTo>
                  <a:lnTo>
                    <a:pt x="0" y="3240"/>
                  </a:lnTo>
                  <a:lnTo>
                    <a:pt x="618" y="2160"/>
                  </a:lnTo>
                  <a:lnTo>
                    <a:pt x="1736" y="1441"/>
                  </a:lnTo>
                  <a:lnTo>
                    <a:pt x="124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3453"/>
            <p:cNvSpPr/>
            <p:nvPr>
              <p:custDataLst>
                <p:tags r:id="rId67"/>
              </p:custDataLst>
            </p:nvPr>
          </p:nvSpPr>
          <p:spPr>
            <a:xfrm>
              <a:off x="6553200" y="6394450"/>
              <a:ext cx="3659" cy="50801"/>
            </a:xfrm>
            <a:custGeom>
              <a:avLst/>
              <a:gdLst/>
              <a:ahLst/>
              <a:cxnLst/>
              <a:rect l="0" t="0" r="0" b="0"/>
              <a:pathLst>
                <a:path w="3659" h="50801">
                  <a:moveTo>
                    <a:pt x="0" y="0"/>
                  </a:moveTo>
                  <a:lnTo>
                    <a:pt x="0" y="0"/>
                  </a:lnTo>
                  <a:lnTo>
                    <a:pt x="3370" y="3371"/>
                  </a:lnTo>
                  <a:lnTo>
                    <a:pt x="3658" y="5069"/>
                  </a:lnTo>
                  <a:lnTo>
                    <a:pt x="3144" y="6907"/>
                  </a:lnTo>
                  <a:lnTo>
                    <a:pt x="1398" y="10832"/>
                  </a:lnTo>
                  <a:lnTo>
                    <a:pt x="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3454"/>
            <p:cNvSpPr/>
            <p:nvPr>
              <p:custDataLst>
                <p:tags r:id="rId68"/>
              </p:custDataLst>
            </p:nvPr>
          </p:nvSpPr>
          <p:spPr>
            <a:xfrm>
              <a:off x="6524192" y="5969000"/>
              <a:ext cx="346509" cy="281424"/>
            </a:xfrm>
            <a:custGeom>
              <a:avLst/>
              <a:gdLst/>
              <a:ahLst/>
              <a:cxnLst/>
              <a:rect l="0" t="0" r="0" b="0"/>
              <a:pathLst>
                <a:path w="346509" h="281424">
                  <a:moveTo>
                    <a:pt x="251258" y="0"/>
                  </a:moveTo>
                  <a:lnTo>
                    <a:pt x="251258" y="0"/>
                  </a:lnTo>
                  <a:lnTo>
                    <a:pt x="257530" y="6273"/>
                  </a:lnTo>
                  <a:lnTo>
                    <a:pt x="257585" y="9698"/>
                  </a:lnTo>
                  <a:lnTo>
                    <a:pt x="256887" y="10699"/>
                  </a:lnTo>
                  <a:lnTo>
                    <a:pt x="255717" y="11366"/>
                  </a:lnTo>
                  <a:lnTo>
                    <a:pt x="254230" y="11811"/>
                  </a:lnTo>
                  <a:lnTo>
                    <a:pt x="210539" y="33670"/>
                  </a:lnTo>
                  <a:lnTo>
                    <a:pt x="166115" y="56828"/>
                  </a:lnTo>
                  <a:lnTo>
                    <a:pt x="118986" y="74738"/>
                  </a:lnTo>
                  <a:lnTo>
                    <a:pt x="88416" y="90703"/>
                  </a:lnTo>
                  <a:lnTo>
                    <a:pt x="83633" y="95111"/>
                  </a:lnTo>
                  <a:lnTo>
                    <a:pt x="82358" y="97274"/>
                  </a:lnTo>
                  <a:lnTo>
                    <a:pt x="82214" y="98716"/>
                  </a:lnTo>
                  <a:lnTo>
                    <a:pt x="82823" y="99677"/>
                  </a:lnTo>
                  <a:lnTo>
                    <a:pt x="87498" y="101450"/>
                  </a:lnTo>
                  <a:lnTo>
                    <a:pt x="133716" y="112356"/>
                  </a:lnTo>
                  <a:lnTo>
                    <a:pt x="179062" y="124899"/>
                  </a:lnTo>
                  <a:lnTo>
                    <a:pt x="186950" y="129124"/>
                  </a:lnTo>
                  <a:lnTo>
                    <a:pt x="188631" y="131943"/>
                  </a:lnTo>
                  <a:lnTo>
                    <a:pt x="189045" y="135234"/>
                  </a:lnTo>
                  <a:lnTo>
                    <a:pt x="186257" y="146609"/>
                  </a:lnTo>
                  <a:lnTo>
                    <a:pt x="184640" y="150656"/>
                  </a:lnTo>
                  <a:lnTo>
                    <a:pt x="172253" y="163094"/>
                  </a:lnTo>
                  <a:lnTo>
                    <a:pt x="127242" y="189190"/>
                  </a:lnTo>
                  <a:lnTo>
                    <a:pt x="84826" y="211494"/>
                  </a:lnTo>
                  <a:lnTo>
                    <a:pt x="40112" y="236182"/>
                  </a:lnTo>
                  <a:lnTo>
                    <a:pt x="6513" y="258851"/>
                  </a:lnTo>
                  <a:lnTo>
                    <a:pt x="1371" y="265093"/>
                  </a:lnTo>
                  <a:lnTo>
                    <a:pt x="0" y="267746"/>
                  </a:lnTo>
                  <a:lnTo>
                    <a:pt x="497" y="270220"/>
                  </a:lnTo>
                  <a:lnTo>
                    <a:pt x="4812" y="274850"/>
                  </a:lnTo>
                  <a:lnTo>
                    <a:pt x="32030" y="281423"/>
                  </a:lnTo>
                  <a:lnTo>
                    <a:pt x="78993" y="280531"/>
                  </a:lnTo>
                  <a:lnTo>
                    <a:pt x="126318" y="279624"/>
                  </a:lnTo>
                  <a:lnTo>
                    <a:pt x="159040" y="278794"/>
                  </a:lnTo>
                  <a:lnTo>
                    <a:pt x="192398" y="276073"/>
                  </a:lnTo>
                  <a:lnTo>
                    <a:pt x="226039" y="274394"/>
                  </a:lnTo>
                  <a:lnTo>
                    <a:pt x="267304" y="273448"/>
                  </a:lnTo>
                  <a:lnTo>
                    <a:pt x="346508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1" name="SMARTInkShape-Group658"/>
          <p:cNvGrpSpPr/>
          <p:nvPr/>
        </p:nvGrpSpPr>
        <p:grpSpPr>
          <a:xfrm>
            <a:off x="9677478" y="2470150"/>
            <a:ext cx="603173" cy="387175"/>
            <a:chOff x="9677478" y="2470150"/>
            <a:chExt cx="603173" cy="387175"/>
          </a:xfrm>
        </p:grpSpPr>
        <p:sp>
          <p:nvSpPr>
            <p:cNvPr id="238" name="SMARTInkShape-3455"/>
            <p:cNvSpPr/>
            <p:nvPr>
              <p:custDataLst>
                <p:tags r:id="rId60"/>
              </p:custDataLst>
            </p:nvPr>
          </p:nvSpPr>
          <p:spPr>
            <a:xfrm>
              <a:off x="10110083" y="2603500"/>
              <a:ext cx="170568" cy="63605"/>
            </a:xfrm>
            <a:custGeom>
              <a:avLst/>
              <a:gdLst/>
              <a:ahLst/>
              <a:cxnLst/>
              <a:rect l="0" t="0" r="0" b="0"/>
              <a:pathLst>
                <a:path w="170568" h="63605">
                  <a:moveTo>
                    <a:pt x="5467" y="44450"/>
                  </a:moveTo>
                  <a:lnTo>
                    <a:pt x="5467" y="44450"/>
                  </a:lnTo>
                  <a:lnTo>
                    <a:pt x="2096" y="47821"/>
                  </a:lnTo>
                  <a:lnTo>
                    <a:pt x="0" y="60030"/>
                  </a:lnTo>
                  <a:lnTo>
                    <a:pt x="1116" y="62598"/>
                  </a:lnTo>
                  <a:lnTo>
                    <a:pt x="3272" y="63604"/>
                  </a:lnTo>
                  <a:lnTo>
                    <a:pt x="6120" y="63569"/>
                  </a:lnTo>
                  <a:lnTo>
                    <a:pt x="48767" y="52572"/>
                  </a:lnTo>
                  <a:lnTo>
                    <a:pt x="93251" y="36647"/>
                  </a:lnTo>
                  <a:lnTo>
                    <a:pt x="1705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3456"/>
            <p:cNvSpPr/>
            <p:nvPr>
              <p:custDataLst>
                <p:tags r:id="rId61"/>
              </p:custDataLst>
            </p:nvPr>
          </p:nvSpPr>
          <p:spPr>
            <a:xfrm>
              <a:off x="10071100" y="2514600"/>
              <a:ext cx="101601" cy="50801"/>
            </a:xfrm>
            <a:custGeom>
              <a:avLst/>
              <a:gdLst/>
              <a:ahLst/>
              <a:cxnLst/>
              <a:rect l="0" t="0" r="0" b="0"/>
              <a:pathLst>
                <a:path w="101601" h="50801">
                  <a:moveTo>
                    <a:pt x="0" y="50800"/>
                  </a:moveTo>
                  <a:lnTo>
                    <a:pt x="0" y="50800"/>
                  </a:lnTo>
                  <a:lnTo>
                    <a:pt x="29232" y="27035"/>
                  </a:lnTo>
                  <a:lnTo>
                    <a:pt x="71400" y="5445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3457"/>
            <p:cNvSpPr/>
            <p:nvPr>
              <p:custDataLst>
                <p:tags r:id="rId62"/>
              </p:custDataLst>
            </p:nvPr>
          </p:nvSpPr>
          <p:spPr>
            <a:xfrm>
              <a:off x="9677478" y="2470150"/>
              <a:ext cx="259837" cy="387175"/>
            </a:xfrm>
            <a:custGeom>
              <a:avLst/>
              <a:gdLst/>
              <a:ahLst/>
              <a:cxnLst/>
              <a:rect l="0" t="0" r="0" b="0"/>
              <a:pathLst>
                <a:path w="259837" h="387175">
                  <a:moveTo>
                    <a:pt x="6272" y="171450"/>
                  </a:moveTo>
                  <a:lnTo>
                    <a:pt x="6272" y="171450"/>
                  </a:lnTo>
                  <a:lnTo>
                    <a:pt x="804" y="171450"/>
                  </a:lnTo>
                  <a:lnTo>
                    <a:pt x="510" y="170744"/>
                  </a:lnTo>
                  <a:lnTo>
                    <a:pt x="182" y="168079"/>
                  </a:lnTo>
                  <a:lnTo>
                    <a:pt x="0" y="172725"/>
                  </a:lnTo>
                  <a:lnTo>
                    <a:pt x="13747" y="216695"/>
                  </a:lnTo>
                  <a:lnTo>
                    <a:pt x="28867" y="260899"/>
                  </a:lnTo>
                  <a:lnTo>
                    <a:pt x="37885" y="306163"/>
                  </a:lnTo>
                  <a:lnTo>
                    <a:pt x="48586" y="349612"/>
                  </a:lnTo>
                  <a:lnTo>
                    <a:pt x="55815" y="383051"/>
                  </a:lnTo>
                  <a:lnTo>
                    <a:pt x="55528" y="385895"/>
                  </a:lnTo>
                  <a:lnTo>
                    <a:pt x="54632" y="387086"/>
                  </a:lnTo>
                  <a:lnTo>
                    <a:pt x="53328" y="387174"/>
                  </a:lnTo>
                  <a:lnTo>
                    <a:pt x="38741" y="345239"/>
                  </a:lnTo>
                  <a:lnTo>
                    <a:pt x="27293" y="308633"/>
                  </a:lnTo>
                  <a:lnTo>
                    <a:pt x="16890" y="265719"/>
                  </a:lnTo>
                  <a:lnTo>
                    <a:pt x="9026" y="230739"/>
                  </a:lnTo>
                  <a:lnTo>
                    <a:pt x="2933" y="186587"/>
                  </a:lnTo>
                  <a:lnTo>
                    <a:pt x="815" y="145439"/>
                  </a:lnTo>
                  <a:lnTo>
                    <a:pt x="3410" y="105195"/>
                  </a:lnTo>
                  <a:lnTo>
                    <a:pt x="8763" y="94261"/>
                  </a:lnTo>
                  <a:lnTo>
                    <a:pt x="12166" y="90357"/>
                  </a:lnTo>
                  <a:lnTo>
                    <a:pt x="16552" y="88460"/>
                  </a:lnTo>
                  <a:lnTo>
                    <a:pt x="27068" y="88234"/>
                  </a:lnTo>
                  <a:lnTo>
                    <a:pt x="38798" y="94248"/>
                  </a:lnTo>
                  <a:lnTo>
                    <a:pt x="60204" y="111986"/>
                  </a:lnTo>
                  <a:lnTo>
                    <a:pt x="94260" y="155310"/>
                  </a:lnTo>
                  <a:lnTo>
                    <a:pt x="131312" y="201574"/>
                  </a:lnTo>
                  <a:lnTo>
                    <a:pt x="159932" y="241763"/>
                  </a:lnTo>
                  <a:lnTo>
                    <a:pt x="188711" y="285005"/>
                  </a:lnTo>
                  <a:lnTo>
                    <a:pt x="216572" y="317541"/>
                  </a:lnTo>
                  <a:lnTo>
                    <a:pt x="228855" y="324574"/>
                  </a:lnTo>
                  <a:lnTo>
                    <a:pt x="235094" y="326449"/>
                  </a:lnTo>
                  <a:lnTo>
                    <a:pt x="239959" y="325583"/>
                  </a:lnTo>
                  <a:lnTo>
                    <a:pt x="243908" y="322888"/>
                  </a:lnTo>
                  <a:lnTo>
                    <a:pt x="247246" y="318976"/>
                  </a:lnTo>
                  <a:lnTo>
                    <a:pt x="255316" y="286501"/>
                  </a:lnTo>
                  <a:lnTo>
                    <a:pt x="258802" y="241130"/>
                  </a:lnTo>
                  <a:lnTo>
                    <a:pt x="259836" y="205423"/>
                  </a:lnTo>
                  <a:lnTo>
                    <a:pt x="258197" y="174790"/>
                  </a:lnTo>
                  <a:lnTo>
                    <a:pt x="255116" y="139068"/>
                  </a:lnTo>
                  <a:lnTo>
                    <a:pt x="251395" y="104377"/>
                  </a:lnTo>
                  <a:lnTo>
                    <a:pt x="243258" y="60050"/>
                  </a:lnTo>
                  <a:lnTo>
                    <a:pt x="232745" y="15033"/>
                  </a:lnTo>
                  <a:lnTo>
                    <a:pt x="23487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2" name="SMARTInkShape-Group659"/>
          <p:cNvGrpSpPr/>
          <p:nvPr/>
        </p:nvGrpSpPr>
        <p:grpSpPr>
          <a:xfrm>
            <a:off x="10506180" y="1943100"/>
            <a:ext cx="1158741" cy="615951"/>
            <a:chOff x="10506180" y="1943100"/>
            <a:chExt cx="1158741" cy="615951"/>
          </a:xfrm>
        </p:grpSpPr>
        <p:sp>
          <p:nvSpPr>
            <p:cNvPr id="242" name="SMARTInkShape-3458"/>
            <p:cNvSpPr/>
            <p:nvPr>
              <p:custDataLst>
                <p:tags r:id="rId50"/>
              </p:custDataLst>
            </p:nvPr>
          </p:nvSpPr>
          <p:spPr>
            <a:xfrm>
              <a:off x="11645900" y="1943100"/>
              <a:ext cx="19021" cy="273051"/>
            </a:xfrm>
            <a:custGeom>
              <a:avLst/>
              <a:gdLst/>
              <a:ahLst/>
              <a:cxnLst/>
              <a:rect l="0" t="0" r="0" b="0"/>
              <a:pathLst>
                <a:path w="19021" h="273051">
                  <a:moveTo>
                    <a:pt x="6350" y="0"/>
                  </a:moveTo>
                  <a:lnTo>
                    <a:pt x="6350" y="0"/>
                  </a:lnTo>
                  <a:lnTo>
                    <a:pt x="9720" y="0"/>
                  </a:lnTo>
                  <a:lnTo>
                    <a:pt x="13257" y="5644"/>
                  </a:lnTo>
                  <a:lnTo>
                    <a:pt x="16474" y="16620"/>
                  </a:lnTo>
                  <a:lnTo>
                    <a:pt x="18542" y="54292"/>
                  </a:lnTo>
                  <a:lnTo>
                    <a:pt x="18949" y="95548"/>
                  </a:lnTo>
                  <a:lnTo>
                    <a:pt x="19020" y="132341"/>
                  </a:lnTo>
                  <a:lnTo>
                    <a:pt x="18339" y="171564"/>
                  </a:lnTo>
                  <a:lnTo>
                    <a:pt x="13979" y="209976"/>
                  </a:lnTo>
                  <a:lnTo>
                    <a:pt x="0" y="273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3459"/>
            <p:cNvSpPr/>
            <p:nvPr>
              <p:custDataLst>
                <p:tags r:id="rId51"/>
              </p:custDataLst>
            </p:nvPr>
          </p:nvSpPr>
          <p:spPr>
            <a:xfrm>
              <a:off x="11494162" y="1979773"/>
              <a:ext cx="56489" cy="249078"/>
            </a:xfrm>
            <a:custGeom>
              <a:avLst/>
              <a:gdLst/>
              <a:ahLst/>
              <a:cxnLst/>
              <a:rect l="0" t="0" r="0" b="0"/>
              <a:pathLst>
                <a:path w="56489" h="249078">
                  <a:moveTo>
                    <a:pt x="56488" y="26827"/>
                  </a:moveTo>
                  <a:lnTo>
                    <a:pt x="56488" y="26827"/>
                  </a:lnTo>
                  <a:lnTo>
                    <a:pt x="55783" y="5870"/>
                  </a:lnTo>
                  <a:lnTo>
                    <a:pt x="53117" y="344"/>
                  </a:lnTo>
                  <a:lnTo>
                    <a:pt x="51418" y="0"/>
                  </a:lnTo>
                  <a:lnTo>
                    <a:pt x="49581" y="1181"/>
                  </a:lnTo>
                  <a:lnTo>
                    <a:pt x="26450" y="33906"/>
                  </a:lnTo>
                  <a:lnTo>
                    <a:pt x="10661" y="75693"/>
                  </a:lnTo>
                  <a:lnTo>
                    <a:pt x="2693" y="110685"/>
                  </a:lnTo>
                  <a:lnTo>
                    <a:pt x="0" y="153693"/>
                  </a:lnTo>
                  <a:lnTo>
                    <a:pt x="3832" y="197388"/>
                  </a:lnTo>
                  <a:lnTo>
                    <a:pt x="4432" y="220827"/>
                  </a:lnTo>
                  <a:lnTo>
                    <a:pt x="1867" y="236316"/>
                  </a:lnTo>
                  <a:lnTo>
                    <a:pt x="5688" y="2490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3460"/>
            <p:cNvSpPr/>
            <p:nvPr>
              <p:custDataLst>
                <p:tags r:id="rId52"/>
              </p:custDataLst>
            </p:nvPr>
          </p:nvSpPr>
          <p:spPr>
            <a:xfrm>
              <a:off x="11361032" y="2025650"/>
              <a:ext cx="113419" cy="82551"/>
            </a:xfrm>
            <a:custGeom>
              <a:avLst/>
              <a:gdLst/>
              <a:ahLst/>
              <a:cxnLst/>
              <a:rect l="0" t="0" r="0" b="0"/>
              <a:pathLst>
                <a:path w="113419" h="82551">
                  <a:moveTo>
                    <a:pt x="5468" y="0"/>
                  </a:moveTo>
                  <a:lnTo>
                    <a:pt x="5468" y="0"/>
                  </a:lnTo>
                  <a:lnTo>
                    <a:pt x="0" y="0"/>
                  </a:lnTo>
                  <a:lnTo>
                    <a:pt x="41203" y="38692"/>
                  </a:lnTo>
                  <a:lnTo>
                    <a:pt x="113418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3461"/>
            <p:cNvSpPr/>
            <p:nvPr>
              <p:custDataLst>
                <p:tags r:id="rId53"/>
              </p:custDataLst>
            </p:nvPr>
          </p:nvSpPr>
          <p:spPr>
            <a:xfrm>
              <a:off x="11305027" y="2025650"/>
              <a:ext cx="36074" cy="234951"/>
            </a:xfrm>
            <a:custGeom>
              <a:avLst/>
              <a:gdLst/>
              <a:ahLst/>
              <a:cxnLst/>
              <a:rect l="0" t="0" r="0" b="0"/>
              <a:pathLst>
                <a:path w="36074" h="234951">
                  <a:moveTo>
                    <a:pt x="17023" y="0"/>
                  </a:moveTo>
                  <a:lnTo>
                    <a:pt x="17023" y="0"/>
                  </a:lnTo>
                  <a:lnTo>
                    <a:pt x="13652" y="0"/>
                  </a:lnTo>
                  <a:lnTo>
                    <a:pt x="4814" y="16855"/>
                  </a:lnTo>
                  <a:lnTo>
                    <a:pt x="0" y="50934"/>
                  </a:lnTo>
                  <a:lnTo>
                    <a:pt x="5316" y="92311"/>
                  </a:lnTo>
                  <a:lnTo>
                    <a:pt x="12457" y="132479"/>
                  </a:lnTo>
                  <a:lnTo>
                    <a:pt x="23328" y="179776"/>
                  </a:lnTo>
                  <a:lnTo>
                    <a:pt x="36073" y="234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3462"/>
            <p:cNvSpPr/>
            <p:nvPr>
              <p:custDataLst>
                <p:tags r:id="rId54"/>
              </p:custDataLst>
            </p:nvPr>
          </p:nvSpPr>
          <p:spPr>
            <a:xfrm>
              <a:off x="11033404" y="2178050"/>
              <a:ext cx="60047" cy="196851"/>
            </a:xfrm>
            <a:custGeom>
              <a:avLst/>
              <a:gdLst/>
              <a:ahLst/>
              <a:cxnLst/>
              <a:rect l="0" t="0" r="0" b="0"/>
              <a:pathLst>
                <a:path w="60047" h="196851">
                  <a:moveTo>
                    <a:pt x="15596" y="0"/>
                  </a:moveTo>
                  <a:lnTo>
                    <a:pt x="15596" y="0"/>
                  </a:lnTo>
                  <a:lnTo>
                    <a:pt x="4764" y="28848"/>
                  </a:lnTo>
                  <a:lnTo>
                    <a:pt x="0" y="61464"/>
                  </a:lnTo>
                  <a:lnTo>
                    <a:pt x="2429" y="104133"/>
                  </a:lnTo>
                  <a:lnTo>
                    <a:pt x="9572" y="151228"/>
                  </a:lnTo>
                  <a:lnTo>
                    <a:pt x="17573" y="180040"/>
                  </a:lnTo>
                  <a:lnTo>
                    <a:pt x="21148" y="187760"/>
                  </a:lnTo>
                  <a:lnTo>
                    <a:pt x="25647" y="192906"/>
                  </a:lnTo>
                  <a:lnTo>
                    <a:pt x="60046" y="196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3463"/>
            <p:cNvSpPr/>
            <p:nvPr>
              <p:custDataLst>
                <p:tags r:id="rId55"/>
              </p:custDataLst>
            </p:nvPr>
          </p:nvSpPr>
          <p:spPr>
            <a:xfrm>
              <a:off x="10994541" y="2254250"/>
              <a:ext cx="143360" cy="56268"/>
            </a:xfrm>
            <a:custGeom>
              <a:avLst/>
              <a:gdLst/>
              <a:ahLst/>
              <a:cxnLst/>
              <a:rect l="0" t="0" r="0" b="0"/>
              <a:pathLst>
                <a:path w="143360" h="56268">
                  <a:moveTo>
                    <a:pt x="3659" y="50800"/>
                  </a:moveTo>
                  <a:lnTo>
                    <a:pt x="3659" y="50800"/>
                  </a:lnTo>
                  <a:lnTo>
                    <a:pt x="288" y="54171"/>
                  </a:lnTo>
                  <a:lnTo>
                    <a:pt x="0" y="55164"/>
                  </a:lnTo>
                  <a:lnTo>
                    <a:pt x="514" y="55826"/>
                  </a:lnTo>
                  <a:lnTo>
                    <a:pt x="1563" y="56267"/>
                  </a:lnTo>
                  <a:lnTo>
                    <a:pt x="32894" y="48245"/>
                  </a:lnTo>
                  <a:lnTo>
                    <a:pt x="75521" y="29991"/>
                  </a:lnTo>
                  <a:lnTo>
                    <a:pt x="1433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3464"/>
            <p:cNvSpPr/>
            <p:nvPr>
              <p:custDataLst>
                <p:tags r:id="rId56"/>
              </p:custDataLst>
            </p:nvPr>
          </p:nvSpPr>
          <p:spPr>
            <a:xfrm>
              <a:off x="10788650" y="2168329"/>
              <a:ext cx="19012" cy="276422"/>
            </a:xfrm>
            <a:custGeom>
              <a:avLst/>
              <a:gdLst/>
              <a:ahLst/>
              <a:cxnLst/>
              <a:rect l="0" t="0" r="0" b="0"/>
              <a:pathLst>
                <a:path w="19012" h="276422">
                  <a:moveTo>
                    <a:pt x="0" y="3371"/>
                  </a:moveTo>
                  <a:lnTo>
                    <a:pt x="0" y="3371"/>
                  </a:lnTo>
                  <a:lnTo>
                    <a:pt x="3370" y="0"/>
                  </a:lnTo>
                  <a:lnTo>
                    <a:pt x="5069" y="1123"/>
                  </a:lnTo>
                  <a:lnTo>
                    <a:pt x="8838" y="8016"/>
                  </a:lnTo>
                  <a:lnTo>
                    <a:pt x="12643" y="46308"/>
                  </a:lnTo>
                  <a:lnTo>
                    <a:pt x="16838" y="87903"/>
                  </a:lnTo>
                  <a:lnTo>
                    <a:pt x="18393" y="122178"/>
                  </a:lnTo>
                  <a:lnTo>
                    <a:pt x="18855" y="164005"/>
                  </a:lnTo>
                  <a:lnTo>
                    <a:pt x="19011" y="210497"/>
                  </a:lnTo>
                  <a:lnTo>
                    <a:pt x="12700" y="2764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3465"/>
            <p:cNvSpPr/>
            <p:nvPr>
              <p:custDataLst>
                <p:tags r:id="rId57"/>
              </p:custDataLst>
            </p:nvPr>
          </p:nvSpPr>
          <p:spPr>
            <a:xfrm>
              <a:off x="10680700" y="2308581"/>
              <a:ext cx="82551" cy="180620"/>
            </a:xfrm>
            <a:custGeom>
              <a:avLst/>
              <a:gdLst/>
              <a:ahLst/>
              <a:cxnLst/>
              <a:rect l="0" t="0" r="0" b="0"/>
              <a:pathLst>
                <a:path w="82551" h="180620">
                  <a:moveTo>
                    <a:pt x="82550" y="21869"/>
                  </a:moveTo>
                  <a:lnTo>
                    <a:pt x="82550" y="21869"/>
                  </a:lnTo>
                  <a:lnTo>
                    <a:pt x="79179" y="8385"/>
                  </a:lnTo>
                  <a:lnTo>
                    <a:pt x="76774" y="4413"/>
                  </a:lnTo>
                  <a:lnTo>
                    <a:pt x="73761" y="1765"/>
                  </a:lnTo>
                  <a:lnTo>
                    <a:pt x="70340" y="0"/>
                  </a:lnTo>
                  <a:lnTo>
                    <a:pt x="67354" y="234"/>
                  </a:lnTo>
                  <a:lnTo>
                    <a:pt x="64658" y="1801"/>
                  </a:lnTo>
                  <a:lnTo>
                    <a:pt x="40850" y="32389"/>
                  </a:lnTo>
                  <a:lnTo>
                    <a:pt x="16703" y="79655"/>
                  </a:lnTo>
                  <a:lnTo>
                    <a:pt x="3325" y="111757"/>
                  </a:lnTo>
                  <a:lnTo>
                    <a:pt x="0" y="1806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3466"/>
            <p:cNvSpPr/>
            <p:nvPr>
              <p:custDataLst>
                <p:tags r:id="rId58"/>
              </p:custDataLst>
            </p:nvPr>
          </p:nvSpPr>
          <p:spPr>
            <a:xfrm>
              <a:off x="10602272" y="2335024"/>
              <a:ext cx="154629" cy="116077"/>
            </a:xfrm>
            <a:custGeom>
              <a:avLst/>
              <a:gdLst/>
              <a:ahLst/>
              <a:cxnLst/>
              <a:rect l="0" t="0" r="0" b="0"/>
              <a:pathLst>
                <a:path w="154629" h="116077">
                  <a:moveTo>
                    <a:pt x="14928" y="14476"/>
                  </a:moveTo>
                  <a:lnTo>
                    <a:pt x="14928" y="14476"/>
                  </a:lnTo>
                  <a:lnTo>
                    <a:pt x="6090" y="170"/>
                  </a:lnTo>
                  <a:lnTo>
                    <a:pt x="4097" y="0"/>
                  </a:lnTo>
                  <a:lnTo>
                    <a:pt x="2062" y="1298"/>
                  </a:lnTo>
                  <a:lnTo>
                    <a:pt x="0" y="3574"/>
                  </a:lnTo>
                  <a:lnTo>
                    <a:pt x="744" y="7208"/>
                  </a:lnTo>
                  <a:lnTo>
                    <a:pt x="7211" y="16890"/>
                  </a:lnTo>
                  <a:lnTo>
                    <a:pt x="49604" y="52788"/>
                  </a:lnTo>
                  <a:lnTo>
                    <a:pt x="92102" y="83131"/>
                  </a:lnTo>
                  <a:lnTo>
                    <a:pt x="154628" y="1160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3467"/>
            <p:cNvSpPr/>
            <p:nvPr>
              <p:custDataLst>
                <p:tags r:id="rId59"/>
              </p:custDataLst>
            </p:nvPr>
          </p:nvSpPr>
          <p:spPr>
            <a:xfrm>
              <a:off x="10506180" y="2312283"/>
              <a:ext cx="91971" cy="246768"/>
            </a:xfrm>
            <a:custGeom>
              <a:avLst/>
              <a:gdLst/>
              <a:ahLst/>
              <a:cxnLst/>
              <a:rect l="0" t="0" r="0" b="0"/>
              <a:pathLst>
                <a:path w="91971" h="246768">
                  <a:moveTo>
                    <a:pt x="9420" y="5467"/>
                  </a:moveTo>
                  <a:lnTo>
                    <a:pt x="9420" y="5467"/>
                  </a:lnTo>
                  <a:lnTo>
                    <a:pt x="9420" y="2096"/>
                  </a:lnTo>
                  <a:lnTo>
                    <a:pt x="8714" y="1103"/>
                  </a:lnTo>
                  <a:lnTo>
                    <a:pt x="7539" y="441"/>
                  </a:lnTo>
                  <a:lnTo>
                    <a:pt x="6049" y="0"/>
                  </a:lnTo>
                  <a:lnTo>
                    <a:pt x="4351" y="411"/>
                  </a:lnTo>
                  <a:lnTo>
                    <a:pt x="582" y="2750"/>
                  </a:lnTo>
                  <a:lnTo>
                    <a:pt x="0" y="5066"/>
                  </a:lnTo>
                  <a:lnTo>
                    <a:pt x="1235" y="11404"/>
                  </a:lnTo>
                  <a:lnTo>
                    <a:pt x="17215" y="51652"/>
                  </a:lnTo>
                  <a:lnTo>
                    <a:pt x="31291" y="93116"/>
                  </a:lnTo>
                  <a:lnTo>
                    <a:pt x="47660" y="134023"/>
                  </a:lnTo>
                  <a:lnTo>
                    <a:pt x="60261" y="175497"/>
                  </a:lnTo>
                  <a:lnTo>
                    <a:pt x="77028" y="220657"/>
                  </a:lnTo>
                  <a:lnTo>
                    <a:pt x="91970" y="2467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SMARTInkShape-Group660"/>
          <p:cNvGrpSpPr/>
          <p:nvPr/>
        </p:nvGrpSpPr>
        <p:grpSpPr>
          <a:xfrm>
            <a:off x="8687767" y="3990350"/>
            <a:ext cx="424484" cy="461001"/>
            <a:chOff x="8687767" y="3990350"/>
            <a:chExt cx="424484" cy="461001"/>
          </a:xfrm>
        </p:grpSpPr>
        <p:sp>
          <p:nvSpPr>
            <p:cNvPr id="253" name="SMARTInkShape-3468"/>
            <p:cNvSpPr/>
            <p:nvPr>
              <p:custDataLst>
                <p:tags r:id="rId47"/>
              </p:custDataLst>
            </p:nvPr>
          </p:nvSpPr>
          <p:spPr>
            <a:xfrm>
              <a:off x="9067800" y="4438650"/>
              <a:ext cx="44451" cy="12701"/>
            </a:xfrm>
            <a:custGeom>
              <a:avLst/>
              <a:gdLst/>
              <a:ahLst/>
              <a:cxnLst/>
              <a:rect l="0" t="0" r="0" b="0"/>
              <a:pathLst>
                <a:path w="44451" h="12701">
                  <a:moveTo>
                    <a:pt x="44450" y="0"/>
                  </a:moveTo>
                  <a:lnTo>
                    <a:pt x="44450" y="0"/>
                  </a:lnTo>
                  <a:lnTo>
                    <a:pt x="41079" y="0"/>
                  </a:lnTo>
                  <a:lnTo>
                    <a:pt x="37543" y="1881"/>
                  </a:lnTo>
                  <a:lnTo>
                    <a:pt x="35612" y="3371"/>
                  </a:lnTo>
                  <a:lnTo>
                    <a:pt x="29703" y="5026"/>
                  </a:lnTo>
                  <a:lnTo>
                    <a:pt x="18443" y="7839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3469"/>
            <p:cNvSpPr/>
            <p:nvPr>
              <p:custDataLst>
                <p:tags r:id="rId48"/>
              </p:custDataLst>
            </p:nvPr>
          </p:nvSpPr>
          <p:spPr>
            <a:xfrm>
              <a:off x="9080500" y="3990350"/>
              <a:ext cx="24257" cy="232401"/>
            </a:xfrm>
            <a:custGeom>
              <a:avLst/>
              <a:gdLst/>
              <a:ahLst/>
              <a:cxnLst/>
              <a:rect l="0" t="0" r="0" b="0"/>
              <a:pathLst>
                <a:path w="24257" h="232401">
                  <a:moveTo>
                    <a:pt x="12700" y="29200"/>
                  </a:moveTo>
                  <a:lnTo>
                    <a:pt x="12700" y="29200"/>
                  </a:lnTo>
                  <a:lnTo>
                    <a:pt x="24256" y="0"/>
                  </a:lnTo>
                  <a:lnTo>
                    <a:pt x="21690" y="4948"/>
                  </a:lnTo>
                  <a:lnTo>
                    <a:pt x="18866" y="44609"/>
                  </a:lnTo>
                  <a:lnTo>
                    <a:pt x="14135" y="86369"/>
                  </a:lnTo>
                  <a:lnTo>
                    <a:pt x="8970" y="132060"/>
                  </a:lnTo>
                  <a:lnTo>
                    <a:pt x="6421" y="170998"/>
                  </a:lnTo>
                  <a:lnTo>
                    <a:pt x="0" y="23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3470"/>
            <p:cNvSpPr/>
            <p:nvPr>
              <p:custDataLst>
                <p:tags r:id="rId49"/>
              </p:custDataLst>
            </p:nvPr>
          </p:nvSpPr>
          <p:spPr>
            <a:xfrm>
              <a:off x="8687767" y="4149631"/>
              <a:ext cx="265734" cy="231186"/>
            </a:xfrm>
            <a:custGeom>
              <a:avLst/>
              <a:gdLst/>
              <a:ahLst/>
              <a:cxnLst/>
              <a:rect l="0" t="0" r="0" b="0"/>
              <a:pathLst>
                <a:path w="265734" h="231186">
                  <a:moveTo>
                    <a:pt x="18083" y="47719"/>
                  </a:moveTo>
                  <a:lnTo>
                    <a:pt x="18083" y="47719"/>
                  </a:lnTo>
                  <a:lnTo>
                    <a:pt x="21453" y="47719"/>
                  </a:lnTo>
                  <a:lnTo>
                    <a:pt x="22446" y="47013"/>
                  </a:lnTo>
                  <a:lnTo>
                    <a:pt x="23108" y="45837"/>
                  </a:lnTo>
                  <a:lnTo>
                    <a:pt x="23550" y="44348"/>
                  </a:lnTo>
                  <a:lnTo>
                    <a:pt x="23845" y="44061"/>
                  </a:lnTo>
                  <a:lnTo>
                    <a:pt x="24041" y="44575"/>
                  </a:lnTo>
                  <a:lnTo>
                    <a:pt x="24171" y="45623"/>
                  </a:lnTo>
                  <a:lnTo>
                    <a:pt x="16583" y="89995"/>
                  </a:lnTo>
                  <a:lnTo>
                    <a:pt x="12690" y="135719"/>
                  </a:lnTo>
                  <a:lnTo>
                    <a:pt x="7558" y="182171"/>
                  </a:lnTo>
                  <a:lnTo>
                    <a:pt x="2299" y="225856"/>
                  </a:lnTo>
                  <a:lnTo>
                    <a:pt x="484" y="230842"/>
                  </a:lnTo>
                  <a:lnTo>
                    <a:pt x="0" y="231185"/>
                  </a:lnTo>
                  <a:lnTo>
                    <a:pt x="4186" y="193478"/>
                  </a:lnTo>
                  <a:lnTo>
                    <a:pt x="6909" y="151820"/>
                  </a:lnTo>
                  <a:lnTo>
                    <a:pt x="12184" y="111254"/>
                  </a:lnTo>
                  <a:lnTo>
                    <a:pt x="18216" y="75717"/>
                  </a:lnTo>
                  <a:lnTo>
                    <a:pt x="24472" y="37670"/>
                  </a:lnTo>
                  <a:lnTo>
                    <a:pt x="29389" y="17147"/>
                  </a:lnTo>
                  <a:lnTo>
                    <a:pt x="36278" y="3322"/>
                  </a:lnTo>
                  <a:lnTo>
                    <a:pt x="40796" y="482"/>
                  </a:lnTo>
                  <a:lnTo>
                    <a:pt x="45925" y="0"/>
                  </a:lnTo>
                  <a:lnTo>
                    <a:pt x="51461" y="1090"/>
                  </a:lnTo>
                  <a:lnTo>
                    <a:pt x="63256" y="9826"/>
                  </a:lnTo>
                  <a:lnTo>
                    <a:pt x="81797" y="34374"/>
                  </a:lnTo>
                  <a:lnTo>
                    <a:pt x="103655" y="73854"/>
                  </a:lnTo>
                  <a:lnTo>
                    <a:pt x="123949" y="110339"/>
                  </a:lnTo>
                  <a:lnTo>
                    <a:pt x="144465" y="149059"/>
                  </a:lnTo>
                  <a:lnTo>
                    <a:pt x="169844" y="188917"/>
                  </a:lnTo>
                  <a:lnTo>
                    <a:pt x="180077" y="203607"/>
                  </a:lnTo>
                  <a:lnTo>
                    <a:pt x="194032" y="214839"/>
                  </a:lnTo>
                  <a:lnTo>
                    <a:pt x="200999" y="215577"/>
                  </a:lnTo>
                  <a:lnTo>
                    <a:pt x="207760" y="213246"/>
                  </a:lnTo>
                  <a:lnTo>
                    <a:pt x="220212" y="203131"/>
                  </a:lnTo>
                  <a:lnTo>
                    <a:pt x="230449" y="189228"/>
                  </a:lnTo>
                  <a:lnTo>
                    <a:pt x="244155" y="147168"/>
                  </a:lnTo>
                  <a:lnTo>
                    <a:pt x="255957" y="105620"/>
                  </a:lnTo>
                  <a:lnTo>
                    <a:pt x="259081" y="58046"/>
                  </a:lnTo>
                  <a:lnTo>
                    <a:pt x="260047" y="26763"/>
                  </a:lnTo>
                  <a:lnTo>
                    <a:pt x="265733" y="96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0" name="SMARTInkShape-Group661"/>
          <p:cNvGrpSpPr/>
          <p:nvPr/>
        </p:nvGrpSpPr>
        <p:grpSpPr>
          <a:xfrm>
            <a:off x="6546942" y="5823833"/>
            <a:ext cx="157896" cy="157868"/>
            <a:chOff x="6546942" y="5823833"/>
            <a:chExt cx="157896" cy="157868"/>
          </a:xfrm>
        </p:grpSpPr>
        <p:sp>
          <p:nvSpPr>
            <p:cNvPr id="257" name="SMARTInkShape-3471"/>
            <p:cNvSpPr/>
            <p:nvPr>
              <p:custDataLst>
                <p:tags r:id="rId44"/>
              </p:custDataLst>
            </p:nvPr>
          </p:nvSpPr>
          <p:spPr>
            <a:xfrm>
              <a:off x="6667600" y="5956300"/>
              <a:ext cx="12601" cy="25401"/>
            </a:xfrm>
            <a:custGeom>
              <a:avLst/>
              <a:gdLst/>
              <a:ahLst/>
              <a:cxnLst/>
              <a:rect l="0" t="0" r="0" b="0"/>
              <a:pathLst>
                <a:path w="12601" h="25401">
                  <a:moveTo>
                    <a:pt x="12600" y="0"/>
                  </a:moveTo>
                  <a:lnTo>
                    <a:pt x="12600" y="0"/>
                  </a:lnTo>
                  <a:lnTo>
                    <a:pt x="9229" y="3371"/>
                  </a:lnTo>
                  <a:lnTo>
                    <a:pt x="5693" y="5026"/>
                  </a:lnTo>
                  <a:lnTo>
                    <a:pt x="3761" y="5467"/>
                  </a:lnTo>
                  <a:lnTo>
                    <a:pt x="2474" y="6466"/>
                  </a:lnTo>
                  <a:lnTo>
                    <a:pt x="1043" y="9460"/>
                  </a:lnTo>
                  <a:lnTo>
                    <a:pt x="0" y="21253"/>
                  </a:lnTo>
                  <a:lnTo>
                    <a:pt x="672" y="22636"/>
                  </a:lnTo>
                  <a:lnTo>
                    <a:pt x="625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3472"/>
            <p:cNvSpPr/>
            <p:nvPr>
              <p:custDataLst>
                <p:tags r:id="rId45"/>
              </p:custDataLst>
            </p:nvPr>
          </p:nvSpPr>
          <p:spPr>
            <a:xfrm>
              <a:off x="6692900" y="5823833"/>
              <a:ext cx="11938" cy="94368"/>
            </a:xfrm>
            <a:custGeom>
              <a:avLst/>
              <a:gdLst/>
              <a:ahLst/>
              <a:cxnLst/>
              <a:rect l="0" t="0" r="0" b="0"/>
              <a:pathLst>
                <a:path w="11938" h="94368">
                  <a:moveTo>
                    <a:pt x="0" y="5467"/>
                  </a:moveTo>
                  <a:lnTo>
                    <a:pt x="0" y="5467"/>
                  </a:lnTo>
                  <a:lnTo>
                    <a:pt x="0" y="0"/>
                  </a:lnTo>
                  <a:lnTo>
                    <a:pt x="0" y="2749"/>
                  </a:lnTo>
                  <a:lnTo>
                    <a:pt x="1881" y="6141"/>
                  </a:lnTo>
                  <a:lnTo>
                    <a:pt x="8838" y="17437"/>
                  </a:lnTo>
                  <a:lnTo>
                    <a:pt x="11937" y="38327"/>
                  </a:lnTo>
                  <a:lnTo>
                    <a:pt x="6350" y="94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3473"/>
            <p:cNvSpPr/>
            <p:nvPr>
              <p:custDataLst>
                <p:tags r:id="rId46"/>
              </p:custDataLst>
            </p:nvPr>
          </p:nvSpPr>
          <p:spPr>
            <a:xfrm>
              <a:off x="6546942" y="5871811"/>
              <a:ext cx="82459" cy="93437"/>
            </a:xfrm>
            <a:custGeom>
              <a:avLst/>
              <a:gdLst/>
              <a:ahLst/>
              <a:cxnLst/>
              <a:rect l="0" t="0" r="0" b="0"/>
              <a:pathLst>
                <a:path w="82459" h="93437">
                  <a:moveTo>
                    <a:pt x="18958" y="40039"/>
                  </a:moveTo>
                  <a:lnTo>
                    <a:pt x="18958" y="40039"/>
                  </a:lnTo>
                  <a:lnTo>
                    <a:pt x="12216" y="40039"/>
                  </a:lnTo>
                  <a:lnTo>
                    <a:pt x="10230" y="40744"/>
                  </a:lnTo>
                  <a:lnTo>
                    <a:pt x="8907" y="41920"/>
                  </a:lnTo>
                  <a:lnTo>
                    <a:pt x="7435" y="45108"/>
                  </a:lnTo>
                  <a:lnTo>
                    <a:pt x="5901" y="50871"/>
                  </a:lnTo>
                  <a:lnTo>
                    <a:pt x="3042" y="54966"/>
                  </a:lnTo>
                  <a:lnTo>
                    <a:pt x="2702" y="57751"/>
                  </a:lnTo>
                  <a:lnTo>
                    <a:pt x="4185" y="68414"/>
                  </a:lnTo>
                  <a:lnTo>
                    <a:pt x="47" y="93436"/>
                  </a:lnTo>
                  <a:lnTo>
                    <a:pt x="0" y="93276"/>
                  </a:lnTo>
                  <a:lnTo>
                    <a:pt x="616" y="70669"/>
                  </a:lnTo>
                  <a:lnTo>
                    <a:pt x="12100" y="23281"/>
                  </a:lnTo>
                  <a:lnTo>
                    <a:pt x="12269" y="20399"/>
                  </a:lnTo>
                  <a:lnTo>
                    <a:pt x="13088" y="18479"/>
                  </a:lnTo>
                  <a:lnTo>
                    <a:pt x="14339" y="17199"/>
                  </a:lnTo>
                  <a:lnTo>
                    <a:pt x="15878" y="16346"/>
                  </a:lnTo>
                  <a:lnTo>
                    <a:pt x="17610" y="16482"/>
                  </a:lnTo>
                  <a:lnTo>
                    <a:pt x="21416" y="18516"/>
                  </a:lnTo>
                  <a:lnTo>
                    <a:pt x="22713" y="20046"/>
                  </a:lnTo>
                  <a:lnTo>
                    <a:pt x="49176" y="67463"/>
                  </a:lnTo>
                  <a:lnTo>
                    <a:pt x="61255" y="81969"/>
                  </a:lnTo>
                  <a:lnTo>
                    <a:pt x="62678" y="82103"/>
                  </a:lnTo>
                  <a:lnTo>
                    <a:pt x="66141" y="80371"/>
                  </a:lnTo>
                  <a:lnTo>
                    <a:pt x="72058" y="75430"/>
                  </a:lnTo>
                  <a:lnTo>
                    <a:pt x="78279" y="66125"/>
                  </a:lnTo>
                  <a:lnTo>
                    <a:pt x="81632" y="46681"/>
                  </a:lnTo>
                  <a:lnTo>
                    <a:pt x="82453" y="0"/>
                  </a:lnTo>
                  <a:lnTo>
                    <a:pt x="82458" y="19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SMARTInkShape-Group662"/>
          <p:cNvGrpSpPr/>
          <p:nvPr/>
        </p:nvGrpSpPr>
        <p:grpSpPr>
          <a:xfrm>
            <a:off x="7013091" y="5982039"/>
            <a:ext cx="772010" cy="298112"/>
            <a:chOff x="7013091" y="5982039"/>
            <a:chExt cx="772010" cy="298112"/>
          </a:xfrm>
        </p:grpSpPr>
        <p:sp>
          <p:nvSpPr>
            <p:cNvPr id="261" name="SMARTInkShape-3474"/>
            <p:cNvSpPr/>
            <p:nvPr>
              <p:custDataLst>
                <p:tags r:id="rId36"/>
              </p:custDataLst>
            </p:nvPr>
          </p:nvSpPr>
          <p:spPr>
            <a:xfrm>
              <a:off x="7772400" y="6229350"/>
              <a:ext cx="6351" cy="50801"/>
            </a:xfrm>
            <a:custGeom>
              <a:avLst/>
              <a:gdLst/>
              <a:ahLst/>
              <a:cxnLst/>
              <a:rect l="0" t="0" r="0" b="0"/>
              <a:pathLst>
                <a:path w="6351" h="50801">
                  <a:moveTo>
                    <a:pt x="0" y="0"/>
                  </a:moveTo>
                  <a:lnTo>
                    <a:pt x="0" y="0"/>
                  </a:lnTo>
                  <a:lnTo>
                    <a:pt x="705" y="10139"/>
                  </a:lnTo>
                  <a:lnTo>
                    <a:pt x="5762" y="29649"/>
                  </a:lnTo>
                  <a:lnTo>
                    <a:pt x="635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3475"/>
            <p:cNvSpPr/>
            <p:nvPr>
              <p:custDataLst>
                <p:tags r:id="rId37"/>
              </p:custDataLst>
            </p:nvPr>
          </p:nvSpPr>
          <p:spPr>
            <a:xfrm>
              <a:off x="7592632" y="6013450"/>
              <a:ext cx="179769" cy="38101"/>
            </a:xfrm>
            <a:custGeom>
              <a:avLst/>
              <a:gdLst/>
              <a:ahLst/>
              <a:cxnLst/>
              <a:rect l="0" t="0" r="0" b="0"/>
              <a:pathLst>
                <a:path w="179769" h="38101">
                  <a:moveTo>
                    <a:pt x="21018" y="38100"/>
                  </a:moveTo>
                  <a:lnTo>
                    <a:pt x="21018" y="38100"/>
                  </a:lnTo>
                  <a:lnTo>
                    <a:pt x="7220" y="37395"/>
                  </a:lnTo>
                  <a:lnTo>
                    <a:pt x="1244" y="34729"/>
                  </a:lnTo>
                  <a:lnTo>
                    <a:pt x="74" y="33736"/>
                  </a:lnTo>
                  <a:lnTo>
                    <a:pt x="0" y="33074"/>
                  </a:lnTo>
                  <a:lnTo>
                    <a:pt x="656" y="32633"/>
                  </a:lnTo>
                  <a:lnTo>
                    <a:pt x="41851" y="28456"/>
                  </a:lnTo>
                  <a:lnTo>
                    <a:pt x="88267" y="20229"/>
                  </a:lnTo>
                  <a:lnTo>
                    <a:pt x="129921" y="10383"/>
                  </a:lnTo>
                  <a:lnTo>
                    <a:pt x="17976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3476"/>
            <p:cNvSpPr/>
            <p:nvPr>
              <p:custDataLst>
                <p:tags r:id="rId38"/>
              </p:custDataLst>
            </p:nvPr>
          </p:nvSpPr>
          <p:spPr>
            <a:xfrm>
              <a:off x="7683500" y="6039733"/>
              <a:ext cx="6089" cy="151518"/>
            </a:xfrm>
            <a:custGeom>
              <a:avLst/>
              <a:gdLst/>
              <a:ahLst/>
              <a:cxnLst/>
              <a:rect l="0" t="0" r="0" b="0"/>
              <a:pathLst>
                <a:path w="6089" h="151518">
                  <a:moveTo>
                    <a:pt x="0" y="5467"/>
                  </a:moveTo>
                  <a:lnTo>
                    <a:pt x="0" y="5467"/>
                  </a:lnTo>
                  <a:lnTo>
                    <a:pt x="0" y="0"/>
                  </a:lnTo>
                  <a:lnTo>
                    <a:pt x="3370" y="6120"/>
                  </a:lnTo>
                  <a:lnTo>
                    <a:pt x="6088" y="53412"/>
                  </a:lnTo>
                  <a:lnTo>
                    <a:pt x="5593" y="91973"/>
                  </a:lnTo>
                  <a:lnTo>
                    <a:pt x="0" y="1515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3477"/>
            <p:cNvSpPr/>
            <p:nvPr>
              <p:custDataLst>
                <p:tags r:id="rId39"/>
              </p:custDataLst>
            </p:nvPr>
          </p:nvSpPr>
          <p:spPr>
            <a:xfrm>
              <a:off x="7430747" y="5982039"/>
              <a:ext cx="113054" cy="240962"/>
            </a:xfrm>
            <a:custGeom>
              <a:avLst/>
              <a:gdLst/>
              <a:ahLst/>
              <a:cxnLst/>
              <a:rect l="0" t="0" r="0" b="0"/>
              <a:pathLst>
                <a:path w="113054" h="240962">
                  <a:moveTo>
                    <a:pt x="68603" y="12361"/>
                  </a:moveTo>
                  <a:lnTo>
                    <a:pt x="68603" y="12361"/>
                  </a:lnTo>
                  <a:lnTo>
                    <a:pt x="68602" y="3522"/>
                  </a:lnTo>
                  <a:lnTo>
                    <a:pt x="67898" y="2235"/>
                  </a:lnTo>
                  <a:lnTo>
                    <a:pt x="66721" y="1377"/>
                  </a:lnTo>
                  <a:lnTo>
                    <a:pt x="63135" y="0"/>
                  </a:lnTo>
                  <a:lnTo>
                    <a:pt x="52993" y="4797"/>
                  </a:lnTo>
                  <a:lnTo>
                    <a:pt x="48024" y="8528"/>
                  </a:lnTo>
                  <a:lnTo>
                    <a:pt x="22579" y="45281"/>
                  </a:lnTo>
                  <a:lnTo>
                    <a:pt x="8007" y="74718"/>
                  </a:lnTo>
                  <a:lnTo>
                    <a:pt x="1495" y="112525"/>
                  </a:lnTo>
                  <a:lnTo>
                    <a:pt x="0" y="155044"/>
                  </a:lnTo>
                  <a:lnTo>
                    <a:pt x="2364" y="175729"/>
                  </a:lnTo>
                  <a:lnTo>
                    <a:pt x="11412" y="194801"/>
                  </a:lnTo>
                  <a:lnTo>
                    <a:pt x="36844" y="226669"/>
                  </a:lnTo>
                  <a:lnTo>
                    <a:pt x="57075" y="234609"/>
                  </a:lnTo>
                  <a:lnTo>
                    <a:pt x="113053" y="2409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3478"/>
            <p:cNvSpPr/>
            <p:nvPr>
              <p:custDataLst>
                <p:tags r:id="rId40"/>
              </p:custDataLst>
            </p:nvPr>
          </p:nvSpPr>
          <p:spPr>
            <a:xfrm>
              <a:off x="7013091" y="6216650"/>
              <a:ext cx="175110" cy="12701"/>
            </a:xfrm>
            <a:custGeom>
              <a:avLst/>
              <a:gdLst/>
              <a:ahLst/>
              <a:cxnLst/>
              <a:rect l="0" t="0" r="0" b="0"/>
              <a:pathLst>
                <a:path w="175110" h="12701">
                  <a:moveTo>
                    <a:pt x="3659" y="12700"/>
                  </a:moveTo>
                  <a:lnTo>
                    <a:pt x="3659" y="12700"/>
                  </a:lnTo>
                  <a:lnTo>
                    <a:pt x="0" y="12700"/>
                  </a:lnTo>
                  <a:lnTo>
                    <a:pt x="43798" y="10819"/>
                  </a:lnTo>
                  <a:lnTo>
                    <a:pt x="82345" y="7674"/>
                  </a:lnTo>
                  <a:lnTo>
                    <a:pt x="121283" y="4861"/>
                  </a:lnTo>
                  <a:lnTo>
                    <a:pt x="1751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3479"/>
            <p:cNvSpPr/>
            <p:nvPr>
              <p:custDataLst>
                <p:tags r:id="rId41"/>
              </p:custDataLst>
            </p:nvPr>
          </p:nvSpPr>
          <p:spPr>
            <a:xfrm>
              <a:off x="7029711" y="6013450"/>
              <a:ext cx="183890" cy="31751"/>
            </a:xfrm>
            <a:custGeom>
              <a:avLst/>
              <a:gdLst/>
              <a:ahLst/>
              <a:cxnLst/>
              <a:rect l="0" t="0" r="0" b="0"/>
              <a:pathLst>
                <a:path w="183890" h="31751">
                  <a:moveTo>
                    <a:pt x="6089" y="31750"/>
                  </a:moveTo>
                  <a:lnTo>
                    <a:pt x="6089" y="31750"/>
                  </a:lnTo>
                  <a:lnTo>
                    <a:pt x="621" y="26283"/>
                  </a:lnTo>
                  <a:lnTo>
                    <a:pt x="0" y="22290"/>
                  </a:lnTo>
                  <a:lnTo>
                    <a:pt x="619" y="21210"/>
                  </a:lnTo>
                  <a:lnTo>
                    <a:pt x="1737" y="20491"/>
                  </a:lnTo>
                  <a:lnTo>
                    <a:pt x="40862" y="12269"/>
                  </a:lnTo>
                  <a:lnTo>
                    <a:pt x="81304" y="6222"/>
                  </a:lnTo>
                  <a:lnTo>
                    <a:pt x="120097" y="1843"/>
                  </a:lnTo>
                  <a:lnTo>
                    <a:pt x="163572" y="243"/>
                  </a:lnTo>
                  <a:lnTo>
                    <a:pt x="18388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3480"/>
            <p:cNvSpPr/>
            <p:nvPr>
              <p:custDataLst>
                <p:tags r:id="rId42"/>
              </p:custDataLst>
            </p:nvPr>
          </p:nvSpPr>
          <p:spPr>
            <a:xfrm>
              <a:off x="7105650" y="6014333"/>
              <a:ext cx="12701" cy="189618"/>
            </a:xfrm>
            <a:custGeom>
              <a:avLst/>
              <a:gdLst/>
              <a:ahLst/>
              <a:cxnLst/>
              <a:rect l="0" t="0" r="0" b="0"/>
              <a:pathLst>
                <a:path w="12701" h="189618">
                  <a:moveTo>
                    <a:pt x="12700" y="5467"/>
                  </a:moveTo>
                  <a:lnTo>
                    <a:pt x="12700" y="5467"/>
                  </a:lnTo>
                  <a:lnTo>
                    <a:pt x="12699" y="0"/>
                  </a:lnTo>
                  <a:lnTo>
                    <a:pt x="12699" y="43590"/>
                  </a:lnTo>
                  <a:lnTo>
                    <a:pt x="12699" y="90399"/>
                  </a:lnTo>
                  <a:lnTo>
                    <a:pt x="8336" y="136884"/>
                  </a:lnTo>
                  <a:lnTo>
                    <a:pt x="5818" y="178008"/>
                  </a:lnTo>
                  <a:lnTo>
                    <a:pt x="0" y="1896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3481"/>
            <p:cNvSpPr/>
            <p:nvPr>
              <p:custDataLst>
                <p:tags r:id="rId43"/>
              </p:custDataLst>
            </p:nvPr>
          </p:nvSpPr>
          <p:spPr>
            <a:xfrm>
              <a:off x="7779011" y="6140712"/>
              <a:ext cx="6090" cy="6089"/>
            </a:xfrm>
            <a:custGeom>
              <a:avLst/>
              <a:gdLst/>
              <a:ahLst/>
              <a:cxnLst/>
              <a:rect l="0" t="0" r="0" b="0"/>
              <a:pathLst>
                <a:path w="6090" h="6089">
                  <a:moveTo>
                    <a:pt x="6089" y="6088"/>
                  </a:moveTo>
                  <a:lnTo>
                    <a:pt x="6089" y="6088"/>
                  </a:lnTo>
                  <a:lnTo>
                    <a:pt x="6088" y="621"/>
                  </a:lnTo>
                  <a:lnTo>
                    <a:pt x="5384" y="326"/>
                  </a:lnTo>
                  <a:lnTo>
                    <a:pt x="2718" y="0"/>
                  </a:lnTo>
                  <a:lnTo>
                    <a:pt x="1725" y="618"/>
                  </a:lnTo>
                  <a:lnTo>
                    <a:pt x="1063" y="1736"/>
                  </a:lnTo>
                  <a:lnTo>
                    <a:pt x="0" y="5228"/>
                  </a:lnTo>
                  <a:lnTo>
                    <a:pt x="619" y="5515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7" name="SMARTInkShape-Group663"/>
          <p:cNvGrpSpPr/>
          <p:nvPr/>
        </p:nvGrpSpPr>
        <p:grpSpPr>
          <a:xfrm>
            <a:off x="8021193" y="5890311"/>
            <a:ext cx="785603" cy="426709"/>
            <a:chOff x="8021193" y="5890311"/>
            <a:chExt cx="785603" cy="426709"/>
          </a:xfrm>
        </p:grpSpPr>
        <p:sp>
          <p:nvSpPr>
            <p:cNvPr id="270" name="SMARTInkShape-3482"/>
            <p:cNvSpPr/>
            <p:nvPr>
              <p:custDataLst>
                <p:tags r:id="rId29"/>
              </p:custDataLst>
            </p:nvPr>
          </p:nvSpPr>
          <p:spPr>
            <a:xfrm>
              <a:off x="8737600" y="5890311"/>
              <a:ext cx="69196" cy="426709"/>
            </a:xfrm>
            <a:custGeom>
              <a:avLst/>
              <a:gdLst/>
              <a:ahLst/>
              <a:cxnLst/>
              <a:rect l="0" t="0" r="0" b="0"/>
              <a:pathLst>
                <a:path w="69196" h="426709">
                  <a:moveTo>
                    <a:pt x="25400" y="8839"/>
                  </a:moveTo>
                  <a:lnTo>
                    <a:pt x="25400" y="8839"/>
                  </a:lnTo>
                  <a:lnTo>
                    <a:pt x="25400" y="0"/>
                  </a:lnTo>
                  <a:lnTo>
                    <a:pt x="26105" y="124"/>
                  </a:lnTo>
                  <a:lnTo>
                    <a:pt x="28770" y="4025"/>
                  </a:lnTo>
                  <a:lnTo>
                    <a:pt x="43697" y="45044"/>
                  </a:lnTo>
                  <a:lnTo>
                    <a:pt x="55172" y="85658"/>
                  </a:lnTo>
                  <a:lnTo>
                    <a:pt x="64874" y="130613"/>
                  </a:lnTo>
                  <a:lnTo>
                    <a:pt x="68376" y="170352"/>
                  </a:lnTo>
                  <a:lnTo>
                    <a:pt x="69195" y="203389"/>
                  </a:lnTo>
                  <a:lnTo>
                    <a:pt x="67676" y="239239"/>
                  </a:lnTo>
                  <a:lnTo>
                    <a:pt x="64650" y="274928"/>
                  </a:lnTo>
                  <a:lnTo>
                    <a:pt x="58979" y="320670"/>
                  </a:lnTo>
                  <a:lnTo>
                    <a:pt x="51421" y="353744"/>
                  </a:lnTo>
                  <a:lnTo>
                    <a:pt x="32500" y="396167"/>
                  </a:lnTo>
                  <a:lnTo>
                    <a:pt x="23616" y="414523"/>
                  </a:lnTo>
                  <a:lnTo>
                    <a:pt x="14964" y="425034"/>
                  </a:lnTo>
                  <a:lnTo>
                    <a:pt x="11388" y="426708"/>
                  </a:lnTo>
                  <a:lnTo>
                    <a:pt x="0" y="4215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3483"/>
            <p:cNvSpPr/>
            <p:nvPr>
              <p:custDataLst>
                <p:tags r:id="rId30"/>
              </p:custDataLst>
            </p:nvPr>
          </p:nvSpPr>
          <p:spPr>
            <a:xfrm>
              <a:off x="8650005" y="6211443"/>
              <a:ext cx="30446" cy="98116"/>
            </a:xfrm>
            <a:custGeom>
              <a:avLst/>
              <a:gdLst/>
              <a:ahLst/>
              <a:cxnLst/>
              <a:rect l="0" t="0" r="0" b="0"/>
              <a:pathLst>
                <a:path w="30446" h="98116">
                  <a:moveTo>
                    <a:pt x="30445" y="11557"/>
                  </a:moveTo>
                  <a:lnTo>
                    <a:pt x="30445" y="11557"/>
                  </a:lnTo>
                  <a:lnTo>
                    <a:pt x="27074" y="8186"/>
                  </a:lnTo>
                  <a:lnTo>
                    <a:pt x="25419" y="4650"/>
                  </a:lnTo>
                  <a:lnTo>
                    <a:pt x="24977" y="2718"/>
                  </a:lnTo>
                  <a:lnTo>
                    <a:pt x="23272" y="1431"/>
                  </a:lnTo>
                  <a:lnTo>
                    <a:pt x="17614" y="0"/>
                  </a:lnTo>
                  <a:lnTo>
                    <a:pt x="14835" y="325"/>
                  </a:lnTo>
                  <a:lnTo>
                    <a:pt x="9866" y="2567"/>
                  </a:lnTo>
                  <a:lnTo>
                    <a:pt x="3102" y="7795"/>
                  </a:lnTo>
                  <a:lnTo>
                    <a:pt x="653" y="13648"/>
                  </a:lnTo>
                  <a:lnTo>
                    <a:pt x="0" y="17184"/>
                  </a:lnTo>
                  <a:lnTo>
                    <a:pt x="1157" y="24876"/>
                  </a:lnTo>
                  <a:lnTo>
                    <a:pt x="4727" y="32999"/>
                  </a:lnTo>
                  <a:lnTo>
                    <a:pt x="27477" y="72228"/>
                  </a:lnTo>
                  <a:lnTo>
                    <a:pt x="29126" y="79914"/>
                  </a:lnTo>
                  <a:lnTo>
                    <a:pt x="28154" y="83939"/>
                  </a:lnTo>
                  <a:lnTo>
                    <a:pt x="19394" y="98003"/>
                  </a:lnTo>
                  <a:lnTo>
                    <a:pt x="18139" y="98115"/>
                  </a:lnTo>
                  <a:lnTo>
                    <a:pt x="14862" y="96359"/>
                  </a:lnTo>
                  <a:lnTo>
                    <a:pt x="5045" y="814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3484"/>
            <p:cNvSpPr/>
            <p:nvPr>
              <p:custDataLst>
                <p:tags r:id="rId31"/>
              </p:custDataLst>
            </p:nvPr>
          </p:nvSpPr>
          <p:spPr>
            <a:xfrm>
              <a:off x="8528050" y="6112742"/>
              <a:ext cx="55542" cy="184830"/>
            </a:xfrm>
            <a:custGeom>
              <a:avLst/>
              <a:gdLst/>
              <a:ahLst/>
              <a:cxnLst/>
              <a:rect l="0" t="0" r="0" b="0"/>
              <a:pathLst>
                <a:path w="55542" h="184830">
                  <a:moveTo>
                    <a:pt x="25400" y="21358"/>
                  </a:moveTo>
                  <a:lnTo>
                    <a:pt x="25400" y="21358"/>
                  </a:lnTo>
                  <a:lnTo>
                    <a:pt x="25400" y="17987"/>
                  </a:lnTo>
                  <a:lnTo>
                    <a:pt x="31162" y="0"/>
                  </a:lnTo>
                  <a:lnTo>
                    <a:pt x="31358" y="64"/>
                  </a:lnTo>
                  <a:lnTo>
                    <a:pt x="31672" y="8607"/>
                  </a:lnTo>
                  <a:lnTo>
                    <a:pt x="26275" y="51074"/>
                  </a:lnTo>
                  <a:lnTo>
                    <a:pt x="20503" y="94047"/>
                  </a:lnTo>
                  <a:lnTo>
                    <a:pt x="12568" y="140688"/>
                  </a:lnTo>
                  <a:lnTo>
                    <a:pt x="1246" y="182757"/>
                  </a:lnTo>
                  <a:lnTo>
                    <a:pt x="830" y="183285"/>
                  </a:lnTo>
                  <a:lnTo>
                    <a:pt x="553" y="182931"/>
                  </a:lnTo>
                  <a:lnTo>
                    <a:pt x="369" y="181990"/>
                  </a:lnTo>
                  <a:lnTo>
                    <a:pt x="14936" y="135377"/>
                  </a:lnTo>
                  <a:lnTo>
                    <a:pt x="20984" y="126596"/>
                  </a:lnTo>
                  <a:lnTo>
                    <a:pt x="28377" y="121047"/>
                  </a:lnTo>
                  <a:lnTo>
                    <a:pt x="36364" y="118582"/>
                  </a:lnTo>
                  <a:lnTo>
                    <a:pt x="39765" y="118629"/>
                  </a:lnTo>
                  <a:lnTo>
                    <a:pt x="45425" y="120564"/>
                  </a:lnTo>
                  <a:lnTo>
                    <a:pt x="50293" y="127538"/>
                  </a:lnTo>
                  <a:lnTo>
                    <a:pt x="55118" y="141483"/>
                  </a:lnTo>
                  <a:lnTo>
                    <a:pt x="55541" y="150241"/>
                  </a:lnTo>
                  <a:lnTo>
                    <a:pt x="48192" y="171611"/>
                  </a:lnTo>
                  <a:lnTo>
                    <a:pt x="40469" y="178212"/>
                  </a:lnTo>
                  <a:lnTo>
                    <a:pt x="30686" y="182794"/>
                  </a:lnTo>
                  <a:lnTo>
                    <a:pt x="21634" y="184829"/>
                  </a:lnTo>
                  <a:lnTo>
                    <a:pt x="14789" y="183853"/>
                  </a:lnTo>
                  <a:lnTo>
                    <a:pt x="0" y="1737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3485"/>
            <p:cNvSpPr/>
            <p:nvPr>
              <p:custDataLst>
                <p:tags r:id="rId32"/>
              </p:custDataLst>
            </p:nvPr>
          </p:nvSpPr>
          <p:spPr>
            <a:xfrm>
              <a:off x="8420446" y="6198560"/>
              <a:ext cx="33799" cy="70564"/>
            </a:xfrm>
            <a:custGeom>
              <a:avLst/>
              <a:gdLst/>
              <a:ahLst/>
              <a:cxnLst/>
              <a:rect l="0" t="0" r="0" b="0"/>
              <a:pathLst>
                <a:path w="33799" h="70564">
                  <a:moveTo>
                    <a:pt x="18704" y="11740"/>
                  </a:moveTo>
                  <a:lnTo>
                    <a:pt x="18704" y="11740"/>
                  </a:lnTo>
                  <a:lnTo>
                    <a:pt x="18704" y="6273"/>
                  </a:lnTo>
                  <a:lnTo>
                    <a:pt x="13237" y="0"/>
                  </a:lnTo>
                  <a:lnTo>
                    <a:pt x="12236" y="386"/>
                  </a:lnTo>
                  <a:lnTo>
                    <a:pt x="9244" y="2696"/>
                  </a:lnTo>
                  <a:lnTo>
                    <a:pt x="2280" y="23725"/>
                  </a:lnTo>
                  <a:lnTo>
                    <a:pt x="0" y="50722"/>
                  </a:lnTo>
                  <a:lnTo>
                    <a:pt x="1689" y="59169"/>
                  </a:lnTo>
                  <a:lnTo>
                    <a:pt x="4725" y="67891"/>
                  </a:lnTo>
                  <a:lnTo>
                    <a:pt x="5151" y="70341"/>
                  </a:lnTo>
                  <a:lnTo>
                    <a:pt x="7551" y="70563"/>
                  </a:lnTo>
                  <a:lnTo>
                    <a:pt x="15864" y="67046"/>
                  </a:lnTo>
                  <a:lnTo>
                    <a:pt x="22850" y="60780"/>
                  </a:lnTo>
                  <a:lnTo>
                    <a:pt x="30751" y="47437"/>
                  </a:lnTo>
                  <a:lnTo>
                    <a:pt x="33085" y="41887"/>
                  </a:lnTo>
                  <a:lnTo>
                    <a:pt x="33798" y="31960"/>
                  </a:lnTo>
                  <a:lnTo>
                    <a:pt x="25054" y="53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3486"/>
            <p:cNvSpPr/>
            <p:nvPr>
              <p:custDataLst>
                <p:tags r:id="rId33"/>
              </p:custDataLst>
            </p:nvPr>
          </p:nvSpPr>
          <p:spPr>
            <a:xfrm>
              <a:off x="8249034" y="5981700"/>
              <a:ext cx="240917" cy="38101"/>
            </a:xfrm>
            <a:custGeom>
              <a:avLst/>
              <a:gdLst/>
              <a:ahLst/>
              <a:cxnLst/>
              <a:rect l="0" t="0" r="0" b="0"/>
              <a:pathLst>
                <a:path w="240917" h="38101">
                  <a:moveTo>
                    <a:pt x="25016" y="38100"/>
                  </a:moveTo>
                  <a:lnTo>
                    <a:pt x="25016" y="38100"/>
                  </a:lnTo>
                  <a:lnTo>
                    <a:pt x="21645" y="38100"/>
                  </a:lnTo>
                  <a:lnTo>
                    <a:pt x="1250" y="32633"/>
                  </a:lnTo>
                  <a:lnTo>
                    <a:pt x="0" y="31633"/>
                  </a:lnTo>
                  <a:lnTo>
                    <a:pt x="577" y="30261"/>
                  </a:lnTo>
                  <a:lnTo>
                    <a:pt x="2373" y="28640"/>
                  </a:lnTo>
                  <a:lnTo>
                    <a:pt x="44375" y="13476"/>
                  </a:lnTo>
                  <a:lnTo>
                    <a:pt x="90778" y="5407"/>
                  </a:lnTo>
                  <a:lnTo>
                    <a:pt x="135517" y="1602"/>
                  </a:lnTo>
                  <a:lnTo>
                    <a:pt x="176996" y="475"/>
                  </a:lnTo>
                  <a:lnTo>
                    <a:pt x="24091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3487"/>
            <p:cNvSpPr/>
            <p:nvPr>
              <p:custDataLst>
                <p:tags r:id="rId34"/>
              </p:custDataLst>
            </p:nvPr>
          </p:nvSpPr>
          <p:spPr>
            <a:xfrm>
              <a:off x="8344178" y="5981700"/>
              <a:ext cx="9731" cy="190501"/>
            </a:xfrm>
            <a:custGeom>
              <a:avLst/>
              <a:gdLst/>
              <a:ahLst/>
              <a:cxnLst/>
              <a:rect l="0" t="0" r="0" b="0"/>
              <a:pathLst>
                <a:path w="9731" h="190501">
                  <a:moveTo>
                    <a:pt x="6072" y="0"/>
                  </a:moveTo>
                  <a:lnTo>
                    <a:pt x="6072" y="0"/>
                  </a:lnTo>
                  <a:lnTo>
                    <a:pt x="9442" y="3371"/>
                  </a:lnTo>
                  <a:lnTo>
                    <a:pt x="9730" y="5070"/>
                  </a:lnTo>
                  <a:lnTo>
                    <a:pt x="9217" y="6907"/>
                  </a:lnTo>
                  <a:lnTo>
                    <a:pt x="8168" y="8839"/>
                  </a:lnTo>
                  <a:lnTo>
                    <a:pt x="2885" y="55731"/>
                  </a:lnTo>
                  <a:lnTo>
                    <a:pt x="659" y="98200"/>
                  </a:lnTo>
                  <a:lnTo>
                    <a:pt x="0" y="135322"/>
                  </a:lnTo>
                  <a:lnTo>
                    <a:pt x="482" y="175942"/>
                  </a:lnTo>
                  <a:lnTo>
                    <a:pt x="6072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3488"/>
            <p:cNvSpPr/>
            <p:nvPr>
              <p:custDataLst>
                <p:tags r:id="rId35"/>
              </p:custDataLst>
            </p:nvPr>
          </p:nvSpPr>
          <p:spPr>
            <a:xfrm>
              <a:off x="8021193" y="6001633"/>
              <a:ext cx="165522" cy="202318"/>
            </a:xfrm>
            <a:custGeom>
              <a:avLst/>
              <a:gdLst/>
              <a:ahLst/>
              <a:cxnLst/>
              <a:rect l="0" t="0" r="0" b="0"/>
              <a:pathLst>
                <a:path w="165522" h="202318">
                  <a:moveTo>
                    <a:pt x="11557" y="5467"/>
                  </a:moveTo>
                  <a:lnTo>
                    <a:pt x="11557" y="5467"/>
                  </a:lnTo>
                  <a:lnTo>
                    <a:pt x="8186" y="5467"/>
                  </a:lnTo>
                  <a:lnTo>
                    <a:pt x="4650" y="3585"/>
                  </a:lnTo>
                  <a:lnTo>
                    <a:pt x="0" y="0"/>
                  </a:lnTo>
                  <a:lnTo>
                    <a:pt x="26728" y="31334"/>
                  </a:lnTo>
                  <a:lnTo>
                    <a:pt x="71820" y="57304"/>
                  </a:lnTo>
                  <a:lnTo>
                    <a:pt x="110688" y="76802"/>
                  </a:lnTo>
                  <a:lnTo>
                    <a:pt x="156664" y="101367"/>
                  </a:lnTo>
                  <a:lnTo>
                    <a:pt x="163773" y="104534"/>
                  </a:lnTo>
                  <a:lnTo>
                    <a:pt x="165245" y="106084"/>
                  </a:lnTo>
                  <a:lnTo>
                    <a:pt x="165521" y="107823"/>
                  </a:lnTo>
                  <a:lnTo>
                    <a:pt x="160677" y="119832"/>
                  </a:lnTo>
                  <a:lnTo>
                    <a:pt x="155208" y="125205"/>
                  </a:lnTo>
                  <a:lnTo>
                    <a:pt x="108774" y="159890"/>
                  </a:lnTo>
                  <a:lnTo>
                    <a:pt x="64732" y="184814"/>
                  </a:lnTo>
                  <a:lnTo>
                    <a:pt x="24257" y="2023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8" name="SMARTInkShape-Group664"/>
          <p:cNvGrpSpPr/>
          <p:nvPr/>
        </p:nvGrpSpPr>
        <p:grpSpPr>
          <a:xfrm>
            <a:off x="9074151" y="5917031"/>
            <a:ext cx="1009650" cy="380843"/>
            <a:chOff x="9074151" y="5917031"/>
            <a:chExt cx="1009650" cy="380843"/>
          </a:xfrm>
        </p:grpSpPr>
        <p:sp>
          <p:nvSpPr>
            <p:cNvPr id="278" name="SMARTInkShape-3489"/>
            <p:cNvSpPr/>
            <p:nvPr>
              <p:custDataLst>
                <p:tags r:id="rId19"/>
              </p:custDataLst>
            </p:nvPr>
          </p:nvSpPr>
          <p:spPr>
            <a:xfrm>
              <a:off x="9074151" y="6083300"/>
              <a:ext cx="184150" cy="6351"/>
            </a:xfrm>
            <a:custGeom>
              <a:avLst/>
              <a:gdLst/>
              <a:ahLst/>
              <a:cxnLst/>
              <a:rect l="0" t="0" r="0" b="0"/>
              <a:pathLst>
                <a:path w="184150" h="6351">
                  <a:moveTo>
                    <a:pt x="6349" y="0"/>
                  </a:moveTo>
                  <a:lnTo>
                    <a:pt x="6349" y="0"/>
                  </a:lnTo>
                  <a:lnTo>
                    <a:pt x="0" y="0"/>
                  </a:lnTo>
                  <a:lnTo>
                    <a:pt x="43337" y="0"/>
                  </a:lnTo>
                  <a:lnTo>
                    <a:pt x="86275" y="0"/>
                  </a:lnTo>
                  <a:lnTo>
                    <a:pt x="124496" y="0"/>
                  </a:lnTo>
                  <a:lnTo>
                    <a:pt x="169307" y="0"/>
                  </a:lnTo>
                  <a:lnTo>
                    <a:pt x="184149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3490"/>
            <p:cNvSpPr/>
            <p:nvPr>
              <p:custDataLst>
                <p:tags r:id="rId20"/>
              </p:custDataLst>
            </p:nvPr>
          </p:nvSpPr>
          <p:spPr>
            <a:xfrm>
              <a:off x="9093200" y="6127750"/>
              <a:ext cx="190501" cy="24518"/>
            </a:xfrm>
            <a:custGeom>
              <a:avLst/>
              <a:gdLst/>
              <a:ahLst/>
              <a:cxnLst/>
              <a:rect l="0" t="0" r="0" b="0"/>
              <a:pathLst>
                <a:path w="190501" h="24518">
                  <a:moveTo>
                    <a:pt x="0" y="19050"/>
                  </a:moveTo>
                  <a:lnTo>
                    <a:pt x="0" y="19050"/>
                  </a:lnTo>
                  <a:lnTo>
                    <a:pt x="0" y="22421"/>
                  </a:lnTo>
                  <a:lnTo>
                    <a:pt x="1411" y="23414"/>
                  </a:lnTo>
                  <a:lnTo>
                    <a:pt x="6742" y="24517"/>
                  </a:lnTo>
                  <a:lnTo>
                    <a:pt x="52176" y="16484"/>
                  </a:lnTo>
                  <a:lnTo>
                    <a:pt x="89307" y="13822"/>
                  </a:lnTo>
                  <a:lnTo>
                    <a:pt x="133862" y="9661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3491"/>
            <p:cNvSpPr/>
            <p:nvPr>
              <p:custDataLst>
                <p:tags r:id="rId21"/>
              </p:custDataLst>
            </p:nvPr>
          </p:nvSpPr>
          <p:spPr>
            <a:xfrm>
              <a:off x="9241015" y="5978329"/>
              <a:ext cx="92148" cy="200222"/>
            </a:xfrm>
            <a:custGeom>
              <a:avLst/>
              <a:gdLst/>
              <a:ahLst/>
              <a:cxnLst/>
              <a:rect l="0" t="0" r="0" b="0"/>
              <a:pathLst>
                <a:path w="92148" h="200222">
                  <a:moveTo>
                    <a:pt x="10935" y="3371"/>
                  </a:moveTo>
                  <a:lnTo>
                    <a:pt x="10935" y="3371"/>
                  </a:lnTo>
                  <a:lnTo>
                    <a:pt x="0" y="3371"/>
                  </a:lnTo>
                  <a:lnTo>
                    <a:pt x="5500" y="0"/>
                  </a:lnTo>
                  <a:lnTo>
                    <a:pt x="14163" y="226"/>
                  </a:lnTo>
                  <a:lnTo>
                    <a:pt x="19438" y="1275"/>
                  </a:lnTo>
                  <a:lnTo>
                    <a:pt x="48179" y="23235"/>
                  </a:lnTo>
                  <a:lnTo>
                    <a:pt x="82676" y="59653"/>
                  </a:lnTo>
                  <a:lnTo>
                    <a:pt x="88681" y="78480"/>
                  </a:lnTo>
                  <a:lnTo>
                    <a:pt x="92147" y="122205"/>
                  </a:lnTo>
                  <a:lnTo>
                    <a:pt x="81192" y="162274"/>
                  </a:lnTo>
                  <a:lnTo>
                    <a:pt x="68085" y="2002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3492"/>
            <p:cNvSpPr/>
            <p:nvPr>
              <p:custDataLst>
                <p:tags r:id="rId22"/>
              </p:custDataLst>
            </p:nvPr>
          </p:nvSpPr>
          <p:spPr>
            <a:xfrm>
              <a:off x="9480554" y="5930049"/>
              <a:ext cx="93337" cy="229207"/>
            </a:xfrm>
            <a:custGeom>
              <a:avLst/>
              <a:gdLst/>
              <a:ahLst/>
              <a:cxnLst/>
              <a:rect l="0" t="0" r="0" b="0"/>
              <a:pathLst>
                <a:path w="93337" h="229207">
                  <a:moveTo>
                    <a:pt x="31746" y="51651"/>
                  </a:moveTo>
                  <a:lnTo>
                    <a:pt x="31746" y="51651"/>
                  </a:lnTo>
                  <a:lnTo>
                    <a:pt x="19536" y="63860"/>
                  </a:lnTo>
                  <a:lnTo>
                    <a:pt x="11351" y="82158"/>
                  </a:lnTo>
                  <a:lnTo>
                    <a:pt x="7334" y="127423"/>
                  </a:lnTo>
                  <a:lnTo>
                    <a:pt x="4660" y="173680"/>
                  </a:lnTo>
                  <a:lnTo>
                    <a:pt x="609" y="219363"/>
                  </a:lnTo>
                  <a:lnTo>
                    <a:pt x="177" y="229206"/>
                  </a:lnTo>
                  <a:lnTo>
                    <a:pt x="12" y="191994"/>
                  </a:lnTo>
                  <a:lnTo>
                    <a:pt x="0" y="148894"/>
                  </a:lnTo>
                  <a:lnTo>
                    <a:pt x="1409" y="105941"/>
                  </a:lnTo>
                  <a:lnTo>
                    <a:pt x="10136" y="68835"/>
                  </a:lnTo>
                  <a:lnTo>
                    <a:pt x="25726" y="22171"/>
                  </a:lnTo>
                  <a:lnTo>
                    <a:pt x="34715" y="9621"/>
                  </a:lnTo>
                  <a:lnTo>
                    <a:pt x="45765" y="1692"/>
                  </a:lnTo>
                  <a:lnTo>
                    <a:pt x="50970" y="0"/>
                  </a:lnTo>
                  <a:lnTo>
                    <a:pt x="60516" y="2"/>
                  </a:lnTo>
                  <a:lnTo>
                    <a:pt x="71344" y="7999"/>
                  </a:lnTo>
                  <a:lnTo>
                    <a:pt x="77194" y="14083"/>
                  </a:lnTo>
                  <a:lnTo>
                    <a:pt x="88799" y="42872"/>
                  </a:lnTo>
                  <a:lnTo>
                    <a:pt x="93336" y="68099"/>
                  </a:lnTo>
                  <a:lnTo>
                    <a:pt x="87938" y="95722"/>
                  </a:lnTo>
                  <a:lnTo>
                    <a:pt x="79297" y="110279"/>
                  </a:lnTo>
                  <a:lnTo>
                    <a:pt x="74030" y="116135"/>
                  </a:lnTo>
                  <a:lnTo>
                    <a:pt x="62532" y="122644"/>
                  </a:lnTo>
                  <a:lnTo>
                    <a:pt x="50367" y="124832"/>
                  </a:lnTo>
                  <a:lnTo>
                    <a:pt x="12188" y="121673"/>
                  </a:lnTo>
                  <a:lnTo>
                    <a:pt x="10241" y="122321"/>
                  </a:lnTo>
                  <a:lnTo>
                    <a:pt x="8944" y="123459"/>
                  </a:lnTo>
                  <a:lnTo>
                    <a:pt x="8077" y="124922"/>
                  </a:lnTo>
                  <a:lnTo>
                    <a:pt x="8997" y="130312"/>
                  </a:lnTo>
                  <a:lnTo>
                    <a:pt x="28452" y="173350"/>
                  </a:lnTo>
                  <a:lnTo>
                    <a:pt x="41197" y="195111"/>
                  </a:lnTo>
                  <a:lnTo>
                    <a:pt x="52173" y="206192"/>
                  </a:lnTo>
                  <a:lnTo>
                    <a:pt x="76196" y="2167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3493"/>
            <p:cNvSpPr/>
            <p:nvPr>
              <p:custDataLst>
                <p:tags r:id="rId23"/>
              </p:custDataLst>
            </p:nvPr>
          </p:nvSpPr>
          <p:spPr>
            <a:xfrm>
              <a:off x="9601200" y="6068533"/>
              <a:ext cx="63501" cy="92331"/>
            </a:xfrm>
            <a:custGeom>
              <a:avLst/>
              <a:gdLst/>
              <a:ahLst/>
              <a:cxnLst/>
              <a:rect l="0" t="0" r="0" b="0"/>
              <a:pathLst>
                <a:path w="63501" h="92331">
                  <a:moveTo>
                    <a:pt x="0" y="40167"/>
                  </a:moveTo>
                  <a:lnTo>
                    <a:pt x="0" y="40167"/>
                  </a:lnTo>
                  <a:lnTo>
                    <a:pt x="0" y="43538"/>
                  </a:lnTo>
                  <a:lnTo>
                    <a:pt x="705" y="43825"/>
                  </a:lnTo>
                  <a:lnTo>
                    <a:pt x="17891" y="33535"/>
                  </a:lnTo>
                  <a:lnTo>
                    <a:pt x="33139" y="18833"/>
                  </a:lnTo>
                  <a:lnTo>
                    <a:pt x="35895" y="13517"/>
                  </a:lnTo>
                  <a:lnTo>
                    <a:pt x="37447" y="6557"/>
                  </a:lnTo>
                  <a:lnTo>
                    <a:pt x="36254" y="4354"/>
                  </a:lnTo>
                  <a:lnTo>
                    <a:pt x="31164" y="26"/>
                  </a:lnTo>
                  <a:lnTo>
                    <a:pt x="27832" y="0"/>
                  </a:lnTo>
                  <a:lnTo>
                    <a:pt x="20366" y="3736"/>
                  </a:lnTo>
                  <a:lnTo>
                    <a:pt x="11600" y="13772"/>
                  </a:lnTo>
                  <a:lnTo>
                    <a:pt x="3022" y="39239"/>
                  </a:lnTo>
                  <a:lnTo>
                    <a:pt x="1343" y="52455"/>
                  </a:lnTo>
                  <a:lnTo>
                    <a:pt x="4360" y="65384"/>
                  </a:lnTo>
                  <a:lnTo>
                    <a:pt x="10405" y="76774"/>
                  </a:lnTo>
                  <a:lnTo>
                    <a:pt x="17794" y="84189"/>
                  </a:lnTo>
                  <a:lnTo>
                    <a:pt x="33259" y="92330"/>
                  </a:lnTo>
                  <a:lnTo>
                    <a:pt x="63500" y="909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3494"/>
            <p:cNvSpPr/>
            <p:nvPr>
              <p:custDataLst>
                <p:tags r:id="rId24"/>
              </p:custDataLst>
            </p:nvPr>
          </p:nvSpPr>
          <p:spPr>
            <a:xfrm>
              <a:off x="9683750" y="6096000"/>
              <a:ext cx="31650" cy="201874"/>
            </a:xfrm>
            <a:custGeom>
              <a:avLst/>
              <a:gdLst/>
              <a:ahLst/>
              <a:cxnLst/>
              <a:rect l="0" t="0" r="0" b="0"/>
              <a:pathLst>
                <a:path w="31650" h="201874">
                  <a:moveTo>
                    <a:pt x="19050" y="0"/>
                  </a:moveTo>
                  <a:lnTo>
                    <a:pt x="19050" y="0"/>
                  </a:lnTo>
                  <a:lnTo>
                    <a:pt x="20931" y="32638"/>
                  </a:lnTo>
                  <a:lnTo>
                    <a:pt x="29176" y="78120"/>
                  </a:lnTo>
                  <a:lnTo>
                    <a:pt x="31241" y="122493"/>
                  </a:lnTo>
                  <a:lnTo>
                    <a:pt x="31649" y="165072"/>
                  </a:lnTo>
                  <a:lnTo>
                    <a:pt x="28349" y="185239"/>
                  </a:lnTo>
                  <a:lnTo>
                    <a:pt x="19531" y="200152"/>
                  </a:lnTo>
                  <a:lnTo>
                    <a:pt x="16549" y="201873"/>
                  </a:lnTo>
                  <a:lnTo>
                    <a:pt x="13856" y="201610"/>
                  </a:lnTo>
                  <a:lnTo>
                    <a:pt x="11354" y="200023"/>
                  </a:lnTo>
                  <a:lnTo>
                    <a:pt x="0" y="184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3495"/>
            <p:cNvSpPr/>
            <p:nvPr>
              <p:custDataLst>
                <p:tags r:id="rId25"/>
              </p:custDataLst>
            </p:nvPr>
          </p:nvSpPr>
          <p:spPr>
            <a:xfrm>
              <a:off x="9709150" y="6004611"/>
              <a:ext cx="12701" cy="8840"/>
            </a:xfrm>
            <a:custGeom>
              <a:avLst/>
              <a:gdLst/>
              <a:ahLst/>
              <a:cxnLst/>
              <a:rect l="0" t="0" r="0" b="0"/>
              <a:pathLst>
                <a:path w="12701" h="8840">
                  <a:moveTo>
                    <a:pt x="12700" y="8839"/>
                  </a:moveTo>
                  <a:lnTo>
                    <a:pt x="12700" y="8839"/>
                  </a:lnTo>
                  <a:lnTo>
                    <a:pt x="9329" y="5468"/>
                  </a:lnTo>
                  <a:lnTo>
                    <a:pt x="7673" y="1932"/>
                  </a:lnTo>
                  <a:lnTo>
                    <a:pt x="7232" y="0"/>
                  </a:lnTo>
                  <a:lnTo>
                    <a:pt x="6232" y="124"/>
                  </a:lnTo>
                  <a:lnTo>
                    <a:pt x="0" y="88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3496"/>
            <p:cNvSpPr/>
            <p:nvPr>
              <p:custDataLst>
                <p:tags r:id="rId26"/>
              </p:custDataLst>
            </p:nvPr>
          </p:nvSpPr>
          <p:spPr>
            <a:xfrm>
              <a:off x="9767526" y="6044427"/>
              <a:ext cx="151175" cy="116006"/>
            </a:xfrm>
            <a:custGeom>
              <a:avLst/>
              <a:gdLst/>
              <a:ahLst/>
              <a:cxnLst/>
              <a:rect l="0" t="0" r="0" b="0"/>
              <a:pathLst>
                <a:path w="151175" h="116006">
                  <a:moveTo>
                    <a:pt x="11474" y="19823"/>
                  </a:moveTo>
                  <a:lnTo>
                    <a:pt x="11474" y="19823"/>
                  </a:lnTo>
                  <a:lnTo>
                    <a:pt x="11473" y="28662"/>
                  </a:lnTo>
                  <a:lnTo>
                    <a:pt x="9593" y="32688"/>
                  </a:lnTo>
                  <a:lnTo>
                    <a:pt x="8103" y="34750"/>
                  </a:lnTo>
                  <a:lnTo>
                    <a:pt x="7815" y="36124"/>
                  </a:lnTo>
                  <a:lnTo>
                    <a:pt x="8329" y="37040"/>
                  </a:lnTo>
                  <a:lnTo>
                    <a:pt x="9378" y="37651"/>
                  </a:lnTo>
                  <a:lnTo>
                    <a:pt x="14306" y="36449"/>
                  </a:lnTo>
                  <a:lnTo>
                    <a:pt x="21200" y="32856"/>
                  </a:lnTo>
                  <a:lnTo>
                    <a:pt x="32308" y="22900"/>
                  </a:lnTo>
                  <a:lnTo>
                    <a:pt x="37902" y="15076"/>
                  </a:lnTo>
                  <a:lnTo>
                    <a:pt x="38971" y="11014"/>
                  </a:lnTo>
                  <a:lnTo>
                    <a:pt x="38276" y="2737"/>
                  </a:lnTo>
                  <a:lnTo>
                    <a:pt x="37103" y="672"/>
                  </a:lnTo>
                  <a:lnTo>
                    <a:pt x="35616" y="0"/>
                  </a:lnTo>
                  <a:lnTo>
                    <a:pt x="33918" y="258"/>
                  </a:lnTo>
                  <a:lnTo>
                    <a:pt x="21417" y="10734"/>
                  </a:lnTo>
                  <a:lnTo>
                    <a:pt x="4710" y="40553"/>
                  </a:lnTo>
                  <a:lnTo>
                    <a:pt x="1413" y="49733"/>
                  </a:lnTo>
                  <a:lnTo>
                    <a:pt x="0" y="80242"/>
                  </a:lnTo>
                  <a:lnTo>
                    <a:pt x="2376" y="94653"/>
                  </a:lnTo>
                  <a:lnTo>
                    <a:pt x="7666" y="104351"/>
                  </a:lnTo>
                  <a:lnTo>
                    <a:pt x="11052" y="107925"/>
                  </a:lnTo>
                  <a:lnTo>
                    <a:pt x="15426" y="108897"/>
                  </a:lnTo>
                  <a:lnTo>
                    <a:pt x="25930" y="106213"/>
                  </a:lnTo>
                  <a:lnTo>
                    <a:pt x="43743" y="96769"/>
                  </a:lnTo>
                  <a:lnTo>
                    <a:pt x="89452" y="49923"/>
                  </a:lnTo>
                  <a:lnTo>
                    <a:pt x="102698" y="33421"/>
                  </a:lnTo>
                  <a:lnTo>
                    <a:pt x="111025" y="27605"/>
                  </a:lnTo>
                  <a:lnTo>
                    <a:pt x="115838" y="26597"/>
                  </a:lnTo>
                  <a:lnTo>
                    <a:pt x="117033" y="27162"/>
                  </a:lnTo>
                  <a:lnTo>
                    <a:pt x="117830" y="28243"/>
                  </a:lnTo>
                  <a:lnTo>
                    <a:pt x="118716" y="31327"/>
                  </a:lnTo>
                  <a:lnTo>
                    <a:pt x="119109" y="35049"/>
                  </a:lnTo>
                  <a:lnTo>
                    <a:pt x="119920" y="36323"/>
                  </a:lnTo>
                  <a:lnTo>
                    <a:pt x="121166" y="37173"/>
                  </a:lnTo>
                  <a:lnTo>
                    <a:pt x="122701" y="37740"/>
                  </a:lnTo>
                  <a:lnTo>
                    <a:pt x="123725" y="38823"/>
                  </a:lnTo>
                  <a:lnTo>
                    <a:pt x="125168" y="42308"/>
                  </a:lnTo>
                  <a:lnTo>
                    <a:pt x="125370" y="41869"/>
                  </a:lnTo>
                  <a:lnTo>
                    <a:pt x="125750" y="35677"/>
                  </a:lnTo>
                  <a:lnTo>
                    <a:pt x="124347" y="34626"/>
                  </a:lnTo>
                  <a:lnTo>
                    <a:pt x="119025" y="33457"/>
                  </a:lnTo>
                  <a:lnTo>
                    <a:pt x="115630" y="35262"/>
                  </a:lnTo>
                  <a:lnTo>
                    <a:pt x="104816" y="47210"/>
                  </a:lnTo>
                  <a:lnTo>
                    <a:pt x="92212" y="68488"/>
                  </a:lnTo>
                  <a:lnTo>
                    <a:pt x="88072" y="104840"/>
                  </a:lnTo>
                  <a:lnTo>
                    <a:pt x="89350" y="108956"/>
                  </a:lnTo>
                  <a:lnTo>
                    <a:pt x="94533" y="115412"/>
                  </a:lnTo>
                  <a:lnTo>
                    <a:pt x="98597" y="116005"/>
                  </a:lnTo>
                  <a:lnTo>
                    <a:pt x="108756" y="112900"/>
                  </a:lnTo>
                  <a:lnTo>
                    <a:pt x="151174" y="896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3497"/>
            <p:cNvSpPr/>
            <p:nvPr>
              <p:custDataLst>
                <p:tags r:id="rId27"/>
              </p:custDataLst>
            </p:nvPr>
          </p:nvSpPr>
          <p:spPr>
            <a:xfrm>
              <a:off x="9977993" y="5917031"/>
              <a:ext cx="57489" cy="246643"/>
            </a:xfrm>
            <a:custGeom>
              <a:avLst/>
              <a:gdLst/>
              <a:ahLst/>
              <a:cxnLst/>
              <a:rect l="0" t="0" r="0" b="0"/>
              <a:pathLst>
                <a:path w="57489" h="246643">
                  <a:moveTo>
                    <a:pt x="42307" y="58319"/>
                  </a:moveTo>
                  <a:lnTo>
                    <a:pt x="42307" y="58319"/>
                  </a:lnTo>
                  <a:lnTo>
                    <a:pt x="57488" y="19371"/>
                  </a:lnTo>
                  <a:lnTo>
                    <a:pt x="56581" y="10200"/>
                  </a:lnTo>
                  <a:lnTo>
                    <a:pt x="53825" y="3301"/>
                  </a:lnTo>
                  <a:lnTo>
                    <a:pt x="52102" y="474"/>
                  </a:lnTo>
                  <a:lnTo>
                    <a:pt x="50248" y="0"/>
                  </a:lnTo>
                  <a:lnTo>
                    <a:pt x="48307" y="1095"/>
                  </a:lnTo>
                  <a:lnTo>
                    <a:pt x="46307" y="3237"/>
                  </a:lnTo>
                  <a:lnTo>
                    <a:pt x="33664" y="41455"/>
                  </a:lnTo>
                  <a:lnTo>
                    <a:pt x="25948" y="78722"/>
                  </a:lnTo>
                  <a:lnTo>
                    <a:pt x="19194" y="117908"/>
                  </a:lnTo>
                  <a:lnTo>
                    <a:pt x="8709" y="159068"/>
                  </a:lnTo>
                  <a:lnTo>
                    <a:pt x="0" y="203809"/>
                  </a:lnTo>
                  <a:lnTo>
                    <a:pt x="1864" y="227721"/>
                  </a:lnTo>
                  <a:lnTo>
                    <a:pt x="6884" y="241470"/>
                  </a:lnTo>
                  <a:lnTo>
                    <a:pt x="9518" y="243919"/>
                  </a:lnTo>
                  <a:lnTo>
                    <a:pt x="16211" y="246642"/>
                  </a:lnTo>
                  <a:lnTo>
                    <a:pt x="20676" y="245251"/>
                  </a:lnTo>
                  <a:lnTo>
                    <a:pt x="42307" y="2297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3498"/>
            <p:cNvSpPr/>
            <p:nvPr>
              <p:custDataLst>
                <p:tags r:id="rId28"/>
              </p:custDataLst>
            </p:nvPr>
          </p:nvSpPr>
          <p:spPr>
            <a:xfrm>
              <a:off x="9951593" y="6000750"/>
              <a:ext cx="132208" cy="38101"/>
            </a:xfrm>
            <a:custGeom>
              <a:avLst/>
              <a:gdLst/>
              <a:ahLst/>
              <a:cxnLst/>
              <a:rect l="0" t="0" r="0" b="0"/>
              <a:pathLst>
                <a:path w="132208" h="38101">
                  <a:moveTo>
                    <a:pt x="11557" y="38100"/>
                  </a:moveTo>
                  <a:lnTo>
                    <a:pt x="11557" y="38100"/>
                  </a:lnTo>
                  <a:lnTo>
                    <a:pt x="8186" y="38100"/>
                  </a:lnTo>
                  <a:lnTo>
                    <a:pt x="4650" y="36219"/>
                  </a:lnTo>
                  <a:lnTo>
                    <a:pt x="0" y="32633"/>
                  </a:lnTo>
                  <a:lnTo>
                    <a:pt x="9308" y="28640"/>
                  </a:lnTo>
                  <a:lnTo>
                    <a:pt x="51683" y="22313"/>
                  </a:lnTo>
                  <a:lnTo>
                    <a:pt x="98741" y="10261"/>
                  </a:lnTo>
                  <a:lnTo>
                    <a:pt x="13220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0" name="SMARTInkShape-Group665"/>
          <p:cNvGrpSpPr/>
          <p:nvPr/>
        </p:nvGrpSpPr>
        <p:grpSpPr>
          <a:xfrm>
            <a:off x="10333588" y="5838898"/>
            <a:ext cx="1426613" cy="394390"/>
            <a:chOff x="10333588" y="5838898"/>
            <a:chExt cx="1426613" cy="394390"/>
          </a:xfrm>
        </p:grpSpPr>
        <p:sp>
          <p:nvSpPr>
            <p:cNvPr id="289" name="SMARTInkShape-3499"/>
            <p:cNvSpPr/>
            <p:nvPr>
              <p:custDataLst>
                <p:tags r:id="rId8"/>
              </p:custDataLst>
            </p:nvPr>
          </p:nvSpPr>
          <p:spPr>
            <a:xfrm>
              <a:off x="10333588" y="5927242"/>
              <a:ext cx="142736" cy="206340"/>
            </a:xfrm>
            <a:custGeom>
              <a:avLst/>
              <a:gdLst/>
              <a:ahLst/>
              <a:cxnLst/>
              <a:rect l="0" t="0" r="0" b="0"/>
              <a:pathLst>
                <a:path w="142736" h="206340">
                  <a:moveTo>
                    <a:pt x="48662" y="3658"/>
                  </a:moveTo>
                  <a:lnTo>
                    <a:pt x="48662" y="3658"/>
                  </a:lnTo>
                  <a:lnTo>
                    <a:pt x="48662" y="0"/>
                  </a:lnTo>
                  <a:lnTo>
                    <a:pt x="48662" y="1561"/>
                  </a:lnTo>
                  <a:lnTo>
                    <a:pt x="53025" y="16206"/>
                  </a:lnTo>
                  <a:lnTo>
                    <a:pt x="52738" y="56937"/>
                  </a:lnTo>
                  <a:lnTo>
                    <a:pt x="47988" y="95174"/>
                  </a:lnTo>
                  <a:lnTo>
                    <a:pt x="40063" y="135487"/>
                  </a:lnTo>
                  <a:lnTo>
                    <a:pt x="29594" y="180491"/>
                  </a:lnTo>
                  <a:lnTo>
                    <a:pt x="23257" y="200927"/>
                  </a:lnTo>
                  <a:lnTo>
                    <a:pt x="21141" y="205021"/>
                  </a:lnTo>
                  <a:lnTo>
                    <a:pt x="19027" y="206339"/>
                  </a:lnTo>
                  <a:lnTo>
                    <a:pt x="16910" y="205806"/>
                  </a:lnTo>
                  <a:lnTo>
                    <a:pt x="14794" y="204040"/>
                  </a:lnTo>
                  <a:lnTo>
                    <a:pt x="2670" y="182339"/>
                  </a:lnTo>
                  <a:lnTo>
                    <a:pt x="0" y="172207"/>
                  </a:lnTo>
                  <a:lnTo>
                    <a:pt x="694" y="162999"/>
                  </a:lnTo>
                  <a:lnTo>
                    <a:pt x="3354" y="154909"/>
                  </a:lnTo>
                  <a:lnTo>
                    <a:pt x="10811" y="143967"/>
                  </a:lnTo>
                  <a:lnTo>
                    <a:pt x="12844" y="141648"/>
                  </a:lnTo>
                  <a:lnTo>
                    <a:pt x="58162" y="115535"/>
                  </a:lnTo>
                  <a:lnTo>
                    <a:pt x="91280" y="86594"/>
                  </a:lnTo>
                  <a:lnTo>
                    <a:pt x="120596" y="40789"/>
                  </a:lnTo>
                  <a:lnTo>
                    <a:pt x="132534" y="19835"/>
                  </a:lnTo>
                  <a:lnTo>
                    <a:pt x="136033" y="10848"/>
                  </a:lnTo>
                  <a:lnTo>
                    <a:pt x="139940" y="6854"/>
                  </a:lnTo>
                  <a:lnTo>
                    <a:pt x="141264" y="7200"/>
                  </a:lnTo>
                  <a:lnTo>
                    <a:pt x="142147" y="8841"/>
                  </a:lnTo>
                  <a:lnTo>
                    <a:pt x="142735" y="11347"/>
                  </a:lnTo>
                  <a:lnTo>
                    <a:pt x="138341" y="55917"/>
                  </a:lnTo>
                  <a:lnTo>
                    <a:pt x="131051" y="96361"/>
                  </a:lnTo>
                  <a:lnTo>
                    <a:pt x="124862" y="1560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3500"/>
            <p:cNvSpPr/>
            <p:nvPr>
              <p:custDataLst>
                <p:tags r:id="rId9"/>
              </p:custDataLst>
            </p:nvPr>
          </p:nvSpPr>
          <p:spPr>
            <a:xfrm>
              <a:off x="10484289" y="6083300"/>
              <a:ext cx="40070" cy="61675"/>
            </a:xfrm>
            <a:custGeom>
              <a:avLst/>
              <a:gdLst/>
              <a:ahLst/>
              <a:cxnLst/>
              <a:rect l="0" t="0" r="0" b="0"/>
              <a:pathLst>
                <a:path w="40070" h="61675">
                  <a:moveTo>
                    <a:pt x="24961" y="0"/>
                  </a:moveTo>
                  <a:lnTo>
                    <a:pt x="24961" y="0"/>
                  </a:lnTo>
                  <a:lnTo>
                    <a:pt x="12752" y="0"/>
                  </a:lnTo>
                  <a:lnTo>
                    <a:pt x="9766" y="2117"/>
                  </a:lnTo>
                  <a:lnTo>
                    <a:pt x="4567" y="10113"/>
                  </a:lnTo>
                  <a:lnTo>
                    <a:pt x="1044" y="19774"/>
                  </a:lnTo>
                  <a:lnTo>
                    <a:pt x="0" y="33845"/>
                  </a:lnTo>
                  <a:lnTo>
                    <a:pt x="3062" y="48050"/>
                  </a:lnTo>
                  <a:lnTo>
                    <a:pt x="8406" y="54987"/>
                  </a:lnTo>
                  <a:lnTo>
                    <a:pt x="11808" y="57824"/>
                  </a:lnTo>
                  <a:lnTo>
                    <a:pt x="21233" y="60978"/>
                  </a:lnTo>
                  <a:lnTo>
                    <a:pt x="30358" y="61674"/>
                  </a:lnTo>
                  <a:lnTo>
                    <a:pt x="32793" y="60871"/>
                  </a:lnTo>
                  <a:lnTo>
                    <a:pt x="34415" y="59630"/>
                  </a:lnTo>
                  <a:lnTo>
                    <a:pt x="40069" y="51143"/>
                  </a:lnTo>
                  <a:lnTo>
                    <a:pt x="39972" y="47500"/>
                  </a:lnTo>
                  <a:lnTo>
                    <a:pt x="36101" y="39692"/>
                  </a:lnTo>
                  <a:lnTo>
                    <a:pt x="12261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3501"/>
            <p:cNvSpPr/>
            <p:nvPr>
              <p:custDataLst>
                <p:tags r:id="rId10"/>
              </p:custDataLst>
            </p:nvPr>
          </p:nvSpPr>
          <p:spPr>
            <a:xfrm>
              <a:off x="10750550" y="6038850"/>
              <a:ext cx="6090" cy="63501"/>
            </a:xfrm>
            <a:custGeom>
              <a:avLst/>
              <a:gdLst/>
              <a:ahLst/>
              <a:cxnLst/>
              <a:rect l="0" t="0" r="0" b="0"/>
              <a:pathLst>
                <a:path w="6090" h="63501">
                  <a:moveTo>
                    <a:pt x="0" y="0"/>
                  </a:moveTo>
                  <a:lnTo>
                    <a:pt x="0" y="0"/>
                  </a:lnTo>
                  <a:lnTo>
                    <a:pt x="3370" y="3371"/>
                  </a:lnTo>
                  <a:lnTo>
                    <a:pt x="5026" y="6907"/>
                  </a:lnTo>
                  <a:lnTo>
                    <a:pt x="6089" y="18298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3502"/>
            <p:cNvSpPr/>
            <p:nvPr>
              <p:custDataLst>
                <p:tags r:id="rId11"/>
              </p:custDataLst>
            </p:nvPr>
          </p:nvSpPr>
          <p:spPr>
            <a:xfrm>
              <a:off x="10769600" y="5956300"/>
              <a:ext cx="6351" cy="31751"/>
            </a:xfrm>
            <a:custGeom>
              <a:avLst/>
              <a:gdLst/>
              <a:ahLst/>
              <a:cxnLst/>
              <a:rect l="0" t="0" r="0" b="0"/>
              <a:pathLst>
                <a:path w="6351" h="31751">
                  <a:moveTo>
                    <a:pt x="0" y="31750"/>
                  </a:moveTo>
                  <a:lnTo>
                    <a:pt x="0" y="31750"/>
                  </a:lnTo>
                  <a:lnTo>
                    <a:pt x="705" y="12191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3503"/>
            <p:cNvSpPr/>
            <p:nvPr>
              <p:custDataLst>
                <p:tags r:id="rId12"/>
              </p:custDataLst>
            </p:nvPr>
          </p:nvSpPr>
          <p:spPr>
            <a:xfrm>
              <a:off x="10839450" y="5838898"/>
              <a:ext cx="57151" cy="276153"/>
            </a:xfrm>
            <a:custGeom>
              <a:avLst/>
              <a:gdLst/>
              <a:ahLst/>
              <a:cxnLst/>
              <a:rect l="0" t="0" r="0" b="0"/>
              <a:pathLst>
                <a:path w="57151" h="276153">
                  <a:moveTo>
                    <a:pt x="57150" y="34852"/>
                  </a:moveTo>
                  <a:lnTo>
                    <a:pt x="57150" y="34852"/>
                  </a:lnTo>
                  <a:lnTo>
                    <a:pt x="57150" y="22643"/>
                  </a:lnTo>
                  <a:lnTo>
                    <a:pt x="50407" y="7715"/>
                  </a:lnTo>
                  <a:lnTo>
                    <a:pt x="47011" y="4061"/>
                  </a:lnTo>
                  <a:lnTo>
                    <a:pt x="39473" y="0"/>
                  </a:lnTo>
                  <a:lnTo>
                    <a:pt x="31419" y="77"/>
                  </a:lnTo>
                  <a:lnTo>
                    <a:pt x="27296" y="1085"/>
                  </a:lnTo>
                  <a:lnTo>
                    <a:pt x="18952" y="9731"/>
                  </a:lnTo>
                  <a:lnTo>
                    <a:pt x="11244" y="23687"/>
                  </a:lnTo>
                  <a:lnTo>
                    <a:pt x="2430" y="61391"/>
                  </a:lnTo>
                  <a:lnTo>
                    <a:pt x="480" y="106181"/>
                  </a:lnTo>
                  <a:lnTo>
                    <a:pt x="1945" y="151438"/>
                  </a:lnTo>
                  <a:lnTo>
                    <a:pt x="5480" y="195308"/>
                  </a:lnTo>
                  <a:lnTo>
                    <a:pt x="6274" y="241340"/>
                  </a:lnTo>
                  <a:lnTo>
                    <a:pt x="0" y="2761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3504"/>
            <p:cNvSpPr/>
            <p:nvPr>
              <p:custDataLst>
                <p:tags r:id="rId13"/>
              </p:custDataLst>
            </p:nvPr>
          </p:nvSpPr>
          <p:spPr>
            <a:xfrm>
              <a:off x="10802232" y="6000750"/>
              <a:ext cx="119769" cy="63501"/>
            </a:xfrm>
            <a:custGeom>
              <a:avLst/>
              <a:gdLst/>
              <a:ahLst/>
              <a:cxnLst/>
              <a:rect l="0" t="0" r="0" b="0"/>
              <a:pathLst>
                <a:path w="119769" h="63501">
                  <a:moveTo>
                    <a:pt x="5468" y="63500"/>
                  </a:moveTo>
                  <a:lnTo>
                    <a:pt x="5468" y="63500"/>
                  </a:lnTo>
                  <a:lnTo>
                    <a:pt x="442" y="51567"/>
                  </a:lnTo>
                  <a:lnTo>
                    <a:pt x="0" y="49195"/>
                  </a:lnTo>
                  <a:lnTo>
                    <a:pt x="411" y="46908"/>
                  </a:lnTo>
                  <a:lnTo>
                    <a:pt x="2750" y="42485"/>
                  </a:lnTo>
                  <a:lnTo>
                    <a:pt x="14776" y="32657"/>
                  </a:lnTo>
                  <a:lnTo>
                    <a:pt x="55891" y="14422"/>
                  </a:lnTo>
                  <a:lnTo>
                    <a:pt x="11976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3505"/>
            <p:cNvSpPr/>
            <p:nvPr>
              <p:custDataLst>
                <p:tags r:id="rId14"/>
              </p:custDataLst>
            </p:nvPr>
          </p:nvSpPr>
          <p:spPr>
            <a:xfrm>
              <a:off x="11119817" y="6001846"/>
              <a:ext cx="122835" cy="231442"/>
            </a:xfrm>
            <a:custGeom>
              <a:avLst/>
              <a:gdLst/>
              <a:ahLst/>
              <a:cxnLst/>
              <a:rect l="0" t="0" r="0" b="0"/>
              <a:pathLst>
                <a:path w="122835" h="231442">
                  <a:moveTo>
                    <a:pt x="24433" y="75104"/>
                  </a:moveTo>
                  <a:lnTo>
                    <a:pt x="24433" y="75104"/>
                  </a:lnTo>
                  <a:lnTo>
                    <a:pt x="18343" y="75104"/>
                  </a:lnTo>
                  <a:lnTo>
                    <a:pt x="14718" y="122634"/>
                  </a:lnTo>
                  <a:lnTo>
                    <a:pt x="11618" y="164455"/>
                  </a:lnTo>
                  <a:lnTo>
                    <a:pt x="6343" y="210073"/>
                  </a:lnTo>
                  <a:lnTo>
                    <a:pt x="3927" y="221637"/>
                  </a:lnTo>
                  <a:lnTo>
                    <a:pt x="0" y="231441"/>
                  </a:lnTo>
                  <a:lnTo>
                    <a:pt x="11936" y="186375"/>
                  </a:lnTo>
                  <a:lnTo>
                    <a:pt x="18143" y="151113"/>
                  </a:lnTo>
                  <a:lnTo>
                    <a:pt x="24450" y="112441"/>
                  </a:lnTo>
                  <a:lnTo>
                    <a:pt x="39644" y="67349"/>
                  </a:lnTo>
                  <a:lnTo>
                    <a:pt x="61618" y="24862"/>
                  </a:lnTo>
                  <a:lnTo>
                    <a:pt x="68712" y="11382"/>
                  </a:lnTo>
                  <a:lnTo>
                    <a:pt x="73002" y="7222"/>
                  </a:lnTo>
                  <a:lnTo>
                    <a:pt x="83414" y="2601"/>
                  </a:lnTo>
                  <a:lnTo>
                    <a:pt x="97804" y="0"/>
                  </a:lnTo>
                  <a:lnTo>
                    <a:pt x="102276" y="1751"/>
                  </a:lnTo>
                  <a:lnTo>
                    <a:pt x="111005" y="9341"/>
                  </a:lnTo>
                  <a:lnTo>
                    <a:pt x="115827" y="19770"/>
                  </a:lnTo>
                  <a:lnTo>
                    <a:pt x="122834" y="50649"/>
                  </a:lnTo>
                  <a:lnTo>
                    <a:pt x="121553" y="65881"/>
                  </a:lnTo>
                  <a:lnTo>
                    <a:pt x="116751" y="78296"/>
                  </a:lnTo>
                  <a:lnTo>
                    <a:pt x="109914" y="87812"/>
                  </a:lnTo>
                  <a:lnTo>
                    <a:pt x="102171" y="94392"/>
                  </a:lnTo>
                  <a:lnTo>
                    <a:pt x="96719" y="95018"/>
                  </a:lnTo>
                  <a:lnTo>
                    <a:pt x="83136" y="91951"/>
                  </a:lnTo>
                  <a:lnTo>
                    <a:pt x="68883" y="814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3506"/>
            <p:cNvSpPr/>
            <p:nvPr>
              <p:custDataLst>
                <p:tags r:id="rId15"/>
              </p:custDataLst>
            </p:nvPr>
          </p:nvSpPr>
          <p:spPr>
            <a:xfrm>
              <a:off x="11368139" y="5988126"/>
              <a:ext cx="138062" cy="101525"/>
            </a:xfrm>
            <a:custGeom>
              <a:avLst/>
              <a:gdLst/>
              <a:ahLst/>
              <a:cxnLst/>
              <a:rect l="0" t="0" r="0" b="0"/>
              <a:pathLst>
                <a:path w="138062" h="101525">
                  <a:moveTo>
                    <a:pt x="87261" y="6274"/>
                  </a:moveTo>
                  <a:lnTo>
                    <a:pt x="87261" y="6274"/>
                  </a:lnTo>
                  <a:lnTo>
                    <a:pt x="99194" y="1248"/>
                  </a:lnTo>
                  <a:lnTo>
                    <a:pt x="111361" y="0"/>
                  </a:lnTo>
                  <a:lnTo>
                    <a:pt x="111089" y="681"/>
                  </a:lnTo>
                  <a:lnTo>
                    <a:pt x="100338" y="12140"/>
                  </a:lnTo>
                  <a:lnTo>
                    <a:pt x="56752" y="41518"/>
                  </a:lnTo>
                  <a:lnTo>
                    <a:pt x="9749" y="72539"/>
                  </a:lnTo>
                  <a:lnTo>
                    <a:pt x="3892" y="77588"/>
                  </a:lnTo>
                  <a:lnTo>
                    <a:pt x="819" y="84065"/>
                  </a:lnTo>
                  <a:lnTo>
                    <a:pt x="0" y="87768"/>
                  </a:lnTo>
                  <a:lnTo>
                    <a:pt x="160" y="90236"/>
                  </a:lnTo>
                  <a:lnTo>
                    <a:pt x="972" y="91883"/>
                  </a:lnTo>
                  <a:lnTo>
                    <a:pt x="2218" y="92980"/>
                  </a:lnTo>
                  <a:lnTo>
                    <a:pt x="17457" y="97895"/>
                  </a:lnTo>
                  <a:lnTo>
                    <a:pt x="57323" y="100807"/>
                  </a:lnTo>
                  <a:lnTo>
                    <a:pt x="99901" y="101383"/>
                  </a:lnTo>
                  <a:lnTo>
                    <a:pt x="138061" y="1015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3507"/>
            <p:cNvSpPr/>
            <p:nvPr>
              <p:custDataLst>
                <p:tags r:id="rId16"/>
              </p:custDataLst>
            </p:nvPr>
          </p:nvSpPr>
          <p:spPr>
            <a:xfrm>
              <a:off x="11328660" y="6146799"/>
              <a:ext cx="126741" cy="19052"/>
            </a:xfrm>
            <a:custGeom>
              <a:avLst/>
              <a:gdLst/>
              <a:ahLst/>
              <a:cxnLst/>
              <a:rect l="0" t="0" r="0" b="0"/>
              <a:pathLst>
                <a:path w="126741" h="19052">
                  <a:moveTo>
                    <a:pt x="6090" y="1"/>
                  </a:moveTo>
                  <a:lnTo>
                    <a:pt x="6090" y="1"/>
                  </a:lnTo>
                  <a:lnTo>
                    <a:pt x="0" y="0"/>
                  </a:lnTo>
                  <a:lnTo>
                    <a:pt x="44321" y="1883"/>
                  </a:lnTo>
                  <a:lnTo>
                    <a:pt x="84825" y="12210"/>
                  </a:lnTo>
                  <a:lnTo>
                    <a:pt x="126740" y="190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3508"/>
            <p:cNvSpPr/>
            <p:nvPr>
              <p:custDataLst>
                <p:tags r:id="rId17"/>
              </p:custDataLst>
            </p:nvPr>
          </p:nvSpPr>
          <p:spPr>
            <a:xfrm>
              <a:off x="11535482" y="5972861"/>
              <a:ext cx="183753" cy="161240"/>
            </a:xfrm>
            <a:custGeom>
              <a:avLst/>
              <a:gdLst/>
              <a:ahLst/>
              <a:cxnLst/>
              <a:rect l="0" t="0" r="0" b="0"/>
              <a:pathLst>
                <a:path w="183753" h="161240">
                  <a:moveTo>
                    <a:pt x="173918" y="8839"/>
                  </a:moveTo>
                  <a:lnTo>
                    <a:pt x="173918" y="8839"/>
                  </a:lnTo>
                  <a:lnTo>
                    <a:pt x="177288" y="5468"/>
                  </a:lnTo>
                  <a:lnTo>
                    <a:pt x="178944" y="1932"/>
                  </a:lnTo>
                  <a:lnTo>
                    <a:pt x="179384" y="0"/>
                  </a:lnTo>
                  <a:lnTo>
                    <a:pt x="180385" y="124"/>
                  </a:lnTo>
                  <a:lnTo>
                    <a:pt x="183377" y="4025"/>
                  </a:lnTo>
                  <a:lnTo>
                    <a:pt x="183752" y="6336"/>
                  </a:lnTo>
                  <a:lnTo>
                    <a:pt x="183296" y="8580"/>
                  </a:lnTo>
                  <a:lnTo>
                    <a:pt x="161494" y="48059"/>
                  </a:lnTo>
                  <a:lnTo>
                    <a:pt x="129504" y="89376"/>
                  </a:lnTo>
                  <a:lnTo>
                    <a:pt x="87117" y="124787"/>
                  </a:lnTo>
                  <a:lnTo>
                    <a:pt x="59848" y="135936"/>
                  </a:lnTo>
                  <a:lnTo>
                    <a:pt x="36168" y="140336"/>
                  </a:lnTo>
                  <a:lnTo>
                    <a:pt x="24267" y="137602"/>
                  </a:lnTo>
                  <a:lnTo>
                    <a:pt x="19117" y="134898"/>
                  </a:lnTo>
                  <a:lnTo>
                    <a:pt x="11514" y="126248"/>
                  </a:lnTo>
                  <a:lnTo>
                    <a:pt x="0" y="107452"/>
                  </a:lnTo>
                  <a:lnTo>
                    <a:pt x="117" y="104919"/>
                  </a:lnTo>
                  <a:lnTo>
                    <a:pt x="901" y="102526"/>
                  </a:lnTo>
                  <a:lnTo>
                    <a:pt x="2835" y="100931"/>
                  </a:lnTo>
                  <a:lnTo>
                    <a:pt x="8746" y="99157"/>
                  </a:lnTo>
                  <a:lnTo>
                    <a:pt x="17958" y="102132"/>
                  </a:lnTo>
                  <a:lnTo>
                    <a:pt x="60420" y="125407"/>
                  </a:lnTo>
                  <a:lnTo>
                    <a:pt x="116768" y="1612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3509"/>
            <p:cNvSpPr/>
            <p:nvPr>
              <p:custDataLst>
                <p:tags r:id="rId18"/>
              </p:custDataLst>
            </p:nvPr>
          </p:nvSpPr>
          <p:spPr>
            <a:xfrm>
              <a:off x="11741150" y="6146799"/>
              <a:ext cx="19051" cy="3660"/>
            </a:xfrm>
            <a:custGeom>
              <a:avLst/>
              <a:gdLst/>
              <a:ahLst/>
              <a:cxnLst/>
              <a:rect l="0" t="0" r="0" b="0"/>
              <a:pathLst>
                <a:path w="19051" h="3660">
                  <a:moveTo>
                    <a:pt x="0" y="1"/>
                  </a:moveTo>
                  <a:lnTo>
                    <a:pt x="0" y="1"/>
                  </a:lnTo>
                  <a:lnTo>
                    <a:pt x="5468" y="0"/>
                  </a:lnTo>
                  <a:lnTo>
                    <a:pt x="9459" y="3372"/>
                  </a:lnTo>
                  <a:lnTo>
                    <a:pt x="11245" y="3659"/>
                  </a:lnTo>
                  <a:lnTo>
                    <a:pt x="19050" y="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17249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0</Words>
  <Application>Microsoft Office PowerPoint</Application>
  <PresentationFormat>Custom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Anshul  Gandhi</dc:creator>
  <cp:lastModifiedBy>anshul</cp:lastModifiedBy>
  <cp:revision>20</cp:revision>
  <dcterms:created xsi:type="dcterms:W3CDTF">2018-01-24T20:53:56Z</dcterms:created>
  <dcterms:modified xsi:type="dcterms:W3CDTF">2018-03-28T21:18:43Z</dcterms:modified>
</cp:coreProperties>
</file>