
<file path=[Content_Types].xml><?xml version="1.0" encoding="utf-8"?>
<Types xmlns="http://schemas.openxmlformats.org/package/2006/content-types">
  <Override PartName="/ppt/tags/tag569.xml" ContentType="application/vnd.openxmlformats-officedocument.presentationml.tags+xml"/>
  <Override PartName="/ppt/tags/tag755.xml" ContentType="application/vnd.openxmlformats-officedocument.presentationml.tags+xml"/>
  <Override PartName="/ppt/tags/tag941.xml" ContentType="application/vnd.openxmlformats-officedocument.presentationml.tags+xml"/>
  <Override PartName="/ppt/tags/tag1087.xml" ContentType="application/vnd.openxmlformats-officedocument.presentationml.tags+xml"/>
  <Override PartName="/ppt/tags/tag1103.xml" ContentType="application/vnd.openxmlformats-officedocument.presentationml.tags+xml"/>
  <Override PartName="/ppt/tags/tag263.xml" ContentType="application/vnd.openxmlformats-officedocument.presentationml.tags+xml"/>
  <Override PartName="/ppt/tags/tag1273.xml" ContentType="application/vnd.openxmlformats-officedocument.presentationml.tags+xml"/>
  <Default Extension="xml" ContentType="application/xml"/>
  <Override PartName="/ppt/tags/tag1018.xml" ContentType="application/vnd.openxmlformats-officedocument.presentationml.tags+xml"/>
  <Override PartName="/ppt/tags/tag1204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64.xml" ContentType="application/vnd.openxmlformats-officedocument.presentationml.tags+xml"/>
  <Override PartName="/ppt/tags/tag856.xml" ContentType="application/vnd.openxmlformats-officedocument.presentationml.tags+xml"/>
  <Override PartName="/ppt/tags/tag1188.xml" ContentType="application/vnd.openxmlformats-officedocument.presentationml.tags+xml"/>
  <Override PartName="/ppt/tags/tag109.xml" ContentType="application/vnd.openxmlformats-officedocument.presentationml.tags+xml"/>
  <Override PartName="/ppt/tags/tag550.xml" ContentType="application/vnd.openxmlformats-officedocument.presentationml.tags+xml"/>
  <Override PartName="/ppt/tags/tag1374.xml" ContentType="application/vnd.openxmlformats-officedocument.presentationml.tags+xml"/>
  <Override PartName="/ppt/tags/tag279.xml" ContentType="application/vnd.openxmlformats-officedocument.presentationml.tags+xml"/>
  <Override PartName="/ppt/tags/tag957.xml" ContentType="application/vnd.openxmlformats-officedocument.presentationml.tags+xml"/>
  <Override PartName="/ppt/tags/tag1119.xml" ContentType="application/vnd.openxmlformats-officedocument.presentationml.tags+xml"/>
  <Override PartName="/ppt/tags/tag1305.xml" ContentType="application/vnd.openxmlformats-officedocument.presentationml.tags+xml"/>
  <Override PartName="/ppt/tags/tag134.xml" ContentType="application/vnd.openxmlformats-officedocument.presentationml.tags+xml"/>
  <Override PartName="/ppt/tags/tag320.xml" ContentType="application/vnd.openxmlformats-officedocument.presentationml.tags+xml"/>
  <Override PartName="/ppt/tags/tag465.xml" ContentType="application/vnd.openxmlformats-officedocument.presentationml.tags+xml"/>
  <Override PartName="/ppt/tags/tag796.xml" ContentType="application/vnd.openxmlformats-officedocument.presentationml.tags+xml"/>
  <Override PartName="/ppt/tags/tag812.xml" ContentType="application/vnd.openxmlformats-officedocument.presentationml.tags+xml"/>
  <Override PartName="/ppt/tags/tag1144.xml" ContentType="application/vnd.openxmlformats-officedocument.presentationml.tags+xml"/>
  <Override PartName="/ppt/tags/tag1289.xml" ContentType="application/vnd.openxmlformats-officedocument.presentationml.tags+xml"/>
  <Override PartName="/ppt/tags/tag1475.xml" ContentType="application/vnd.openxmlformats-officedocument.presentationml.tags+xml"/>
  <Override PartName="/ppt/tags/tag651.xml" ContentType="application/vnd.openxmlformats-officedocument.presentationml.tags+xml"/>
  <Override PartName="/ppt/tags/tag982.xml" ContentType="application/vnd.openxmlformats-officedocument.presentationml.tags+xml"/>
  <Override PartName="/ppt/tags/tag1330.xml" ContentType="application/vnd.openxmlformats-officedocument.presentationml.tags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490.xml" ContentType="application/vnd.openxmlformats-officedocument.presentationml.tags+xml"/>
  <Override PartName="/ppt/tags/tag727.xml" ContentType="application/vnd.openxmlformats-officedocument.presentationml.tags+xml"/>
  <Override PartName="/ppt/tags/tag913.xml" ContentType="application/vnd.openxmlformats-officedocument.presentationml.tags+xml"/>
  <Override PartName="/ppt/tags/tag1059.xml" ContentType="application/vnd.openxmlformats-officedocument.presentationml.tags+xml"/>
  <Override PartName="/ppt/tags/tag1406.xml" ContentType="application/vnd.openxmlformats-officedocument.presentationml.tags+xml"/>
  <Override PartName="/ppt/tags/tag235.xml" ContentType="application/vnd.openxmlformats-officedocument.presentationml.tags+xml"/>
  <Override PartName="/ppt/tags/tag421.xml" ContentType="application/vnd.openxmlformats-officedocument.presentationml.tags+xml"/>
  <Override PartName="/ppt/tags/tag566.xml" ContentType="application/vnd.openxmlformats-officedocument.presentationml.tags+xml"/>
  <Override PartName="/ppt/tags/tag752.xml" ContentType="application/vnd.openxmlformats-officedocument.presentationml.tags+xml"/>
  <Override PartName="/ppt/tags/tag897.xml" ContentType="application/vnd.openxmlformats-officedocument.presentationml.tags+xml"/>
  <Override PartName="/ppt/tags/tag1100.xml" ContentType="application/vnd.openxmlformats-officedocument.presentationml.tags+xml"/>
  <Override PartName="/ppt/tags/tag1245.xml" ContentType="application/vnd.openxmlformats-officedocument.presentationml.tags+xml"/>
  <Override PartName="/ppt/tags/tag1431.xml" ContentType="application/vnd.openxmlformats-officedocument.presentationml.tags+xml"/>
  <Override PartName="/ppt/tags/tag260.xml" ContentType="application/vnd.openxmlformats-officedocument.presentationml.tags+xml"/>
  <Override PartName="/ppt/tags/tag591.xml" ContentType="application/vnd.openxmlformats-officedocument.presentationml.tags+xml"/>
  <Override PartName="/ppt/tags/tag828.xml" ContentType="application/vnd.openxmlformats-officedocument.presentationml.tags+xml"/>
  <Override PartName="/ppt/tags/tag1084.xml" ContentType="application/vnd.openxmlformats-officedocument.presentationml.tags+xml"/>
  <Override PartName="/ppt/tags/tag1270.xml" ContentType="application/vnd.openxmlformats-officedocument.presentationml.tags+xml"/>
  <Override PartName="/ppt/tags/tag35.xml" ContentType="application/vnd.openxmlformats-officedocument.presentationml.tags+xml"/>
  <Override PartName="/ppt/tags/tag336.xml" ContentType="application/vnd.openxmlformats-officedocument.presentationml.tags+xml"/>
  <Override PartName="/ppt/tags/tag667.xml" ContentType="application/vnd.openxmlformats-officedocument.presentationml.tags+xml"/>
  <Override PartName="/ppt/tags/tag1015.xml" ContentType="application/vnd.openxmlformats-officedocument.presentationml.tags+xml"/>
  <Override PartName="/ppt/tags/tag1346.xml" ContentType="application/vnd.openxmlformats-officedocument.presentationml.tags+xml"/>
  <Override PartName="/ppt/tags/tag1507.xml" ContentType="application/vnd.openxmlformats-officedocument.presentationml.tags+xml"/>
  <Override PartName="/ppt/tags/tag175.xml" ContentType="application/vnd.openxmlformats-officedocument.presentationml.tags+xml"/>
  <Override PartName="/ppt/tags/tag522.xml" ContentType="application/vnd.openxmlformats-officedocument.presentationml.tags+xml"/>
  <Override PartName="/ppt/tags/tag853.xml" ContentType="application/vnd.openxmlformats-officedocument.presentationml.tags+xml"/>
  <Override PartName="/ppt/tags/tag998.xml" ContentType="application/vnd.openxmlformats-officedocument.presentationml.tags+xml"/>
  <Override PartName="/ppt/tags/tag1185.xml" ContentType="application/vnd.openxmlformats-officedocument.presentationml.tags+xml"/>
  <Override PartName="/ppt/tags/tag1201.xml" ContentType="application/vnd.openxmlformats-officedocument.presentationml.tags+xml"/>
  <Override PartName="/ppt/tags/tag1532.xml" ContentType="application/vnd.openxmlformats-officedocument.presentationml.tags+xml"/>
  <Override PartName="/ppt/tags/tag60.xml" ContentType="application/vnd.openxmlformats-officedocument.presentationml.tags+xml"/>
  <Override PartName="/ppt/tags/tag361.xml" ContentType="application/vnd.openxmlformats-officedocument.presentationml.tags+xml"/>
  <Override PartName="/ppt/tags/tag692.xml" ContentType="application/vnd.openxmlformats-officedocument.presentationml.tags+xml"/>
  <Override PartName="/ppt/tags/tag929.xml" ContentType="application/vnd.openxmlformats-officedocument.presentationml.tags+xml"/>
  <Override PartName="/ppt/tags/tag1040.xml" ContentType="application/vnd.openxmlformats-officedocument.presentationml.tags+xml"/>
  <Override PartName="/ppt/tags/tag1371.xml" ContentType="application/vnd.openxmlformats-officedocument.presentationml.tags+xml"/>
  <Override PartName="/ppt/tags/tag106.xml" ContentType="application/vnd.openxmlformats-officedocument.presentationml.tags+xml"/>
  <Override PartName="/ppt/tags/tag437.xml" ContentType="application/vnd.openxmlformats-officedocument.presentationml.tags+xml"/>
  <Override PartName="/ppt/tags/tag623.xml" ContentType="application/vnd.openxmlformats-officedocument.presentationml.tags+xml"/>
  <Override PartName="/ppt/tags/tag768.xml" ContentType="application/vnd.openxmlformats-officedocument.presentationml.tags+xml"/>
  <Override PartName="/ppt/tags/tag1116.xml" ContentType="application/vnd.openxmlformats-officedocument.presentationml.tags+xml"/>
  <Override PartName="/ppt/tags/tag1447.xml" ContentType="application/vnd.openxmlformats-officedocument.presentationml.tags+xml"/>
  <Override PartName="/ppt/tags/tag131.xml" ContentType="application/vnd.openxmlformats-officedocument.presentationml.tags+xml"/>
  <Override PartName="/ppt/tags/tag276.xml" ContentType="application/vnd.openxmlformats-officedocument.presentationml.tags+xml"/>
  <Override PartName="/ppt/tags/tag462.xml" ContentType="application/vnd.openxmlformats-officedocument.presentationml.tags+xml"/>
  <Override PartName="/ppt/tags/tag954.xml" ContentType="application/vnd.openxmlformats-officedocument.presentationml.tags+xml"/>
  <Override PartName="/ppt/tags/tag1286.xml" ContentType="application/vnd.openxmlformats-officedocument.presentationml.tags+xml"/>
  <Override PartName="/ppt/tags/tag1302.xml" ContentType="application/vnd.openxmlformats-officedocument.presentationml.tags+xml"/>
  <Override PartName="/ppt/tags/tag207.xml" ContentType="application/vnd.openxmlformats-officedocument.presentationml.tags+xml"/>
  <Override PartName="/ppt/tags/tag793.xml" ContentType="application/vnd.openxmlformats-officedocument.presentationml.tags+xml"/>
  <Override PartName="/ppt/tags/tag1141.xml" ContentType="application/vnd.openxmlformats-officedocument.presentationml.tags+xml"/>
  <Override PartName="/ppt/tags/tag1472.xml" ContentType="application/vnd.openxmlformats-officedocument.presentationml.tags+xml"/>
  <Override PartName="/ppt/tags/tag2.xml" ContentType="application/vnd.openxmlformats-officedocument.presentationml.tags+xml"/>
  <Override PartName="/ppt/tags/tag538.xml" ContentType="application/vnd.openxmlformats-officedocument.presentationml.tags+xml"/>
  <Override PartName="/ppt/tags/tag724.xml" ContentType="application/vnd.openxmlformats-officedocument.presentationml.tags+xml"/>
  <Override PartName="/ppt/tags/tag869.xml" ContentType="application/vnd.openxmlformats-officedocument.presentationml.tags+xml"/>
  <Override PartName="/ppt/tags/tag1217.xml" ContentType="application/vnd.openxmlformats-officedocument.presentationml.tags+xml"/>
  <Override PartName="/ppt/tags/tag1403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63.xml" ContentType="application/vnd.openxmlformats-officedocument.presentationml.tags+xml"/>
  <Override PartName="/ppt/tags/tag894.xml" ContentType="application/vnd.openxmlformats-officedocument.presentationml.tags+xml"/>
  <Override PartName="/ppt/tags/tag910.xml" ContentType="application/vnd.openxmlformats-officedocument.presentationml.tags+xml"/>
  <Override PartName="/ppt/tags/tag1056.xml" ContentType="application/vnd.openxmlformats-officedocument.presentationml.tags+xml"/>
  <Override PartName="/ppt/tags/tag1242.xml" ContentType="application/vnd.openxmlformats-officedocument.presentationml.tags+xml"/>
  <Override PartName="/ppt/tags/tag1387.xml" ContentType="application/vnd.openxmlformats-officedocument.presentationml.tags+xml"/>
  <Override PartName="/ppt/tags/tag308.xml" ContentType="application/vnd.openxmlformats-officedocument.presentationml.tags+xml"/>
  <Override PartName="/ppt/tags/tag639.xml" ContentType="application/vnd.openxmlformats-officedocument.presentationml.tags+xml"/>
  <Override PartName="/ppt/tags/tag1081.xml" ContentType="application/vnd.openxmlformats-officedocument.presentationml.tags+xml"/>
  <Override PartName="/ppt/tags/tag1318.xml" ContentType="application/vnd.openxmlformats-officedocument.presentationml.tags+xml"/>
  <Override PartName="/ppt/tags/tag147.xml" ContentType="application/vnd.openxmlformats-officedocument.presentationml.tags+xml"/>
  <Override PartName="/ppt/tags/tag478.xml" ContentType="application/vnd.openxmlformats-officedocument.presentationml.tags+xml"/>
  <Override PartName="/ppt/tags/tag825.xml" ContentType="application/vnd.openxmlformats-officedocument.presentationml.tags+xml"/>
  <Override PartName="/ppt/tags/tag1157.xml" ContentType="application/vnd.openxmlformats-officedocument.presentationml.tags+xml"/>
  <Override PartName="/ppt/tags/tag1504.xml" ContentType="application/vnd.openxmlformats-officedocument.presentationml.tags+xml"/>
  <Override PartName="/ppt/tags/tag32.xml" ContentType="application/vnd.openxmlformats-officedocument.presentationml.tags+xml"/>
  <Override PartName="/ppt/tags/tag333.xml" ContentType="application/vnd.openxmlformats-officedocument.presentationml.tags+xml"/>
  <Override PartName="/ppt/tags/tag664.xml" ContentType="application/vnd.openxmlformats-officedocument.presentationml.tags+xml"/>
  <Override PartName="/ppt/tags/tag850.xml" ContentType="application/vnd.openxmlformats-officedocument.presentationml.tags+xml"/>
  <Override PartName="/ppt/tags/tag995.xml" ContentType="application/vnd.openxmlformats-officedocument.presentationml.tags+xml"/>
  <Override PartName="/ppt/tags/tag1012.xml" ContentType="application/vnd.openxmlformats-officedocument.presentationml.tags+xml"/>
  <Override PartName="/ppt/tags/tag1343.xml" ContentType="application/vnd.openxmlformats-officedocument.presentationml.tags+xml"/>
  <Override PartName="/ppt/tags/tag1488.xml" ContentType="application/vnd.openxmlformats-officedocument.presentationml.tags+xml"/>
  <Override PartName="/ppt/tags/tag172.xml" ContentType="application/vnd.openxmlformats-officedocument.presentationml.tags+xml"/>
  <Override PartName="/ppt/tags/tag409.xml" ContentType="application/vnd.openxmlformats-officedocument.presentationml.tags+xml"/>
  <Override PartName="/ppt/tags/tag1182.xml" ContentType="application/vnd.openxmlformats-officedocument.presentationml.tags+xml"/>
  <Override PartName="/ppt/tags/tag1419.xml" ContentType="application/vnd.openxmlformats-officedocument.presentationml.tags+xml"/>
  <Override PartName="/ppt/tags/tag103.xml" ContentType="application/vnd.openxmlformats-officedocument.presentationml.tags+xml"/>
  <Override PartName="/ppt/tags/tag248.xml" ContentType="application/vnd.openxmlformats-officedocument.presentationml.tags+xml"/>
  <Override PartName="/ppt/tags/tag434.xml" ContentType="application/vnd.openxmlformats-officedocument.presentationml.tags+xml"/>
  <Override PartName="/ppt/tags/tag579.xml" ContentType="application/vnd.openxmlformats-officedocument.presentationml.tags+xml"/>
  <Override PartName="/ppt/tags/tag926.xml" ContentType="application/vnd.openxmlformats-officedocument.presentationml.tags+xml"/>
  <Override PartName="/ppt/tags/tag1113.xml" ContentType="application/vnd.openxmlformats-officedocument.presentationml.tags+xml"/>
  <Override PartName="/ppt/tags/tag1258.xml" ContentType="application/vnd.openxmlformats-officedocument.presentationml.tags+xml"/>
  <Override PartName="/ppt/tags/tag273.xml" ContentType="application/vnd.openxmlformats-officedocument.presentationml.tags+xml"/>
  <Override PartName="/ppt/tags/tag620.xml" ContentType="application/vnd.openxmlformats-officedocument.presentationml.tags+xml"/>
  <Override PartName="/ppt/tags/tag765.xml" ContentType="application/vnd.openxmlformats-officedocument.presentationml.tags+xml"/>
  <Override PartName="/ppt/tags/tag951.xml" ContentType="application/vnd.openxmlformats-officedocument.presentationml.tags+xml"/>
  <Override PartName="/ppt/tags/tag1097.xml" ContentType="application/vnd.openxmlformats-officedocument.presentationml.tags+xml"/>
  <Override PartName="/ppt/tags/tag1444.xml" ContentType="application/vnd.openxmlformats-officedocument.presentationml.tags+xml"/>
  <Override PartName="/ppt/tags/tag790.xml" ContentType="application/vnd.openxmlformats-officedocument.presentationml.tags+xml"/>
  <Override PartName="/ppt/tags/tag1283.xml" ContentType="application/vnd.openxmlformats-officedocument.presentationml.tags+xml"/>
  <Override PartName="/ppt/tags/tag48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349.xml" ContentType="application/vnd.openxmlformats-officedocument.presentationml.tags+xml"/>
  <Override PartName="/ppt/tags/tag535.xml" ContentType="application/vnd.openxmlformats-officedocument.presentationml.tags+xml"/>
  <Override PartName="/ppt/tags/tag866.xml" ContentType="application/vnd.openxmlformats-officedocument.presentationml.tags+xml"/>
  <Override PartName="/ppt/tags/tag1028.xml" ContentType="application/vnd.openxmlformats-officedocument.presentationml.tags+xml"/>
  <Override PartName="/ppt/tags/tag1214.xml" ContentType="application/vnd.openxmlformats-officedocument.presentationml.tags+xml"/>
  <Override PartName="/ppt/tags/tag1359.xml" ContentType="application/vnd.openxmlformats-officedocument.presentationml.tags+xml"/>
  <Override PartName="/ppt/tags/tag73.xml" ContentType="application/vnd.openxmlformats-officedocument.presentationml.tags+xml"/>
  <Override PartName="/ppt/tags/tag374.xml" ContentType="application/vnd.openxmlformats-officedocument.presentationml.tags+xml"/>
  <Override PartName="/ppt/tags/tag721.xml" ContentType="application/vnd.openxmlformats-officedocument.presentationml.tags+xml"/>
  <Override PartName="/ppt/tags/tag1053.xml" ContentType="application/vnd.openxmlformats-officedocument.presentationml.tags+xml"/>
  <Override PartName="/ppt/tags/tag1198.xml" ContentType="application/vnd.openxmlformats-officedocument.presentationml.tags+xml"/>
  <Override PartName="/ppt/tags/tag1384.xml" ContentType="application/vnd.openxmlformats-officedocument.presentationml.tags+xml"/>
  <Override PartName="/ppt/tags/tag1400.xml" ContentType="application/vnd.openxmlformats-officedocument.presentationml.tags+xml"/>
  <Override PartName="/ppt/tags/tag119.xml" ContentType="application/vnd.openxmlformats-officedocument.presentationml.tags+xml"/>
  <Override PartName="/ppt/tags/tag560.xml" ContentType="application/vnd.openxmlformats-officedocument.presentationml.tags+xml"/>
  <Override PartName="/ppt/tags/tag891.xml" ContentType="application/vnd.openxmlformats-officedocument.presentationml.tags+xml"/>
  <Override PartName="/ppt/tags/tag1129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636.xml" ContentType="application/vnd.openxmlformats-officedocument.presentationml.tags+xml"/>
  <Override PartName="/ppt/tags/tag822.xml" ContentType="application/vnd.openxmlformats-officedocument.presentationml.tags+xml"/>
  <Override PartName="/ppt/tags/tag967.xml" ContentType="application/vnd.openxmlformats-officedocument.presentationml.tags+xml"/>
  <Override PartName="/ppt/tags/tag1299.xml" ContentType="application/vnd.openxmlformats-officedocument.presentationml.tags+xml"/>
  <Override PartName="/ppt/tags/tag1315.xml" ContentType="application/vnd.openxmlformats-officedocument.presentationml.tags+xml"/>
  <Override PartName="/ppt/tags/tag1501.xml" ContentType="application/vnd.openxmlformats-officedocument.presentationml.tags+xml"/>
  <Override PartName="/ppt/tags/tag144.xml" ContentType="application/vnd.openxmlformats-officedocument.presentationml.tags+xml"/>
  <Override PartName="/ppt/tags/tag330.xml" ContentType="application/vnd.openxmlformats-officedocument.presentationml.tags+xml"/>
  <Override PartName="/ppt/tags/tag475.xml" ContentType="application/vnd.openxmlformats-officedocument.presentationml.tags+xml"/>
  <Override PartName="/ppt/tags/tag661.xml" ContentType="application/vnd.openxmlformats-officedocument.presentationml.tags+xml"/>
  <Override PartName="/ppt/tags/tag992.xml" ContentType="application/vnd.openxmlformats-officedocument.presentationml.tags+xml"/>
  <Override PartName="/ppt/tags/tag1154.xml" ContentType="application/vnd.openxmlformats-officedocument.presentationml.tags+xml"/>
  <Override PartName="/ppt/tags/tag1340.xml" ContentType="application/vnd.openxmlformats-officedocument.presentationml.tags+xml"/>
  <Override PartName="/ppt/tags/tag1485.xml" ContentType="application/vnd.openxmlformats-officedocument.presentationml.tags+xml"/>
  <Override PartName="/ppt/tags/tag406.xml" ContentType="application/vnd.openxmlformats-officedocument.presentationml.tags+xml"/>
  <Override PartName="/ppt/tags/tag737.xml" ContentType="application/vnd.openxmlformats-officedocument.presentationml.tags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576.xml" ContentType="application/vnd.openxmlformats-officedocument.presentationml.tags+xml"/>
  <Override PartName="/ppt/tags/tag923.xml" ContentType="application/vnd.openxmlformats-officedocument.presentationml.tags+xml"/>
  <Override PartName="/ppt/tags/tag1069.xml" ContentType="application/vnd.openxmlformats-officedocument.presentationml.tags+xml"/>
  <Override PartName="/ppt/tags/tag1416.xml" ContentType="application/vnd.openxmlformats-officedocument.presentationml.tags+xml"/>
  <Override PartName="/ppt/tags/tag100.xml" ContentType="application/vnd.openxmlformats-officedocument.presentationml.tags+xml"/>
  <Override PartName="/ppt/tags/tag431.xml" ContentType="application/vnd.openxmlformats-officedocument.presentationml.tags+xml"/>
  <Override PartName="/ppt/tags/tag762.xml" ContentType="application/vnd.openxmlformats-officedocument.presentationml.tags+xml"/>
  <Override PartName="/ppt/tags/tag1094.xml" ContentType="application/vnd.openxmlformats-officedocument.presentationml.tags+xml"/>
  <Override PartName="/ppt/tags/tag1110.xml" ContentType="application/vnd.openxmlformats-officedocument.presentationml.tags+xml"/>
  <Override PartName="/ppt/tags/tag1255.xml" ContentType="application/vnd.openxmlformats-officedocument.presentationml.tags+xml"/>
  <Override PartName="/ppt/tags/tag1441.xml" ContentType="application/vnd.openxmlformats-officedocument.presentationml.tags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tags/tag838.xml" ContentType="application/vnd.openxmlformats-officedocument.presentationml.tags+xml"/>
  <Override PartName="/ppt/tags/tag1280.xml" ContentType="application/vnd.openxmlformats-officedocument.presentationml.tags+xml"/>
  <Override PartName="/ppt/tags/tag1517.xml" ContentType="application/vnd.openxmlformats-officedocument.presentationml.tags+xml"/>
  <Override PartName="/ppt/tags/tag45.xml" ContentType="application/vnd.openxmlformats-officedocument.presentationml.tags+xml"/>
  <Override PartName="/ppt/tags/tag201.xml" ContentType="application/vnd.openxmlformats-officedocument.presentationml.tags+xml"/>
  <Override PartName="/ppt/tags/tag346.xml" ContentType="application/vnd.openxmlformats-officedocument.presentationml.tags+xml"/>
  <Override PartName="/ppt/tags/tag532.xml" ContentType="application/vnd.openxmlformats-officedocument.presentationml.tags+xml"/>
  <Override PartName="/ppt/tags/tag677.xml" ContentType="application/vnd.openxmlformats-officedocument.presentationml.tags+xml"/>
  <Override PartName="/ppt/tags/tag1025.xml" ContentType="application/vnd.openxmlformats-officedocument.presentationml.tags+xml"/>
  <Override PartName="/ppt/tags/tag1356.xml" ContentType="application/vnd.openxmlformats-officedocument.presentationml.tags+xml"/>
  <Override PartName="/ppt/tags/tag185.xml" ContentType="application/vnd.openxmlformats-officedocument.presentationml.tags+xml"/>
  <Override PartName="/ppt/tags/tag371.xml" ContentType="application/vnd.openxmlformats-officedocument.presentationml.tags+xml"/>
  <Override PartName="/ppt/tags/tag863.xml" ContentType="application/vnd.openxmlformats-officedocument.presentationml.tags+xml"/>
  <Override PartName="/ppt/tags/tag1195.xml" ContentType="application/vnd.openxmlformats-officedocument.presentationml.tags+xml"/>
  <Override PartName="/ppt/tags/tag1211.xml" ContentType="application/vnd.openxmlformats-officedocument.presentationml.tags+xml"/>
  <Override PartName="/ppt/tags/tag1542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608.xml" ContentType="application/vnd.openxmlformats-officedocument.presentationml.tags+xml"/>
  <Override PartName="/ppt/tags/tag939.xml" ContentType="application/vnd.openxmlformats-officedocument.presentationml.tags+xml"/>
  <Override PartName="/ppt/tags/tag1050.xml" ContentType="application/vnd.openxmlformats-officedocument.presentationml.tags+xml"/>
  <Override PartName="/ppt/tags/tag1381.xml" ContentType="application/vnd.openxmlformats-officedocument.presentationml.tags+xml"/>
  <Override PartName="/ppt/tags/tag302.xml" ContentType="application/vnd.openxmlformats-officedocument.presentationml.tags+xml"/>
  <Override PartName="/ppt/tags/tag447.xml" ContentType="application/vnd.openxmlformats-officedocument.presentationml.tags+xml"/>
  <Override PartName="/ppt/tags/tag633.xml" ContentType="application/vnd.openxmlformats-officedocument.presentationml.tags+xml"/>
  <Override PartName="/ppt/tags/tag778.xml" ContentType="application/vnd.openxmlformats-officedocument.presentationml.tags+xml"/>
  <Override PartName="/ppt/tags/tag964.xml" ContentType="application/vnd.openxmlformats-officedocument.presentationml.tags+xml"/>
  <Override PartName="/ppt/tags/tag1126.xml" ContentType="application/vnd.openxmlformats-officedocument.presentationml.tags+xml"/>
  <Override PartName="/ppt/tags/tag1312.xml" ContentType="application/vnd.openxmlformats-officedocument.presentationml.tags+xml"/>
  <Override PartName="/ppt/tags/tag1457.xml" ContentType="application/vnd.openxmlformats-officedocument.presentationml.tags+xml"/>
  <Override PartName="/ppt/tags/tag141.xml" ContentType="application/vnd.openxmlformats-officedocument.presentationml.tags+xml"/>
  <Override PartName="/ppt/tags/tag286.xml" ContentType="application/vnd.openxmlformats-officedocument.presentationml.tags+xml"/>
  <Override PartName="/ppt/tags/tag472.xml" ContentType="application/vnd.openxmlformats-officedocument.presentationml.tags+xml"/>
  <Override PartName="/ppt/tags/tag709.xml" ContentType="application/vnd.openxmlformats-officedocument.presentationml.tags+xml"/>
  <Override PartName="/ppt/tags/tag1151.xml" ContentType="application/vnd.openxmlformats-officedocument.presentationml.tags+xml"/>
  <Override PartName="/ppt/tags/tag1296.xml" ContentType="application/vnd.openxmlformats-officedocument.presentationml.tags+xml"/>
  <Override PartName="/ppt/tags/tag1482.xml" ContentType="application/vnd.openxmlformats-officedocument.presentationml.tags+xml"/>
  <Override PartName="/ppt/tags/tag217.xml" ContentType="application/vnd.openxmlformats-officedocument.presentationml.tags+xml"/>
  <Override PartName="/ppt/tags/tag548.xml" ContentType="application/vnd.openxmlformats-officedocument.presentationml.tags+xml"/>
  <Override PartName="/ppt/tags/tag1227.xml" ContentType="application/vnd.openxmlformats-officedocument.presentationml.tags+xml"/>
  <Override PartName="/ppt/tags/tag86.xml" ContentType="application/vnd.openxmlformats-officedocument.presentationml.tags+xml"/>
  <Override PartName="/ppt/tags/tag387.xml" ContentType="application/vnd.openxmlformats-officedocument.presentationml.tags+xml"/>
  <Override PartName="/ppt/tags/tag403.xml" ContentType="application/vnd.openxmlformats-officedocument.presentationml.tags+xml"/>
  <Override PartName="/ppt/tags/tag734.xml" ContentType="application/vnd.openxmlformats-officedocument.presentationml.tags+xml"/>
  <Override PartName="/ppt/tags/tag879.xml" ContentType="application/vnd.openxmlformats-officedocument.presentationml.tags+xml"/>
  <Override PartName="/ppt/tags/tag920.xml" ContentType="application/vnd.openxmlformats-officedocument.presentationml.tags+xml"/>
  <Override PartName="/ppt/tags/tag1066.xml" ContentType="application/vnd.openxmlformats-officedocument.presentationml.tags+xml"/>
  <Override PartName="/ppt/tags/tag1413.xml" ContentType="application/vnd.openxmlformats-officedocument.presentationml.tags+xml"/>
  <Override PartName="/ppt/tags/tag242.xml" ContentType="application/vnd.openxmlformats-officedocument.presentationml.tags+xml"/>
  <Override PartName="/ppt/tags/tag573.xml" ContentType="application/vnd.openxmlformats-officedocument.presentationml.tags+xml"/>
  <Override PartName="/ppt/tags/tag1252.xml" ContentType="application/vnd.openxmlformats-officedocument.presentationml.tags+xml"/>
  <Override PartName="/ppt/tags/tag1397.xml" ContentType="application/vnd.openxmlformats-officedocument.presentationml.tags+xml"/>
  <Override PartName="/ppt/tags/tag17.xml" ContentType="application/vnd.openxmlformats-officedocument.presentationml.tags+xml"/>
  <Override PartName="/ppt/tags/tag318.xml" ContentType="application/vnd.openxmlformats-officedocument.presentationml.tags+xml"/>
  <Override PartName="/ppt/tags/tag504.xml" ContentType="application/vnd.openxmlformats-officedocument.presentationml.tags+xml"/>
  <Override PartName="/ppt/tags/tag649.xml" ContentType="application/vnd.openxmlformats-officedocument.presentationml.tags+xml"/>
  <Override PartName="/ppt/tags/tag1091.xml" ContentType="application/vnd.openxmlformats-officedocument.presentationml.tags+xml"/>
  <Override PartName="/ppt/tags/tag1328.xml" ContentType="application/vnd.openxmlformats-officedocument.presentationml.tags+xml"/>
  <Override PartName="/ppt/tags/tag157.xml" ContentType="application/vnd.openxmlformats-officedocument.presentationml.tags+xml"/>
  <Override PartName="/ppt/tags/tag343.xml" ContentType="application/vnd.openxmlformats-officedocument.presentationml.tags+xml"/>
  <Override PartName="/ppt/tags/tag488.xml" ContentType="application/vnd.openxmlformats-officedocument.presentationml.tags+xml"/>
  <Override PartName="/ppt/tags/tag835.xml" ContentType="application/vnd.openxmlformats-officedocument.presentationml.tags+xml"/>
  <Override PartName="/ppt/tags/tag1022.xml" ContentType="application/vnd.openxmlformats-officedocument.presentationml.tags+xml"/>
  <Override PartName="/ppt/tags/tag1167.xml" ContentType="application/vnd.openxmlformats-officedocument.presentationml.tags+xml"/>
  <Override PartName="/ppt/tags/tag1498.xml" ContentType="application/vnd.openxmlformats-officedocument.presentationml.tags+xml"/>
  <Override PartName="/ppt/tags/tag1514.xml" ContentType="application/vnd.openxmlformats-officedocument.presentationml.tags+xml"/>
  <Override PartName="/ppt/tags/tag42.xml" ContentType="application/vnd.openxmlformats-officedocument.presentationml.tags+xml"/>
  <Override PartName="/ppt/tags/tag182.xml" ContentType="application/vnd.openxmlformats-officedocument.presentationml.tags+xml"/>
  <Override PartName="/ppt/tags/tag674.xml" ContentType="application/vnd.openxmlformats-officedocument.presentationml.tags+xml"/>
  <Override PartName="/ppt/tags/tag860.xml" ContentType="application/vnd.openxmlformats-officedocument.presentationml.tags+xml"/>
  <Override PartName="/ppt/tags/tag1353.xml" ContentType="application/vnd.openxmlformats-officedocument.presentationml.tags+xml"/>
  <Override PartName="/ppt/tags/tag419.xml" ContentType="application/vnd.openxmlformats-officedocument.presentationml.tags+xml"/>
  <Override PartName="/ppt/tags/tag605.xml" ContentType="application/vnd.openxmlformats-officedocument.presentationml.tags+xml"/>
  <Override PartName="/ppt/tags/tag936.xml" ContentType="application/vnd.openxmlformats-officedocument.presentationml.tags+xml"/>
  <Override PartName="/ppt/tags/tag1192.xml" ContentType="application/vnd.openxmlformats-officedocument.presentationml.tags+xml"/>
  <Override PartName="/ppt/tags/tag1429.xml" ContentType="application/vnd.openxmlformats-officedocument.presentationml.tags+xml"/>
  <Override PartName="/ppt/tags/tag113.xml" ContentType="application/vnd.openxmlformats-officedocument.presentationml.tags+xml"/>
  <Override PartName="/ppt/tags/tag258.xml" ContentType="application/vnd.openxmlformats-officedocument.presentationml.tags+xml"/>
  <Override PartName="/ppt/tags/tag444.xml" ContentType="application/vnd.openxmlformats-officedocument.presentationml.tags+xml"/>
  <Override PartName="/ppt/tags/tag589.xml" ContentType="application/vnd.openxmlformats-officedocument.presentationml.tags+xml"/>
  <Override PartName="/ppt/tags/tag775.xml" ContentType="application/vnd.openxmlformats-officedocument.presentationml.tags+xml"/>
  <Override PartName="/ppt/tags/tag1123.xml" ContentType="application/vnd.openxmlformats-officedocument.presentationml.tags+xml"/>
  <Override PartName="/ppt/tags/tag1268.xml" ContentType="application/vnd.openxmlformats-officedocument.presentationml.tags+xml"/>
  <Override PartName="/ppt/tags/tag1454.xml" ContentType="application/vnd.openxmlformats-officedocument.presentationml.tags+xml"/>
  <Override PartName="/ppt/tags/tag283.xml" ContentType="application/vnd.openxmlformats-officedocument.presentationml.tags+xml"/>
  <Override PartName="/ppt/tags/tag630.xml" ContentType="application/vnd.openxmlformats-officedocument.presentationml.tags+xml"/>
  <Override PartName="/ppt/tags/tag961.xml" ContentType="application/vnd.openxmlformats-officedocument.presentationml.tags+xml"/>
  <Override PartName="/ppt/tags/tag1293.xml" ContentType="application/vnd.openxmlformats-officedocument.presentationml.tags+xml"/>
  <Override PartName="/ppt/tags/tag58.xml" ContentType="application/vnd.openxmlformats-officedocument.presentationml.tags+xml"/>
  <Override PartName="/ppt/tags/tag359.xml" ContentType="application/vnd.openxmlformats-officedocument.presentationml.tags+xml"/>
  <Override PartName="/ppt/tags/tag706.xml" ContentType="application/vnd.openxmlformats-officedocument.presentationml.tags+xml"/>
  <Override PartName="/ppt/tags/tag1038.xml" ContentType="application/vnd.openxmlformats-officedocument.presentationml.tags+xml"/>
  <Override PartName="/ppt/tags/tag1369.xml" ContentType="application/vnd.openxmlformats-officedocument.presentationml.tags+xml"/>
  <Override PartName="/ppt/tags/tag198.xml" ContentType="application/vnd.openxmlformats-officedocument.presentationml.tags+xml"/>
  <Override PartName="/ppt/tags/tag214.xml" ContentType="application/vnd.openxmlformats-officedocument.presentationml.tags+xml"/>
  <Override PartName="/ppt/tags/tag400.xml" ContentType="application/vnd.openxmlformats-officedocument.presentationml.tags+xml"/>
  <Override PartName="/ppt/tags/tag545.xml" ContentType="application/vnd.openxmlformats-officedocument.presentationml.tags+xml"/>
  <Override PartName="/ppt/tags/tag731.xml" ContentType="application/vnd.openxmlformats-officedocument.presentationml.tags+xml"/>
  <Override PartName="/ppt/tags/tag876.xml" ContentType="application/vnd.openxmlformats-officedocument.presentationml.tags+xml"/>
  <Override PartName="/ppt/tags/tag1224.xml" ContentType="application/vnd.openxmlformats-officedocument.presentationml.tags+xml"/>
  <Override PartName="/ppt/tags/tag1410.xml" ContentType="application/vnd.openxmlformats-officedocument.presentationml.tags+xml"/>
  <Override PartName="/ppt/tags/tag83.xml" ContentType="application/vnd.openxmlformats-officedocument.presentationml.tags+xml"/>
  <Override PartName="/ppt/tags/tag384.xml" ContentType="application/vnd.openxmlformats-officedocument.presentationml.tags+xml"/>
  <Override PartName="/ppt/tags/tag570.xml" ContentType="application/vnd.openxmlformats-officedocument.presentationml.tags+xml"/>
  <Override PartName="/ppt/tags/tag807.xml" ContentType="application/vnd.openxmlformats-officedocument.presentationml.tags+xml"/>
  <Override PartName="/ppt/tags/tag1063.xml" ContentType="application/vnd.openxmlformats-officedocument.presentationml.tags+xml"/>
  <Override PartName="/ppt/tags/tag1394.xml" ContentType="application/vnd.openxmlformats-officedocument.presentationml.tags+xml"/>
  <Override PartName="/ppt/tags/tag14.xml" ContentType="application/vnd.openxmlformats-officedocument.presentationml.tags+xml"/>
  <Override PartName="/ppt/tags/tag129.xml" ContentType="application/vnd.openxmlformats-officedocument.presentationml.tags+xml"/>
  <Override PartName="/ppt/tags/tag315.xml" ContentType="application/vnd.openxmlformats-officedocument.presentationml.tags+xml"/>
  <Override PartName="/ppt/tags/tag646.xml" ContentType="application/vnd.openxmlformats-officedocument.presentationml.tags+xml"/>
  <Override PartName="/ppt/tags/tag1139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485.xml" ContentType="application/vnd.openxmlformats-officedocument.presentationml.tags+xml"/>
  <Override PartName="/ppt/tags/tag501.xml" ContentType="application/vnd.openxmlformats-officedocument.presentationml.tags+xml"/>
  <Override PartName="/ppt/tags/tag832.xml" ContentType="application/vnd.openxmlformats-officedocument.presentationml.tags+xml"/>
  <Override PartName="/ppt/tags/tag977.xml" ContentType="application/vnd.openxmlformats-officedocument.presentationml.tags+xml"/>
  <Override PartName="/ppt/tags/tag1325.xml" ContentType="application/vnd.openxmlformats-officedocument.presentationml.tags+xml"/>
  <Override PartName="/ppt/tags/tag1511.xml" ContentType="application/vnd.openxmlformats-officedocument.presentationml.tags+xml"/>
  <Override PartName="/ppt/tags/tag340.xml" ContentType="application/vnd.openxmlformats-officedocument.presentationml.tags+xml"/>
  <Override PartName="/ppt/tags/tag671.xml" ContentType="application/vnd.openxmlformats-officedocument.presentationml.tags+xml"/>
  <Override PartName="/ppt/tags/tag908.xml" ContentType="application/vnd.openxmlformats-officedocument.presentationml.tags+xml"/>
  <Override PartName="/ppt/tags/tag1164.xml" ContentType="application/vnd.openxmlformats-officedocument.presentationml.tags+xml"/>
  <Override PartName="/ppt/tags/tag1350.xml" ContentType="application/vnd.openxmlformats-officedocument.presentationml.tags+xml"/>
  <Override PartName="/ppt/tags/tag1495.xml" ContentType="application/vnd.openxmlformats-officedocument.presentationml.tags+xml"/>
  <Override PartName="/ppt/tags/tag416.xml" ContentType="application/vnd.openxmlformats-officedocument.presentationml.tags+xml"/>
  <Override PartName="/ppt/tags/tag747.xml" ContentType="application/vnd.openxmlformats-officedocument.presentationml.tags+xml"/>
  <Override PartName="/ppt/tags/tag1426.xml" ContentType="application/vnd.openxmlformats-officedocument.presentationml.tags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255.xml" ContentType="application/vnd.openxmlformats-officedocument.presentationml.tags+xml"/>
  <Override PartName="/ppt/tags/tag586.xml" ContentType="application/vnd.openxmlformats-officedocument.presentationml.tags+xml"/>
  <Override PartName="/ppt/tags/tag602.xml" ContentType="application/vnd.openxmlformats-officedocument.presentationml.tags+xml"/>
  <Override PartName="/ppt/tags/tag933.xml" ContentType="application/vnd.openxmlformats-officedocument.presentationml.tags+xml"/>
  <Override PartName="/ppt/tags/tag1079.xml" ContentType="application/vnd.openxmlformats-officedocument.presentationml.tags+xml"/>
  <Override PartName="/ppt/tags/tag1265.xml" ContentType="application/vnd.openxmlformats-officedocument.presentationml.tags+xml"/>
  <Override PartName="/ppt/tags/tag280.xml" ContentType="application/vnd.openxmlformats-officedocument.presentationml.tags+xml"/>
  <Override PartName="/ppt/tags/tag441.xml" ContentType="application/vnd.openxmlformats-officedocument.presentationml.tags+xml"/>
  <Override PartName="/ppt/tags/tag772.xml" ContentType="application/vnd.openxmlformats-officedocument.presentationml.tags+xml"/>
  <Override PartName="/ppt/tags/tag1120.xml" ContentType="application/vnd.openxmlformats-officedocument.presentationml.tags+xml"/>
  <Override PartName="/ppt/tags/tag1451.xml" ContentType="application/vnd.openxmlformats-officedocument.presentationml.tags+xml"/>
  <Override PartName="/ppt/tags/tag517.xml" ContentType="application/vnd.openxmlformats-officedocument.presentationml.tags+xml"/>
  <Override PartName="/ppt/tags/tag703.xml" ContentType="application/vnd.openxmlformats-officedocument.presentationml.tags+xml"/>
  <Override PartName="/ppt/tags/tag848.xml" ContentType="application/vnd.openxmlformats-officedocument.presentationml.tags+xml"/>
  <Override PartName="/ppt/tags/tag1290.xml" ContentType="application/vnd.openxmlformats-officedocument.presentationml.tags+xml"/>
  <Override PartName="/ppt/tags/tag1527.xml" ContentType="application/vnd.openxmlformats-officedocument.presentationml.tags+xml"/>
  <Override PartName="/ppt/tags/tag55.xml" ContentType="application/vnd.openxmlformats-officedocument.presentationml.tags+xml"/>
  <Override PartName="/ppt/tags/tag211.xml" ContentType="application/vnd.openxmlformats-officedocument.presentationml.tags+xml"/>
  <Override PartName="/ppt/tags/tag356.xml" ContentType="application/vnd.openxmlformats-officedocument.presentationml.tags+xml"/>
  <Override PartName="/ppt/tags/tag542.xml" ContentType="application/vnd.openxmlformats-officedocument.presentationml.tags+xml"/>
  <Override PartName="/ppt/tags/tag687.xml" ContentType="application/vnd.openxmlformats-officedocument.presentationml.tags+xml"/>
  <Override PartName="/ppt/tags/tag873.xml" ContentType="application/vnd.openxmlformats-officedocument.presentationml.tags+xml"/>
  <Override PartName="/ppt/tags/tag1035.xml" ContentType="application/vnd.openxmlformats-officedocument.presentationml.tags+xml"/>
  <Override PartName="/ppt/tags/tag1221.xml" ContentType="application/vnd.openxmlformats-officedocument.presentationml.tags+xml"/>
  <Override PartName="/ppt/tags/tag1366.xml" ContentType="application/vnd.openxmlformats-officedocument.presentationml.tags+xml"/>
  <Override PartName="/ppt/tags/tag80.xml" ContentType="application/vnd.openxmlformats-officedocument.presentationml.tags+xml"/>
  <Override PartName="/ppt/tags/tag195.xml" ContentType="application/vnd.openxmlformats-officedocument.presentationml.tags+xml"/>
  <Override PartName="/ppt/tags/tag381.xml" ContentType="application/vnd.openxmlformats-officedocument.presentationml.tags+xml"/>
  <Override PartName="/ppt/tags/tag618.xml" ContentType="application/vnd.openxmlformats-officedocument.presentationml.tags+xml"/>
  <Override PartName="/ppt/tags/tag1060.xml" ContentType="application/vnd.openxmlformats-officedocument.presentationml.tags+xml"/>
  <Override PartName="/ppt/tags/tag1391.xml" ContentType="application/vnd.openxmlformats-officedocument.presentationml.tags+xml"/>
  <Override PartName="/ppt/tags/tag126.xml" ContentType="application/vnd.openxmlformats-officedocument.presentationml.tags+xml"/>
  <Override PartName="/ppt/tags/tag457.xml" ContentType="application/vnd.openxmlformats-officedocument.presentationml.tags+xml"/>
  <Override PartName="/ppt/tags/tag804.xml" ContentType="application/vnd.openxmlformats-officedocument.presentationml.tags+xml"/>
  <Override PartName="/ppt/tags/tag949.xml" ContentType="application/vnd.openxmlformats-officedocument.presentationml.tags+xml"/>
  <Override PartName="/ppt/tags/tag1136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96.xml" ContentType="application/vnd.openxmlformats-officedocument.presentationml.tags+xml"/>
  <Override PartName="/ppt/tags/tag312.xml" ContentType="application/vnd.openxmlformats-officedocument.presentationml.tags+xml"/>
  <Override PartName="/ppt/tags/tag643.xml" ContentType="application/vnd.openxmlformats-officedocument.presentationml.tags+xml"/>
  <Override PartName="/ppt/tags/tag788.xml" ContentType="application/vnd.openxmlformats-officedocument.presentationml.tags+xml"/>
  <Override PartName="/ppt/tags/tag974.xml" ContentType="application/vnd.openxmlformats-officedocument.presentationml.tags+xml"/>
  <Override PartName="/ppt/tags/tag1322.xml" ContentType="application/vnd.openxmlformats-officedocument.presentationml.tags+xml"/>
  <Override PartName="/ppt/tags/tag1467.xml" ContentType="application/vnd.openxmlformats-officedocument.presentationml.tags+xml"/>
  <Override PartName="/ppt/tags/tag151.xml" ContentType="application/vnd.openxmlformats-officedocument.presentationml.tags+xml"/>
  <Override PartName="/ppt/tags/tag482.xml" ContentType="application/vnd.openxmlformats-officedocument.presentationml.tags+xml"/>
  <Override PartName="/ppt/tags/tag719.xml" ContentType="application/vnd.openxmlformats-officedocument.presentationml.tags+xml"/>
  <Override PartName="/ppt/tags/tag1161.xml" ContentType="application/vnd.openxmlformats-officedocument.presentationml.tags+xml"/>
  <Override PartName="/ppt/tags/tag1492.xml" ContentType="application/vnd.openxmlformats-officedocument.presentationml.tags+xml"/>
  <Override PartName="/ppt/tags/tag227.xml" ContentType="application/vnd.openxmlformats-officedocument.presentationml.tags+xml"/>
  <Override PartName="/ppt/tags/tag413.xml" ContentType="application/vnd.openxmlformats-officedocument.presentationml.tags+xml"/>
  <Override PartName="/ppt/tags/tag558.xml" ContentType="application/vnd.openxmlformats-officedocument.presentationml.tags+xml"/>
  <Override PartName="/ppt/tags/tag889.xml" ContentType="application/vnd.openxmlformats-officedocument.presentationml.tags+xml"/>
  <Override PartName="/ppt/tags/tag905.xml" ContentType="application/vnd.openxmlformats-officedocument.presentationml.tags+xml"/>
  <Override PartName="/ppt/tags/tag1237.xml" ContentType="application/vnd.openxmlformats-officedocument.presentationml.tags+xml"/>
  <Override PartName="/ppt/tags/tag96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tags/tag744.xml" ContentType="application/vnd.openxmlformats-officedocument.presentationml.tags+xml"/>
  <Override PartName="/ppt/tags/tag930.xml" ContentType="application/vnd.openxmlformats-officedocument.presentationml.tags+xml"/>
  <Override PartName="/ppt/tags/tag1076.xml" ContentType="application/vnd.openxmlformats-officedocument.presentationml.tags+xml"/>
  <Override PartName="/ppt/tags/tag1423.xml" ContentType="application/vnd.openxmlformats-officedocument.presentationml.tags+xml"/>
  <Override PartName="/ppt/tags/tag583.xml" ContentType="application/vnd.openxmlformats-officedocument.presentationml.tags+xml"/>
  <Override PartName="/ppt/tags/tag1262.xml" ContentType="application/vnd.openxmlformats-officedocument.presentationml.tags+xml"/>
  <Override PartName="/ppt/tags/tag27.xml" ContentType="application/vnd.openxmlformats-officedocument.presentationml.tags+xml"/>
  <Override PartName="/ppt/tags/tag328.xml" ContentType="application/vnd.openxmlformats-officedocument.presentationml.tags+xml"/>
  <Override PartName="/ppt/tags/tag514.xml" ContentType="application/vnd.openxmlformats-officedocument.presentationml.tags+xml"/>
  <Override PartName="/ppt/tags/tag659.xml" ContentType="application/vnd.openxmlformats-officedocument.presentationml.tags+xml"/>
  <Override PartName="/ppt/tags/tag845.xml" ContentType="application/vnd.openxmlformats-officedocument.presentationml.tags+xml"/>
  <Override PartName="/ppt/tags/tag1007.xml" ContentType="application/vnd.openxmlformats-officedocument.presentationml.tags+xml"/>
  <Override PartName="/ppt/tags/tag1338.xml" ContentType="application/vnd.openxmlformats-officedocument.presentationml.tags+xml"/>
  <Override PartName="/ppt/tags/tag1524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53.xml" ContentType="application/vnd.openxmlformats-officedocument.presentationml.tags+xml"/>
  <Override PartName="/ppt/tags/tag498.xml" ContentType="application/vnd.openxmlformats-officedocument.presentationml.tags+xml"/>
  <Override PartName="/ppt/tags/tag684.xml" ContentType="application/vnd.openxmlformats-officedocument.presentationml.tags+xml"/>
  <Override PartName="/ppt/tags/tag700.xml" ContentType="application/vnd.openxmlformats-officedocument.presentationml.tags+xml"/>
  <Override PartName="/ppt/tags/tag1032.xml" ContentType="application/vnd.openxmlformats-officedocument.presentationml.tags+xml"/>
  <Override PartName="/ppt/tags/tag1177.xml" ContentType="application/vnd.openxmlformats-officedocument.presentationml.tags+xml"/>
  <Override PartName="/ppt/tags/tag1363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870.xml" ContentType="application/vnd.openxmlformats-officedocument.presentationml.tags+xml"/>
  <Override PartName="/ppt/tags/tag1108.xml" ContentType="application/vnd.openxmlformats-officedocument.presentationml.tags+xml"/>
  <Override PartName="/ppt/tags/tag268.xml" ContentType="application/vnd.openxmlformats-officedocument.presentationml.tags+xml"/>
  <Override PartName="/ppt/tags/tag599.xml" ContentType="application/vnd.openxmlformats-officedocument.presentationml.tags+xml"/>
  <Override PartName="/ppt/tags/tag615.xml" ContentType="application/vnd.openxmlformats-officedocument.presentationml.tags+xml"/>
  <Override PartName="/ppt/tags/tag801.xml" ContentType="application/vnd.openxmlformats-officedocument.presentationml.tags+xml"/>
  <Override PartName="/ppt/tags/tag946.xml" ContentType="application/vnd.openxmlformats-officedocument.presentationml.tags+xml"/>
  <Override PartName="/ppt/tags/tag1439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tags/tag454.xml" ContentType="application/vnd.openxmlformats-officedocument.presentationml.tags+xml"/>
  <Override PartName="/ppt/tags/tag640.xml" ContentType="application/vnd.openxmlformats-officedocument.presentationml.tags+xml"/>
  <Override PartName="/ppt/tags/tag785.xml" ContentType="application/vnd.openxmlformats-officedocument.presentationml.tags+xml"/>
  <Override PartName="/ppt/tags/tag1133.xml" ContentType="application/vnd.openxmlformats-officedocument.presentationml.tags+xml"/>
  <Override PartName="/ppt/tags/tag1278.xml" ContentType="application/vnd.openxmlformats-officedocument.presentationml.tags+xml"/>
  <Override PartName="/ppt/tags/tag1464.xml" ContentType="application/vnd.openxmlformats-officedocument.presentationml.tags+xml"/>
  <Override PartName="/ppt/tags/tag293.xml" ContentType="application/vnd.openxmlformats-officedocument.presentationml.tags+xml"/>
  <Override PartName="/ppt/tags/tag716.xml" ContentType="application/vnd.openxmlformats-officedocument.presentationml.tags+xml"/>
  <Override PartName="/ppt/tags/tag971.xml" ContentType="application/vnd.openxmlformats-officedocument.presentationml.tags+xml"/>
  <Override PartName="/ppt/tags/tag1209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369.xml" ContentType="application/vnd.openxmlformats-officedocument.presentationml.tags+xml"/>
  <Override PartName="/ppt/tags/tag555.xml" ContentType="application/vnd.openxmlformats-officedocument.presentationml.tags+xml"/>
  <Override PartName="/ppt/tags/tag902.xml" ContentType="application/vnd.openxmlformats-officedocument.presentationml.tags+xml"/>
  <Override PartName="/ppt/tags/tag1048.xml" ContentType="application/vnd.openxmlformats-officedocument.presentationml.tags+xml"/>
  <Override PartName="/ppt/tags/tag1379.xml" ContentType="application/vnd.openxmlformats-officedocument.presentationml.tags+xml"/>
  <Override PartName="/ppt/presentation.xml" ContentType="application/vnd.openxmlformats-officedocument.presentationml.presentation.main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ppt/tags/tag741.xml" ContentType="application/vnd.openxmlformats-officedocument.presentationml.tags+xml"/>
  <Override PartName="/ppt/tags/tag886.xml" ContentType="application/vnd.openxmlformats-officedocument.presentationml.tags+xml"/>
  <Override PartName="/ppt/tags/tag1234.xml" ContentType="application/vnd.openxmlformats-officedocument.presentationml.tags+xml"/>
  <Override PartName="/ppt/tags/tag1420.xml" ContentType="application/vnd.openxmlformats-officedocument.presentationml.tags+xml"/>
  <Override PartName="/docProps/app.xml" ContentType="application/vnd.openxmlformats-officedocument.extended-propertie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580.xml" ContentType="application/vnd.openxmlformats-officedocument.presentationml.tags+xml"/>
  <Override PartName="/ppt/tags/tag817.xml" ContentType="application/vnd.openxmlformats-officedocument.presentationml.tags+xml"/>
  <Override PartName="/ppt/tags/tag107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325.xml" ContentType="application/vnd.openxmlformats-officedocument.presentationml.tags+xml"/>
  <Override PartName="/ppt/tags/tag656.xml" ContentType="application/vnd.openxmlformats-officedocument.presentationml.tags+xml"/>
  <Override PartName="/ppt/tags/tag987.xml" ContentType="application/vnd.openxmlformats-officedocument.presentationml.tags+xml"/>
  <Override PartName="/ppt/tags/tag1004.xml" ContentType="application/vnd.openxmlformats-officedocument.presentationml.tags+xml"/>
  <Override PartName="/ppt/tags/tag1149.xml" ContentType="application/vnd.openxmlformats-officedocument.presentationml.tags+xml"/>
  <Override PartName="/ppt/tags/tag1335.xml" ContentType="application/vnd.openxmlformats-officedocument.presentationml.tags+xml"/>
  <Override PartName="/ppt/tags/tag164.xml" ContentType="application/vnd.openxmlformats-officedocument.presentationml.tags+xml"/>
  <Override PartName="/ppt/tags/tag495.xml" ContentType="application/vnd.openxmlformats-officedocument.presentationml.tags+xml"/>
  <Override PartName="/ppt/tags/tag511.xml" ContentType="application/vnd.openxmlformats-officedocument.presentationml.tags+xml"/>
  <Override PartName="/ppt/tags/tag842.xml" ContentType="application/vnd.openxmlformats-officedocument.presentationml.tags+xml"/>
  <Override PartName="/ppt/tags/tag1174.xml" ContentType="application/vnd.openxmlformats-officedocument.presentationml.tags+xml"/>
  <Override PartName="/ppt/tags/tag1521.xml" ContentType="application/vnd.openxmlformats-officedocument.presentationml.tags+xml"/>
  <Override PartName="/ppt/tags/tag350.xml" ContentType="application/vnd.openxmlformats-officedocument.presentationml.tags+xml"/>
  <Override PartName="/ppt/tags/tag681.xml" ContentType="application/vnd.openxmlformats-officedocument.presentationml.tags+xml"/>
  <Override PartName="/ppt/tags/tag918.xml" ContentType="application/vnd.openxmlformats-officedocument.presentationml.tags+xml"/>
  <Override PartName="/ppt/tags/tag1360.xml" ContentType="application/vnd.openxmlformats-officedocument.presentationml.tags+xml"/>
  <Override PartName="/ppt/tags/tag426.xml" ContentType="application/vnd.openxmlformats-officedocument.presentationml.tags+xml"/>
  <Override PartName="/ppt/tags/tag612.xml" ContentType="application/vnd.openxmlformats-officedocument.presentationml.tags+xml"/>
  <Override PartName="/ppt/tags/tag757.xml" ContentType="application/vnd.openxmlformats-officedocument.presentationml.tags+xml"/>
  <Override PartName="/ppt/tags/tag943.xml" ContentType="application/vnd.openxmlformats-officedocument.presentationml.tags+xml"/>
  <Override PartName="/ppt/tags/tag1089.xml" ContentType="application/vnd.openxmlformats-officedocument.presentationml.tags+xml"/>
  <Override PartName="/ppt/tags/tag1105.xml" ContentType="application/vnd.openxmlformats-officedocument.presentationml.tags+xml"/>
  <Override PartName="/ppt/tags/tag1436.xml" ContentType="application/vnd.openxmlformats-officedocument.presentationml.tags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65.xml" ContentType="application/vnd.openxmlformats-officedocument.presentationml.tags+xml"/>
  <Override PartName="/ppt/tags/tag451.xml" ContentType="application/vnd.openxmlformats-officedocument.presentationml.tags+xml"/>
  <Override PartName="/ppt/tags/tag596.xml" ContentType="application/vnd.openxmlformats-officedocument.presentationml.tags+xml"/>
  <Override PartName="/ppt/tags/tag782.xml" ContentType="application/vnd.openxmlformats-officedocument.presentationml.tags+xml"/>
  <Override PartName="/ppt/tags/tag1130.xml" ContentType="application/vnd.openxmlformats-officedocument.presentationml.tags+xml"/>
  <Override PartName="/ppt/tags/tag1275.xml" ContentType="application/vnd.openxmlformats-officedocument.presentationml.tags+xml"/>
  <Override PartName="/ppt/tags/tag1461.xml" ContentType="application/vnd.openxmlformats-officedocument.presentationml.tags+xml"/>
  <Override PartName="/ppt/slides/slide2.xml" ContentType="application/vnd.openxmlformats-officedocument.presentationml.slide+xml"/>
  <Override PartName="/ppt/tags/tag290.xml" ContentType="application/vnd.openxmlformats-officedocument.presentationml.tags+xml"/>
  <Override PartName="/ppt/tags/tag527.xml" ContentType="application/vnd.openxmlformats-officedocument.presentationml.tags+xml"/>
  <Override PartName="/ppt/tags/tag1206.xml" ContentType="application/vnd.openxmlformats-officedocument.presentationml.tags+xml"/>
  <Override PartName="/ppt/tags/tag366.xml" ContentType="application/vnd.openxmlformats-officedocument.presentationml.tags+xml"/>
  <Override PartName="/ppt/tags/tag713.xml" ContentType="application/vnd.openxmlformats-officedocument.presentationml.tags+xml"/>
  <Override PartName="/ppt/tags/tag858.xml" ContentType="application/vnd.openxmlformats-officedocument.presentationml.tags+xml"/>
  <Override PartName="/ppt/tags/tag1045.xml" ContentType="application/vnd.openxmlformats-officedocument.presentationml.tags+xml"/>
  <Override PartName="/ppt/tags/tag1537.xml" ContentType="application/vnd.openxmlformats-officedocument.presentationml.tags+xml"/>
  <Override PartName="/ppt/tags/tag65.xml" ContentType="application/vnd.openxmlformats-officedocument.presentationml.tags+xml"/>
  <Override PartName="/ppt/tags/tag221.xml" ContentType="application/vnd.openxmlformats-officedocument.presentationml.tags+xml"/>
  <Override PartName="/ppt/tags/tag552.xml" ContentType="application/vnd.openxmlformats-officedocument.presentationml.tags+xml"/>
  <Override PartName="/ppt/tags/tag697.xml" ContentType="application/vnd.openxmlformats-officedocument.presentationml.tags+xml"/>
  <Override PartName="/ppt/tags/tag883.xml" ContentType="application/vnd.openxmlformats-officedocument.presentationml.tags+xml"/>
  <Override PartName="/ppt/tags/tag1231.xml" ContentType="application/vnd.openxmlformats-officedocument.presentationml.tags+xml"/>
  <Override PartName="/ppt/tags/tag1376.xml" ContentType="application/vnd.openxmlformats-officedocument.presentationml.tags+xml"/>
  <Override PartName="/ppt/tags/tag90.xml" ContentType="application/vnd.openxmlformats-officedocument.presentationml.tags+xml"/>
  <Override PartName="/ppt/tags/tag391.xml" ContentType="application/vnd.openxmlformats-officedocument.presentationml.tags+xml"/>
  <Override PartName="/ppt/tags/tag628.xml" ContentType="application/vnd.openxmlformats-officedocument.presentationml.tags+xml"/>
  <Override PartName="/ppt/tags/tag959.xml" ContentType="application/vnd.openxmlformats-officedocument.presentationml.tags+xml"/>
  <Override PartName="/ppt/tags/tag1070.xml" ContentType="application/vnd.openxmlformats-officedocument.presentationml.tags+xml"/>
  <Override PartName="/ppt/tags/tag1307.xml" ContentType="application/vnd.openxmlformats-officedocument.presentationml.tags+xml"/>
  <Override PartName="/ppt/tags/tag136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tags/tag798.xml" ContentType="application/vnd.openxmlformats-officedocument.presentationml.tags+xml"/>
  <Override PartName="/ppt/tags/tag814.xml" ContentType="application/vnd.openxmlformats-officedocument.presentationml.tags+xml"/>
  <Override PartName="/ppt/tags/tag1146.xml" ContentType="application/vnd.openxmlformats-officedocument.presentationml.tags+xml"/>
  <Override PartName="/ppt/tags/tag1477.xml" ContentType="application/vnd.openxmlformats-officedocument.presentationml.tags+xml"/>
  <Override PartName="/ppt/tags/tag21.xml" ContentType="application/vnd.openxmlformats-officedocument.presentationml.tags+xml"/>
  <Override PartName="/ppt/tags/tag161.xml" ContentType="application/vnd.openxmlformats-officedocument.presentationml.tags+xml"/>
  <Override PartName="/ppt/tags/tag653.xml" ContentType="application/vnd.openxmlformats-officedocument.presentationml.tags+xml"/>
  <Override PartName="/ppt/tags/tag984.xml" ContentType="application/vnd.openxmlformats-officedocument.presentationml.tags+xml"/>
  <Override PartName="/ppt/tags/tag1001.xml" ContentType="application/vnd.openxmlformats-officedocument.presentationml.tags+xml"/>
  <Override PartName="/ppt/tags/tag1332.xml" ContentType="application/vnd.openxmlformats-officedocument.presentationml.tags+xml"/>
  <Override PartName="/ppt/tags/tag7.xml" ContentType="application/vnd.openxmlformats-officedocument.presentationml.tags+xml"/>
  <Override PartName="/ppt/tags/tag492.xml" ContentType="application/vnd.openxmlformats-officedocument.presentationml.tags+xml"/>
  <Override PartName="/ppt/tags/tag729.xml" ContentType="application/vnd.openxmlformats-officedocument.presentationml.tags+xml"/>
  <Override PartName="/ppt/tags/tag915.xml" ContentType="application/vnd.openxmlformats-officedocument.presentationml.tags+xml"/>
  <Override PartName="/ppt/tags/tag1171.xml" ContentType="application/vnd.openxmlformats-officedocument.presentationml.tags+xml"/>
  <Override PartName="/ppt/tags/tag1408.xml" ContentType="application/vnd.openxmlformats-officedocument.presentationml.tags+xml"/>
  <Override PartName="/ppt/tags/tag237.xml" ContentType="application/vnd.openxmlformats-officedocument.presentationml.tags+xml"/>
  <Override PartName="/ppt/tags/tag423.xml" ContentType="application/vnd.openxmlformats-officedocument.presentationml.tags+xml"/>
  <Override PartName="/ppt/tags/tag568.xml" ContentType="application/vnd.openxmlformats-officedocument.presentationml.tags+xml"/>
  <Override PartName="/ppt/tags/tag754.xml" ContentType="application/vnd.openxmlformats-officedocument.presentationml.tags+xml"/>
  <Override PartName="/ppt/tags/tag899.xml" ContentType="application/vnd.openxmlformats-officedocument.presentationml.tags+xml"/>
  <Override PartName="/ppt/tags/tag1102.xml" ContentType="application/vnd.openxmlformats-officedocument.presentationml.tags+xml"/>
  <Override PartName="/ppt/tags/tag1247.xml" ContentType="application/vnd.openxmlformats-officedocument.presentationml.tags+xml"/>
  <Override PartName="/ppt/tags/tag1433.xml" ContentType="application/vnd.openxmlformats-officedocument.presentationml.tags+xml"/>
  <Override PartName="/ppt/tags/tag262.xml" ContentType="application/vnd.openxmlformats-officedocument.presentationml.tags+xml"/>
  <Override PartName="/ppt/tags/tag593.xml" ContentType="application/vnd.openxmlformats-officedocument.presentationml.tags+xml"/>
  <Override PartName="/ppt/tags/tag940.xml" ContentType="application/vnd.openxmlformats-officedocument.presentationml.tags+xml"/>
  <Override PartName="/ppt/tags/tag1086.xml" ContentType="application/vnd.openxmlformats-officedocument.presentationml.tags+xml"/>
  <Override PartName="/ppt/tags/tag1272.xml" ContentType="application/vnd.openxmlformats-officedocument.presentationml.tags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338.xml" ContentType="application/vnd.openxmlformats-officedocument.presentationml.tags+xml"/>
  <Override PartName="/ppt/tags/tag669.xml" ContentType="application/vnd.openxmlformats-officedocument.presentationml.tags+xml"/>
  <Override PartName="/ppt/tags/tag1017.xml" ContentType="application/vnd.openxmlformats-officedocument.presentationml.tags+xml"/>
  <Override PartName="/ppt/tags/tag1509.xml" ContentType="application/vnd.openxmlformats-officedocument.presentationml.tags+xml"/>
  <Override PartName="/ppt/tags/tag177.xml" ContentType="application/vnd.openxmlformats-officedocument.presentationml.tags+xml"/>
  <Override PartName="/ppt/tags/tag524.xml" ContentType="application/vnd.openxmlformats-officedocument.presentationml.tags+xml"/>
  <Override PartName="/ppt/tags/tag710.xml" ContentType="application/vnd.openxmlformats-officedocument.presentationml.tags+xml"/>
  <Override PartName="/ppt/tags/tag855.xml" ContentType="application/vnd.openxmlformats-officedocument.presentationml.tags+xml"/>
  <Override PartName="/ppt/tags/tag1203.xml" ContentType="application/vnd.openxmlformats-officedocument.presentationml.tags+xml"/>
  <Override PartName="/ppt/tags/tag1348.xml" ContentType="application/vnd.openxmlformats-officedocument.presentationml.tags+xml"/>
  <Override PartName="/ppt/tags/tag1534.xml" ContentType="application/vnd.openxmlformats-officedocument.presentationml.tags+xml"/>
  <Override PartName="/ppt/tags/tag62.xml" ContentType="application/vnd.openxmlformats-officedocument.presentationml.tags+xml"/>
  <Override PartName="/ppt/tags/tag363.xml" ContentType="application/vnd.openxmlformats-officedocument.presentationml.tags+xml"/>
  <Override PartName="/ppt/tags/tag694.xml" ContentType="application/vnd.openxmlformats-officedocument.presentationml.tags+xml"/>
  <Override PartName="/ppt/tags/tag1042.xml" ContentType="application/vnd.openxmlformats-officedocument.presentationml.tags+xml"/>
  <Override PartName="/ppt/tags/tag1187.xml" ContentType="application/vnd.openxmlformats-officedocument.presentationml.tags+xml"/>
  <Override PartName="/ppt/tags/tag1373.xml" ContentType="application/vnd.openxmlformats-officedocument.presentationml.tags+xml"/>
  <Override PartName="/ppt/tags/tag108.xml" ContentType="application/vnd.openxmlformats-officedocument.presentationml.tags+xml"/>
  <Override PartName="/ppt/tags/tag439.xml" ContentType="application/vnd.openxmlformats-officedocument.presentationml.tags+xml"/>
  <Override PartName="/ppt/tags/tag880.xml" ContentType="application/vnd.openxmlformats-officedocument.presentationml.tags+xml"/>
  <Override PartName="/ppt/tags/tag1118.xml" ContentType="application/vnd.openxmlformats-officedocument.presentationml.tags+xml"/>
  <Override PartName="/ppt/tags/tag1449.xml" ContentType="application/vnd.openxmlformats-officedocument.presentationml.tags+xml"/>
  <Override PartName="/ppt/tags/tag133.xml" ContentType="application/vnd.openxmlformats-officedocument.presentationml.tags+xml"/>
  <Override PartName="/ppt/tags/tag278.xml" ContentType="application/vnd.openxmlformats-officedocument.presentationml.tags+xml"/>
  <Override PartName="/ppt/tags/tag625.xml" ContentType="application/vnd.openxmlformats-officedocument.presentationml.tags+xml"/>
  <Override PartName="/ppt/tags/tag811.xml" ContentType="application/vnd.openxmlformats-officedocument.presentationml.tags+xml"/>
  <Override PartName="/ppt/tags/tag956.xml" ContentType="application/vnd.openxmlformats-officedocument.presentationml.tags+xml"/>
  <Override PartName="/ppt/tags/tag1288.xml" ContentType="application/vnd.openxmlformats-officedocument.presentationml.tags+xml"/>
  <Override PartName="/ppt/tags/tag1304.xml" ContentType="application/vnd.openxmlformats-officedocument.presentationml.tags+xml"/>
  <Override PartName="/ppt/tags/tag209.xml" ContentType="application/vnd.openxmlformats-officedocument.presentationml.tags+xml"/>
  <Override PartName="/ppt/tags/tag464.xml" ContentType="application/vnd.openxmlformats-officedocument.presentationml.tags+xml"/>
  <Override PartName="/ppt/tags/tag650.xml" ContentType="application/vnd.openxmlformats-officedocument.presentationml.tags+xml"/>
  <Override PartName="/ppt/tags/tag795.xml" ContentType="application/vnd.openxmlformats-officedocument.presentationml.tags+xml"/>
  <Override PartName="/ppt/tags/tag981.xml" ContentType="application/vnd.openxmlformats-officedocument.presentationml.tags+xml"/>
  <Override PartName="/ppt/tags/tag1143.xml" ContentType="application/vnd.openxmlformats-officedocument.presentationml.tags+xml"/>
  <Override PartName="/ppt/tags/tag1474.xml" ContentType="application/vnd.openxmlformats-officedocument.presentationml.tags+xml"/>
  <Override PartName="/ppt/tags/tag4.xml" ContentType="application/vnd.openxmlformats-officedocument.presentationml.tags+xml"/>
  <Override PartName="/ppt/tags/tag726.xml" ContentType="application/vnd.openxmlformats-officedocument.presentationml.tags+xml"/>
  <Override PartName="/ppt/tags/tag1219.xml" ContentType="application/vnd.openxmlformats-officedocument.presentationml.tags+xml"/>
  <Override PartName="/ppt/tags/tag1405.xml" ContentType="application/vnd.openxmlformats-officedocument.presentationml.tags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379.xml" ContentType="application/vnd.openxmlformats-officedocument.presentationml.tags+xml"/>
  <Override PartName="/ppt/tags/tag565.xml" ContentType="application/vnd.openxmlformats-officedocument.presentationml.tags+xml"/>
  <Override PartName="/ppt/tags/tag896.xml" ContentType="application/vnd.openxmlformats-officedocument.presentationml.tags+xml"/>
  <Override PartName="/ppt/tags/tag912.xml" ContentType="application/vnd.openxmlformats-officedocument.presentationml.tags+xml"/>
  <Override PartName="/ppt/tags/tag1058.xml" ContentType="application/vnd.openxmlformats-officedocument.presentationml.tags+xml"/>
  <Override PartName="/ppt/tags/tag1244.xml" ContentType="application/vnd.openxmlformats-officedocument.presentationml.tags+xml"/>
  <Override PartName="/ppt/tags/tag1389.xml" ContentType="application/vnd.openxmlformats-officedocument.presentationml.tags+xml"/>
  <Override PartName="/ppt/tags/tag420.xml" ContentType="application/vnd.openxmlformats-officedocument.presentationml.tags+xml"/>
  <Override PartName="/ppt/tags/tag751.xml" ContentType="application/vnd.openxmlformats-officedocument.presentationml.tags+xml"/>
  <Override PartName="/ppt/tags/tag1083.xml" ContentType="application/vnd.openxmlformats-officedocument.presentationml.tags+xml"/>
  <Override PartName="/ppt/tags/tag1430.xml" ContentType="application/vnd.openxmlformats-officedocument.presentationml.tags+xml"/>
  <Override PartName="/ppt/tags/tag149.xml" ContentType="application/vnd.openxmlformats-officedocument.presentationml.tags+xml"/>
  <Override PartName="/ppt/tags/tag590.xml" ContentType="application/vnd.openxmlformats-officedocument.presentationml.tags+xml"/>
  <Override PartName="/ppt/tags/tag827.xml" ContentType="application/vnd.openxmlformats-officedocument.presentationml.tags+xml"/>
  <Override PartName="/ppt/tags/tag1159.xml" ContentType="application/vnd.openxmlformats-officedocument.presentationml.tags+xml"/>
  <Override PartName="/ppt/tags/tag1506.xml" ContentType="application/vnd.openxmlformats-officedocument.presentationml.tags+xml"/>
  <Override PartName="/ppt/tags/tag34.xml" ContentType="application/vnd.openxmlformats-officedocument.presentationml.tags+xml"/>
  <Override PartName="/ppt/tags/tag335.xml" ContentType="application/vnd.openxmlformats-officedocument.presentationml.tags+xml"/>
  <Override PartName="/ppt/tags/tag521.xml" ContentType="application/vnd.openxmlformats-officedocument.presentationml.tags+xml"/>
  <Override PartName="/ppt/tags/tag666.xml" ContentType="application/vnd.openxmlformats-officedocument.presentationml.tags+xml"/>
  <Override PartName="/ppt/tags/tag852.xml" ContentType="application/vnd.openxmlformats-officedocument.presentationml.tags+xml"/>
  <Override PartName="/ppt/tags/tag997.xml" ContentType="application/vnd.openxmlformats-officedocument.presentationml.tags+xml"/>
  <Override PartName="/ppt/tags/tag1014.xml" ContentType="application/vnd.openxmlformats-officedocument.presentationml.tags+xml"/>
  <Override PartName="/ppt/tags/tag1200.xml" ContentType="application/vnd.openxmlformats-officedocument.presentationml.tags+xml"/>
  <Override PartName="/ppt/tags/tag1345.xml" ContentType="application/vnd.openxmlformats-officedocument.presentationml.tags+xml"/>
  <Override PartName="/ppt/tags/tag174.xml" ContentType="application/vnd.openxmlformats-officedocument.presentationml.tags+xml"/>
  <Override PartName="/ppt/tags/tag360.xml" ContentType="application/vnd.openxmlformats-officedocument.presentationml.tags+xml"/>
  <Override PartName="/ppt/tags/tag691.xml" ContentType="application/vnd.openxmlformats-officedocument.presentationml.tags+xml"/>
  <Override PartName="/ppt/tags/tag1184.xml" ContentType="application/vnd.openxmlformats-officedocument.presentationml.tags+xml"/>
  <Override PartName="/ppt/tags/tag1531.xml" ContentType="application/vnd.openxmlformats-officedocument.presentationml.tags+xml"/>
  <Override PartName="/ppt/viewProps.xml" ContentType="application/vnd.openxmlformats-officedocument.presentationml.viewProps+xml"/>
  <Override PartName="/ppt/tags/tag105.xml" ContentType="application/vnd.openxmlformats-officedocument.presentationml.tags+xml"/>
  <Override PartName="/ppt/tags/tag436.xml" ContentType="application/vnd.openxmlformats-officedocument.presentationml.tags+xml"/>
  <Override PartName="/ppt/tags/tag928.xml" ContentType="application/vnd.openxmlformats-officedocument.presentationml.tags+xml"/>
  <Override PartName="/ppt/tags/tag1115.xml" ContentType="application/vnd.openxmlformats-officedocument.presentationml.tags+xml"/>
  <Override PartName="/ppt/tags/tag1370.xml" ContentType="application/vnd.openxmlformats-officedocument.presentationml.tags+xml"/>
  <Override PartName="/ppt/tags/tag275.xml" ContentType="application/vnd.openxmlformats-officedocument.presentationml.tags+xml"/>
  <Override PartName="/ppt/tags/tag622.xml" ContentType="application/vnd.openxmlformats-officedocument.presentationml.tags+xml"/>
  <Override PartName="/ppt/tags/tag767.xml" ContentType="application/vnd.openxmlformats-officedocument.presentationml.tags+xml"/>
  <Override PartName="/ppt/tags/tag953.xml" ContentType="application/vnd.openxmlformats-officedocument.presentationml.tags+xml"/>
  <Override PartName="/ppt/tags/tag1099.xml" ContentType="application/vnd.openxmlformats-officedocument.presentationml.tags+xml"/>
  <Override PartName="/ppt/tags/tag1301.xml" ContentType="application/vnd.openxmlformats-officedocument.presentationml.tags+xml"/>
  <Override PartName="/ppt/tags/tag1446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461.xml" ContentType="application/vnd.openxmlformats-officedocument.presentationml.tags+xml"/>
  <Override PartName="/ppt/tags/tag792.xml" ContentType="application/vnd.openxmlformats-officedocument.presentationml.tags+xml"/>
  <Override PartName="/ppt/tags/tag1140.xml" ContentType="application/vnd.openxmlformats-officedocument.presentationml.tags+xml"/>
  <Override PartName="/ppt/tags/tag1285.xml" ContentType="application/vnd.openxmlformats-officedocument.presentationml.tags+xml"/>
  <Override PartName="/ppt/tags/tag1471.xml" ContentType="application/vnd.openxmlformats-officedocument.presentationml.tags+xml"/>
  <Override PartName="/ppt/tags/tag206.xml" ContentType="application/vnd.openxmlformats-officedocument.presentationml.tags+xml"/>
  <Override PartName="/ppt/tags/tag537.xml" ContentType="application/vnd.openxmlformats-officedocument.presentationml.tags+xml"/>
  <Override PartName="/ppt/tags/tag868.xml" ContentType="application/vnd.openxmlformats-officedocument.presentationml.tags+xml"/>
  <Override PartName="/ppt/tags/tag1216.xml" ContentType="application/vnd.openxmlformats-officedocument.presentationml.tags+xml"/>
  <Override PartName="/ppt/tags/tag1.xml" ContentType="application/vnd.openxmlformats-officedocument.presentationml.tags+xml"/>
  <Override PartName="/ppt/tags/tag75.xml" ContentType="application/vnd.openxmlformats-officedocument.presentationml.tags+xml"/>
  <Override PartName="/ppt/tags/tag231.xml" ContentType="application/vnd.openxmlformats-officedocument.presentationml.tags+xml"/>
  <Override PartName="/ppt/tags/tag376.xml" ContentType="application/vnd.openxmlformats-officedocument.presentationml.tags+xml"/>
  <Override PartName="/ppt/tags/tag723.xml" ContentType="application/vnd.openxmlformats-officedocument.presentationml.tags+xml"/>
  <Override PartName="/ppt/tags/tag1055.xml" ContentType="application/vnd.openxmlformats-officedocument.presentationml.tags+xml"/>
  <Override PartName="/ppt/tags/tag1386.xml" ContentType="application/vnd.openxmlformats-officedocument.presentationml.tags+xml"/>
  <Override PartName="/ppt/tags/tag1402.xml" ContentType="application/vnd.openxmlformats-officedocument.presentationml.tags+xml"/>
  <Override PartName="/ppt/tags/tag562.xml" ContentType="application/vnd.openxmlformats-officedocument.presentationml.tags+xml"/>
  <Override PartName="/ppt/tags/tag893.xml" ContentType="application/vnd.openxmlformats-officedocument.presentationml.tags+xml"/>
  <Override PartName="/ppt/tags/tag1241.xml" ContentType="application/vnd.openxmlformats-officedocument.presentationml.tags+xml"/>
  <Override PartName="/ppt/tags/tag307.xml" ContentType="application/vnd.openxmlformats-officedocument.presentationml.tags+xml"/>
  <Override PartName="/ppt/tags/tag638.xml" ContentType="application/vnd.openxmlformats-officedocument.presentationml.tags+xml"/>
  <Override PartName="/ppt/tags/tag824.xml" ContentType="application/vnd.openxmlformats-officedocument.presentationml.tags+xml"/>
  <Override PartName="/ppt/tags/tag969.xml" ContentType="application/vnd.openxmlformats-officedocument.presentationml.tags+xml"/>
  <Override PartName="/ppt/tags/tag1080.xml" ContentType="application/vnd.openxmlformats-officedocument.presentationml.tags+xml"/>
  <Override PartName="/ppt/tags/tag1317.xml" ContentType="application/vnd.openxmlformats-officedocument.presentationml.tags+xml"/>
  <Override PartName="/ppt/tags/tag1503.xml" ContentType="application/vnd.openxmlformats-officedocument.presentationml.tags+xml"/>
  <Override PartName="/ppt/tags/tag31.xml" ContentType="application/vnd.openxmlformats-officedocument.presentationml.tags+xml"/>
  <Override PartName="/ppt/tags/tag146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tags/tag663.xml" ContentType="application/vnd.openxmlformats-officedocument.presentationml.tags+xml"/>
  <Override PartName="/ppt/tags/tag1011.xml" ContentType="application/vnd.openxmlformats-officedocument.presentationml.tags+xml"/>
  <Override PartName="/ppt/tags/tag1156.xml" ContentType="application/vnd.openxmlformats-officedocument.presentationml.tags+xml"/>
  <Override PartName="/ppt/tags/tag1342.xml" ContentType="application/vnd.openxmlformats-officedocument.presentationml.tags+xml"/>
  <Override PartName="/ppt/tags/tag1487.xml" ContentType="application/vnd.openxmlformats-officedocument.presentationml.tags+xml"/>
  <Override PartName="/ppt/tags/tag171.xml" ContentType="application/vnd.openxmlformats-officedocument.presentationml.tags+xml"/>
  <Override PartName="/ppt/tags/tag408.xml" ContentType="application/vnd.openxmlformats-officedocument.presentationml.tags+xml"/>
  <Override PartName="/ppt/tags/tag739.xml" ContentType="application/vnd.openxmlformats-officedocument.presentationml.tags+xml"/>
  <Override PartName="/ppt/tags/tag994.xml" ContentType="application/vnd.openxmlformats-officedocument.presentationml.tags+xml"/>
  <Override PartName="/ppt/tags/tag1181.xml" ContentType="application/vnd.openxmlformats-officedocument.presentationml.tags+xml"/>
  <Override PartName="/docProps/core.xml" ContentType="application/vnd.openxmlformats-package.core-properties+xml"/>
  <Override PartName="/ppt/tags/tag247.xml" ContentType="application/vnd.openxmlformats-officedocument.presentationml.tags+xml"/>
  <Override PartName="/ppt/tags/tag578.xml" ContentType="application/vnd.openxmlformats-officedocument.presentationml.tags+xml"/>
  <Override PartName="/ppt/tags/tag925.xml" ContentType="application/vnd.openxmlformats-officedocument.presentationml.tags+xml"/>
  <Override PartName="/ppt/tags/tag1418.xml" ContentType="application/vnd.openxmlformats-officedocument.presentationml.tags+xml"/>
  <Override PartName="/ppt/tags/tag102.xml" ContentType="application/vnd.openxmlformats-officedocument.presentationml.tags+xml"/>
  <Override PartName="/ppt/tags/tag433.xml" ContentType="application/vnd.openxmlformats-officedocument.presentationml.tags+xml"/>
  <Override PartName="/ppt/tags/tag764.xml" ContentType="application/vnd.openxmlformats-officedocument.presentationml.tags+xml"/>
  <Override PartName="/ppt/tags/tag1112.xml" ContentType="application/vnd.openxmlformats-officedocument.presentationml.tags+xml"/>
  <Override PartName="/ppt/tags/tag1257.xml" ContentType="application/vnd.openxmlformats-officedocument.presentationml.tags+xml"/>
  <Override PartName="/ppt/tags/tag1443.xml" ContentType="application/vnd.openxmlformats-officedocument.presentationml.tags+xml"/>
  <Override PartName="/ppt/tags/tag272.xml" ContentType="application/vnd.openxmlformats-officedocument.presentationml.tags+xml"/>
  <Override PartName="/ppt/tags/tag509.xml" ContentType="application/vnd.openxmlformats-officedocument.presentationml.tags+xml"/>
  <Override PartName="/ppt/tags/tag950.xml" ContentType="application/vnd.openxmlformats-officedocument.presentationml.tags+xml"/>
  <Override PartName="/ppt/tags/tag1096.xml" ContentType="application/vnd.openxmlformats-officedocument.presentationml.tags+xml"/>
  <Override PartName="/ppt/tags/tag1282.xml" ContentType="application/vnd.openxmlformats-officedocument.presentationml.tags+xml"/>
  <Override PartName="/ppt/tags/tag1519.xml" ContentType="application/vnd.openxmlformats-officedocument.presentationml.tags+xml"/>
  <Override PartName="/ppt/tags/tag47.xml" ContentType="application/vnd.openxmlformats-officedocument.presentationml.tags+xml"/>
  <Override PartName="/ppt/tags/tag203.xml" ContentType="application/vnd.openxmlformats-officedocument.presentationml.tags+xml"/>
  <Override PartName="/ppt/tags/tag348.xml" ContentType="application/vnd.openxmlformats-officedocument.presentationml.tags+xml"/>
  <Override PartName="/ppt/tags/tag679.xml" ContentType="application/vnd.openxmlformats-officedocument.presentationml.tags+xml"/>
  <Override PartName="/ppt/tags/tag1027.xml" ContentType="application/vnd.openxmlformats-officedocument.presentationml.tags+xml"/>
  <Override PartName="/ppt/tags/tag1358.xml" ContentType="application/vnd.openxmlformats-officedocument.presentationml.tags+xml"/>
  <Override PartName="/ppt/tags/tag187.xml" ContentType="application/vnd.openxmlformats-officedocument.presentationml.tags+xml"/>
  <Override PartName="/ppt/tags/tag534.xml" ContentType="application/vnd.openxmlformats-officedocument.presentationml.tags+xml"/>
  <Override PartName="/ppt/tags/tag720.xml" ContentType="application/vnd.openxmlformats-officedocument.presentationml.tags+xml"/>
  <Override PartName="/ppt/tags/tag865.xml" ContentType="application/vnd.openxmlformats-officedocument.presentationml.tags+xml"/>
  <Override PartName="/ppt/tags/tag1197.xml" ContentType="application/vnd.openxmlformats-officedocument.presentationml.tags+xml"/>
  <Override PartName="/ppt/tags/tag1213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373.xml" ContentType="application/vnd.openxmlformats-officedocument.presentationml.tags+xml"/>
  <Override PartName="/ppt/tags/tag890.xml" ContentType="application/vnd.openxmlformats-officedocument.presentationml.tags+xml"/>
  <Override PartName="/ppt/tags/tag1052.xml" ContentType="application/vnd.openxmlformats-officedocument.presentationml.tags+xml"/>
  <Override PartName="/ppt/tags/tag1383.xml" ContentType="application/vnd.openxmlformats-officedocument.presentationml.tags+xml"/>
  <Override PartName="/ppt/tags/tag304.xml" ContentType="application/vnd.openxmlformats-officedocument.presentationml.tags+xml"/>
  <Override PartName="/ppt/tags/tag449.xml" ContentType="application/vnd.openxmlformats-officedocument.presentationml.tags+xml"/>
  <Override PartName="/ppt/tags/tag635.xml" ContentType="application/vnd.openxmlformats-officedocument.presentationml.tags+xml"/>
  <Override PartName="/ppt/tags/tag966.xml" ContentType="application/vnd.openxmlformats-officedocument.presentationml.tags+xml"/>
  <Override PartName="/ppt/tags/tag1128.xml" ContentType="application/vnd.openxmlformats-officedocument.presentationml.tags+xml"/>
  <Override PartName="/ppt/tags/tag1314.xml" ContentType="application/vnd.openxmlformats-officedocument.presentationml.tags+xml"/>
  <Override PartName="/ppt/tags/tag1459.xml" ContentType="application/vnd.openxmlformats-officedocument.presentationml.tags+xml"/>
  <Override PartName="/ppt/tags/tag143.xml" ContentType="application/vnd.openxmlformats-officedocument.presentationml.tags+xml"/>
  <Override PartName="/ppt/tags/tag288.xml" ContentType="application/vnd.openxmlformats-officedocument.presentationml.tags+xml"/>
  <Override PartName="/ppt/tags/tag474.xml" ContentType="application/vnd.openxmlformats-officedocument.presentationml.tags+xml"/>
  <Override PartName="/ppt/tags/tag821.xml" ContentType="application/vnd.openxmlformats-officedocument.presentationml.tags+xml"/>
  <Override PartName="/ppt/tags/tag1153.xml" ContentType="application/vnd.openxmlformats-officedocument.presentationml.tags+xml"/>
  <Override PartName="/ppt/tags/tag1298.xml" ContentType="application/vnd.openxmlformats-officedocument.presentationml.tags+xml"/>
  <Override PartName="/ppt/tags/tag1484.xml" ContentType="application/vnd.openxmlformats-officedocument.presentationml.tags+xml"/>
  <Override PartName="/ppt/tags/tag1500.xml" ContentType="application/vnd.openxmlformats-officedocument.presentationml.tags+xml"/>
  <Override PartName="/ppt/tags/tag219.xml" ContentType="application/vnd.openxmlformats-officedocument.presentationml.tags+xml"/>
  <Override PartName="/ppt/tags/tag660.xml" ContentType="application/vnd.openxmlformats-officedocument.presentationml.tags+xml"/>
  <Override PartName="/ppt/tags/tag991.xml" ContentType="application/vnd.openxmlformats-officedocument.presentationml.tags+xml"/>
  <Override PartName="/ppt/tags/tag1229.xml" ContentType="application/vnd.openxmlformats-officedocument.presentationml.tags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736.xml" ContentType="application/vnd.openxmlformats-officedocument.presentationml.tags+xml"/>
  <Override PartName="/ppt/tags/tag922.xml" ContentType="application/vnd.openxmlformats-officedocument.presentationml.tags+xml"/>
  <Override PartName="/ppt/tags/tag1068.xml" ContentType="application/vnd.openxmlformats-officedocument.presentationml.tags+xml"/>
  <Override PartName="/ppt/tags/tag1415.xml" ContentType="application/vnd.openxmlformats-officedocument.presentationml.tags+xml"/>
  <Override PartName="/ppt/tags/tag88.xml" ContentType="application/vnd.openxmlformats-officedocument.presentationml.tags+xml"/>
  <Override PartName="/ppt/tags/tag244.xml" ContentType="application/vnd.openxmlformats-officedocument.presentationml.tags+xml"/>
  <Override PartName="/ppt/tags/tag430.xml" ContentType="application/vnd.openxmlformats-officedocument.presentationml.tags+xml"/>
  <Override PartName="/ppt/tags/tag575.xml" ContentType="application/vnd.openxmlformats-officedocument.presentationml.tags+xml"/>
  <Override PartName="/ppt/tags/tag761.xml" ContentType="application/vnd.openxmlformats-officedocument.presentationml.tags+xml"/>
  <Override PartName="/ppt/tags/tag1254.xml" ContentType="application/vnd.openxmlformats-officedocument.presentationml.tags+xml"/>
  <Override PartName="/ppt/tags/tag1399.xml" ContentType="application/vnd.openxmlformats-officedocument.presentationml.tags+xml"/>
  <Default Extension="jpeg" ContentType="image/jpeg"/>
  <Override PartName="/ppt/tags/tag19.xml" ContentType="application/vnd.openxmlformats-officedocument.presentationml.tags+xml"/>
  <Override PartName="/ppt/tags/tag506.xml" ContentType="application/vnd.openxmlformats-officedocument.presentationml.tags+xml"/>
  <Override PartName="/ppt/tags/tag1093.xml" ContentType="application/vnd.openxmlformats-officedocument.presentationml.tags+xml"/>
  <Override PartName="/ppt/tags/tag1440.xml" ContentType="application/vnd.openxmlformats-officedocument.presentationml.tags+xml"/>
  <Override PartName="/ppt/tags/tag159.xml" ContentType="application/vnd.openxmlformats-officedocument.presentationml.tags+xml"/>
  <Override PartName="/ppt/tags/tag345.xml" ContentType="application/vnd.openxmlformats-officedocument.presentationml.tags+xml"/>
  <Override PartName="/ppt/tags/tag837.xml" ContentType="application/vnd.openxmlformats-officedocument.presentationml.tags+xml"/>
  <Override PartName="/ppt/tags/tag1024.xml" ContentType="application/vnd.openxmlformats-officedocument.presentationml.tags+xml"/>
  <Override PartName="/ppt/tags/tag1169.xml" ContentType="application/vnd.openxmlformats-officedocument.presentationml.tags+xml"/>
  <Override PartName="/ppt/tags/tag1516.xml" ContentType="application/vnd.openxmlformats-officedocument.presentationml.tags+xml"/>
  <Override PartName="/ppt/tags/tag44.xml" ContentType="application/vnd.openxmlformats-officedocument.presentationml.tags+xml"/>
  <Override PartName="/ppt/tags/tag184.xml" ContentType="application/vnd.openxmlformats-officedocument.presentationml.tags+xml"/>
  <Override PartName="/ppt/tags/tag200.xml" ContentType="application/vnd.openxmlformats-officedocument.presentationml.tags+xml"/>
  <Override PartName="/ppt/tags/tag531.xml" ContentType="application/vnd.openxmlformats-officedocument.presentationml.tags+xml"/>
  <Override PartName="/ppt/tags/tag676.xml" ContentType="application/vnd.openxmlformats-officedocument.presentationml.tags+xml"/>
  <Override PartName="/ppt/tags/tag862.xml" ContentType="application/vnd.openxmlformats-officedocument.presentationml.tags+xml"/>
  <Override PartName="/ppt/tags/tag1210.xml" ContentType="application/vnd.openxmlformats-officedocument.presentationml.tags+xml"/>
  <Override PartName="/ppt/tags/tag1355.xml" ContentType="application/vnd.openxmlformats-officedocument.presentationml.tags+xml"/>
  <Override PartName="/ppt/tags/tag1541.xml" ContentType="application/vnd.openxmlformats-officedocument.presentationml.tags+xml"/>
  <Override PartName="/ppt/tags/tag370.xml" ContentType="application/vnd.openxmlformats-officedocument.presentationml.tags+xml"/>
  <Override PartName="/ppt/tags/tag607.xml" ContentType="application/vnd.openxmlformats-officedocument.presentationml.tags+xml"/>
  <Override PartName="/ppt/tags/tag938.xml" ContentType="application/vnd.openxmlformats-officedocument.presentationml.tags+xml"/>
  <Override PartName="/ppt/tags/tag1194.xml" ContentType="application/vnd.openxmlformats-officedocument.presentationml.tags+xml"/>
  <Override PartName="/ppt/tags/tag1380.xml" ContentType="application/vnd.openxmlformats-officedocument.presentationml.tags+xml"/>
  <Override PartName="/ppt/tags/tag115.xml" ContentType="application/vnd.openxmlformats-officedocument.presentationml.tags+xml"/>
  <Override PartName="/ppt/tags/tag301.xml" ContentType="application/vnd.openxmlformats-officedocument.presentationml.tags+xml"/>
  <Override PartName="/ppt/tags/tag446.xml" ContentType="application/vnd.openxmlformats-officedocument.presentationml.tags+xml"/>
  <Override PartName="/ppt/tags/tag777.xml" ContentType="application/vnd.openxmlformats-officedocument.presentationml.tags+xml"/>
  <Override PartName="/ppt/tags/tag1125.xml" ContentType="application/vnd.openxmlformats-officedocument.presentationml.tags+xml"/>
  <Override PartName="/ppt/tags/tag1456.xml" ContentType="application/vnd.openxmlformats-officedocument.presentationml.tags+xml"/>
  <Override PartName="/ppt/tags/tag140.xml" ContentType="application/vnd.openxmlformats-officedocument.presentationml.tags+xml"/>
  <Override PartName="/ppt/tags/tag285.xml" ContentType="application/vnd.openxmlformats-officedocument.presentationml.tags+xml"/>
  <Override PartName="/ppt/tags/tag632.xml" ContentType="application/vnd.openxmlformats-officedocument.presentationml.tags+xml"/>
  <Override PartName="/ppt/tags/tag963.xml" ContentType="application/vnd.openxmlformats-officedocument.presentationml.tags+xml"/>
  <Override PartName="/ppt/tags/tag1295.xml" ContentType="application/vnd.openxmlformats-officedocument.presentationml.tags+xml"/>
  <Override PartName="/ppt/tags/tag1311.xml" ContentType="application/vnd.openxmlformats-officedocument.presentationml.tags+xml"/>
  <Override PartName="/ppt/tags/tag471.xml" ContentType="application/vnd.openxmlformats-officedocument.presentationml.tags+xml"/>
  <Override PartName="/ppt/tags/tag708.xml" ContentType="application/vnd.openxmlformats-officedocument.presentationml.tags+xml"/>
  <Override PartName="/ppt/tags/tag1150.xml" ContentType="application/vnd.openxmlformats-officedocument.presentationml.tags+xml"/>
  <Override PartName="/ppt/tags/tag1481.xml" ContentType="application/vnd.openxmlformats-officedocument.presentationml.tags+xml"/>
  <Override PartName="/ppt/tags/tag216.xml" ContentType="application/vnd.openxmlformats-officedocument.presentationml.tags+xml"/>
  <Override PartName="/ppt/tags/tag402.xml" ContentType="application/vnd.openxmlformats-officedocument.presentationml.tags+xml"/>
  <Override PartName="/ppt/tags/tag547.xml" ContentType="application/vnd.openxmlformats-officedocument.presentationml.tags+xml"/>
  <Override PartName="/ppt/tags/tag733.xml" ContentType="application/vnd.openxmlformats-officedocument.presentationml.tags+xml"/>
  <Override PartName="/ppt/tags/tag878.xml" ContentType="application/vnd.openxmlformats-officedocument.presentationml.tags+xml"/>
  <Override PartName="/ppt/tags/tag1226.xml" ContentType="application/vnd.openxmlformats-officedocument.presentationml.tags+xml"/>
  <Override PartName="/ppt/tags/tag1412.xml" ContentType="application/vnd.openxmlformats-officedocument.presentationml.tags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tags/tag386.xml" ContentType="application/vnd.openxmlformats-officedocument.presentationml.tags+xml"/>
  <Override PartName="/ppt/tags/tag572.xml" ContentType="application/vnd.openxmlformats-officedocument.presentationml.tags+xml"/>
  <Override PartName="/ppt/tags/tag1065.xml" ContentType="application/vnd.openxmlformats-officedocument.presentationml.tags+xml"/>
  <Override PartName="/ppt/tags/tag1251.xml" ContentType="application/vnd.openxmlformats-officedocument.presentationml.tags+xml"/>
  <Override PartName="/ppt/tags/tag1396.xml" ContentType="application/vnd.openxmlformats-officedocument.presentationml.tags+xml"/>
  <Override PartName="/ppt/tags/tag16.xml" ContentType="application/vnd.openxmlformats-officedocument.presentationml.tags+xml"/>
  <Override PartName="/ppt/tags/tag317.xml" ContentType="application/vnd.openxmlformats-officedocument.presentationml.tags+xml"/>
  <Override PartName="/ppt/tags/tag809.xml" ContentType="application/vnd.openxmlformats-officedocument.presentationml.tags+xml"/>
  <Override PartName="/ppt/tags/tag1090.xml" ContentType="application/vnd.openxmlformats-officedocument.presentationml.tags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tags/tag648.xml" ContentType="application/vnd.openxmlformats-officedocument.presentationml.tags+xml"/>
  <Override PartName="/ppt/tags/tag834.xml" ContentType="application/vnd.openxmlformats-officedocument.presentationml.tags+xml"/>
  <Override PartName="/ppt/tags/tag979.xml" ContentType="application/vnd.openxmlformats-officedocument.presentationml.tags+xml"/>
  <Override PartName="/ppt/tags/tag1327.xml" ContentType="application/vnd.openxmlformats-officedocument.presentationml.tags+xml"/>
  <Override PartName="/ppt/tags/tag1513.xml" ContentType="application/vnd.openxmlformats-officedocument.presentationml.tags+xml"/>
  <Override PartName="/ppt/tags/tag41.xml" ContentType="application/vnd.openxmlformats-officedocument.presentationml.tags+xml"/>
  <Override PartName="/ppt/tags/tag342.xml" ContentType="application/vnd.openxmlformats-officedocument.presentationml.tags+xml"/>
  <Override PartName="/ppt/tags/tag673.xml" ContentType="application/vnd.openxmlformats-officedocument.presentationml.tags+xml"/>
  <Override PartName="/ppt/tags/tag1021.xml" ContentType="application/vnd.openxmlformats-officedocument.presentationml.tags+xml"/>
  <Override PartName="/ppt/tags/tag1166.xml" ContentType="application/vnd.openxmlformats-officedocument.presentationml.tags+xml"/>
  <Override PartName="/ppt/tags/tag1352.xml" ContentType="application/vnd.openxmlformats-officedocument.presentationml.tags+xml"/>
  <Override PartName="/ppt/tags/tag1497.xml" ContentType="application/vnd.openxmlformats-officedocument.presentationml.tags+xml"/>
  <Override PartName="/ppt/tags/tag181.xml" ContentType="application/vnd.openxmlformats-officedocument.presentationml.tags+xml"/>
  <Override PartName="/ppt/tags/tag418.xml" ContentType="application/vnd.openxmlformats-officedocument.presentationml.tags+xml"/>
  <Override PartName="/ppt/tags/tag749.xml" ContentType="application/vnd.openxmlformats-officedocument.presentationml.tags+xml"/>
  <Override PartName="/ppt/tags/tag1191.xml" ContentType="application/vnd.openxmlformats-officedocument.presentationml.tags+xml"/>
  <Override PartName="/ppt/tags/tag1428.xml" ContentType="application/vnd.openxmlformats-officedocument.presentationml.tags+xml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ags/tag588.xml" ContentType="application/vnd.openxmlformats-officedocument.presentationml.tags+xml"/>
  <Override PartName="/ppt/tags/tag604.xml" ContentType="application/vnd.openxmlformats-officedocument.presentationml.tags+xml"/>
  <Override PartName="/ppt/tags/tag935.xml" ContentType="application/vnd.openxmlformats-officedocument.presentationml.tags+xml"/>
  <Override PartName="/ppt/tags/tag1267.xml" ContentType="application/vnd.openxmlformats-officedocument.presentationml.tags+xml"/>
  <Override PartName="/ppt/tags/tag443.xml" ContentType="application/vnd.openxmlformats-officedocument.presentationml.tags+xml"/>
  <Override PartName="/ppt/tags/tag774.xml" ContentType="application/vnd.openxmlformats-officedocument.presentationml.tags+xml"/>
  <Override PartName="/ppt/tags/tag960.xml" ContentType="application/vnd.openxmlformats-officedocument.presentationml.tags+xml"/>
  <Override PartName="/ppt/tags/tag1122.xml" ContentType="application/vnd.openxmlformats-officedocument.presentationml.tags+xml"/>
  <Override PartName="/ppt/tags/tag1453.xml" ContentType="application/vnd.openxmlformats-officedocument.presentationml.tags+xml"/>
  <Override PartName="/ppt/tags/tag282.xml" ContentType="application/vnd.openxmlformats-officedocument.presentationml.tags+xml"/>
  <Override PartName="/ppt/tags/tag519.xml" ContentType="application/vnd.openxmlformats-officedocument.presentationml.tags+xml"/>
  <Override PartName="/ppt/tags/tag705.xml" ContentType="application/vnd.openxmlformats-officedocument.presentationml.tags+xml"/>
  <Override PartName="/ppt/tags/tag1292.xml" ContentType="application/vnd.openxmlformats-officedocument.presentationml.tags+xml"/>
  <Override PartName="/ppt/tags/tag1529.xml" ContentType="application/vnd.openxmlformats-officedocument.presentationml.tags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358.xml" ContentType="application/vnd.openxmlformats-officedocument.presentationml.tags+xml"/>
  <Override PartName="/ppt/tags/tag544.xml" ContentType="application/vnd.openxmlformats-officedocument.presentationml.tags+xml"/>
  <Override PartName="/ppt/tags/tag689.xml" ContentType="application/vnd.openxmlformats-officedocument.presentationml.tags+xml"/>
  <Override PartName="/ppt/tags/tag875.xml" ContentType="application/vnd.openxmlformats-officedocument.presentationml.tags+xml"/>
  <Override PartName="/ppt/tags/tag1037.xml" ContentType="application/vnd.openxmlformats-officedocument.presentationml.tags+xml"/>
  <Override PartName="/ppt/tags/tag1223.xml" ContentType="application/vnd.openxmlformats-officedocument.presentationml.tags+xml"/>
  <Override PartName="/ppt/tags/tag1368.xml" ContentType="application/vnd.openxmlformats-officedocument.presentationml.tags+xml"/>
  <Override PartName="/ppt/tags/tag82.xml" ContentType="application/vnd.openxmlformats-officedocument.presentationml.tags+xml"/>
  <Override PartName="/ppt/tags/tag197.xml" ContentType="application/vnd.openxmlformats-officedocument.presentationml.tags+xml"/>
  <Override PartName="/ppt/tags/tag383.xml" ContentType="application/vnd.openxmlformats-officedocument.presentationml.tags+xml"/>
  <Override PartName="/ppt/tags/tag730.xml" ContentType="application/vnd.openxmlformats-officedocument.presentationml.tags+xml"/>
  <Override PartName="/ppt/tags/tag1062.xml" ContentType="application/vnd.openxmlformats-officedocument.presentationml.tags+xml"/>
  <Override PartName="/ppt/tags/tag128.xml" ContentType="application/vnd.openxmlformats-officedocument.presentationml.tags+xml"/>
  <Override PartName="/ppt/tags/tag459.xml" ContentType="application/vnd.openxmlformats-officedocument.presentationml.tags+xml"/>
  <Override PartName="/ppt/tags/tag806.xml" ContentType="application/vnd.openxmlformats-officedocument.presentationml.tags+xml"/>
  <Override PartName="/ppt/tags/tag1138.xml" ContentType="application/vnd.openxmlformats-officedocument.presentationml.tags+xml"/>
  <Override PartName="/ppt/tags/tag1393.xml" ContentType="application/vnd.openxmlformats-officedocument.presentationml.tags+xml"/>
  <Override PartName="/ppt/tags/tag13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500.xml" ContentType="application/vnd.openxmlformats-officedocument.presentationml.tags+xml"/>
  <Override PartName="/ppt/tags/tag645.xml" ContentType="application/vnd.openxmlformats-officedocument.presentationml.tags+xml"/>
  <Override PartName="/ppt/tags/tag831.xml" ContentType="application/vnd.openxmlformats-officedocument.presentationml.tags+xml"/>
  <Override PartName="/ppt/tags/tag976.xml" ContentType="application/vnd.openxmlformats-officedocument.presentationml.tags+xml"/>
  <Override PartName="/ppt/tags/tag1324.xml" ContentType="application/vnd.openxmlformats-officedocument.presentationml.tags+xml"/>
  <Override PartName="/ppt/tags/tag1469.xml" ContentType="application/vnd.openxmlformats-officedocument.presentationml.tags+xml"/>
  <Override PartName="/ppt/tags/tag153.xml" ContentType="application/vnd.openxmlformats-officedocument.presentationml.tags+xml"/>
  <Override PartName="/ppt/tags/tag484.xml" ContentType="application/vnd.openxmlformats-officedocument.presentationml.tags+xml"/>
  <Override PartName="/ppt/tags/tag670.xml" ContentType="application/vnd.openxmlformats-officedocument.presentationml.tags+xml"/>
  <Override PartName="/ppt/tags/tag1163.xml" ContentType="application/vnd.openxmlformats-officedocument.presentationml.tags+xml"/>
  <Override PartName="/ppt/tags/tag1494.xml" ContentType="application/vnd.openxmlformats-officedocument.presentationml.tags+xml"/>
  <Override PartName="/ppt/tags/tag1510.xml" ContentType="application/vnd.openxmlformats-officedocument.presentationml.tags+xml"/>
  <Override PartName="/ppt/tags/tag229.xml" ContentType="application/vnd.openxmlformats-officedocument.presentationml.tags+xml"/>
  <Override PartName="/ppt/tags/tag415.xml" ContentType="application/vnd.openxmlformats-officedocument.presentationml.tags+xml"/>
  <Override PartName="/ppt/tags/tag907.xml" ContentType="application/vnd.openxmlformats-officedocument.presentationml.tags+xml"/>
  <Override PartName="/ppt/tags/tag1239.xml" ContentType="application/vnd.openxmlformats-officedocument.presentationml.tags+xml"/>
  <Override PartName="/ppt/tags/tag98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tags/tag601.xml" ContentType="application/vnd.openxmlformats-officedocument.presentationml.tags+xml"/>
  <Override PartName="/ppt/tags/tag746.xml" ContentType="application/vnd.openxmlformats-officedocument.presentationml.tags+xml"/>
  <Override PartName="/ppt/tags/tag932.xml" ContentType="application/vnd.openxmlformats-officedocument.presentationml.tags+xml"/>
  <Override PartName="/ppt/tags/tag1078.xml" ContentType="application/vnd.openxmlformats-officedocument.presentationml.tags+xml"/>
  <Override PartName="/ppt/tags/tag1425.xml" ContentType="application/vnd.openxmlformats-officedocument.presentationml.tags+xml"/>
  <Override PartName="/ppt/tags/tag440.xml" ContentType="application/vnd.openxmlformats-officedocument.presentationml.tags+xml"/>
  <Override PartName="/ppt/tags/tag585.xml" ContentType="application/vnd.openxmlformats-officedocument.presentationml.tags+xml"/>
  <Override PartName="/ppt/tags/tag771.xml" ContentType="application/vnd.openxmlformats-officedocument.presentationml.tags+xml"/>
  <Override PartName="/ppt/tags/tag1264.xml" ContentType="application/vnd.openxmlformats-officedocument.presentationml.tags+xml"/>
  <Override PartName="/ppt/tags/tag1450.xml" ContentType="application/vnd.openxmlformats-officedocument.presentationml.tags+xml"/>
  <Override PartName="/ppt/tags/tag29.xml" ContentType="application/vnd.openxmlformats-officedocument.presentationml.tags+xml"/>
  <Override PartName="/ppt/tags/tag516.xml" ContentType="application/vnd.openxmlformats-officedocument.presentationml.tags+xml"/>
  <Override PartName="/ppt/tags/tag847.xml" ContentType="application/vnd.openxmlformats-officedocument.presentationml.tags+xml"/>
  <Override PartName="/ppt/tags/tag1009.xml" ContentType="application/vnd.openxmlformats-officedocument.presentationml.tags+xml"/>
  <Override PartName="/ppt/tags/tag1526.xml" ContentType="application/vnd.openxmlformats-officedocument.presentationml.tags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55.xml" ContentType="application/vnd.openxmlformats-officedocument.presentationml.tags+xml"/>
  <Override PartName="/ppt/tags/tag686.xml" ContentType="application/vnd.openxmlformats-officedocument.presentationml.tags+xml"/>
  <Override PartName="/ppt/tags/tag702.xml" ContentType="application/vnd.openxmlformats-officedocument.presentationml.tags+xml"/>
  <Override PartName="/ppt/tags/tag1034.xml" ContentType="application/vnd.openxmlformats-officedocument.presentationml.tags+xml"/>
  <Override PartName="/ppt/tags/tag1179.xml" ContentType="application/vnd.openxmlformats-officedocument.presentationml.tags+xml"/>
  <Override PartName="/ppt/tags/tag1365.xml" ContentType="application/vnd.openxmlformats-officedocument.presentationml.tags+xml"/>
  <Override PartName="/ppt/tags/tag194.xml" ContentType="application/vnd.openxmlformats-officedocument.presentationml.tags+xml"/>
  <Override PartName="/ppt/tags/tag541.xml" ContentType="application/vnd.openxmlformats-officedocument.presentationml.tags+xml"/>
  <Override PartName="/ppt/tags/tag872.xml" ContentType="application/vnd.openxmlformats-officedocument.presentationml.tags+xml"/>
  <Override PartName="/ppt/tags/tag1220.xml" ContentType="application/vnd.openxmlformats-officedocument.presentationml.tags+xml"/>
  <Override PartName="/ppt/tags/tag380.xml" ContentType="application/vnd.openxmlformats-officedocument.presentationml.tags+xml"/>
  <Override PartName="/ppt/tags/tag617.xml" ContentType="application/vnd.openxmlformats-officedocument.presentationml.tags+xml"/>
  <Override PartName="/ppt/tags/tag803.xml" ContentType="application/vnd.openxmlformats-officedocument.presentationml.tags+xml"/>
  <Override PartName="/ppt/tags/tag948.xml" ContentType="application/vnd.openxmlformats-officedocument.presentationml.tags+xml"/>
  <Override PartName="/ppt/tags/tag139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311.xml" ContentType="application/vnd.openxmlformats-officedocument.presentationml.tags+xml"/>
  <Override PartName="/ppt/tags/tag456.xml" ContentType="application/vnd.openxmlformats-officedocument.presentationml.tags+xml"/>
  <Override PartName="/ppt/tags/tag642.xml" ContentType="application/vnd.openxmlformats-officedocument.presentationml.tags+xml"/>
  <Override PartName="/ppt/tags/tag787.xml" ContentType="application/vnd.openxmlformats-officedocument.presentationml.tags+xml"/>
  <Override PartName="/ppt/tags/tag1135.xml" ContentType="application/vnd.openxmlformats-officedocument.presentationml.tags+xml"/>
  <Override PartName="/ppt/tags/tag1321.xml" ContentType="application/vnd.openxmlformats-officedocument.presentationml.tags+xml"/>
  <Override PartName="/ppt/tags/tag1466.xml" ContentType="application/vnd.openxmlformats-officedocument.presentationml.tags+xml"/>
  <Override PartName="/ppt/tags/tag150.xml" ContentType="application/vnd.openxmlformats-officedocument.presentationml.tags+xml"/>
  <Override PartName="/ppt/tags/tag295.xml" ContentType="application/vnd.openxmlformats-officedocument.presentationml.tags+xml"/>
  <Override PartName="/ppt/tags/tag481.xml" ContentType="application/vnd.openxmlformats-officedocument.presentationml.tags+xml"/>
  <Override PartName="/ppt/tags/tag973.xml" ContentType="application/vnd.openxmlformats-officedocument.presentationml.tags+xml"/>
  <Override PartName="/ppt/tags/tag1160.xml" ContentType="application/vnd.openxmlformats-officedocument.presentationml.tags+xml"/>
  <Override PartName="/ppt/tags/tag226.xml" ContentType="application/vnd.openxmlformats-officedocument.presentationml.tags+xml"/>
  <Override PartName="/ppt/tags/tag718.xml" ContentType="application/vnd.openxmlformats-officedocument.presentationml.tags+xml"/>
  <Override PartName="/ppt/tags/tag904.xml" ContentType="application/vnd.openxmlformats-officedocument.presentationml.tags+xml"/>
  <Override PartName="/ppt/tags/tag1491.xml" ContentType="application/vnd.openxmlformats-officedocument.presentationml.tags+xml"/>
  <Override PartName="/ppt/tags/tag412.xml" ContentType="application/vnd.openxmlformats-officedocument.presentationml.tags+xml"/>
  <Override PartName="/ppt/tags/tag557.xml" ContentType="application/vnd.openxmlformats-officedocument.presentationml.tags+xml"/>
  <Override PartName="/ppt/tags/tag743.xml" ContentType="application/vnd.openxmlformats-officedocument.presentationml.tags+xml"/>
  <Override PartName="/ppt/tags/tag888.xml" ContentType="application/vnd.openxmlformats-officedocument.presentationml.tags+xml"/>
  <Override PartName="/ppt/tags/tag1236.xml" ContentType="application/vnd.openxmlformats-officedocument.presentationml.tags+xml"/>
  <Override PartName="/ppt/tags/tag1422.xml" ContentType="application/vnd.openxmlformats-officedocument.presentationml.tags+xml"/>
  <Override PartName="/ppt/tags/tag95.xml" ContentType="application/vnd.openxmlformats-officedocument.presentationml.tags+xml"/>
  <Override PartName="/ppt/tags/tag251.xml" ContentType="application/vnd.openxmlformats-officedocument.presentationml.tags+xml"/>
  <Override PartName="/ppt/tags/tag396.xml" ContentType="application/vnd.openxmlformats-officedocument.presentationml.tags+xml"/>
  <Override PartName="/ppt/tags/tag582.xml" ContentType="application/vnd.openxmlformats-officedocument.presentationml.tags+xml"/>
  <Override PartName="/ppt/tags/tag819.xml" ContentType="application/vnd.openxmlformats-officedocument.presentationml.tags+xml"/>
  <Override PartName="/ppt/tags/tag1075.xml" ContentType="application/vnd.openxmlformats-officedocument.presentationml.tags+xml"/>
  <Override PartName="/ppt/tags/tag1261.xml" ContentType="application/vnd.openxmlformats-officedocument.presentationml.tags+xml"/>
  <Override PartName="/ppt/tags/tag26.xml" ContentType="application/vnd.openxmlformats-officedocument.presentationml.tags+xml"/>
  <Override PartName="/ppt/tags/tag327.xml" ContentType="application/vnd.openxmlformats-officedocument.presentationml.tags+xml"/>
  <Override PartName="/ppt/tags/tag658.xml" ContentType="application/vnd.openxmlformats-officedocument.presentationml.tags+xml"/>
  <Override PartName="/ppt/tags/tag989.xml" ContentType="application/vnd.openxmlformats-officedocument.presentationml.tags+xml"/>
  <Override PartName="/ppt/tags/tag1006.xml" ContentType="application/vnd.openxmlformats-officedocument.presentationml.tags+xml"/>
  <Override PartName="/ppt/tags/tag1337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3.xml" ContentType="application/vnd.openxmlformats-officedocument.presentationml.tags+xml"/>
  <Override PartName="/ppt/tags/tag844.xml" ContentType="application/vnd.openxmlformats-officedocument.presentationml.tags+xml"/>
  <Override PartName="/ppt/tags/tag1176.xml" ContentType="application/vnd.openxmlformats-officedocument.presentationml.tags+xml"/>
  <Override PartName="/ppt/tags/tag1523.xml" ContentType="application/vnd.openxmlformats-officedocument.presentationml.tags+xml"/>
  <Override PartName="/ppt/tags/tag51.xml" ContentType="application/vnd.openxmlformats-officedocument.presentationml.tags+xml"/>
  <Override PartName="/ppt/tags/tag352.xml" ContentType="application/vnd.openxmlformats-officedocument.presentationml.tags+xml"/>
  <Override PartName="/ppt/tags/tag683.xml" ContentType="application/vnd.openxmlformats-officedocument.presentationml.tags+xml"/>
  <Override PartName="/ppt/tags/tag1031.xml" ContentType="application/vnd.openxmlformats-officedocument.presentationml.tags+xml"/>
  <Override PartName="/ppt/tags/tag1362.xml" ContentType="application/vnd.openxmlformats-officedocument.presentationml.tags+xml"/>
  <Override PartName="/ppt/tags/tag191.xml" ContentType="application/vnd.openxmlformats-officedocument.presentationml.tags+xml"/>
  <Override PartName="/ppt/tags/tag428.xml" ContentType="application/vnd.openxmlformats-officedocument.presentationml.tags+xml"/>
  <Override PartName="/ppt/tags/tag614.xml" ContentType="application/vnd.openxmlformats-officedocument.presentationml.tags+xml"/>
  <Override PartName="/ppt/tags/tag759.xml" ContentType="application/vnd.openxmlformats-officedocument.presentationml.tags+xml"/>
  <Override PartName="/ppt/tags/tag945.xml" ContentType="application/vnd.openxmlformats-officedocument.presentationml.tags+xml"/>
  <Override PartName="/ppt/tags/tag1107.xml" ContentType="application/vnd.openxmlformats-officedocument.presentationml.tags+xml"/>
  <Override PartName="/ppt/tags/tag1438.xml" ContentType="application/vnd.openxmlformats-officedocument.presentationml.tags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53.xml" ContentType="application/vnd.openxmlformats-officedocument.presentationml.tags+xml"/>
  <Override PartName="/ppt/tags/tag598.xml" ContentType="application/vnd.openxmlformats-officedocument.presentationml.tags+xml"/>
  <Override PartName="/ppt/tags/tag784.xml" ContentType="application/vnd.openxmlformats-officedocument.presentationml.tags+xml"/>
  <Override PartName="/ppt/tags/tag800.xml" ContentType="application/vnd.openxmlformats-officedocument.presentationml.tags+xml"/>
  <Override PartName="/ppt/tags/tag1132.xml" ContentType="application/vnd.openxmlformats-officedocument.presentationml.tags+xml"/>
  <Override PartName="/ppt/tags/tag1277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92.xml" ContentType="application/vnd.openxmlformats-officedocument.presentationml.tags+xml"/>
  <Override PartName="/ppt/tags/tag529.xml" ContentType="application/vnd.openxmlformats-officedocument.presentationml.tags+xml"/>
  <Override PartName="/ppt/tags/tag970.xml" ContentType="application/vnd.openxmlformats-officedocument.presentationml.tags+xml"/>
  <Override PartName="/ppt/tags/tag1463.xml" ContentType="application/vnd.openxmlformats-officedocument.presentationml.tags+xml"/>
  <Override PartName="/ppt/tags/tag368.xml" ContentType="application/vnd.openxmlformats-officedocument.presentationml.tags+xml"/>
  <Override PartName="/ppt/tags/tag715.xml" ContentType="application/vnd.openxmlformats-officedocument.presentationml.tags+xml"/>
  <Override PartName="/ppt/tags/tag1047.xml" ContentType="application/vnd.openxmlformats-officedocument.presentationml.tags+xml"/>
  <Override PartName="/ppt/tags/tag1208.xml" ContentType="application/vnd.openxmlformats-officedocument.presentationml.tags+xml"/>
  <Override PartName="/ppt/tags/tag1539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554.xml" ContentType="application/vnd.openxmlformats-officedocument.presentationml.tags+xml"/>
  <Override PartName="/ppt/tags/tag699.xml" ContentType="application/vnd.openxmlformats-officedocument.presentationml.tags+xml"/>
  <Override PartName="/ppt/tags/tag885.xml" ContentType="application/vnd.openxmlformats-officedocument.presentationml.tags+xml"/>
  <Override PartName="/ppt/tags/tag901.xml" ContentType="application/vnd.openxmlformats-officedocument.presentationml.tags+xml"/>
  <Override PartName="/ppt/tags/tag1233.xml" ContentType="application/vnd.openxmlformats-officedocument.presentationml.tags+xml"/>
  <Override PartName="/ppt/tags/tag1378.xml" ContentType="application/vnd.openxmlformats-officedocument.presentationml.tags+xml"/>
  <Override PartName="/ppt/tags/tag92.xml" ContentType="application/vnd.openxmlformats-officedocument.presentationml.tags+xml"/>
  <Override PartName="/ppt/tags/tag393.xml" ContentType="application/vnd.openxmlformats-officedocument.presentationml.tags+xml"/>
  <Override PartName="/ppt/tags/tag740.xml" ContentType="application/vnd.openxmlformats-officedocument.presentationml.tags+xml"/>
  <Override PartName="/ppt/tags/tag1072.xml" ContentType="application/vnd.openxmlformats-officedocument.presentationml.tags+xml"/>
  <Override PartName="/ppt/tags/tag1309.xml" ContentType="application/vnd.openxmlformats-officedocument.presentationml.tags+xml"/>
  <Override PartName="/ppt/tags/tag138.xml" ContentType="application/vnd.openxmlformats-officedocument.presentationml.tags+xml"/>
  <Override PartName="/ppt/tags/tag324.xml" ContentType="application/vnd.openxmlformats-officedocument.presentationml.tags+xml"/>
  <Override PartName="/ppt/tags/tag469.xml" ContentType="application/vnd.openxmlformats-officedocument.presentationml.tags+xml"/>
  <Override PartName="/ppt/tags/tag816.xml" ContentType="application/vnd.openxmlformats-officedocument.presentationml.tags+xml"/>
  <Override PartName="/ppt/tags/tag1148.xml" ContentType="application/vnd.openxmlformats-officedocument.presentationml.tags+xml"/>
  <Override PartName="/ppt/tags/tag1479.xml" ContentType="application/vnd.openxmlformats-officedocument.presentationml.tags+xml"/>
  <Override PartName="/ppt/tags/tag23.xml" ContentType="application/vnd.openxmlformats-officedocument.presentationml.tags+xml"/>
  <Override PartName="/ppt/tags/tag163.xml" ContentType="application/vnd.openxmlformats-officedocument.presentationml.tags+xml"/>
  <Override PartName="/ppt/tags/tag510.xml" ContentType="application/vnd.openxmlformats-officedocument.presentationml.tags+xml"/>
  <Override PartName="/ppt/tags/tag655.xml" ContentType="application/vnd.openxmlformats-officedocument.presentationml.tags+xml"/>
  <Override PartName="/ppt/tags/tag841.xml" ContentType="application/vnd.openxmlformats-officedocument.presentationml.tags+xml"/>
  <Override PartName="/ppt/tags/tag986.xml" ContentType="application/vnd.openxmlformats-officedocument.presentationml.tags+xml"/>
  <Override PartName="/ppt/tags/tag1003.xml" ContentType="application/vnd.openxmlformats-officedocument.presentationml.tags+xml"/>
  <Override PartName="/ppt/tags/tag1334.xml" ContentType="application/vnd.openxmlformats-officedocument.presentationml.tags+xml"/>
  <Override PartName="/ppt/tags/tag1520.xml" ContentType="application/vnd.openxmlformats-officedocument.presentationml.tags+xml"/>
  <Override PartName="/ppt/tags/tag9.xml" ContentType="application/vnd.openxmlformats-officedocument.presentationml.tags+xml"/>
  <Override PartName="/ppt/tags/tag494.xml" ContentType="application/vnd.openxmlformats-officedocument.presentationml.tags+xml"/>
  <Override PartName="/ppt/tags/tag680.xml" ContentType="application/vnd.openxmlformats-officedocument.presentationml.tags+xml"/>
  <Override PartName="/ppt/tags/tag917.xml" ContentType="application/vnd.openxmlformats-officedocument.presentationml.tags+xml"/>
  <Override PartName="/ppt/tags/tag1173.xml" ContentType="application/vnd.openxmlformats-officedocument.presentationml.tags+xml"/>
  <Override PartName="/ppt/tags/tag239.xml" ContentType="application/vnd.openxmlformats-officedocument.presentationml.tags+xml"/>
  <Override PartName="/ppt/tags/tag425.xml" ContentType="application/vnd.openxmlformats-officedocument.presentationml.tags+xml"/>
  <Override PartName="/ppt/tags/tag756.xml" ContentType="application/vnd.openxmlformats-officedocument.presentationml.tags+xml"/>
  <Override PartName="/ppt/tags/tag1104.xml" ContentType="application/vnd.openxmlformats-officedocument.presentationml.tags+xml"/>
  <Override PartName="/ppt/tags/tag1249.xml" ContentType="application/vnd.openxmlformats-officedocument.presentationml.tags+xml"/>
  <Override PartName="/ppt/tags/tag1435.xml" ContentType="application/vnd.openxmlformats-officedocument.presentationml.tags+xml"/>
  <Override PartName="/ppt/tags/tag264.xml" ContentType="application/vnd.openxmlformats-officedocument.presentationml.tags+xml"/>
  <Override PartName="/ppt/tags/tag595.xml" ContentType="application/vnd.openxmlformats-officedocument.presentationml.tags+xml"/>
  <Override PartName="/ppt/tags/tag611.xml" ContentType="application/vnd.openxmlformats-officedocument.presentationml.tags+xml"/>
  <Override PartName="/ppt/tags/tag942.xml" ContentType="application/vnd.openxmlformats-officedocument.presentationml.tags+xml"/>
  <Override PartName="/ppt/tags/tag1088.xml" ContentType="application/vnd.openxmlformats-officedocument.presentationml.tags+xml"/>
  <Override PartName="/ppt/tags/tag1274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450.xml" ContentType="application/vnd.openxmlformats-officedocument.presentationml.tags+xml"/>
  <Override PartName="/ppt/tags/tag781.xml" ContentType="application/vnd.openxmlformats-officedocument.presentationml.tags+xml"/>
  <Override PartName="/ppt/tags/tag1019.xml" ContentType="application/vnd.openxmlformats-officedocument.presentationml.tags+xml"/>
  <Override PartName="/ppt/tags/tag1460.xml" ContentType="application/vnd.openxmlformats-officedocument.presentationml.tags+xml"/>
  <Override PartName="/ppt/tags/tag179.xml" ContentType="application/vnd.openxmlformats-officedocument.presentationml.tags+xml"/>
  <Override PartName="/ppt/tags/tag526.xml" ContentType="application/vnd.openxmlformats-officedocument.presentationml.tags+xml"/>
  <Override PartName="/ppt/tags/tag712.xml" ContentType="application/vnd.openxmlformats-officedocument.presentationml.tags+xml"/>
  <Override PartName="/ppt/tags/tag857.xml" ContentType="application/vnd.openxmlformats-officedocument.presentationml.tags+xml"/>
  <Override PartName="/ppt/tags/tag1205.xml" ContentType="application/vnd.openxmlformats-officedocument.presentationml.tags+xml"/>
  <Override PartName="/ppt/tags/tag1536.xml" ContentType="application/vnd.openxmlformats-officedocument.presentationml.tags+xml"/>
  <Override PartName="/ppt/tags/tag64.xml" ContentType="application/vnd.openxmlformats-officedocument.presentationml.tags+xml"/>
  <Override PartName="/ppt/tags/tag220.xml" ContentType="application/vnd.openxmlformats-officedocument.presentationml.tags+xml"/>
  <Override PartName="/ppt/tags/tag365.xml" ContentType="application/vnd.openxmlformats-officedocument.presentationml.tags+xml"/>
  <Override PartName="/ppt/tags/tag551.xml" ContentType="application/vnd.openxmlformats-officedocument.presentationml.tags+xml"/>
  <Override PartName="/ppt/tags/tag696.xml" ContentType="application/vnd.openxmlformats-officedocument.presentationml.tags+xml"/>
  <Override PartName="/ppt/tags/tag1044.xml" ContentType="application/vnd.openxmlformats-officedocument.presentationml.tags+xml"/>
  <Override PartName="/ppt/tags/tag1189.xml" ContentType="application/vnd.openxmlformats-officedocument.presentationml.tags+xml"/>
  <Override PartName="/ppt/tags/tag1230.xml" ContentType="application/vnd.openxmlformats-officedocument.presentationml.tags+xml"/>
  <Override PartName="/ppt/tags/tag1375.xml" ContentType="application/vnd.openxmlformats-officedocument.presentationml.tags+xml"/>
  <Override PartName="/ppt/tags/tag390.xml" ContentType="application/vnd.openxmlformats-officedocument.presentationml.tags+xml"/>
  <Override PartName="/ppt/tags/tag882.xml" ContentType="application/vnd.openxmlformats-officedocument.presentationml.tags+xml"/>
  <Override PartName="/ppt/tags/tag135.xml" ContentType="application/vnd.openxmlformats-officedocument.presentationml.tags+xml"/>
  <Override PartName="/ppt/tags/tag627.xml" ContentType="application/vnd.openxmlformats-officedocument.presentationml.tags+xml"/>
  <Override PartName="/ppt/tags/tag813.xml" ContentType="application/vnd.openxmlformats-officedocument.presentationml.tags+xml"/>
  <Override PartName="/ppt/tags/tag958.xml" ContentType="application/vnd.openxmlformats-officedocument.presentationml.tags+xml"/>
  <Override PartName="/ppt/tags/tag1306.xml" ContentType="application/vnd.openxmlformats-officedocument.presentationml.tags+xml"/>
  <Override PartName="/ppt/tags/tag20.xml" ContentType="application/vnd.openxmlformats-officedocument.presentationml.tags+xml"/>
  <Override PartName="/ppt/tags/tag321.xml" ContentType="application/vnd.openxmlformats-officedocument.presentationml.tags+xml"/>
  <Override PartName="/ppt/tags/tag466.xml" ContentType="application/vnd.openxmlformats-officedocument.presentationml.tags+xml"/>
  <Override PartName="/ppt/tags/tag652.xml" ContentType="application/vnd.openxmlformats-officedocument.presentationml.tags+xml"/>
  <Override PartName="/ppt/tags/tag797.xml" ContentType="application/vnd.openxmlformats-officedocument.presentationml.tags+xml"/>
  <Override PartName="/ppt/tags/tag983.xml" ContentType="application/vnd.openxmlformats-officedocument.presentationml.tags+xml"/>
  <Override PartName="/ppt/tags/tag1000.xml" ContentType="application/vnd.openxmlformats-officedocument.presentationml.tags+xml"/>
  <Override PartName="/ppt/tags/tag1145.xml" ContentType="application/vnd.openxmlformats-officedocument.presentationml.tags+xml"/>
  <Override PartName="/ppt/tags/tag1331.xml" ContentType="application/vnd.openxmlformats-officedocument.presentationml.tags+xml"/>
  <Override PartName="/ppt/tags/tag1476.xml" ContentType="application/vnd.openxmlformats-officedocument.presentationml.tags+xml"/>
  <Override PartName="/ppt/tags/tag6.xml" ContentType="application/vnd.openxmlformats-officedocument.presentationml.tags+xml"/>
  <Override PartName="/ppt/tags/tag160.xml" ContentType="application/vnd.openxmlformats-officedocument.presentationml.tags+xml"/>
  <Override PartName="/ppt/tags/tag491.xml" ContentType="application/vnd.openxmlformats-officedocument.presentationml.tags+xml"/>
  <Override PartName="/ppt/tags/tag728.xml" ContentType="application/vnd.openxmlformats-officedocument.presentationml.tags+xml"/>
  <Override PartName="/ppt/tags/tag1170.xml" ContentType="application/vnd.openxmlformats-officedocument.presentationml.tags+xml"/>
  <Override PartName="/ppt/tags/tag1407.xml" ContentType="application/vnd.openxmlformats-officedocument.presentationml.tags+xml"/>
  <Override PartName="/ppt/tags/tag236.xml" ContentType="application/vnd.openxmlformats-officedocument.presentationml.tags+xml"/>
  <Override PartName="/ppt/tags/tag567.xml" ContentType="application/vnd.openxmlformats-officedocument.presentationml.tags+xml"/>
  <Override PartName="/ppt/tags/tag898.xml" ContentType="application/vnd.openxmlformats-officedocument.presentationml.tags+xml"/>
  <Override PartName="/ppt/tags/tag914.xml" ContentType="application/vnd.openxmlformats-officedocument.presentationml.tags+xml"/>
  <Override PartName="/ppt/tags/tag1246.xml" ContentType="application/vnd.openxmlformats-officedocument.presentationml.tags+xml"/>
  <Override PartName="/ppt/tags/tag422.xml" ContentType="application/vnd.openxmlformats-officedocument.presentationml.tags+xml"/>
  <Override PartName="/ppt/tags/tag753.xml" ContentType="application/vnd.openxmlformats-officedocument.presentationml.tags+xml"/>
  <Override PartName="/ppt/tags/tag1085.xml" ContentType="application/vnd.openxmlformats-officedocument.presentationml.tags+xml"/>
  <Override PartName="/ppt/tags/tag1101.xml" ContentType="application/vnd.openxmlformats-officedocument.presentationml.tags+xml"/>
  <Override PartName="/ppt/tags/tag1432.xml" ContentType="application/vnd.openxmlformats-officedocument.presentationml.tags+xml"/>
  <Override PartName="/ppt/tags/tag261.xml" ContentType="application/vnd.openxmlformats-officedocument.presentationml.tags+xml"/>
  <Override PartName="/ppt/tags/tag592.xml" ContentType="application/vnd.openxmlformats-officedocument.presentationml.tags+xml"/>
  <Override PartName="/ppt/tags/tag829.xml" ContentType="application/vnd.openxmlformats-officedocument.presentationml.tags+xml"/>
  <Override PartName="/ppt/tags/tag1271.xml" ContentType="application/vnd.openxmlformats-officedocument.presentationml.tags+xml"/>
  <Override PartName="/ppt/tags/tag1508.xml" ContentType="application/vnd.openxmlformats-officedocument.presentationml.tags+xml"/>
  <Override PartName="/ppt/tags/tag36.xml" ContentType="application/vnd.openxmlformats-officedocument.presentationml.tags+xml"/>
  <Override PartName="/ppt/tags/tag337.xml" ContentType="application/vnd.openxmlformats-officedocument.presentationml.tags+xml"/>
  <Override PartName="/ppt/tags/tag523.xml" ContentType="application/vnd.openxmlformats-officedocument.presentationml.tags+xml"/>
  <Override PartName="/ppt/tags/tag668.xml" ContentType="application/vnd.openxmlformats-officedocument.presentationml.tags+xml"/>
  <Override PartName="/ppt/tags/tag854.xml" ContentType="application/vnd.openxmlformats-officedocument.presentationml.tags+xml"/>
  <Override PartName="/ppt/tags/tag999.xml" ContentType="application/vnd.openxmlformats-officedocument.presentationml.tags+xml"/>
  <Override PartName="/ppt/tags/tag1016.xml" ContentType="application/vnd.openxmlformats-officedocument.presentationml.tags+xml"/>
  <Override PartName="/ppt/tags/tag1202.xml" ContentType="application/vnd.openxmlformats-officedocument.presentationml.tags+xml"/>
  <Override PartName="/ppt/tags/tag1347.xml" ContentType="application/vnd.openxmlformats-officedocument.presentationml.tags+xml"/>
  <Override PartName="/ppt/tags/tag61.xml" ContentType="application/vnd.openxmlformats-officedocument.presentationml.tags+xml"/>
  <Override PartName="/ppt/tags/tag176.xml" ContentType="application/vnd.openxmlformats-officedocument.presentationml.tags+xml"/>
  <Override PartName="/ppt/tags/tag362.xml" ContentType="application/vnd.openxmlformats-officedocument.presentationml.tags+xml"/>
  <Override PartName="/ppt/tags/tag693.xml" ContentType="application/vnd.openxmlformats-officedocument.presentationml.tags+xml"/>
  <Override PartName="/ppt/tags/tag1041.xml" ContentType="application/vnd.openxmlformats-officedocument.presentationml.tags+xml"/>
  <Override PartName="/ppt/tags/tag1186.xml" ContentType="application/vnd.openxmlformats-officedocument.presentationml.tags+xml"/>
  <Override PartName="/ppt/tags/tag1533.xml" ContentType="application/vnd.openxmlformats-officedocument.presentationml.tags+xml"/>
  <Override PartName="/ppt/tags/tag107.xml" ContentType="application/vnd.openxmlformats-officedocument.presentationml.tags+xml"/>
  <Override PartName="/ppt/tags/tag438.xml" ContentType="application/vnd.openxmlformats-officedocument.presentationml.tags+xml"/>
  <Override PartName="/ppt/tags/tag1372.xml" ContentType="application/vnd.openxmlformats-officedocument.presentationml.tags+xml"/>
  <Override PartName="/ppt/tags/tag277.xml" ContentType="application/vnd.openxmlformats-officedocument.presentationml.tags+xml"/>
  <Override PartName="/ppt/tags/tag624.xml" ContentType="application/vnd.openxmlformats-officedocument.presentationml.tags+xml"/>
  <Override PartName="/ppt/tags/tag769.xml" ContentType="application/vnd.openxmlformats-officedocument.presentationml.tags+xml"/>
  <Override PartName="/ppt/tags/tag955.xml" ContentType="application/vnd.openxmlformats-officedocument.presentationml.tags+xml"/>
  <Override PartName="/ppt/tags/tag1117.xml" ContentType="application/vnd.openxmlformats-officedocument.presentationml.tags+xml"/>
  <Override PartName="/ppt/tags/tag1303.xml" ContentType="application/vnd.openxmlformats-officedocument.presentationml.tags+xml"/>
  <Override PartName="/ppt/tags/tag1448.xml" ContentType="application/vnd.openxmlformats-officedocument.presentationml.tags+xml"/>
  <Override PartName="/ppt/tags/tag132.xml" ContentType="application/vnd.openxmlformats-officedocument.presentationml.tags+xml"/>
  <Override PartName="/ppt/tags/tag463.xml" ContentType="application/vnd.openxmlformats-officedocument.presentationml.tags+xml"/>
  <Override PartName="/ppt/tags/tag794.xml" ContentType="application/vnd.openxmlformats-officedocument.presentationml.tags+xml"/>
  <Override PartName="/ppt/tags/tag810.xml" ContentType="application/vnd.openxmlformats-officedocument.presentationml.tags+xml"/>
  <Override PartName="/ppt/tags/tag1142.xml" ContentType="application/vnd.openxmlformats-officedocument.presentationml.tags+xml"/>
  <Override PartName="/ppt/tags/tag1287.xml" ContentType="application/vnd.openxmlformats-officedocument.presentationml.tags+xml"/>
  <Override PartName="/ppt/tags/tag1473.xml" ContentType="application/vnd.openxmlformats-officedocument.presentationml.tags+xml"/>
  <Override PartName="/ppt/tags/tag208.xml" ContentType="application/vnd.openxmlformats-officedocument.presentationml.tags+xml"/>
  <Override PartName="/ppt/tags/tag539.xml" ContentType="application/vnd.openxmlformats-officedocument.presentationml.tags+xml"/>
  <Override PartName="/ppt/tags/tag980.xml" ContentType="application/vnd.openxmlformats-officedocument.presentationml.tags+xml"/>
  <Override PartName="/ppt/tags/tag1218.xml" ContentType="application/vnd.openxmlformats-officedocument.presentationml.tags+xml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233.xml" ContentType="application/vnd.openxmlformats-officedocument.presentationml.tags+xml"/>
  <Override PartName="/ppt/tags/tag378.xml" ContentType="application/vnd.openxmlformats-officedocument.presentationml.tags+xml"/>
  <Override PartName="/ppt/tags/tag725.xml" ContentType="application/vnd.openxmlformats-officedocument.presentationml.tags+xml"/>
  <Override PartName="/ppt/tags/tag911.xml" ContentType="application/vnd.openxmlformats-officedocument.presentationml.tags+xml"/>
  <Override PartName="/ppt/tags/tag1057.xml" ContentType="application/vnd.openxmlformats-officedocument.presentationml.tags+xml"/>
  <Override PartName="/ppt/tags/tag1388.xml" ContentType="application/vnd.openxmlformats-officedocument.presentationml.tags+xml"/>
  <Override PartName="/ppt/tags/tag1404.xml" ContentType="application/vnd.openxmlformats-officedocument.presentationml.tags+xml"/>
  <Override PartName="/ppt/tags/tag564.xml" ContentType="application/vnd.openxmlformats-officedocument.presentationml.tags+xml"/>
  <Override PartName="/ppt/tags/tag750.xml" ContentType="application/vnd.openxmlformats-officedocument.presentationml.tags+xml"/>
  <Override PartName="/ppt/tags/tag895.xml" ContentType="application/vnd.openxmlformats-officedocument.presentationml.tags+xml"/>
  <Override PartName="/ppt/tags/tag1243.xml" ContentType="application/vnd.openxmlformats-officedocument.presentationml.tags+xml"/>
  <Override PartName="/ppt/tags/tag309.xml" ContentType="application/vnd.openxmlformats-officedocument.presentationml.tags+xml"/>
  <Override PartName="/ppt/tags/tag826.xml" ContentType="application/vnd.openxmlformats-officedocument.presentationml.tags+xml"/>
  <Override PartName="/ppt/tags/tag1082.xml" ContentType="application/vnd.openxmlformats-officedocument.presentationml.tags+xml"/>
  <Override PartName="/ppt/tags/tag1319.xml" ContentType="application/vnd.openxmlformats-officedocument.presentationml.tags+xml"/>
  <Override PartName="/ppt/tags/tag1505.xml" ContentType="application/vnd.openxmlformats-officedocument.presentationml.tags+xml"/>
  <Override PartName="/ppt/tags/tag33.xml" ContentType="application/vnd.openxmlformats-officedocument.presentationml.tags+xml"/>
  <Override PartName="/ppt/tags/tag148.xml" ContentType="application/vnd.openxmlformats-officedocument.presentationml.tags+xml"/>
  <Override PartName="/ppt/tags/tag334.xml" ContentType="application/vnd.openxmlformats-officedocument.presentationml.tags+xml"/>
  <Override PartName="/ppt/tags/tag479.xml" ContentType="application/vnd.openxmlformats-officedocument.presentationml.tags+xml"/>
  <Override PartName="/ppt/tags/tag665.xml" ContentType="application/vnd.openxmlformats-officedocument.presentationml.tags+xml"/>
  <Override PartName="/ppt/tags/tag1013.xml" ContentType="application/vnd.openxmlformats-officedocument.presentationml.tags+xml"/>
  <Override PartName="/ppt/tags/tag1158.xml" ContentType="application/vnd.openxmlformats-officedocument.presentationml.tags+xml"/>
  <Override PartName="/ppt/tags/tag1344.xml" ContentType="application/vnd.openxmlformats-officedocument.presentationml.tags+xml"/>
  <Override PartName="/ppt/tags/tag1489.xml" ContentType="application/vnd.openxmlformats-officedocument.presentationml.tags+xml"/>
  <Override PartName="/ppt/tags/tag173.xml" ContentType="application/vnd.openxmlformats-officedocument.presentationml.tags+xml"/>
  <Override PartName="/ppt/tags/tag520.xml" ContentType="application/vnd.openxmlformats-officedocument.presentationml.tags+xml"/>
  <Override PartName="/ppt/tags/tag851.xml" ContentType="application/vnd.openxmlformats-officedocument.presentationml.tags+xml"/>
  <Override PartName="/ppt/tags/tag996.xml" ContentType="application/vnd.openxmlformats-officedocument.presentationml.tags+xml"/>
  <Override PartName="/ppt/tags/tag1183.xml" ContentType="application/vnd.openxmlformats-officedocument.presentationml.tags+xml"/>
  <Override PartName="/ppt/tags/tag1530.xml" ContentType="application/vnd.openxmlformats-officedocument.presentationml.tags+xml"/>
  <Override PartName="/ppt/tags/tag249.xml" ContentType="application/vnd.openxmlformats-officedocument.presentationml.tags+xml"/>
  <Override PartName="/ppt/tags/tag690.xml" ContentType="application/vnd.openxmlformats-officedocument.presentationml.tags+xml"/>
  <Override PartName="/ppt/tags/tag927.xml" ContentType="application/vnd.openxmlformats-officedocument.presentationml.tags+xml"/>
  <Override PartName="/ppt/tags/tag104.xml" ContentType="application/vnd.openxmlformats-officedocument.presentationml.tags+xml"/>
  <Override PartName="/ppt/tags/tag435.xml" ContentType="application/vnd.openxmlformats-officedocument.presentationml.tags+xml"/>
  <Override PartName="/ppt/tags/tag621.xml" ContentType="application/vnd.openxmlformats-officedocument.presentationml.tags+xml"/>
  <Override PartName="/ppt/tags/tag766.xml" ContentType="application/vnd.openxmlformats-officedocument.presentationml.tags+xml"/>
  <Override PartName="/ppt/tags/tag1114.xml" ContentType="application/vnd.openxmlformats-officedocument.presentationml.tags+xml"/>
  <Override PartName="/ppt/tags/tag1259.xml" ContentType="application/vnd.openxmlformats-officedocument.presentationml.tags+xml"/>
  <Override PartName="/ppt/tags/tag1445.xml" ContentType="application/vnd.openxmlformats-officedocument.presentationml.tags+xml"/>
  <Override PartName="/ppt/tags/tag274.xml" ContentType="application/vnd.openxmlformats-officedocument.presentationml.tags+xml"/>
  <Override PartName="/ppt/tags/tag460.xml" ContentType="application/vnd.openxmlformats-officedocument.presentationml.tags+xml"/>
  <Override PartName="/ppt/tags/tag952.xml" ContentType="application/vnd.openxmlformats-officedocument.presentationml.tags+xml"/>
  <Override PartName="/ppt/tags/tag1098.xml" ContentType="application/vnd.openxmlformats-officedocument.presentationml.tags+xml"/>
  <Override PartName="/ppt/tags/tag1284.xml" ContentType="application/vnd.openxmlformats-officedocument.presentationml.tags+xml"/>
  <Override PartName="/ppt/tags/tag1300.xml" ContentType="application/vnd.openxmlformats-officedocument.presentationml.tags+xml"/>
  <Override PartName="/ppt/tags/tag49.xml" ContentType="application/vnd.openxmlformats-officedocument.presentationml.tags+xml"/>
  <Override PartName="/ppt/tags/tag205.xml" ContentType="application/vnd.openxmlformats-officedocument.presentationml.tags+xml"/>
  <Override PartName="/ppt/tags/tag791.xml" ContentType="application/vnd.openxmlformats-officedocument.presentationml.tags+xml"/>
  <Override PartName="/ppt/tags/tag1029.xml" ContentType="application/vnd.openxmlformats-officedocument.presentationml.tags+xml"/>
  <Override PartName="/ppt/tags/tag1470.xml" ContentType="application/vnd.openxmlformats-officedocument.presentationml.tags+xml"/>
  <Override PartName="/ppt/tags/tag189.xml" ContentType="application/vnd.openxmlformats-officedocument.presentationml.tags+xml"/>
  <Override PartName="/ppt/tags/tag536.xml" ContentType="application/vnd.openxmlformats-officedocument.presentationml.tags+xml"/>
  <Override PartName="/ppt/tags/tag722.xml" ContentType="application/vnd.openxmlformats-officedocument.presentationml.tags+xml"/>
  <Override PartName="/ppt/tags/tag867.xml" ContentType="application/vnd.openxmlformats-officedocument.presentationml.tags+xml"/>
  <Override PartName="/ppt/tags/tag1199.xml" ContentType="application/vnd.openxmlformats-officedocument.presentationml.tags+xml"/>
  <Override PartName="/ppt/tags/tag1215.xml" ContentType="application/vnd.openxmlformats-officedocument.presentationml.tags+xml"/>
  <Override PartName="/ppt/tags/tag1401.xml" ContentType="application/vnd.openxmlformats-officedocument.presentationml.tags+xml"/>
  <Override PartName="/ppt/tableStyles.xml" ContentType="application/vnd.openxmlformats-officedocument.presentationml.tableStyle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75.xml" ContentType="application/vnd.openxmlformats-officedocument.presentationml.tags+xml"/>
  <Override PartName="/ppt/tags/tag561.xml" ContentType="application/vnd.openxmlformats-officedocument.presentationml.tags+xml"/>
  <Override PartName="/ppt/tags/tag892.xml" ContentType="application/vnd.openxmlformats-officedocument.presentationml.tags+xml"/>
  <Override PartName="/ppt/tags/tag1054.xml" ContentType="application/vnd.openxmlformats-officedocument.presentationml.tags+xml"/>
  <Override PartName="/ppt/tags/tag1240.xml" ContentType="application/vnd.openxmlformats-officedocument.presentationml.tags+xml"/>
  <Override PartName="/ppt/tags/tag1385.xml" ContentType="application/vnd.openxmlformats-officedocument.presentationml.tags+xml"/>
  <Override PartName="/ppt/tags/tag306.xml" ContentType="application/vnd.openxmlformats-officedocument.presentationml.tags+xml"/>
  <Override PartName="/ppt/tags/tag637.xml" ContentType="application/vnd.openxmlformats-officedocument.presentationml.tags+xml"/>
  <Override PartName="/ppt/tags/tag968.xml" ContentType="application/vnd.openxmlformats-officedocument.presentationml.tags+xml"/>
  <Override PartName="/ppt/tags/tag1316.xml" ContentType="application/vnd.openxmlformats-officedocument.presentationml.tags+xml"/>
  <Override PartName="/ppt/tags/tag145.xml" ContentType="application/vnd.openxmlformats-officedocument.presentationml.tags+xml"/>
  <Override PartName="/ppt/tags/tag476.xml" ContentType="application/vnd.openxmlformats-officedocument.presentationml.tags+xml"/>
  <Override PartName="/ppt/tags/tag823.xml" ContentType="application/vnd.openxmlformats-officedocument.presentationml.tags+xml"/>
  <Override PartName="/ppt/tags/tag1155.xml" ContentType="application/vnd.openxmlformats-officedocument.presentationml.tags+xml"/>
  <Override PartName="/ppt/tags/tag1502.xml" ContentType="application/vnd.openxmlformats-officedocument.presentationml.tags+xml"/>
  <Override PartName="/ppt/tags/tag30.xml" ContentType="application/vnd.openxmlformats-officedocument.presentationml.tags+xml"/>
  <Override PartName="/ppt/tags/tag331.xml" ContentType="application/vnd.openxmlformats-officedocument.presentationml.tags+xml"/>
  <Override PartName="/ppt/tags/tag662.xml" ContentType="application/vnd.openxmlformats-officedocument.presentationml.tags+xml"/>
  <Override PartName="/ppt/tags/tag993.xml" ContentType="application/vnd.openxmlformats-officedocument.presentationml.tags+xml"/>
  <Override PartName="/ppt/tags/tag1010.xml" ContentType="application/vnd.openxmlformats-officedocument.presentationml.tags+xml"/>
  <Override PartName="/ppt/tags/tag1341.xml" ContentType="application/vnd.openxmlformats-officedocument.presentationml.tags+xml"/>
  <Override PartName="/ppt/tags/tag1486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738.xml" ContentType="application/vnd.openxmlformats-officedocument.presentationml.tags+xml"/>
  <Override PartName="/ppt/tags/tag1180.xml" ContentType="application/vnd.openxmlformats-officedocument.presentationml.tags+xml"/>
  <Override PartName="/ppt/tags/tag1417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432.xml" ContentType="application/vnd.openxmlformats-officedocument.presentationml.tags+xml"/>
  <Override PartName="/ppt/tags/tag577.xml" ContentType="application/vnd.openxmlformats-officedocument.presentationml.tags+xml"/>
  <Override PartName="/ppt/tags/tag924.xml" ContentType="application/vnd.openxmlformats-officedocument.presentationml.tags+xml"/>
  <Override PartName="/ppt/tags/tag1111.xml" ContentType="application/vnd.openxmlformats-officedocument.presentationml.tags+xml"/>
  <Override PartName="/ppt/tags/tag1256.xml" ContentType="application/vnd.openxmlformats-officedocument.presentationml.tags+xml"/>
  <Override PartName="/ppt/tags/tag271.xml" ContentType="application/vnd.openxmlformats-officedocument.presentationml.tags+xml"/>
  <Override PartName="/ppt/tags/tag508.xml" ContentType="application/vnd.openxmlformats-officedocument.presentationml.tags+xml"/>
  <Override PartName="/ppt/tags/tag763.xml" ContentType="application/vnd.openxmlformats-officedocument.presentationml.tags+xml"/>
  <Override PartName="/ppt/tags/tag1095.xml" ContentType="application/vnd.openxmlformats-officedocument.presentationml.tags+xml"/>
  <Override PartName="/ppt/tags/tag1442.xml" ContentType="application/vnd.openxmlformats-officedocument.presentationml.tags+xml"/>
  <Override PartName="/ppt/tags/tag347.xml" ContentType="application/vnd.openxmlformats-officedocument.presentationml.tags+xml"/>
  <Override PartName="/ppt/tags/tag839.xml" ContentType="application/vnd.openxmlformats-officedocument.presentationml.tags+xml"/>
  <Override PartName="/ppt/tags/tag1281.xml" ContentType="application/vnd.openxmlformats-officedocument.presentationml.tags+xml"/>
  <Override PartName="/ppt/tags/tag1518.xml" ContentType="application/vnd.openxmlformats-officedocument.presentationml.tags+xml"/>
  <Override PartName="/ppt/tags/tag46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tags/tag533.xml" ContentType="application/vnd.openxmlformats-officedocument.presentationml.tags+xml"/>
  <Override PartName="/ppt/tags/tag678.xml" ContentType="application/vnd.openxmlformats-officedocument.presentationml.tags+xml"/>
  <Override PartName="/ppt/tags/tag864.xml" ContentType="application/vnd.openxmlformats-officedocument.presentationml.tags+xml"/>
  <Override PartName="/ppt/tags/tag1026.xml" ContentType="application/vnd.openxmlformats-officedocument.presentationml.tags+xml"/>
  <Override PartName="/ppt/tags/tag1212.xml" ContentType="application/vnd.openxmlformats-officedocument.presentationml.tags+xml"/>
  <Override PartName="/ppt/tags/tag1357.xml" ContentType="application/vnd.openxmlformats-officedocument.presentationml.tags+xml"/>
  <Override PartName="/ppt/tags/tag1543.xml" ContentType="application/vnd.openxmlformats-officedocument.presentationml.tags+xml"/>
  <Override PartName="/ppt/tags/tag71.xml" ContentType="application/vnd.openxmlformats-officedocument.presentationml.tags+xml"/>
  <Override PartName="/ppt/tags/tag372.xml" ContentType="application/vnd.openxmlformats-officedocument.presentationml.tags+xml"/>
  <Override PartName="/ppt/tags/tag609.xml" ContentType="application/vnd.openxmlformats-officedocument.presentationml.tags+xml"/>
  <Override PartName="/ppt/tags/tag1051.xml" ContentType="application/vnd.openxmlformats-officedocument.presentationml.tags+xml"/>
  <Override PartName="/ppt/tags/tag1196.xml" ContentType="application/vnd.openxmlformats-officedocument.presentationml.tags+xml"/>
  <Override PartName="/ppt/tags/tag1382.xml" ContentType="application/vnd.openxmlformats-officedocument.presentationml.tags+xml"/>
  <Override PartName="/ppt/tags/tag117.xml" ContentType="application/vnd.openxmlformats-officedocument.presentationml.tags+xml"/>
  <Override PartName="/ppt/tags/tag448.xml" ContentType="application/vnd.openxmlformats-officedocument.presentationml.tags+xml"/>
  <Override PartName="/ppt/tags/tag779.xml" ContentType="application/vnd.openxmlformats-officedocument.presentationml.tags+xml"/>
  <Override PartName="/ppt/tags/tag1127.xml" ContentType="application/vnd.openxmlformats-officedocument.presentationml.tags+xml"/>
  <Override PartName="/ppt/tags/tag1458.xml" ContentType="application/vnd.openxmlformats-officedocument.presentationml.tags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634.xml" ContentType="application/vnd.openxmlformats-officedocument.presentationml.tags+xml"/>
  <Override PartName="/ppt/tags/tag820.xml" ContentType="application/vnd.openxmlformats-officedocument.presentationml.tags+xml"/>
  <Override PartName="/ppt/tags/tag965.xml" ContentType="application/vnd.openxmlformats-officedocument.presentationml.tags+xml"/>
  <Override PartName="/ppt/tags/tag1297.xml" ContentType="application/vnd.openxmlformats-officedocument.presentationml.tags+xml"/>
  <Override PartName="/ppt/tags/tag1313.xml" ContentType="application/vnd.openxmlformats-officedocument.presentationml.tags+xml"/>
  <Override PartName="/ppt/tags/tag473.xml" ContentType="application/vnd.openxmlformats-officedocument.presentationml.tags+xml"/>
  <Override PartName="/ppt/tags/tag990.xml" ContentType="application/vnd.openxmlformats-officedocument.presentationml.tags+xml"/>
  <Override PartName="/ppt/tags/tag1152.xml" ContentType="application/vnd.openxmlformats-officedocument.presentationml.tags+xml"/>
  <Override PartName="/ppt/tags/tag1483.xml" ContentType="application/vnd.openxmlformats-officedocument.presentationml.tags+xml"/>
  <Override PartName="/ppt/tags/tag218.xml" ContentType="application/vnd.openxmlformats-officedocument.presentationml.tags+xml"/>
  <Override PartName="/ppt/tags/tag404.xml" ContentType="application/vnd.openxmlformats-officedocument.presentationml.tags+xml"/>
  <Override PartName="/ppt/tags/tag549.xml" ContentType="application/vnd.openxmlformats-officedocument.presentationml.tags+xml"/>
  <Override PartName="/ppt/tags/tag735.xml" ContentType="application/vnd.openxmlformats-officedocument.presentationml.tags+xml"/>
  <Override PartName="/ppt/tags/tag1228.xml" ContentType="application/vnd.openxmlformats-officedocument.presentationml.tags+xml"/>
  <Override PartName="/ppt/tags/tag1414.xml" ContentType="application/vnd.openxmlformats-officedocument.presentationml.tags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388.xml" ContentType="application/vnd.openxmlformats-officedocument.presentationml.tags+xml"/>
  <Override PartName="/ppt/tags/tag574.xml" ContentType="application/vnd.openxmlformats-officedocument.presentationml.tags+xml"/>
  <Override PartName="/ppt/tags/tag921.xml" ContentType="application/vnd.openxmlformats-officedocument.presentationml.tags+xml"/>
  <Override PartName="/ppt/tags/tag1067.xml" ContentType="application/vnd.openxmlformats-officedocument.presentationml.tags+xml"/>
  <Override PartName="/ppt/tags/tag1253.xml" ContentType="application/vnd.openxmlformats-officedocument.presentationml.tags+xml"/>
  <Override PartName="/ppt/tags/tag1398.xml" ContentType="application/vnd.openxmlformats-officedocument.presentationml.tags+xml"/>
  <Override PartName="/ppt/tags/tag319.xml" ContentType="application/vnd.openxmlformats-officedocument.presentationml.tags+xml"/>
  <Override PartName="/ppt/tags/tag760.xml" ContentType="application/vnd.openxmlformats-officedocument.presentationml.tags+xml"/>
  <Override PartName="/ppt/tags/tag1092.xml" ContentType="application/vnd.openxmlformats-officedocument.presentationml.tags+xml"/>
  <Override PartName="/ppt/tags/tag18.xml" ContentType="application/vnd.openxmlformats-officedocument.presentationml.tags+xml"/>
  <Override PartName="/ppt/tags/tag158.xml" ContentType="application/vnd.openxmlformats-officedocument.presentationml.tags+xml"/>
  <Override PartName="/ppt/tags/tag505.xml" ContentType="application/vnd.openxmlformats-officedocument.presentationml.tags+xml"/>
  <Override PartName="/ppt/tags/tag836.xml" ContentType="application/vnd.openxmlformats-officedocument.presentationml.tags+xml"/>
  <Override PartName="/ppt/tags/tag1329.xml" ContentType="application/vnd.openxmlformats-officedocument.presentationml.tags+xml"/>
  <Override PartName="/ppt/tags/tag1515.xml" ContentType="application/vnd.openxmlformats-officedocument.presentationml.tags+xml"/>
  <Override PartName="/ppt/tags/tag43.xml" ContentType="application/vnd.openxmlformats-officedocument.presentationml.tags+xml"/>
  <Override PartName="/ppt/tags/tag344.xml" ContentType="application/vnd.openxmlformats-officedocument.presentationml.tags+xml"/>
  <Override PartName="/ppt/tags/tag489.xml" ContentType="application/vnd.openxmlformats-officedocument.presentationml.tags+xml"/>
  <Override PartName="/ppt/tags/tag530.xml" ContentType="application/vnd.openxmlformats-officedocument.presentationml.tags+xml"/>
  <Override PartName="/ppt/tags/tag675.xml" ContentType="application/vnd.openxmlformats-officedocument.presentationml.tags+xml"/>
  <Override PartName="/ppt/tags/tag1023.xml" ContentType="application/vnd.openxmlformats-officedocument.presentationml.tags+xml"/>
  <Override PartName="/ppt/tags/tag1168.xml" ContentType="application/vnd.openxmlformats-officedocument.presentationml.tags+xml"/>
  <Override PartName="/ppt/tags/tag1354.xml" ContentType="application/vnd.openxmlformats-officedocument.presentationml.tags+xml"/>
  <Override PartName="/ppt/tags/tag1499.xml" ContentType="application/vnd.openxmlformats-officedocument.presentationml.tags+xml"/>
  <Override PartName="/ppt/tags/tag183.xml" ContentType="application/vnd.openxmlformats-officedocument.presentationml.tags+xml"/>
  <Override PartName="/ppt/tags/tag861.xml" ContentType="application/vnd.openxmlformats-officedocument.presentationml.tags+xml"/>
  <Override PartName="/ppt/tags/tag1193.xml" ContentType="application/vnd.openxmlformats-officedocument.presentationml.tags+xml"/>
  <Override PartName="/ppt/tags/tag1540.xml" ContentType="application/vnd.openxmlformats-officedocument.presentationml.tags+xml"/>
  <Override PartName="/ppt/tags/tag114.xml" ContentType="application/vnd.openxmlformats-officedocument.presentationml.tags+xml"/>
  <Override PartName="/ppt/tags/tag259.xml" ContentType="application/vnd.openxmlformats-officedocument.presentationml.tags+xml"/>
  <Override PartName="/ppt/tags/tag606.xml" ContentType="application/vnd.openxmlformats-officedocument.presentationml.tags+xml"/>
  <Override PartName="/ppt/tags/tag937.xml" ContentType="application/vnd.openxmlformats-officedocument.presentationml.tags+xml"/>
  <Override PartName="/ppt/tags/tag1269.xml" ContentType="application/vnd.openxmlformats-officedocument.presentationml.tags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631.xml" ContentType="application/vnd.openxmlformats-officedocument.presentationml.tags+xml"/>
  <Override PartName="/ppt/tags/tag776.xml" ContentType="application/vnd.openxmlformats-officedocument.presentationml.tags+xml"/>
  <Override PartName="/ppt/tags/tag962.xml" ContentType="application/vnd.openxmlformats-officedocument.presentationml.tags+xml"/>
  <Override PartName="/ppt/tags/tag1124.xml" ContentType="application/vnd.openxmlformats-officedocument.presentationml.tags+xml"/>
  <Override PartName="/ppt/tags/tag1310.xml" ContentType="application/vnd.openxmlformats-officedocument.presentationml.tags+xml"/>
  <Override PartName="/ppt/tags/tag1455.xml" ContentType="application/vnd.openxmlformats-officedocument.presentationml.tags+xml"/>
  <Override PartName="/ppt/tags/tag284.xml" ContentType="application/vnd.openxmlformats-officedocument.presentationml.tags+xml"/>
  <Override PartName="/ppt/tags/tag470.xml" ContentType="application/vnd.openxmlformats-officedocument.presentationml.tags+xml"/>
  <Override PartName="/ppt/tags/tag707.xml" ContentType="application/vnd.openxmlformats-officedocument.presentationml.tags+xml"/>
  <Override PartName="/ppt/tags/tag1294.xml" ContentType="application/vnd.openxmlformats-officedocument.presentationml.tags+xml"/>
  <Override PartName="/ppt/tags/tag1480.xml" ContentType="application/vnd.openxmlformats-officedocument.presentationml.tags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546.xml" ContentType="application/vnd.openxmlformats-officedocument.presentationml.tags+xml"/>
  <Override PartName="/ppt/tags/tag877.xml" ContentType="application/vnd.openxmlformats-officedocument.presentationml.tags+xml"/>
  <Override PartName="/ppt/tags/tag1039.xml" ContentType="application/vnd.openxmlformats-officedocument.presentationml.tags+xml"/>
  <Override PartName="/ppt/tags/tag1225.xml" ContentType="application/vnd.openxmlformats-officedocument.presentationml.tags+xml"/>
  <Override PartName="/ppt/tags/tag84.xml" ContentType="application/vnd.openxmlformats-officedocument.presentationml.tags+xml"/>
  <Override PartName="/ppt/tags/tag199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tags/tag732.xml" ContentType="application/vnd.openxmlformats-officedocument.presentationml.tags+xml"/>
  <Override PartName="/ppt/tags/tag1064.xml" ContentType="application/vnd.openxmlformats-officedocument.presentationml.tags+xml"/>
  <Override PartName="/ppt/tags/tag1411.xml" ContentType="application/vnd.openxmlformats-officedocument.presentationml.tags+xml"/>
  <Override PartName="/ppt/tags/tag240.xml" ContentType="application/vnd.openxmlformats-officedocument.presentationml.tags+xml"/>
  <Override PartName="/ppt/tags/tag571.xml" ContentType="application/vnd.openxmlformats-officedocument.presentationml.tags+xml"/>
  <Override PartName="/ppt/tags/tag808.xml" ContentType="application/vnd.openxmlformats-officedocument.presentationml.tags+xml"/>
  <Override PartName="/ppt/tags/tag1250.xml" ContentType="application/vnd.openxmlformats-officedocument.presentationml.tags+xml"/>
  <Override PartName="/ppt/tags/tag1395.xml" ContentType="application/vnd.openxmlformats-officedocument.presentationml.tags+xml"/>
  <Override PartName="/ppt/tags/tag15.xml" ContentType="application/vnd.openxmlformats-officedocument.presentationml.tags+xml"/>
  <Override PartName="/ppt/tags/tag316.xml" ContentType="application/vnd.openxmlformats-officedocument.presentationml.tags+xml"/>
  <Override PartName="/ppt/tags/tag502.xml" ContentType="application/vnd.openxmlformats-officedocument.presentationml.tags+xml"/>
  <Override PartName="/ppt/tags/tag647.xml" ContentType="application/vnd.openxmlformats-officedocument.presentationml.tags+xml"/>
  <Override PartName="/ppt/tags/tag978.xml" ContentType="application/vnd.openxmlformats-officedocument.presentationml.tags+xml"/>
  <Override PartName="/ppt/tags/tag1326.xml" ContentType="application/vnd.openxmlformats-officedocument.presentationml.tags+xml"/>
  <Override PartName="/ppt/tags/tag40.xml" ContentType="application/vnd.openxmlformats-officedocument.presentationml.tags+xml"/>
  <Override PartName="/ppt/tags/tag155.xml" ContentType="application/vnd.openxmlformats-officedocument.presentationml.tags+xml"/>
  <Override PartName="/ppt/tags/tag341.xml" ContentType="application/vnd.openxmlformats-officedocument.presentationml.tags+xml"/>
  <Override PartName="/ppt/tags/tag486.xml" ContentType="application/vnd.openxmlformats-officedocument.presentationml.tags+xml"/>
  <Override PartName="/ppt/tags/tag833.xml" ContentType="application/vnd.openxmlformats-officedocument.presentationml.tags+xml"/>
  <Override PartName="/ppt/tags/tag1020.xml" ContentType="application/vnd.openxmlformats-officedocument.presentationml.tags+xml"/>
  <Override PartName="/ppt/tags/tag1165.xml" ContentType="application/vnd.openxmlformats-officedocument.presentationml.tags+xml"/>
  <Override PartName="/ppt/tags/tag1496.xml" ContentType="application/vnd.openxmlformats-officedocument.presentationml.tags+xml"/>
  <Override PartName="/ppt/tags/tag1512.xml" ContentType="application/vnd.openxmlformats-officedocument.presentationml.tags+xml"/>
  <Override PartName="/ppt/tags/tag180.xml" ContentType="application/vnd.openxmlformats-officedocument.presentationml.tags+xml"/>
  <Override PartName="/ppt/tags/tag417.xml" ContentType="application/vnd.openxmlformats-officedocument.presentationml.tags+xml"/>
  <Override PartName="/ppt/tags/tag672.xml" ContentType="application/vnd.openxmlformats-officedocument.presentationml.tags+xml"/>
  <Override PartName="/ppt/tags/tag909.xml" ContentType="application/vnd.openxmlformats-officedocument.presentationml.tags+xml"/>
  <Override PartName="/ppt/tags/tag1351.xml" ContentType="application/vnd.openxmlformats-officedocument.presentationml.tags+xml"/>
  <Override PartName="/ppt/tags/tag256.xml" ContentType="application/vnd.openxmlformats-officedocument.presentationml.tags+xml"/>
  <Override PartName="/ppt/tags/tag603.xml" ContentType="application/vnd.openxmlformats-officedocument.presentationml.tags+xml"/>
  <Override PartName="/ppt/tags/tag748.xml" ContentType="application/vnd.openxmlformats-officedocument.presentationml.tags+xml"/>
  <Override PartName="/ppt/tags/tag934.xml" ContentType="application/vnd.openxmlformats-officedocument.presentationml.tags+xml"/>
  <Override PartName="/ppt/tags/tag1190.xml" ContentType="application/vnd.openxmlformats-officedocument.presentationml.tags+xml"/>
  <Override PartName="/ppt/tags/tag1427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tags/tag587.xml" ContentType="application/vnd.openxmlformats-officedocument.presentationml.tags+xml"/>
  <Override PartName="/ppt/tags/tag773.xml" ContentType="application/vnd.openxmlformats-officedocument.presentationml.tags+xml"/>
  <Override PartName="/ppt/tags/tag1121.xml" ContentType="application/vnd.openxmlformats-officedocument.presentationml.tags+xml"/>
  <Override PartName="/ppt/tags/tag1266.xml" ContentType="application/vnd.openxmlformats-officedocument.presentationml.tags+xml"/>
  <Override PartName="/ppt/tags/tag1452.xml" ContentType="application/vnd.openxmlformats-officedocument.presentationml.tags+xml"/>
  <Override PartName="/ppt/theme/theme1.xml" ContentType="application/vnd.openxmlformats-officedocument.theme+xml"/>
  <Override PartName="/ppt/tags/tag281.xml" ContentType="application/vnd.openxmlformats-officedocument.presentationml.tags+xml"/>
  <Override PartName="/ppt/tags/tag518.xml" ContentType="application/vnd.openxmlformats-officedocument.presentationml.tags+xml"/>
  <Override PartName="/ppt/tags/tag849.xml" ContentType="application/vnd.openxmlformats-officedocument.presentationml.tags+xml"/>
  <Override PartName="/ppt/tags/tag1291.xml" ContentType="application/vnd.openxmlformats-officedocument.presentationml.tags+xml"/>
  <Override PartName="/ppt/tags/tag1528.xml" ContentType="application/vnd.openxmlformats-officedocument.presentationml.tags+xml"/>
  <Override PartName="/ppt/tags/tag56.xml" ContentType="application/vnd.openxmlformats-officedocument.presentationml.tags+xml"/>
  <Override PartName="/ppt/tags/tag357.xml" ContentType="application/vnd.openxmlformats-officedocument.presentationml.tags+xml"/>
  <Override PartName="/ppt/tags/tag688.xml" ContentType="application/vnd.openxmlformats-officedocument.presentationml.tags+xml"/>
  <Override PartName="/ppt/tags/tag704.xml" ContentType="application/vnd.openxmlformats-officedocument.presentationml.tags+xml"/>
  <Override PartName="/ppt/tags/tag1036.xml" ContentType="application/vnd.openxmlformats-officedocument.presentationml.tags+xml"/>
  <Override PartName="/ppt/tags/tag1367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543.xml" ContentType="application/vnd.openxmlformats-officedocument.presentationml.tags+xml"/>
  <Override PartName="/ppt/tags/tag874.xml" ContentType="application/vnd.openxmlformats-officedocument.presentationml.tags+xml"/>
  <Override PartName="/ppt/tags/tag1222.xml" ContentType="application/vnd.openxmlformats-officedocument.presentationml.tags+xml"/>
  <Override PartName="/ppt/tags/tag81.xml" ContentType="application/vnd.openxmlformats-officedocument.presentationml.tags+xml"/>
  <Override PartName="/ppt/tags/tag382.xml" ContentType="application/vnd.openxmlformats-officedocument.presentationml.tags+xml"/>
  <Override PartName="/ppt/tags/tag619.xml" ContentType="application/vnd.openxmlformats-officedocument.presentationml.tags+xml"/>
  <Override PartName="/ppt/tags/tag805.xml" ContentType="application/vnd.openxmlformats-officedocument.presentationml.tags+xml"/>
  <Override PartName="/ppt/tags/tag1061.xml" ContentType="application/vnd.openxmlformats-officedocument.presentationml.tags+xml"/>
  <Override PartName="/ppt/tags/tag1392.xml" ContentType="application/vnd.openxmlformats-officedocument.presentationml.tags+xml"/>
  <Override PartName="/ppt/tags/tag12.xml" ContentType="application/vnd.openxmlformats-officedocument.presentationml.tags+xml"/>
  <Override PartName="/ppt/tags/tag127.xml" ContentType="application/vnd.openxmlformats-officedocument.presentationml.tags+xml"/>
  <Override PartName="/ppt/tags/tag313.xml" ContentType="application/vnd.openxmlformats-officedocument.presentationml.tags+xml"/>
  <Override PartName="/ppt/tags/tag458.xml" ContentType="application/vnd.openxmlformats-officedocument.presentationml.tags+xml"/>
  <Override PartName="/ppt/tags/tag644.xml" ContentType="application/vnd.openxmlformats-officedocument.presentationml.tags+xml"/>
  <Override PartName="/ppt/tags/tag789.xml" ContentType="application/vnd.openxmlformats-officedocument.presentationml.tags+xml"/>
  <Override PartName="/ppt/tags/tag1137.xml" ContentType="application/vnd.openxmlformats-officedocument.presentationml.tags+xml"/>
  <Override PartName="/ppt/tags/tag1468.xml" ContentType="application/vnd.openxmlformats-officedocument.presentationml.tags+xml"/>
  <Override PartName="/ppt/slides/slide9.xml" ContentType="application/vnd.openxmlformats-officedocument.presentationml.slide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483.xml" ContentType="application/vnd.openxmlformats-officedocument.presentationml.tags+xml"/>
  <Override PartName="/ppt/tags/tag830.xml" ContentType="application/vnd.openxmlformats-officedocument.presentationml.tags+xml"/>
  <Override PartName="/ppt/tags/tag975.xml" ContentType="application/vnd.openxmlformats-officedocument.presentationml.tags+xml"/>
  <Override PartName="/ppt/tags/tag1162.xml" ContentType="application/vnd.openxmlformats-officedocument.presentationml.tags+xml"/>
  <Override PartName="/ppt/tags/tag1323.xml" ContentType="application/vnd.openxmlformats-officedocument.presentationml.tags+xml"/>
  <Override PartName="/ppt/tags/tag228.xml" ContentType="application/vnd.openxmlformats-officedocument.presentationml.tags+xml"/>
  <Override PartName="/ppt/tags/tag906.xml" ContentType="application/vnd.openxmlformats-officedocument.presentationml.tags+xml"/>
  <Override PartName="/ppt/tags/tag1493.xml" ContentType="application/vnd.openxmlformats-officedocument.presentationml.tags+xml"/>
  <Override PartName="/ppt/tags/tag414.xml" ContentType="application/vnd.openxmlformats-officedocument.presentationml.tags+xml"/>
  <Override PartName="/ppt/tags/tag559.xml" ContentType="application/vnd.openxmlformats-officedocument.presentationml.tags+xml"/>
  <Override PartName="/ppt/tags/tag600.xml" ContentType="application/vnd.openxmlformats-officedocument.presentationml.tags+xml"/>
  <Override PartName="/ppt/tags/tag745.xml" ContentType="application/vnd.openxmlformats-officedocument.presentationml.tags+xml"/>
  <Override PartName="/ppt/tags/tag1238.xml" ContentType="application/vnd.openxmlformats-officedocument.presentationml.tags+xml"/>
  <Override PartName="/ppt/tags/tag1424.xml" ContentType="application/vnd.openxmlformats-officedocument.presentationml.tags+xml"/>
  <Override PartName="/ppt/tags/tag97.xml" ContentType="application/vnd.openxmlformats-officedocument.presentationml.tags+xml"/>
  <Override PartName="/ppt/tags/tag253.xml" ContentType="application/vnd.openxmlformats-officedocument.presentationml.tags+xml"/>
  <Override PartName="/ppt/tags/tag398.xml" ContentType="application/vnd.openxmlformats-officedocument.presentationml.tags+xml"/>
  <Override PartName="/ppt/tags/tag584.xml" ContentType="application/vnd.openxmlformats-officedocument.presentationml.tags+xml"/>
  <Override PartName="/ppt/tags/tag931.xml" ContentType="application/vnd.openxmlformats-officedocument.presentationml.tags+xml"/>
  <Override PartName="/ppt/tags/tag1077.xml" ContentType="application/vnd.openxmlformats-officedocument.presentationml.tags+xml"/>
  <Override PartName="/ppt/tags/tag1263.xml" ContentType="application/vnd.openxmlformats-officedocument.presentationml.tags+xml"/>
  <Override PartName="/ppt/tags/tag28.xml" ContentType="application/vnd.openxmlformats-officedocument.presentationml.tags+xml"/>
  <Override PartName="/ppt/tags/tag329.xml" ContentType="application/vnd.openxmlformats-officedocument.presentationml.tags+xml"/>
  <Override PartName="/ppt/tags/tag770.xml" ContentType="application/vnd.openxmlformats-officedocument.presentationml.tags+xml"/>
  <Override PartName="/ppt/tags/tag1008.xml" ContentType="application/vnd.openxmlformats-officedocument.presentationml.tags+xml"/>
  <Override PartName="/ppt/tags/tag1339.xml" ContentType="application/vnd.openxmlformats-officedocument.presentationml.tags+xml"/>
  <Override PartName="/ppt/tags/tag168.xml" ContentType="application/vnd.openxmlformats-officedocument.presentationml.tags+xml"/>
  <Override PartName="/ppt/tags/tag499.xml" ContentType="application/vnd.openxmlformats-officedocument.presentationml.tags+xml"/>
  <Override PartName="/ppt/tags/tag515.xml" ContentType="application/vnd.openxmlformats-officedocument.presentationml.tags+xml"/>
  <Override PartName="/ppt/tags/tag701.xml" ContentType="application/vnd.openxmlformats-officedocument.presentationml.tags+xml"/>
  <Override PartName="/ppt/tags/tag846.xml" ContentType="application/vnd.openxmlformats-officedocument.presentationml.tags+xml"/>
  <Override PartName="/ppt/tags/tag1178.xml" ContentType="application/vnd.openxmlformats-officedocument.presentationml.tags+xml"/>
  <Override PartName="/ppt/tags/tag1525.xml" ContentType="application/vnd.openxmlformats-officedocument.presentationml.tags+xml"/>
  <Override PartName="/ppt/tags/tag53.xml" ContentType="application/vnd.openxmlformats-officedocument.presentationml.tags+xml"/>
  <Override PartName="/ppt/tags/tag354.xml" ContentType="application/vnd.openxmlformats-officedocument.presentationml.tags+xml"/>
  <Override PartName="/ppt/tags/tag540.xml" ContentType="application/vnd.openxmlformats-officedocument.presentationml.tags+xml"/>
  <Override PartName="/ppt/tags/tag685.xml" ContentType="application/vnd.openxmlformats-officedocument.presentationml.tags+xml"/>
  <Override PartName="/ppt/tags/tag871.xml" ContentType="application/vnd.openxmlformats-officedocument.presentationml.tags+xml"/>
  <Override PartName="/ppt/tags/tag1033.xml" ContentType="application/vnd.openxmlformats-officedocument.presentationml.tags+xml"/>
  <Override PartName="/ppt/tags/tag1364.xml" ContentType="application/vnd.openxmlformats-officedocument.presentationml.tags+xml"/>
  <Override PartName="/ppt/tags/tag193.xml" ContentType="application/vnd.openxmlformats-officedocument.presentationml.tags+xml"/>
  <Override PartName="/ppt/tags/tag616.xml" ContentType="application/vnd.openxmlformats-officedocument.presentationml.tags+xml"/>
  <Override PartName="/ppt/tags/tag1109.xml" ContentType="application/vnd.openxmlformats-officedocument.presentationml.tags+xml"/>
  <Override PartName="/ppt/tags/tag124.xml" ContentType="application/vnd.openxmlformats-officedocument.presentationml.tags+xml"/>
  <Override PartName="/ppt/tags/tag269.xml" ContentType="application/vnd.openxmlformats-officedocument.presentationml.tags+xml"/>
  <Override PartName="/ppt/tags/tag455.xml" ContentType="application/vnd.openxmlformats-officedocument.presentationml.tags+xml"/>
  <Override PartName="/ppt/tags/tag802.xml" ContentType="application/vnd.openxmlformats-officedocument.presentationml.tags+xml"/>
  <Override PartName="/ppt/tags/tag947.xml" ContentType="application/vnd.openxmlformats-officedocument.presentationml.tags+xml"/>
  <Override PartName="/ppt/tags/tag1134.xml" ContentType="application/vnd.openxmlformats-officedocument.presentationml.tags+xml"/>
  <Override PartName="/ppt/tags/tag1279.xml" ContentType="application/vnd.openxmlformats-officedocument.presentationml.tag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tags/tag641.xml" ContentType="application/vnd.openxmlformats-officedocument.presentationml.tags+xml"/>
  <Override PartName="/ppt/tags/tag786.xml" ContentType="application/vnd.openxmlformats-officedocument.presentationml.tags+xml"/>
  <Override PartName="/ppt/tags/tag972.xml" ContentType="application/vnd.openxmlformats-officedocument.presentationml.tags+xml"/>
  <Override PartName="/ppt/tags/tag1320.xml" ContentType="application/vnd.openxmlformats-officedocument.presentationml.tags+xml"/>
  <Override PartName="/ppt/tags/tag1465.xml" ContentType="application/vnd.openxmlformats-officedocument.presentationml.tags+xml"/>
  <Override PartName="/ppt/slideMasters/slideMaster1.xml" ContentType="application/vnd.openxmlformats-officedocument.presentationml.slideMaster+xml"/>
  <Override PartName="/ppt/tags/tag480.xml" ContentType="application/vnd.openxmlformats-officedocument.presentationml.tags+xml"/>
  <Override PartName="/ppt/tags/tag717.xml" ContentType="application/vnd.openxmlformats-officedocument.presentationml.tags+xml"/>
  <Override PartName="/ppt/tags/tag1490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411.xml" ContentType="application/vnd.openxmlformats-officedocument.presentationml.tags+xml"/>
  <Override PartName="/ppt/tags/tag556.xml" ContentType="application/vnd.openxmlformats-officedocument.presentationml.tags+xml"/>
  <Override PartName="/ppt/tags/tag887.xml" ContentType="application/vnd.openxmlformats-officedocument.presentationml.tags+xml"/>
  <Override PartName="/ppt/tags/tag903.xml" ContentType="application/vnd.openxmlformats-officedocument.presentationml.tags+xml"/>
  <Override PartName="/ppt/tags/tag1049.xml" ContentType="application/vnd.openxmlformats-officedocument.presentationml.tags+xml"/>
  <Override PartName="/ppt/tags/tag1235.xml" ContentType="application/vnd.openxmlformats-officedocument.presentationml.tags+xml"/>
  <Default Extension="rels" ContentType="application/vnd.openxmlformats-package.relationships+xml"/>
  <Override PartName="/ppt/tags/tag94.xml" ContentType="application/vnd.openxmlformats-officedocument.presentationml.tags+xml"/>
  <Override PartName="/ppt/tags/tag250.xml" ContentType="application/vnd.openxmlformats-officedocument.presentationml.tags+xml"/>
  <Override PartName="/ppt/tags/tag395.xml" ContentType="application/vnd.openxmlformats-officedocument.presentationml.tags+xml"/>
  <Override PartName="/ppt/tags/tag742.xml" ContentType="application/vnd.openxmlformats-officedocument.presentationml.tags+xml"/>
  <Override PartName="/ppt/tags/tag1074.xml" ContentType="application/vnd.openxmlformats-officedocument.presentationml.tags+xml"/>
  <Override PartName="/ppt/tags/tag1421.xml" ContentType="application/vnd.openxmlformats-officedocument.presentationml.tags+xml"/>
  <Override PartName="/ppt/slideLayouts/slideLayout11.xml" ContentType="application/vnd.openxmlformats-officedocument.presentationml.slideLayout+xml"/>
  <Override PartName="/ppt/tags/tag581.xml" ContentType="application/vnd.openxmlformats-officedocument.presentationml.tags+xml"/>
  <Override PartName="/ppt/tags/tag818.xml" ContentType="application/vnd.openxmlformats-officedocument.presentationml.tags+xml"/>
  <Override PartName="/ppt/tags/tag1260.xml" ContentType="application/vnd.openxmlformats-officedocument.presentationml.tags+xml"/>
  <Override PartName="/ppt/tags/tag25.xml" ContentType="application/vnd.openxmlformats-officedocument.presentationml.tags+xml"/>
  <Override PartName="/ppt/tags/tag165.xml" ContentType="application/vnd.openxmlformats-officedocument.presentationml.tags+xml"/>
  <Override PartName="/ppt/tags/tag326.xml" ContentType="application/vnd.openxmlformats-officedocument.presentationml.tags+xml"/>
  <Override PartName="/ppt/tags/tag512.xml" ContentType="application/vnd.openxmlformats-officedocument.presentationml.tags+xml"/>
  <Override PartName="/ppt/tags/tag657.xml" ContentType="application/vnd.openxmlformats-officedocument.presentationml.tags+xml"/>
  <Override PartName="/ppt/tags/tag843.xml" ContentType="application/vnd.openxmlformats-officedocument.presentationml.tags+xml"/>
  <Override PartName="/ppt/tags/tag988.xml" ContentType="application/vnd.openxmlformats-officedocument.presentationml.tags+xml"/>
  <Override PartName="/ppt/tags/tag1005.xml" ContentType="application/vnd.openxmlformats-officedocument.presentationml.tags+xml"/>
  <Override PartName="/ppt/tags/tag1336.xml" ContentType="application/vnd.openxmlformats-officedocument.presentationml.tags+xml"/>
  <Override PartName="/ppt/tags/tag1522.xml" ContentType="application/vnd.openxmlformats-officedocument.presentationml.tags+xml"/>
  <Override PartName="/ppt/tags/tag50.xml" ContentType="application/vnd.openxmlformats-officedocument.presentationml.tags+xml"/>
  <Override PartName="/ppt/tags/tag351.xml" ContentType="application/vnd.openxmlformats-officedocument.presentationml.tags+xml"/>
  <Override PartName="/ppt/tags/tag496.xml" ContentType="application/vnd.openxmlformats-officedocument.presentationml.tags+xml"/>
  <Override PartName="/ppt/tags/tag682.xml" ContentType="application/vnd.openxmlformats-officedocument.presentationml.tags+xml"/>
  <Override PartName="/ppt/tags/tag919.xml" ContentType="application/vnd.openxmlformats-officedocument.presentationml.tags+xml"/>
  <Override PartName="/ppt/tags/tag1030.xml" ContentType="application/vnd.openxmlformats-officedocument.presentationml.tags+xml"/>
  <Override PartName="/ppt/tags/tag1175.xml" ContentType="application/vnd.openxmlformats-officedocument.presentationml.tags+xml"/>
  <Override PartName="/ppt/tags/tag1361.xml" ContentType="application/vnd.openxmlformats-officedocument.presentationml.tags+xml"/>
  <Override PartName="/ppt/tags/tag190.xml" ContentType="application/vnd.openxmlformats-officedocument.presentationml.tags+xml"/>
  <Override PartName="/ppt/tags/tag427.xml" ContentType="application/vnd.openxmlformats-officedocument.presentationml.tags+xml"/>
  <Override PartName="/ppt/tags/tag758.xml" ContentType="application/vnd.openxmlformats-officedocument.presentationml.tags+xml"/>
  <Override PartName="/ppt/tags/tag1106.xml" ContentType="application/vnd.openxmlformats-officedocument.presentationml.tags+xml"/>
  <Override PartName="/ppt/tags/tag1437.xml" ContentType="application/vnd.openxmlformats-officedocument.presentationml.tags+xml"/>
  <Override PartName="/ppt/tags/tag266.xml" ContentType="application/vnd.openxmlformats-officedocument.presentationml.tags+xml"/>
  <Override PartName="/ppt/tags/tag597.xml" ContentType="application/vnd.openxmlformats-officedocument.presentationml.tags+xml"/>
  <Override PartName="/ppt/tags/tag613.xml" ContentType="application/vnd.openxmlformats-officedocument.presentationml.tags+xml"/>
  <Override PartName="/ppt/tags/tag944.xml" ContentType="application/vnd.openxmlformats-officedocument.presentationml.tags+xml"/>
  <Override PartName="/ppt/tags/tag1276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21.xml" ContentType="application/vnd.openxmlformats-officedocument.presentationml.tags+xml"/>
  <Override PartName="/ppt/tags/tag452.xml" ContentType="application/vnd.openxmlformats-officedocument.presentationml.tags+xml"/>
  <Override PartName="/ppt/tags/tag783.xml" ContentType="application/vnd.openxmlformats-officedocument.presentationml.tags+xml"/>
  <Override PartName="/ppt/tags/tag1131.xml" ContentType="application/vnd.openxmlformats-officedocument.presentationml.tags+xml"/>
  <Override PartName="/ppt/tags/tag1462.xml" ContentType="application/vnd.openxmlformats-officedocument.presentationml.tags+xml"/>
  <Override PartName="/ppt/tags/tag291.xml" ContentType="application/vnd.openxmlformats-officedocument.presentationml.tags+xml"/>
  <Override PartName="/ppt/tags/tag528.xml" ContentType="application/vnd.openxmlformats-officedocument.presentationml.tags+xml"/>
  <Override PartName="/ppt/tags/tag714.xml" ContentType="application/vnd.openxmlformats-officedocument.presentationml.tags+xml"/>
  <Override PartName="/ppt/tags/tag859.xml" ContentType="application/vnd.openxmlformats-officedocument.presentationml.tags+xml"/>
  <Override PartName="/ppt/tags/tag1207.xml" ContentType="application/vnd.openxmlformats-officedocument.presentationml.tags+xml"/>
  <Override PartName="/ppt/tags/tag1538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tags/tag553.xml" ContentType="application/vnd.openxmlformats-officedocument.presentationml.tags+xml"/>
  <Override PartName="/ppt/tags/tag698.xml" ContentType="application/vnd.openxmlformats-officedocument.presentationml.tags+xml"/>
  <Override PartName="/ppt/tags/tag900.xml" ContentType="application/vnd.openxmlformats-officedocument.presentationml.tags+xml"/>
  <Override PartName="/ppt/tags/tag1046.xml" ContentType="application/vnd.openxmlformats-officedocument.presentationml.tags+xml"/>
  <Override PartName="/ppt/tags/tag1377.xml" ContentType="application/vnd.openxmlformats-officedocument.presentationml.tags+xml"/>
  <Override PartName="/ppt/tags/tag392.xml" ContentType="application/vnd.openxmlformats-officedocument.presentationml.tags+xml"/>
  <Override PartName="/ppt/tags/tag884.xml" ContentType="application/vnd.openxmlformats-officedocument.presentationml.tags+xml"/>
  <Override PartName="/ppt/tags/tag1232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629.xml" ContentType="application/vnd.openxmlformats-officedocument.presentationml.tags+xml"/>
  <Override PartName="/ppt/tags/tag815.xml" ContentType="application/vnd.openxmlformats-officedocument.presentationml.tags+xml"/>
  <Override PartName="/ppt/tags/tag1071.xml" ContentType="application/vnd.openxmlformats-officedocument.presentationml.tags+xml"/>
  <Override PartName="/ppt/tags/tag1308.xml" ContentType="application/vnd.openxmlformats-officedocument.presentationml.tags+xml"/>
  <Override PartName="/ppt/tags/tag22.xml" ContentType="application/vnd.openxmlformats-officedocument.presentationml.tags+xml"/>
  <Override PartName="/ppt/tags/tag323.xml" ContentType="application/vnd.openxmlformats-officedocument.presentationml.tags+xml"/>
  <Override PartName="/ppt/tags/tag468.xml" ContentType="application/vnd.openxmlformats-officedocument.presentationml.tags+xml"/>
  <Override PartName="/ppt/tags/tag654.xml" ContentType="application/vnd.openxmlformats-officedocument.presentationml.tags+xml"/>
  <Override PartName="/ppt/tags/tag799.xml" ContentType="application/vnd.openxmlformats-officedocument.presentationml.tags+xml"/>
  <Override PartName="/ppt/tags/tag985.xml" ContentType="application/vnd.openxmlformats-officedocument.presentationml.tags+xml"/>
  <Override PartName="/ppt/tags/tag1002.xml" ContentType="application/vnd.openxmlformats-officedocument.presentationml.tags+xml"/>
  <Override PartName="/ppt/tags/tag1147.xml" ContentType="application/vnd.openxmlformats-officedocument.presentationml.tags+xml"/>
  <Override PartName="/ppt/tags/tag1333.xml" ContentType="application/vnd.openxmlformats-officedocument.presentationml.tags+xml"/>
  <Override PartName="/ppt/tags/tag1478.xml" ContentType="application/vnd.openxmlformats-officedocument.presentationml.tags+xml"/>
  <Override PartName="/ppt/tags/tag162.xml" ContentType="application/vnd.openxmlformats-officedocument.presentationml.tags+xml"/>
  <Override PartName="/ppt/tags/tag493.xml" ContentType="application/vnd.openxmlformats-officedocument.presentationml.tags+xml"/>
  <Override PartName="/ppt/tags/tag840.xml" ContentType="application/vnd.openxmlformats-officedocument.presentationml.tags+xml"/>
  <Override PartName="/ppt/tags/tag1172.xml" ContentType="application/vnd.openxmlformats-officedocument.presentationml.tags+xml"/>
  <Override PartName="/ppt/tags/tag1409.xml" ContentType="application/vnd.openxmlformats-officedocument.presentationml.tags+xml"/>
  <Override PartName="/ppt/tags/tag8.xml" ContentType="application/vnd.openxmlformats-officedocument.presentationml.tags+xml"/>
  <Override PartName="/ppt/tags/tag238.xml" ContentType="application/vnd.openxmlformats-officedocument.presentationml.tags+xml"/>
  <Override PartName="/ppt/tags/tag916.xml" ContentType="application/vnd.openxmlformats-officedocument.presentationml.tags+xml"/>
  <Override PartName="/ppt/tags/tag1248.xml" ContentType="application/vnd.openxmlformats-officedocument.presentationml.tags+xml"/>
  <Override PartName="/ppt/tags/tag424.xml" ContentType="application/vnd.openxmlformats-officedocument.presentationml.tags+xml"/>
  <Override PartName="/ppt/tags/tag610.xml" ContentType="application/vnd.openxmlformats-officedocument.presentationml.tags+xml"/>
  <Override PartName="/ppt/tags/tag1434.xml" ContentType="application/vnd.openxmlformats-officedocument.presentationml.tags+xml"/>
  <Override PartName="/ppt/slideLayouts/slideLayout2.xml" ContentType="application/vnd.openxmlformats-officedocument.presentationml.slideLayout+xml"/>
  <Override PartName="/ppt/tags/tag594.xml" ContentType="application/vnd.openxmlformats-officedocument.presentationml.tags+xml"/>
  <Override PartName="/ppt/tags/tag780.xml" ContentType="application/vnd.openxmlformats-officedocument.presentationml.tags+xml"/>
  <Override PartName="/ppt/tags/tag38.xml" ContentType="application/vnd.openxmlformats-officedocument.presentationml.tags+xml"/>
  <Override PartName="/ppt/tags/tag339.xml" ContentType="application/vnd.openxmlformats-officedocument.presentationml.tags+xml"/>
  <Override PartName="/ppt/tags/tag525.xml" ContentType="application/vnd.openxmlformats-officedocument.presentationml.tags+xml"/>
  <Override PartName="/ppt/tags/tag1349.xml" ContentType="application/vnd.openxmlformats-officedocument.presentationml.tags+xml"/>
  <Override PartName="/ppt/tags/tag711.xml" ContentType="application/vnd.openxmlformats-officedocument.presentationml.tags+xml"/>
  <Override PartName="/ppt/tags/tag1043.xml" ContentType="application/vnd.openxmlformats-officedocument.presentationml.tags+xml"/>
  <Override PartName="/ppt/tags/tag1535.xml" ContentType="application/vnd.openxmlformats-officedocument.presentationml.tags+xml"/>
  <Override PartName="/ppt/tags/tag695.xml" ContentType="application/vnd.openxmlformats-officedocument.presentationml.tags+xml"/>
  <Override PartName="/ppt/tags/tag881.xml" ContentType="application/vnd.openxmlformats-officedocument.presentationml.tags+xml"/>
  <Override PartName="/ppt/tags/tag62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3" r:id="rId2"/>
    <p:sldId id="434" r:id="rId3"/>
    <p:sldId id="435" r:id="rId4"/>
    <p:sldId id="436" r:id="rId5"/>
    <p:sldId id="437" r:id="rId6"/>
    <p:sldId id="438" r:id="rId7"/>
    <p:sldId id="439" r:id="rId8"/>
    <p:sldId id="440" r:id="rId9"/>
    <p:sldId id="44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16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E0F-59B4-4AA8-B3B2-BB55BC20FFB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574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E0F-59B4-4AA8-B3B2-BB55BC20FFB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515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E0F-59B4-4AA8-B3B2-BB55BC20FFB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229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E0F-59B4-4AA8-B3B2-BB55BC20FFB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6605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E0F-59B4-4AA8-B3B2-BB55BC20FFB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500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E0F-59B4-4AA8-B3B2-BB55BC20FFB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527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E0F-59B4-4AA8-B3B2-BB55BC20FFB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09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E0F-59B4-4AA8-B3B2-BB55BC20FFB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088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E0F-59B4-4AA8-B3B2-BB55BC20FFB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792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E0F-59B4-4AA8-B3B2-BB55BC20FFB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574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EE0F-59B4-4AA8-B3B2-BB55BC20FFB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924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AEE0F-59B4-4AA8-B3B2-BB55BC20FFB6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0DF4E-8DF7-49C4-BA15-07120D0344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9976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slideLayout" Target="../slideLayouts/slideLayout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53" Type="http://schemas.openxmlformats.org/officeDocument/2006/relationships/tags" Target="../tags/tag15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51" Type="http://schemas.openxmlformats.org/officeDocument/2006/relationships/tags" Target="../tags/tag15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270.xml"/><Relationship Id="rId21" Type="http://schemas.openxmlformats.org/officeDocument/2006/relationships/tags" Target="../tags/tag174.xml"/><Relationship Id="rId42" Type="http://schemas.openxmlformats.org/officeDocument/2006/relationships/tags" Target="../tags/tag195.xml"/><Relationship Id="rId63" Type="http://schemas.openxmlformats.org/officeDocument/2006/relationships/tags" Target="../tags/tag216.xml"/><Relationship Id="rId84" Type="http://schemas.openxmlformats.org/officeDocument/2006/relationships/tags" Target="../tags/tag237.xml"/><Relationship Id="rId138" Type="http://schemas.openxmlformats.org/officeDocument/2006/relationships/tags" Target="../tags/tag291.xml"/><Relationship Id="rId159" Type="http://schemas.openxmlformats.org/officeDocument/2006/relationships/tags" Target="../tags/tag312.xml"/><Relationship Id="rId170" Type="http://schemas.openxmlformats.org/officeDocument/2006/relationships/tags" Target="../tags/tag323.xml"/><Relationship Id="rId191" Type="http://schemas.openxmlformats.org/officeDocument/2006/relationships/tags" Target="../tags/tag344.xml"/><Relationship Id="rId205" Type="http://schemas.openxmlformats.org/officeDocument/2006/relationships/tags" Target="../tags/tag358.xml"/><Relationship Id="rId226" Type="http://schemas.openxmlformats.org/officeDocument/2006/relationships/tags" Target="../tags/tag379.xml"/><Relationship Id="rId247" Type="http://schemas.openxmlformats.org/officeDocument/2006/relationships/tags" Target="../tags/tag400.xml"/><Relationship Id="rId107" Type="http://schemas.openxmlformats.org/officeDocument/2006/relationships/tags" Target="../tags/tag260.xml"/><Relationship Id="rId11" Type="http://schemas.openxmlformats.org/officeDocument/2006/relationships/tags" Target="../tags/tag164.xml"/><Relationship Id="rId32" Type="http://schemas.openxmlformats.org/officeDocument/2006/relationships/tags" Target="../tags/tag185.xml"/><Relationship Id="rId53" Type="http://schemas.openxmlformats.org/officeDocument/2006/relationships/tags" Target="../tags/tag206.xml"/><Relationship Id="rId74" Type="http://schemas.openxmlformats.org/officeDocument/2006/relationships/tags" Target="../tags/tag227.xml"/><Relationship Id="rId128" Type="http://schemas.openxmlformats.org/officeDocument/2006/relationships/tags" Target="../tags/tag281.xml"/><Relationship Id="rId149" Type="http://schemas.openxmlformats.org/officeDocument/2006/relationships/tags" Target="../tags/tag302.xml"/><Relationship Id="rId5" Type="http://schemas.openxmlformats.org/officeDocument/2006/relationships/tags" Target="../tags/tag158.xml"/><Relationship Id="rId95" Type="http://schemas.openxmlformats.org/officeDocument/2006/relationships/tags" Target="../tags/tag248.xml"/><Relationship Id="rId160" Type="http://schemas.openxmlformats.org/officeDocument/2006/relationships/tags" Target="../tags/tag313.xml"/><Relationship Id="rId181" Type="http://schemas.openxmlformats.org/officeDocument/2006/relationships/tags" Target="../tags/tag334.xml"/><Relationship Id="rId216" Type="http://schemas.openxmlformats.org/officeDocument/2006/relationships/tags" Target="../tags/tag369.xml"/><Relationship Id="rId237" Type="http://schemas.openxmlformats.org/officeDocument/2006/relationships/tags" Target="../tags/tag390.xml"/><Relationship Id="rId22" Type="http://schemas.openxmlformats.org/officeDocument/2006/relationships/tags" Target="../tags/tag175.xml"/><Relationship Id="rId43" Type="http://schemas.openxmlformats.org/officeDocument/2006/relationships/tags" Target="../tags/tag196.xml"/><Relationship Id="rId64" Type="http://schemas.openxmlformats.org/officeDocument/2006/relationships/tags" Target="../tags/tag217.xml"/><Relationship Id="rId118" Type="http://schemas.openxmlformats.org/officeDocument/2006/relationships/tags" Target="../tags/tag271.xml"/><Relationship Id="rId139" Type="http://schemas.openxmlformats.org/officeDocument/2006/relationships/tags" Target="../tags/tag292.xml"/><Relationship Id="rId85" Type="http://schemas.openxmlformats.org/officeDocument/2006/relationships/tags" Target="../tags/tag238.xml"/><Relationship Id="rId150" Type="http://schemas.openxmlformats.org/officeDocument/2006/relationships/tags" Target="../tags/tag303.xml"/><Relationship Id="rId171" Type="http://schemas.openxmlformats.org/officeDocument/2006/relationships/tags" Target="../tags/tag324.xml"/><Relationship Id="rId192" Type="http://schemas.openxmlformats.org/officeDocument/2006/relationships/tags" Target="../tags/tag345.xml"/><Relationship Id="rId206" Type="http://schemas.openxmlformats.org/officeDocument/2006/relationships/tags" Target="../tags/tag359.xml"/><Relationship Id="rId227" Type="http://schemas.openxmlformats.org/officeDocument/2006/relationships/tags" Target="../tags/tag380.xml"/><Relationship Id="rId248" Type="http://schemas.openxmlformats.org/officeDocument/2006/relationships/tags" Target="../tags/tag401.xml"/><Relationship Id="rId12" Type="http://schemas.openxmlformats.org/officeDocument/2006/relationships/tags" Target="../tags/tag165.xml"/><Relationship Id="rId17" Type="http://schemas.openxmlformats.org/officeDocument/2006/relationships/tags" Target="../tags/tag170.xml"/><Relationship Id="rId33" Type="http://schemas.openxmlformats.org/officeDocument/2006/relationships/tags" Target="../tags/tag186.xml"/><Relationship Id="rId38" Type="http://schemas.openxmlformats.org/officeDocument/2006/relationships/tags" Target="../tags/tag191.xml"/><Relationship Id="rId59" Type="http://schemas.openxmlformats.org/officeDocument/2006/relationships/tags" Target="../tags/tag212.xml"/><Relationship Id="rId103" Type="http://schemas.openxmlformats.org/officeDocument/2006/relationships/tags" Target="../tags/tag256.xml"/><Relationship Id="rId108" Type="http://schemas.openxmlformats.org/officeDocument/2006/relationships/tags" Target="../tags/tag261.xml"/><Relationship Id="rId124" Type="http://schemas.openxmlformats.org/officeDocument/2006/relationships/tags" Target="../tags/tag277.xml"/><Relationship Id="rId129" Type="http://schemas.openxmlformats.org/officeDocument/2006/relationships/tags" Target="../tags/tag282.xml"/><Relationship Id="rId54" Type="http://schemas.openxmlformats.org/officeDocument/2006/relationships/tags" Target="../tags/tag207.xml"/><Relationship Id="rId70" Type="http://schemas.openxmlformats.org/officeDocument/2006/relationships/tags" Target="../tags/tag223.xml"/><Relationship Id="rId75" Type="http://schemas.openxmlformats.org/officeDocument/2006/relationships/tags" Target="../tags/tag228.xml"/><Relationship Id="rId91" Type="http://schemas.openxmlformats.org/officeDocument/2006/relationships/tags" Target="../tags/tag244.xml"/><Relationship Id="rId96" Type="http://schemas.openxmlformats.org/officeDocument/2006/relationships/tags" Target="../tags/tag249.xml"/><Relationship Id="rId140" Type="http://schemas.openxmlformats.org/officeDocument/2006/relationships/tags" Target="../tags/tag293.xml"/><Relationship Id="rId145" Type="http://schemas.openxmlformats.org/officeDocument/2006/relationships/tags" Target="../tags/tag298.xml"/><Relationship Id="rId161" Type="http://schemas.openxmlformats.org/officeDocument/2006/relationships/tags" Target="../tags/tag314.xml"/><Relationship Id="rId166" Type="http://schemas.openxmlformats.org/officeDocument/2006/relationships/tags" Target="../tags/tag319.xml"/><Relationship Id="rId182" Type="http://schemas.openxmlformats.org/officeDocument/2006/relationships/tags" Target="../tags/tag335.xml"/><Relationship Id="rId187" Type="http://schemas.openxmlformats.org/officeDocument/2006/relationships/tags" Target="../tags/tag340.xml"/><Relationship Id="rId217" Type="http://schemas.openxmlformats.org/officeDocument/2006/relationships/tags" Target="../tags/tag370.xml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212" Type="http://schemas.openxmlformats.org/officeDocument/2006/relationships/tags" Target="../tags/tag365.xml"/><Relationship Id="rId233" Type="http://schemas.openxmlformats.org/officeDocument/2006/relationships/tags" Target="../tags/tag386.xml"/><Relationship Id="rId238" Type="http://schemas.openxmlformats.org/officeDocument/2006/relationships/tags" Target="../tags/tag391.xml"/><Relationship Id="rId23" Type="http://schemas.openxmlformats.org/officeDocument/2006/relationships/tags" Target="../tags/tag176.xml"/><Relationship Id="rId28" Type="http://schemas.openxmlformats.org/officeDocument/2006/relationships/tags" Target="../tags/tag181.xml"/><Relationship Id="rId49" Type="http://schemas.openxmlformats.org/officeDocument/2006/relationships/tags" Target="../tags/tag202.xml"/><Relationship Id="rId114" Type="http://schemas.openxmlformats.org/officeDocument/2006/relationships/tags" Target="../tags/tag267.xml"/><Relationship Id="rId119" Type="http://schemas.openxmlformats.org/officeDocument/2006/relationships/tags" Target="../tags/tag272.xml"/><Relationship Id="rId44" Type="http://schemas.openxmlformats.org/officeDocument/2006/relationships/tags" Target="../tags/tag197.xml"/><Relationship Id="rId60" Type="http://schemas.openxmlformats.org/officeDocument/2006/relationships/tags" Target="../tags/tag213.xml"/><Relationship Id="rId65" Type="http://schemas.openxmlformats.org/officeDocument/2006/relationships/tags" Target="../tags/tag218.xml"/><Relationship Id="rId81" Type="http://schemas.openxmlformats.org/officeDocument/2006/relationships/tags" Target="../tags/tag234.xml"/><Relationship Id="rId86" Type="http://schemas.openxmlformats.org/officeDocument/2006/relationships/tags" Target="../tags/tag239.xml"/><Relationship Id="rId130" Type="http://schemas.openxmlformats.org/officeDocument/2006/relationships/tags" Target="../tags/tag283.xml"/><Relationship Id="rId135" Type="http://schemas.openxmlformats.org/officeDocument/2006/relationships/tags" Target="../tags/tag288.xml"/><Relationship Id="rId151" Type="http://schemas.openxmlformats.org/officeDocument/2006/relationships/tags" Target="../tags/tag304.xml"/><Relationship Id="rId156" Type="http://schemas.openxmlformats.org/officeDocument/2006/relationships/tags" Target="../tags/tag309.xml"/><Relationship Id="rId177" Type="http://schemas.openxmlformats.org/officeDocument/2006/relationships/tags" Target="../tags/tag330.xml"/><Relationship Id="rId198" Type="http://schemas.openxmlformats.org/officeDocument/2006/relationships/tags" Target="../tags/tag351.xml"/><Relationship Id="rId172" Type="http://schemas.openxmlformats.org/officeDocument/2006/relationships/tags" Target="../tags/tag325.xml"/><Relationship Id="rId193" Type="http://schemas.openxmlformats.org/officeDocument/2006/relationships/tags" Target="../tags/tag346.xml"/><Relationship Id="rId202" Type="http://schemas.openxmlformats.org/officeDocument/2006/relationships/tags" Target="../tags/tag355.xml"/><Relationship Id="rId207" Type="http://schemas.openxmlformats.org/officeDocument/2006/relationships/tags" Target="../tags/tag360.xml"/><Relationship Id="rId223" Type="http://schemas.openxmlformats.org/officeDocument/2006/relationships/tags" Target="../tags/tag376.xml"/><Relationship Id="rId228" Type="http://schemas.openxmlformats.org/officeDocument/2006/relationships/tags" Target="../tags/tag381.xml"/><Relationship Id="rId244" Type="http://schemas.openxmlformats.org/officeDocument/2006/relationships/tags" Target="../tags/tag397.xml"/><Relationship Id="rId249" Type="http://schemas.openxmlformats.org/officeDocument/2006/relationships/tags" Target="../tags/tag402.xml"/><Relationship Id="rId13" Type="http://schemas.openxmlformats.org/officeDocument/2006/relationships/tags" Target="../tags/tag166.xml"/><Relationship Id="rId18" Type="http://schemas.openxmlformats.org/officeDocument/2006/relationships/tags" Target="../tags/tag171.xml"/><Relationship Id="rId39" Type="http://schemas.openxmlformats.org/officeDocument/2006/relationships/tags" Target="../tags/tag192.xml"/><Relationship Id="rId109" Type="http://schemas.openxmlformats.org/officeDocument/2006/relationships/tags" Target="../tags/tag262.xml"/><Relationship Id="rId34" Type="http://schemas.openxmlformats.org/officeDocument/2006/relationships/tags" Target="../tags/tag187.xml"/><Relationship Id="rId50" Type="http://schemas.openxmlformats.org/officeDocument/2006/relationships/tags" Target="../tags/tag203.xml"/><Relationship Id="rId55" Type="http://schemas.openxmlformats.org/officeDocument/2006/relationships/tags" Target="../tags/tag208.xml"/><Relationship Id="rId76" Type="http://schemas.openxmlformats.org/officeDocument/2006/relationships/tags" Target="../tags/tag229.xml"/><Relationship Id="rId97" Type="http://schemas.openxmlformats.org/officeDocument/2006/relationships/tags" Target="../tags/tag250.xml"/><Relationship Id="rId104" Type="http://schemas.openxmlformats.org/officeDocument/2006/relationships/tags" Target="../tags/tag257.xml"/><Relationship Id="rId120" Type="http://schemas.openxmlformats.org/officeDocument/2006/relationships/tags" Target="../tags/tag273.xml"/><Relationship Id="rId125" Type="http://schemas.openxmlformats.org/officeDocument/2006/relationships/tags" Target="../tags/tag278.xml"/><Relationship Id="rId141" Type="http://schemas.openxmlformats.org/officeDocument/2006/relationships/tags" Target="../tags/tag294.xml"/><Relationship Id="rId146" Type="http://schemas.openxmlformats.org/officeDocument/2006/relationships/tags" Target="../tags/tag299.xml"/><Relationship Id="rId167" Type="http://schemas.openxmlformats.org/officeDocument/2006/relationships/tags" Target="../tags/tag320.xml"/><Relationship Id="rId188" Type="http://schemas.openxmlformats.org/officeDocument/2006/relationships/tags" Target="../tags/tag341.xml"/><Relationship Id="rId7" Type="http://schemas.openxmlformats.org/officeDocument/2006/relationships/tags" Target="../tags/tag160.xml"/><Relationship Id="rId71" Type="http://schemas.openxmlformats.org/officeDocument/2006/relationships/tags" Target="../tags/tag224.xml"/><Relationship Id="rId92" Type="http://schemas.openxmlformats.org/officeDocument/2006/relationships/tags" Target="../tags/tag245.xml"/><Relationship Id="rId162" Type="http://schemas.openxmlformats.org/officeDocument/2006/relationships/tags" Target="../tags/tag315.xml"/><Relationship Id="rId183" Type="http://schemas.openxmlformats.org/officeDocument/2006/relationships/tags" Target="../tags/tag336.xml"/><Relationship Id="rId213" Type="http://schemas.openxmlformats.org/officeDocument/2006/relationships/tags" Target="../tags/tag366.xml"/><Relationship Id="rId218" Type="http://schemas.openxmlformats.org/officeDocument/2006/relationships/tags" Target="../tags/tag371.xml"/><Relationship Id="rId234" Type="http://schemas.openxmlformats.org/officeDocument/2006/relationships/tags" Target="../tags/tag387.xml"/><Relationship Id="rId239" Type="http://schemas.openxmlformats.org/officeDocument/2006/relationships/tags" Target="../tags/tag392.xml"/><Relationship Id="rId2" Type="http://schemas.openxmlformats.org/officeDocument/2006/relationships/tags" Target="../tags/tag155.xml"/><Relationship Id="rId29" Type="http://schemas.openxmlformats.org/officeDocument/2006/relationships/tags" Target="../tags/tag182.xml"/><Relationship Id="rId250" Type="http://schemas.openxmlformats.org/officeDocument/2006/relationships/tags" Target="../tags/tag403.xml"/><Relationship Id="rId24" Type="http://schemas.openxmlformats.org/officeDocument/2006/relationships/tags" Target="../tags/tag177.xml"/><Relationship Id="rId40" Type="http://schemas.openxmlformats.org/officeDocument/2006/relationships/tags" Target="../tags/tag193.xml"/><Relationship Id="rId45" Type="http://schemas.openxmlformats.org/officeDocument/2006/relationships/tags" Target="../tags/tag198.xml"/><Relationship Id="rId66" Type="http://schemas.openxmlformats.org/officeDocument/2006/relationships/tags" Target="../tags/tag219.xml"/><Relationship Id="rId87" Type="http://schemas.openxmlformats.org/officeDocument/2006/relationships/tags" Target="../tags/tag240.xml"/><Relationship Id="rId110" Type="http://schemas.openxmlformats.org/officeDocument/2006/relationships/tags" Target="../tags/tag263.xml"/><Relationship Id="rId115" Type="http://schemas.openxmlformats.org/officeDocument/2006/relationships/tags" Target="../tags/tag268.xml"/><Relationship Id="rId131" Type="http://schemas.openxmlformats.org/officeDocument/2006/relationships/tags" Target="../tags/tag284.xml"/><Relationship Id="rId136" Type="http://schemas.openxmlformats.org/officeDocument/2006/relationships/tags" Target="../tags/tag289.xml"/><Relationship Id="rId157" Type="http://schemas.openxmlformats.org/officeDocument/2006/relationships/tags" Target="../tags/tag310.xml"/><Relationship Id="rId178" Type="http://schemas.openxmlformats.org/officeDocument/2006/relationships/tags" Target="../tags/tag331.xml"/><Relationship Id="rId61" Type="http://schemas.openxmlformats.org/officeDocument/2006/relationships/tags" Target="../tags/tag214.xml"/><Relationship Id="rId82" Type="http://schemas.openxmlformats.org/officeDocument/2006/relationships/tags" Target="../tags/tag235.xml"/><Relationship Id="rId152" Type="http://schemas.openxmlformats.org/officeDocument/2006/relationships/tags" Target="../tags/tag305.xml"/><Relationship Id="rId173" Type="http://schemas.openxmlformats.org/officeDocument/2006/relationships/tags" Target="../tags/tag326.xml"/><Relationship Id="rId194" Type="http://schemas.openxmlformats.org/officeDocument/2006/relationships/tags" Target="../tags/tag347.xml"/><Relationship Id="rId199" Type="http://schemas.openxmlformats.org/officeDocument/2006/relationships/tags" Target="../tags/tag352.xml"/><Relationship Id="rId203" Type="http://schemas.openxmlformats.org/officeDocument/2006/relationships/tags" Target="../tags/tag356.xml"/><Relationship Id="rId208" Type="http://schemas.openxmlformats.org/officeDocument/2006/relationships/tags" Target="../tags/tag361.xml"/><Relationship Id="rId229" Type="http://schemas.openxmlformats.org/officeDocument/2006/relationships/tags" Target="../tags/tag382.xml"/><Relationship Id="rId19" Type="http://schemas.openxmlformats.org/officeDocument/2006/relationships/tags" Target="../tags/tag172.xml"/><Relationship Id="rId224" Type="http://schemas.openxmlformats.org/officeDocument/2006/relationships/tags" Target="../tags/tag377.xml"/><Relationship Id="rId240" Type="http://schemas.openxmlformats.org/officeDocument/2006/relationships/tags" Target="../tags/tag393.xml"/><Relationship Id="rId245" Type="http://schemas.openxmlformats.org/officeDocument/2006/relationships/tags" Target="../tags/tag398.xml"/><Relationship Id="rId14" Type="http://schemas.openxmlformats.org/officeDocument/2006/relationships/tags" Target="../tags/tag167.xml"/><Relationship Id="rId30" Type="http://schemas.openxmlformats.org/officeDocument/2006/relationships/tags" Target="../tags/tag183.xml"/><Relationship Id="rId35" Type="http://schemas.openxmlformats.org/officeDocument/2006/relationships/tags" Target="../tags/tag188.xml"/><Relationship Id="rId56" Type="http://schemas.openxmlformats.org/officeDocument/2006/relationships/tags" Target="../tags/tag209.xml"/><Relationship Id="rId77" Type="http://schemas.openxmlformats.org/officeDocument/2006/relationships/tags" Target="../tags/tag230.xml"/><Relationship Id="rId100" Type="http://schemas.openxmlformats.org/officeDocument/2006/relationships/tags" Target="../tags/tag253.xml"/><Relationship Id="rId105" Type="http://schemas.openxmlformats.org/officeDocument/2006/relationships/tags" Target="../tags/tag258.xml"/><Relationship Id="rId126" Type="http://schemas.openxmlformats.org/officeDocument/2006/relationships/tags" Target="../tags/tag279.xml"/><Relationship Id="rId147" Type="http://schemas.openxmlformats.org/officeDocument/2006/relationships/tags" Target="../tags/tag300.xml"/><Relationship Id="rId168" Type="http://schemas.openxmlformats.org/officeDocument/2006/relationships/tags" Target="../tags/tag321.xml"/><Relationship Id="rId8" Type="http://schemas.openxmlformats.org/officeDocument/2006/relationships/tags" Target="../tags/tag161.xml"/><Relationship Id="rId51" Type="http://schemas.openxmlformats.org/officeDocument/2006/relationships/tags" Target="../tags/tag204.xml"/><Relationship Id="rId72" Type="http://schemas.openxmlformats.org/officeDocument/2006/relationships/tags" Target="../tags/tag225.xml"/><Relationship Id="rId93" Type="http://schemas.openxmlformats.org/officeDocument/2006/relationships/tags" Target="../tags/tag246.xml"/><Relationship Id="rId98" Type="http://schemas.openxmlformats.org/officeDocument/2006/relationships/tags" Target="../tags/tag251.xml"/><Relationship Id="rId121" Type="http://schemas.openxmlformats.org/officeDocument/2006/relationships/tags" Target="../tags/tag274.xml"/><Relationship Id="rId142" Type="http://schemas.openxmlformats.org/officeDocument/2006/relationships/tags" Target="../tags/tag295.xml"/><Relationship Id="rId163" Type="http://schemas.openxmlformats.org/officeDocument/2006/relationships/tags" Target="../tags/tag316.xml"/><Relationship Id="rId184" Type="http://schemas.openxmlformats.org/officeDocument/2006/relationships/tags" Target="../tags/tag337.xml"/><Relationship Id="rId189" Type="http://schemas.openxmlformats.org/officeDocument/2006/relationships/tags" Target="../tags/tag342.xml"/><Relationship Id="rId219" Type="http://schemas.openxmlformats.org/officeDocument/2006/relationships/tags" Target="../tags/tag372.xml"/><Relationship Id="rId3" Type="http://schemas.openxmlformats.org/officeDocument/2006/relationships/tags" Target="../tags/tag156.xml"/><Relationship Id="rId214" Type="http://schemas.openxmlformats.org/officeDocument/2006/relationships/tags" Target="../tags/tag367.xml"/><Relationship Id="rId230" Type="http://schemas.openxmlformats.org/officeDocument/2006/relationships/tags" Target="../tags/tag383.xml"/><Relationship Id="rId235" Type="http://schemas.openxmlformats.org/officeDocument/2006/relationships/tags" Target="../tags/tag388.xml"/><Relationship Id="rId251" Type="http://schemas.openxmlformats.org/officeDocument/2006/relationships/tags" Target="../tags/tag404.xml"/><Relationship Id="rId25" Type="http://schemas.openxmlformats.org/officeDocument/2006/relationships/tags" Target="../tags/tag178.xml"/><Relationship Id="rId46" Type="http://schemas.openxmlformats.org/officeDocument/2006/relationships/tags" Target="../tags/tag199.xml"/><Relationship Id="rId67" Type="http://schemas.openxmlformats.org/officeDocument/2006/relationships/tags" Target="../tags/tag220.xml"/><Relationship Id="rId116" Type="http://schemas.openxmlformats.org/officeDocument/2006/relationships/tags" Target="../tags/tag269.xml"/><Relationship Id="rId137" Type="http://schemas.openxmlformats.org/officeDocument/2006/relationships/tags" Target="../tags/tag290.xml"/><Relationship Id="rId158" Type="http://schemas.openxmlformats.org/officeDocument/2006/relationships/tags" Target="../tags/tag311.xml"/><Relationship Id="rId20" Type="http://schemas.openxmlformats.org/officeDocument/2006/relationships/tags" Target="../tags/tag173.xml"/><Relationship Id="rId41" Type="http://schemas.openxmlformats.org/officeDocument/2006/relationships/tags" Target="../tags/tag194.xml"/><Relationship Id="rId62" Type="http://schemas.openxmlformats.org/officeDocument/2006/relationships/tags" Target="../tags/tag215.xml"/><Relationship Id="rId83" Type="http://schemas.openxmlformats.org/officeDocument/2006/relationships/tags" Target="../tags/tag236.xml"/><Relationship Id="rId88" Type="http://schemas.openxmlformats.org/officeDocument/2006/relationships/tags" Target="../tags/tag241.xml"/><Relationship Id="rId111" Type="http://schemas.openxmlformats.org/officeDocument/2006/relationships/tags" Target="../tags/tag264.xml"/><Relationship Id="rId132" Type="http://schemas.openxmlformats.org/officeDocument/2006/relationships/tags" Target="../tags/tag285.xml"/><Relationship Id="rId153" Type="http://schemas.openxmlformats.org/officeDocument/2006/relationships/tags" Target="../tags/tag306.xml"/><Relationship Id="rId174" Type="http://schemas.openxmlformats.org/officeDocument/2006/relationships/tags" Target="../tags/tag327.xml"/><Relationship Id="rId179" Type="http://schemas.openxmlformats.org/officeDocument/2006/relationships/tags" Target="../tags/tag332.xml"/><Relationship Id="rId195" Type="http://schemas.openxmlformats.org/officeDocument/2006/relationships/tags" Target="../tags/tag348.xml"/><Relationship Id="rId209" Type="http://schemas.openxmlformats.org/officeDocument/2006/relationships/tags" Target="../tags/tag362.xml"/><Relationship Id="rId190" Type="http://schemas.openxmlformats.org/officeDocument/2006/relationships/tags" Target="../tags/tag343.xml"/><Relationship Id="rId204" Type="http://schemas.openxmlformats.org/officeDocument/2006/relationships/tags" Target="../tags/tag357.xml"/><Relationship Id="rId220" Type="http://schemas.openxmlformats.org/officeDocument/2006/relationships/tags" Target="../tags/tag373.xml"/><Relationship Id="rId225" Type="http://schemas.openxmlformats.org/officeDocument/2006/relationships/tags" Target="../tags/tag378.xml"/><Relationship Id="rId241" Type="http://schemas.openxmlformats.org/officeDocument/2006/relationships/tags" Target="../tags/tag394.xml"/><Relationship Id="rId246" Type="http://schemas.openxmlformats.org/officeDocument/2006/relationships/tags" Target="../tags/tag399.xml"/><Relationship Id="rId15" Type="http://schemas.openxmlformats.org/officeDocument/2006/relationships/tags" Target="../tags/tag168.xml"/><Relationship Id="rId36" Type="http://schemas.openxmlformats.org/officeDocument/2006/relationships/tags" Target="../tags/tag189.xml"/><Relationship Id="rId57" Type="http://schemas.openxmlformats.org/officeDocument/2006/relationships/tags" Target="../tags/tag210.xml"/><Relationship Id="rId106" Type="http://schemas.openxmlformats.org/officeDocument/2006/relationships/tags" Target="../tags/tag259.xml"/><Relationship Id="rId127" Type="http://schemas.openxmlformats.org/officeDocument/2006/relationships/tags" Target="../tags/tag280.xml"/><Relationship Id="rId10" Type="http://schemas.openxmlformats.org/officeDocument/2006/relationships/tags" Target="../tags/tag163.xml"/><Relationship Id="rId31" Type="http://schemas.openxmlformats.org/officeDocument/2006/relationships/tags" Target="../tags/tag184.xml"/><Relationship Id="rId52" Type="http://schemas.openxmlformats.org/officeDocument/2006/relationships/tags" Target="../tags/tag205.xml"/><Relationship Id="rId73" Type="http://schemas.openxmlformats.org/officeDocument/2006/relationships/tags" Target="../tags/tag226.xml"/><Relationship Id="rId78" Type="http://schemas.openxmlformats.org/officeDocument/2006/relationships/tags" Target="../tags/tag231.xml"/><Relationship Id="rId94" Type="http://schemas.openxmlformats.org/officeDocument/2006/relationships/tags" Target="../tags/tag247.xml"/><Relationship Id="rId99" Type="http://schemas.openxmlformats.org/officeDocument/2006/relationships/tags" Target="../tags/tag252.xml"/><Relationship Id="rId101" Type="http://schemas.openxmlformats.org/officeDocument/2006/relationships/tags" Target="../tags/tag254.xml"/><Relationship Id="rId122" Type="http://schemas.openxmlformats.org/officeDocument/2006/relationships/tags" Target="../tags/tag275.xml"/><Relationship Id="rId143" Type="http://schemas.openxmlformats.org/officeDocument/2006/relationships/tags" Target="../tags/tag296.xml"/><Relationship Id="rId148" Type="http://schemas.openxmlformats.org/officeDocument/2006/relationships/tags" Target="../tags/tag301.xml"/><Relationship Id="rId164" Type="http://schemas.openxmlformats.org/officeDocument/2006/relationships/tags" Target="../tags/tag317.xml"/><Relationship Id="rId169" Type="http://schemas.openxmlformats.org/officeDocument/2006/relationships/tags" Target="../tags/tag322.xml"/><Relationship Id="rId185" Type="http://schemas.openxmlformats.org/officeDocument/2006/relationships/tags" Target="../tags/tag338.xml"/><Relationship Id="rId4" Type="http://schemas.openxmlformats.org/officeDocument/2006/relationships/tags" Target="../tags/tag157.xml"/><Relationship Id="rId9" Type="http://schemas.openxmlformats.org/officeDocument/2006/relationships/tags" Target="../tags/tag162.xml"/><Relationship Id="rId180" Type="http://schemas.openxmlformats.org/officeDocument/2006/relationships/tags" Target="../tags/tag333.xml"/><Relationship Id="rId210" Type="http://schemas.openxmlformats.org/officeDocument/2006/relationships/tags" Target="../tags/tag363.xml"/><Relationship Id="rId215" Type="http://schemas.openxmlformats.org/officeDocument/2006/relationships/tags" Target="../tags/tag368.xml"/><Relationship Id="rId236" Type="http://schemas.openxmlformats.org/officeDocument/2006/relationships/tags" Target="../tags/tag389.xml"/><Relationship Id="rId26" Type="http://schemas.openxmlformats.org/officeDocument/2006/relationships/tags" Target="../tags/tag179.xml"/><Relationship Id="rId231" Type="http://schemas.openxmlformats.org/officeDocument/2006/relationships/tags" Target="../tags/tag384.xml"/><Relationship Id="rId252" Type="http://schemas.openxmlformats.org/officeDocument/2006/relationships/slideLayout" Target="../slideLayouts/slideLayout2.xml"/><Relationship Id="rId47" Type="http://schemas.openxmlformats.org/officeDocument/2006/relationships/tags" Target="../tags/tag200.xml"/><Relationship Id="rId68" Type="http://schemas.openxmlformats.org/officeDocument/2006/relationships/tags" Target="../tags/tag221.xml"/><Relationship Id="rId89" Type="http://schemas.openxmlformats.org/officeDocument/2006/relationships/tags" Target="../tags/tag242.xml"/><Relationship Id="rId112" Type="http://schemas.openxmlformats.org/officeDocument/2006/relationships/tags" Target="../tags/tag265.xml"/><Relationship Id="rId133" Type="http://schemas.openxmlformats.org/officeDocument/2006/relationships/tags" Target="../tags/tag286.xml"/><Relationship Id="rId154" Type="http://schemas.openxmlformats.org/officeDocument/2006/relationships/tags" Target="../tags/tag307.xml"/><Relationship Id="rId175" Type="http://schemas.openxmlformats.org/officeDocument/2006/relationships/tags" Target="../tags/tag328.xml"/><Relationship Id="rId196" Type="http://schemas.openxmlformats.org/officeDocument/2006/relationships/tags" Target="../tags/tag349.xml"/><Relationship Id="rId200" Type="http://schemas.openxmlformats.org/officeDocument/2006/relationships/tags" Target="../tags/tag353.xml"/><Relationship Id="rId16" Type="http://schemas.openxmlformats.org/officeDocument/2006/relationships/tags" Target="../tags/tag169.xml"/><Relationship Id="rId221" Type="http://schemas.openxmlformats.org/officeDocument/2006/relationships/tags" Target="../tags/tag374.xml"/><Relationship Id="rId242" Type="http://schemas.openxmlformats.org/officeDocument/2006/relationships/tags" Target="../tags/tag395.xml"/><Relationship Id="rId37" Type="http://schemas.openxmlformats.org/officeDocument/2006/relationships/tags" Target="../tags/tag190.xml"/><Relationship Id="rId58" Type="http://schemas.openxmlformats.org/officeDocument/2006/relationships/tags" Target="../tags/tag211.xml"/><Relationship Id="rId79" Type="http://schemas.openxmlformats.org/officeDocument/2006/relationships/tags" Target="../tags/tag232.xml"/><Relationship Id="rId102" Type="http://schemas.openxmlformats.org/officeDocument/2006/relationships/tags" Target="../tags/tag255.xml"/><Relationship Id="rId123" Type="http://schemas.openxmlformats.org/officeDocument/2006/relationships/tags" Target="../tags/tag276.xml"/><Relationship Id="rId144" Type="http://schemas.openxmlformats.org/officeDocument/2006/relationships/tags" Target="../tags/tag297.xml"/><Relationship Id="rId90" Type="http://schemas.openxmlformats.org/officeDocument/2006/relationships/tags" Target="../tags/tag243.xml"/><Relationship Id="rId165" Type="http://schemas.openxmlformats.org/officeDocument/2006/relationships/tags" Target="../tags/tag318.xml"/><Relationship Id="rId186" Type="http://schemas.openxmlformats.org/officeDocument/2006/relationships/tags" Target="../tags/tag339.xml"/><Relationship Id="rId211" Type="http://schemas.openxmlformats.org/officeDocument/2006/relationships/tags" Target="../tags/tag364.xml"/><Relationship Id="rId232" Type="http://schemas.openxmlformats.org/officeDocument/2006/relationships/tags" Target="../tags/tag385.xml"/><Relationship Id="rId27" Type="http://schemas.openxmlformats.org/officeDocument/2006/relationships/tags" Target="../tags/tag180.xml"/><Relationship Id="rId48" Type="http://schemas.openxmlformats.org/officeDocument/2006/relationships/tags" Target="../tags/tag201.xml"/><Relationship Id="rId69" Type="http://schemas.openxmlformats.org/officeDocument/2006/relationships/tags" Target="../tags/tag222.xml"/><Relationship Id="rId113" Type="http://schemas.openxmlformats.org/officeDocument/2006/relationships/tags" Target="../tags/tag266.xml"/><Relationship Id="rId134" Type="http://schemas.openxmlformats.org/officeDocument/2006/relationships/tags" Target="../tags/tag287.xml"/><Relationship Id="rId80" Type="http://schemas.openxmlformats.org/officeDocument/2006/relationships/tags" Target="../tags/tag233.xml"/><Relationship Id="rId155" Type="http://schemas.openxmlformats.org/officeDocument/2006/relationships/tags" Target="../tags/tag308.xml"/><Relationship Id="rId176" Type="http://schemas.openxmlformats.org/officeDocument/2006/relationships/tags" Target="../tags/tag329.xml"/><Relationship Id="rId197" Type="http://schemas.openxmlformats.org/officeDocument/2006/relationships/tags" Target="../tags/tag350.xml"/><Relationship Id="rId201" Type="http://schemas.openxmlformats.org/officeDocument/2006/relationships/tags" Target="../tags/tag354.xml"/><Relationship Id="rId222" Type="http://schemas.openxmlformats.org/officeDocument/2006/relationships/tags" Target="../tags/tag375.xml"/><Relationship Id="rId243" Type="http://schemas.openxmlformats.org/officeDocument/2006/relationships/tags" Target="../tags/tag396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tags" Target="../tags/tag521.xml"/><Relationship Id="rId21" Type="http://schemas.openxmlformats.org/officeDocument/2006/relationships/tags" Target="../tags/tag425.xml"/><Relationship Id="rId42" Type="http://schemas.openxmlformats.org/officeDocument/2006/relationships/tags" Target="../tags/tag446.xml"/><Relationship Id="rId63" Type="http://schemas.openxmlformats.org/officeDocument/2006/relationships/tags" Target="../tags/tag467.xml"/><Relationship Id="rId84" Type="http://schemas.openxmlformats.org/officeDocument/2006/relationships/tags" Target="../tags/tag488.xml"/><Relationship Id="rId138" Type="http://schemas.openxmlformats.org/officeDocument/2006/relationships/tags" Target="../tags/tag542.xml"/><Relationship Id="rId159" Type="http://schemas.openxmlformats.org/officeDocument/2006/relationships/tags" Target="../tags/tag563.xml"/><Relationship Id="rId170" Type="http://schemas.openxmlformats.org/officeDocument/2006/relationships/tags" Target="../tags/tag574.xml"/><Relationship Id="rId191" Type="http://schemas.openxmlformats.org/officeDocument/2006/relationships/tags" Target="../tags/tag595.xml"/><Relationship Id="rId205" Type="http://schemas.openxmlformats.org/officeDocument/2006/relationships/tags" Target="../tags/tag609.xml"/><Relationship Id="rId226" Type="http://schemas.openxmlformats.org/officeDocument/2006/relationships/tags" Target="../tags/tag630.xml"/><Relationship Id="rId247" Type="http://schemas.openxmlformats.org/officeDocument/2006/relationships/tags" Target="../tags/tag651.xml"/><Relationship Id="rId107" Type="http://schemas.openxmlformats.org/officeDocument/2006/relationships/tags" Target="../tags/tag511.xml"/><Relationship Id="rId268" Type="http://schemas.openxmlformats.org/officeDocument/2006/relationships/tags" Target="../tags/tag672.xml"/><Relationship Id="rId11" Type="http://schemas.openxmlformats.org/officeDocument/2006/relationships/tags" Target="../tags/tag415.xml"/><Relationship Id="rId32" Type="http://schemas.openxmlformats.org/officeDocument/2006/relationships/tags" Target="../tags/tag436.xml"/><Relationship Id="rId53" Type="http://schemas.openxmlformats.org/officeDocument/2006/relationships/tags" Target="../tags/tag457.xml"/><Relationship Id="rId74" Type="http://schemas.openxmlformats.org/officeDocument/2006/relationships/tags" Target="../tags/tag478.xml"/><Relationship Id="rId128" Type="http://schemas.openxmlformats.org/officeDocument/2006/relationships/tags" Target="../tags/tag532.xml"/><Relationship Id="rId149" Type="http://schemas.openxmlformats.org/officeDocument/2006/relationships/tags" Target="../tags/tag553.xml"/><Relationship Id="rId5" Type="http://schemas.openxmlformats.org/officeDocument/2006/relationships/tags" Target="../tags/tag409.xml"/><Relationship Id="rId95" Type="http://schemas.openxmlformats.org/officeDocument/2006/relationships/tags" Target="../tags/tag499.xml"/><Relationship Id="rId160" Type="http://schemas.openxmlformats.org/officeDocument/2006/relationships/tags" Target="../tags/tag564.xml"/><Relationship Id="rId181" Type="http://schemas.openxmlformats.org/officeDocument/2006/relationships/tags" Target="../tags/tag585.xml"/><Relationship Id="rId216" Type="http://schemas.openxmlformats.org/officeDocument/2006/relationships/tags" Target="../tags/tag620.xml"/><Relationship Id="rId237" Type="http://schemas.openxmlformats.org/officeDocument/2006/relationships/tags" Target="../tags/tag641.xml"/><Relationship Id="rId258" Type="http://schemas.openxmlformats.org/officeDocument/2006/relationships/tags" Target="../tags/tag662.xml"/><Relationship Id="rId22" Type="http://schemas.openxmlformats.org/officeDocument/2006/relationships/tags" Target="../tags/tag426.xml"/><Relationship Id="rId43" Type="http://schemas.openxmlformats.org/officeDocument/2006/relationships/tags" Target="../tags/tag447.xml"/><Relationship Id="rId64" Type="http://schemas.openxmlformats.org/officeDocument/2006/relationships/tags" Target="../tags/tag468.xml"/><Relationship Id="rId118" Type="http://schemas.openxmlformats.org/officeDocument/2006/relationships/tags" Target="../tags/tag522.xml"/><Relationship Id="rId139" Type="http://schemas.openxmlformats.org/officeDocument/2006/relationships/tags" Target="../tags/tag543.xml"/><Relationship Id="rId85" Type="http://schemas.openxmlformats.org/officeDocument/2006/relationships/tags" Target="../tags/tag489.xml"/><Relationship Id="rId150" Type="http://schemas.openxmlformats.org/officeDocument/2006/relationships/tags" Target="../tags/tag554.xml"/><Relationship Id="rId171" Type="http://schemas.openxmlformats.org/officeDocument/2006/relationships/tags" Target="../tags/tag575.xml"/><Relationship Id="rId192" Type="http://schemas.openxmlformats.org/officeDocument/2006/relationships/tags" Target="../tags/tag596.xml"/><Relationship Id="rId206" Type="http://schemas.openxmlformats.org/officeDocument/2006/relationships/tags" Target="../tags/tag610.xml"/><Relationship Id="rId227" Type="http://schemas.openxmlformats.org/officeDocument/2006/relationships/tags" Target="../tags/tag631.xml"/><Relationship Id="rId248" Type="http://schemas.openxmlformats.org/officeDocument/2006/relationships/tags" Target="../tags/tag652.xml"/><Relationship Id="rId269" Type="http://schemas.openxmlformats.org/officeDocument/2006/relationships/tags" Target="../tags/tag673.xml"/><Relationship Id="rId12" Type="http://schemas.openxmlformats.org/officeDocument/2006/relationships/tags" Target="../tags/tag416.xml"/><Relationship Id="rId33" Type="http://schemas.openxmlformats.org/officeDocument/2006/relationships/tags" Target="../tags/tag437.xml"/><Relationship Id="rId108" Type="http://schemas.openxmlformats.org/officeDocument/2006/relationships/tags" Target="../tags/tag512.xml"/><Relationship Id="rId129" Type="http://schemas.openxmlformats.org/officeDocument/2006/relationships/tags" Target="../tags/tag533.xml"/><Relationship Id="rId54" Type="http://schemas.openxmlformats.org/officeDocument/2006/relationships/tags" Target="../tags/tag458.xml"/><Relationship Id="rId75" Type="http://schemas.openxmlformats.org/officeDocument/2006/relationships/tags" Target="../tags/tag479.xml"/><Relationship Id="rId96" Type="http://schemas.openxmlformats.org/officeDocument/2006/relationships/tags" Target="../tags/tag500.xml"/><Relationship Id="rId140" Type="http://schemas.openxmlformats.org/officeDocument/2006/relationships/tags" Target="../tags/tag544.xml"/><Relationship Id="rId161" Type="http://schemas.openxmlformats.org/officeDocument/2006/relationships/tags" Target="../tags/tag565.xml"/><Relationship Id="rId182" Type="http://schemas.openxmlformats.org/officeDocument/2006/relationships/tags" Target="../tags/tag586.xml"/><Relationship Id="rId217" Type="http://schemas.openxmlformats.org/officeDocument/2006/relationships/tags" Target="../tags/tag621.xml"/><Relationship Id="rId6" Type="http://schemas.openxmlformats.org/officeDocument/2006/relationships/tags" Target="../tags/tag410.xml"/><Relationship Id="rId238" Type="http://schemas.openxmlformats.org/officeDocument/2006/relationships/tags" Target="../tags/tag642.xml"/><Relationship Id="rId259" Type="http://schemas.openxmlformats.org/officeDocument/2006/relationships/tags" Target="../tags/tag663.xml"/><Relationship Id="rId23" Type="http://schemas.openxmlformats.org/officeDocument/2006/relationships/tags" Target="../tags/tag427.xml"/><Relationship Id="rId119" Type="http://schemas.openxmlformats.org/officeDocument/2006/relationships/tags" Target="../tags/tag523.xml"/><Relationship Id="rId270" Type="http://schemas.openxmlformats.org/officeDocument/2006/relationships/tags" Target="../tags/tag674.xml"/><Relationship Id="rId44" Type="http://schemas.openxmlformats.org/officeDocument/2006/relationships/tags" Target="../tags/tag448.xml"/><Relationship Id="rId60" Type="http://schemas.openxmlformats.org/officeDocument/2006/relationships/tags" Target="../tags/tag464.xml"/><Relationship Id="rId65" Type="http://schemas.openxmlformats.org/officeDocument/2006/relationships/tags" Target="../tags/tag469.xml"/><Relationship Id="rId81" Type="http://schemas.openxmlformats.org/officeDocument/2006/relationships/tags" Target="../tags/tag485.xml"/><Relationship Id="rId86" Type="http://schemas.openxmlformats.org/officeDocument/2006/relationships/tags" Target="../tags/tag490.xml"/><Relationship Id="rId130" Type="http://schemas.openxmlformats.org/officeDocument/2006/relationships/tags" Target="../tags/tag534.xml"/><Relationship Id="rId135" Type="http://schemas.openxmlformats.org/officeDocument/2006/relationships/tags" Target="../tags/tag539.xml"/><Relationship Id="rId151" Type="http://schemas.openxmlformats.org/officeDocument/2006/relationships/tags" Target="../tags/tag555.xml"/><Relationship Id="rId156" Type="http://schemas.openxmlformats.org/officeDocument/2006/relationships/tags" Target="../tags/tag560.xml"/><Relationship Id="rId177" Type="http://schemas.openxmlformats.org/officeDocument/2006/relationships/tags" Target="../tags/tag581.xml"/><Relationship Id="rId198" Type="http://schemas.openxmlformats.org/officeDocument/2006/relationships/tags" Target="../tags/tag602.xml"/><Relationship Id="rId172" Type="http://schemas.openxmlformats.org/officeDocument/2006/relationships/tags" Target="../tags/tag576.xml"/><Relationship Id="rId193" Type="http://schemas.openxmlformats.org/officeDocument/2006/relationships/tags" Target="../tags/tag597.xml"/><Relationship Id="rId202" Type="http://schemas.openxmlformats.org/officeDocument/2006/relationships/tags" Target="../tags/tag606.xml"/><Relationship Id="rId207" Type="http://schemas.openxmlformats.org/officeDocument/2006/relationships/tags" Target="../tags/tag611.xml"/><Relationship Id="rId223" Type="http://schemas.openxmlformats.org/officeDocument/2006/relationships/tags" Target="../tags/tag627.xml"/><Relationship Id="rId228" Type="http://schemas.openxmlformats.org/officeDocument/2006/relationships/tags" Target="../tags/tag632.xml"/><Relationship Id="rId244" Type="http://schemas.openxmlformats.org/officeDocument/2006/relationships/tags" Target="../tags/tag648.xml"/><Relationship Id="rId249" Type="http://schemas.openxmlformats.org/officeDocument/2006/relationships/tags" Target="../tags/tag653.xml"/><Relationship Id="rId13" Type="http://schemas.openxmlformats.org/officeDocument/2006/relationships/tags" Target="../tags/tag417.xml"/><Relationship Id="rId18" Type="http://schemas.openxmlformats.org/officeDocument/2006/relationships/tags" Target="../tags/tag422.xml"/><Relationship Id="rId39" Type="http://schemas.openxmlformats.org/officeDocument/2006/relationships/tags" Target="../tags/tag443.xml"/><Relationship Id="rId109" Type="http://schemas.openxmlformats.org/officeDocument/2006/relationships/tags" Target="../tags/tag513.xml"/><Relationship Id="rId260" Type="http://schemas.openxmlformats.org/officeDocument/2006/relationships/tags" Target="../tags/tag664.xml"/><Relationship Id="rId265" Type="http://schemas.openxmlformats.org/officeDocument/2006/relationships/tags" Target="../tags/tag669.xml"/><Relationship Id="rId34" Type="http://schemas.openxmlformats.org/officeDocument/2006/relationships/tags" Target="../tags/tag438.xml"/><Relationship Id="rId50" Type="http://schemas.openxmlformats.org/officeDocument/2006/relationships/tags" Target="../tags/tag454.xml"/><Relationship Id="rId55" Type="http://schemas.openxmlformats.org/officeDocument/2006/relationships/tags" Target="../tags/tag459.xml"/><Relationship Id="rId76" Type="http://schemas.openxmlformats.org/officeDocument/2006/relationships/tags" Target="../tags/tag480.xml"/><Relationship Id="rId97" Type="http://schemas.openxmlformats.org/officeDocument/2006/relationships/tags" Target="../tags/tag501.xml"/><Relationship Id="rId104" Type="http://schemas.openxmlformats.org/officeDocument/2006/relationships/tags" Target="../tags/tag508.xml"/><Relationship Id="rId120" Type="http://schemas.openxmlformats.org/officeDocument/2006/relationships/tags" Target="../tags/tag524.xml"/><Relationship Id="rId125" Type="http://schemas.openxmlformats.org/officeDocument/2006/relationships/tags" Target="../tags/tag529.xml"/><Relationship Id="rId141" Type="http://schemas.openxmlformats.org/officeDocument/2006/relationships/tags" Target="../tags/tag545.xml"/><Relationship Id="rId146" Type="http://schemas.openxmlformats.org/officeDocument/2006/relationships/tags" Target="../tags/tag550.xml"/><Relationship Id="rId167" Type="http://schemas.openxmlformats.org/officeDocument/2006/relationships/tags" Target="../tags/tag571.xml"/><Relationship Id="rId188" Type="http://schemas.openxmlformats.org/officeDocument/2006/relationships/tags" Target="../tags/tag592.xml"/><Relationship Id="rId7" Type="http://schemas.openxmlformats.org/officeDocument/2006/relationships/tags" Target="../tags/tag411.xml"/><Relationship Id="rId71" Type="http://schemas.openxmlformats.org/officeDocument/2006/relationships/tags" Target="../tags/tag475.xml"/><Relationship Id="rId92" Type="http://schemas.openxmlformats.org/officeDocument/2006/relationships/tags" Target="../tags/tag496.xml"/><Relationship Id="rId162" Type="http://schemas.openxmlformats.org/officeDocument/2006/relationships/tags" Target="../tags/tag566.xml"/><Relationship Id="rId183" Type="http://schemas.openxmlformats.org/officeDocument/2006/relationships/tags" Target="../tags/tag587.xml"/><Relationship Id="rId213" Type="http://schemas.openxmlformats.org/officeDocument/2006/relationships/tags" Target="../tags/tag617.xml"/><Relationship Id="rId218" Type="http://schemas.openxmlformats.org/officeDocument/2006/relationships/tags" Target="../tags/tag622.xml"/><Relationship Id="rId234" Type="http://schemas.openxmlformats.org/officeDocument/2006/relationships/tags" Target="../tags/tag638.xml"/><Relationship Id="rId239" Type="http://schemas.openxmlformats.org/officeDocument/2006/relationships/tags" Target="../tags/tag643.xml"/><Relationship Id="rId2" Type="http://schemas.openxmlformats.org/officeDocument/2006/relationships/tags" Target="../tags/tag406.xml"/><Relationship Id="rId29" Type="http://schemas.openxmlformats.org/officeDocument/2006/relationships/tags" Target="../tags/tag433.xml"/><Relationship Id="rId250" Type="http://schemas.openxmlformats.org/officeDocument/2006/relationships/tags" Target="../tags/tag654.xml"/><Relationship Id="rId255" Type="http://schemas.openxmlformats.org/officeDocument/2006/relationships/tags" Target="../tags/tag659.xml"/><Relationship Id="rId271" Type="http://schemas.openxmlformats.org/officeDocument/2006/relationships/tags" Target="../tags/tag675.xml"/><Relationship Id="rId24" Type="http://schemas.openxmlformats.org/officeDocument/2006/relationships/tags" Target="../tags/tag428.xml"/><Relationship Id="rId40" Type="http://schemas.openxmlformats.org/officeDocument/2006/relationships/tags" Target="../tags/tag444.xml"/><Relationship Id="rId45" Type="http://schemas.openxmlformats.org/officeDocument/2006/relationships/tags" Target="../tags/tag449.xml"/><Relationship Id="rId66" Type="http://schemas.openxmlformats.org/officeDocument/2006/relationships/tags" Target="../tags/tag470.xml"/><Relationship Id="rId87" Type="http://schemas.openxmlformats.org/officeDocument/2006/relationships/tags" Target="../tags/tag491.xml"/><Relationship Id="rId110" Type="http://schemas.openxmlformats.org/officeDocument/2006/relationships/tags" Target="../tags/tag514.xml"/><Relationship Id="rId115" Type="http://schemas.openxmlformats.org/officeDocument/2006/relationships/tags" Target="../tags/tag519.xml"/><Relationship Id="rId131" Type="http://schemas.openxmlformats.org/officeDocument/2006/relationships/tags" Target="../tags/tag535.xml"/><Relationship Id="rId136" Type="http://schemas.openxmlformats.org/officeDocument/2006/relationships/tags" Target="../tags/tag540.xml"/><Relationship Id="rId157" Type="http://schemas.openxmlformats.org/officeDocument/2006/relationships/tags" Target="../tags/tag561.xml"/><Relationship Id="rId178" Type="http://schemas.openxmlformats.org/officeDocument/2006/relationships/tags" Target="../tags/tag582.xml"/><Relationship Id="rId61" Type="http://schemas.openxmlformats.org/officeDocument/2006/relationships/tags" Target="../tags/tag465.xml"/><Relationship Id="rId82" Type="http://schemas.openxmlformats.org/officeDocument/2006/relationships/tags" Target="../tags/tag486.xml"/><Relationship Id="rId152" Type="http://schemas.openxmlformats.org/officeDocument/2006/relationships/tags" Target="../tags/tag556.xml"/><Relationship Id="rId173" Type="http://schemas.openxmlformats.org/officeDocument/2006/relationships/tags" Target="../tags/tag577.xml"/><Relationship Id="rId194" Type="http://schemas.openxmlformats.org/officeDocument/2006/relationships/tags" Target="../tags/tag598.xml"/><Relationship Id="rId199" Type="http://schemas.openxmlformats.org/officeDocument/2006/relationships/tags" Target="../tags/tag603.xml"/><Relationship Id="rId203" Type="http://schemas.openxmlformats.org/officeDocument/2006/relationships/tags" Target="../tags/tag607.xml"/><Relationship Id="rId208" Type="http://schemas.openxmlformats.org/officeDocument/2006/relationships/tags" Target="../tags/tag612.xml"/><Relationship Id="rId229" Type="http://schemas.openxmlformats.org/officeDocument/2006/relationships/tags" Target="../tags/tag633.xml"/><Relationship Id="rId19" Type="http://schemas.openxmlformats.org/officeDocument/2006/relationships/tags" Target="../tags/tag423.xml"/><Relationship Id="rId224" Type="http://schemas.openxmlformats.org/officeDocument/2006/relationships/tags" Target="../tags/tag628.xml"/><Relationship Id="rId240" Type="http://schemas.openxmlformats.org/officeDocument/2006/relationships/tags" Target="../tags/tag644.xml"/><Relationship Id="rId245" Type="http://schemas.openxmlformats.org/officeDocument/2006/relationships/tags" Target="../tags/tag649.xml"/><Relationship Id="rId261" Type="http://schemas.openxmlformats.org/officeDocument/2006/relationships/tags" Target="../tags/tag665.xml"/><Relationship Id="rId266" Type="http://schemas.openxmlformats.org/officeDocument/2006/relationships/tags" Target="../tags/tag670.xml"/><Relationship Id="rId14" Type="http://schemas.openxmlformats.org/officeDocument/2006/relationships/tags" Target="../tags/tag418.xml"/><Relationship Id="rId30" Type="http://schemas.openxmlformats.org/officeDocument/2006/relationships/tags" Target="../tags/tag434.xml"/><Relationship Id="rId35" Type="http://schemas.openxmlformats.org/officeDocument/2006/relationships/tags" Target="../tags/tag439.xml"/><Relationship Id="rId56" Type="http://schemas.openxmlformats.org/officeDocument/2006/relationships/tags" Target="../tags/tag460.xml"/><Relationship Id="rId77" Type="http://schemas.openxmlformats.org/officeDocument/2006/relationships/tags" Target="../tags/tag481.xml"/><Relationship Id="rId100" Type="http://schemas.openxmlformats.org/officeDocument/2006/relationships/tags" Target="../tags/tag504.xml"/><Relationship Id="rId105" Type="http://schemas.openxmlformats.org/officeDocument/2006/relationships/tags" Target="../tags/tag509.xml"/><Relationship Id="rId126" Type="http://schemas.openxmlformats.org/officeDocument/2006/relationships/tags" Target="../tags/tag530.xml"/><Relationship Id="rId147" Type="http://schemas.openxmlformats.org/officeDocument/2006/relationships/tags" Target="../tags/tag551.xml"/><Relationship Id="rId168" Type="http://schemas.openxmlformats.org/officeDocument/2006/relationships/tags" Target="../tags/tag572.xml"/><Relationship Id="rId8" Type="http://schemas.openxmlformats.org/officeDocument/2006/relationships/tags" Target="../tags/tag412.xml"/><Relationship Id="rId51" Type="http://schemas.openxmlformats.org/officeDocument/2006/relationships/tags" Target="../tags/tag455.xml"/><Relationship Id="rId72" Type="http://schemas.openxmlformats.org/officeDocument/2006/relationships/tags" Target="../tags/tag476.xml"/><Relationship Id="rId93" Type="http://schemas.openxmlformats.org/officeDocument/2006/relationships/tags" Target="../tags/tag497.xml"/><Relationship Id="rId98" Type="http://schemas.openxmlformats.org/officeDocument/2006/relationships/tags" Target="../tags/tag502.xml"/><Relationship Id="rId121" Type="http://schemas.openxmlformats.org/officeDocument/2006/relationships/tags" Target="../tags/tag525.xml"/><Relationship Id="rId142" Type="http://schemas.openxmlformats.org/officeDocument/2006/relationships/tags" Target="../tags/tag546.xml"/><Relationship Id="rId163" Type="http://schemas.openxmlformats.org/officeDocument/2006/relationships/tags" Target="../tags/tag567.xml"/><Relationship Id="rId184" Type="http://schemas.openxmlformats.org/officeDocument/2006/relationships/tags" Target="../tags/tag588.xml"/><Relationship Id="rId189" Type="http://schemas.openxmlformats.org/officeDocument/2006/relationships/tags" Target="../tags/tag593.xml"/><Relationship Id="rId219" Type="http://schemas.openxmlformats.org/officeDocument/2006/relationships/tags" Target="../tags/tag623.xml"/><Relationship Id="rId3" Type="http://schemas.openxmlformats.org/officeDocument/2006/relationships/tags" Target="../tags/tag407.xml"/><Relationship Id="rId214" Type="http://schemas.openxmlformats.org/officeDocument/2006/relationships/tags" Target="../tags/tag618.xml"/><Relationship Id="rId230" Type="http://schemas.openxmlformats.org/officeDocument/2006/relationships/tags" Target="../tags/tag634.xml"/><Relationship Id="rId235" Type="http://schemas.openxmlformats.org/officeDocument/2006/relationships/tags" Target="../tags/tag639.xml"/><Relationship Id="rId251" Type="http://schemas.openxmlformats.org/officeDocument/2006/relationships/tags" Target="../tags/tag655.xml"/><Relationship Id="rId256" Type="http://schemas.openxmlformats.org/officeDocument/2006/relationships/tags" Target="../tags/tag660.xml"/><Relationship Id="rId25" Type="http://schemas.openxmlformats.org/officeDocument/2006/relationships/tags" Target="../tags/tag429.xml"/><Relationship Id="rId46" Type="http://schemas.openxmlformats.org/officeDocument/2006/relationships/tags" Target="../tags/tag450.xml"/><Relationship Id="rId67" Type="http://schemas.openxmlformats.org/officeDocument/2006/relationships/tags" Target="../tags/tag471.xml"/><Relationship Id="rId116" Type="http://schemas.openxmlformats.org/officeDocument/2006/relationships/tags" Target="../tags/tag520.xml"/><Relationship Id="rId137" Type="http://schemas.openxmlformats.org/officeDocument/2006/relationships/tags" Target="../tags/tag541.xml"/><Relationship Id="rId158" Type="http://schemas.openxmlformats.org/officeDocument/2006/relationships/tags" Target="../tags/tag562.xml"/><Relationship Id="rId272" Type="http://schemas.openxmlformats.org/officeDocument/2006/relationships/tags" Target="../tags/tag676.xml"/><Relationship Id="rId20" Type="http://schemas.openxmlformats.org/officeDocument/2006/relationships/tags" Target="../tags/tag424.xml"/><Relationship Id="rId41" Type="http://schemas.openxmlformats.org/officeDocument/2006/relationships/tags" Target="../tags/tag445.xml"/><Relationship Id="rId62" Type="http://schemas.openxmlformats.org/officeDocument/2006/relationships/tags" Target="../tags/tag466.xml"/><Relationship Id="rId83" Type="http://schemas.openxmlformats.org/officeDocument/2006/relationships/tags" Target="../tags/tag487.xml"/><Relationship Id="rId88" Type="http://schemas.openxmlformats.org/officeDocument/2006/relationships/tags" Target="../tags/tag492.xml"/><Relationship Id="rId111" Type="http://schemas.openxmlformats.org/officeDocument/2006/relationships/tags" Target="../tags/tag515.xml"/><Relationship Id="rId132" Type="http://schemas.openxmlformats.org/officeDocument/2006/relationships/tags" Target="../tags/tag536.xml"/><Relationship Id="rId153" Type="http://schemas.openxmlformats.org/officeDocument/2006/relationships/tags" Target="../tags/tag557.xml"/><Relationship Id="rId174" Type="http://schemas.openxmlformats.org/officeDocument/2006/relationships/tags" Target="../tags/tag578.xml"/><Relationship Id="rId179" Type="http://schemas.openxmlformats.org/officeDocument/2006/relationships/tags" Target="../tags/tag583.xml"/><Relationship Id="rId195" Type="http://schemas.openxmlformats.org/officeDocument/2006/relationships/tags" Target="../tags/tag599.xml"/><Relationship Id="rId209" Type="http://schemas.openxmlformats.org/officeDocument/2006/relationships/tags" Target="../tags/tag613.xml"/><Relationship Id="rId190" Type="http://schemas.openxmlformats.org/officeDocument/2006/relationships/tags" Target="../tags/tag594.xml"/><Relationship Id="rId204" Type="http://schemas.openxmlformats.org/officeDocument/2006/relationships/tags" Target="../tags/tag608.xml"/><Relationship Id="rId220" Type="http://schemas.openxmlformats.org/officeDocument/2006/relationships/tags" Target="../tags/tag624.xml"/><Relationship Id="rId225" Type="http://schemas.openxmlformats.org/officeDocument/2006/relationships/tags" Target="../tags/tag629.xml"/><Relationship Id="rId241" Type="http://schemas.openxmlformats.org/officeDocument/2006/relationships/tags" Target="../tags/tag645.xml"/><Relationship Id="rId246" Type="http://schemas.openxmlformats.org/officeDocument/2006/relationships/tags" Target="../tags/tag650.xml"/><Relationship Id="rId267" Type="http://schemas.openxmlformats.org/officeDocument/2006/relationships/tags" Target="../tags/tag671.xml"/><Relationship Id="rId15" Type="http://schemas.openxmlformats.org/officeDocument/2006/relationships/tags" Target="../tags/tag419.xml"/><Relationship Id="rId36" Type="http://schemas.openxmlformats.org/officeDocument/2006/relationships/tags" Target="../tags/tag440.xml"/><Relationship Id="rId57" Type="http://schemas.openxmlformats.org/officeDocument/2006/relationships/tags" Target="../tags/tag461.xml"/><Relationship Id="rId106" Type="http://schemas.openxmlformats.org/officeDocument/2006/relationships/tags" Target="../tags/tag510.xml"/><Relationship Id="rId127" Type="http://schemas.openxmlformats.org/officeDocument/2006/relationships/tags" Target="../tags/tag531.xml"/><Relationship Id="rId262" Type="http://schemas.openxmlformats.org/officeDocument/2006/relationships/tags" Target="../tags/tag666.xml"/><Relationship Id="rId10" Type="http://schemas.openxmlformats.org/officeDocument/2006/relationships/tags" Target="../tags/tag414.xml"/><Relationship Id="rId31" Type="http://schemas.openxmlformats.org/officeDocument/2006/relationships/tags" Target="../tags/tag435.xml"/><Relationship Id="rId52" Type="http://schemas.openxmlformats.org/officeDocument/2006/relationships/tags" Target="../tags/tag456.xml"/><Relationship Id="rId73" Type="http://schemas.openxmlformats.org/officeDocument/2006/relationships/tags" Target="../tags/tag477.xml"/><Relationship Id="rId78" Type="http://schemas.openxmlformats.org/officeDocument/2006/relationships/tags" Target="../tags/tag482.xml"/><Relationship Id="rId94" Type="http://schemas.openxmlformats.org/officeDocument/2006/relationships/tags" Target="../tags/tag498.xml"/><Relationship Id="rId99" Type="http://schemas.openxmlformats.org/officeDocument/2006/relationships/tags" Target="../tags/tag503.xml"/><Relationship Id="rId101" Type="http://schemas.openxmlformats.org/officeDocument/2006/relationships/tags" Target="../tags/tag505.xml"/><Relationship Id="rId122" Type="http://schemas.openxmlformats.org/officeDocument/2006/relationships/tags" Target="../tags/tag526.xml"/><Relationship Id="rId143" Type="http://schemas.openxmlformats.org/officeDocument/2006/relationships/tags" Target="../tags/tag547.xml"/><Relationship Id="rId148" Type="http://schemas.openxmlformats.org/officeDocument/2006/relationships/tags" Target="../tags/tag552.xml"/><Relationship Id="rId164" Type="http://schemas.openxmlformats.org/officeDocument/2006/relationships/tags" Target="../tags/tag568.xml"/><Relationship Id="rId169" Type="http://schemas.openxmlformats.org/officeDocument/2006/relationships/tags" Target="../tags/tag573.xml"/><Relationship Id="rId185" Type="http://schemas.openxmlformats.org/officeDocument/2006/relationships/tags" Target="../tags/tag589.xml"/><Relationship Id="rId4" Type="http://schemas.openxmlformats.org/officeDocument/2006/relationships/tags" Target="../tags/tag408.xml"/><Relationship Id="rId9" Type="http://schemas.openxmlformats.org/officeDocument/2006/relationships/tags" Target="../tags/tag413.xml"/><Relationship Id="rId180" Type="http://schemas.openxmlformats.org/officeDocument/2006/relationships/tags" Target="../tags/tag584.xml"/><Relationship Id="rId210" Type="http://schemas.openxmlformats.org/officeDocument/2006/relationships/tags" Target="../tags/tag614.xml"/><Relationship Id="rId215" Type="http://schemas.openxmlformats.org/officeDocument/2006/relationships/tags" Target="../tags/tag619.xml"/><Relationship Id="rId236" Type="http://schemas.openxmlformats.org/officeDocument/2006/relationships/tags" Target="../tags/tag640.xml"/><Relationship Id="rId257" Type="http://schemas.openxmlformats.org/officeDocument/2006/relationships/tags" Target="../tags/tag661.xml"/><Relationship Id="rId26" Type="http://schemas.openxmlformats.org/officeDocument/2006/relationships/tags" Target="../tags/tag430.xml"/><Relationship Id="rId231" Type="http://schemas.openxmlformats.org/officeDocument/2006/relationships/tags" Target="../tags/tag635.xml"/><Relationship Id="rId252" Type="http://schemas.openxmlformats.org/officeDocument/2006/relationships/tags" Target="../tags/tag656.xml"/><Relationship Id="rId273" Type="http://schemas.openxmlformats.org/officeDocument/2006/relationships/tags" Target="../tags/tag677.xml"/><Relationship Id="rId47" Type="http://schemas.openxmlformats.org/officeDocument/2006/relationships/tags" Target="../tags/tag451.xml"/><Relationship Id="rId68" Type="http://schemas.openxmlformats.org/officeDocument/2006/relationships/tags" Target="../tags/tag472.xml"/><Relationship Id="rId89" Type="http://schemas.openxmlformats.org/officeDocument/2006/relationships/tags" Target="../tags/tag493.xml"/><Relationship Id="rId112" Type="http://schemas.openxmlformats.org/officeDocument/2006/relationships/tags" Target="../tags/tag516.xml"/><Relationship Id="rId133" Type="http://schemas.openxmlformats.org/officeDocument/2006/relationships/tags" Target="../tags/tag537.xml"/><Relationship Id="rId154" Type="http://schemas.openxmlformats.org/officeDocument/2006/relationships/tags" Target="../tags/tag558.xml"/><Relationship Id="rId175" Type="http://schemas.openxmlformats.org/officeDocument/2006/relationships/tags" Target="../tags/tag579.xml"/><Relationship Id="rId196" Type="http://schemas.openxmlformats.org/officeDocument/2006/relationships/tags" Target="../tags/tag600.xml"/><Relationship Id="rId200" Type="http://schemas.openxmlformats.org/officeDocument/2006/relationships/tags" Target="../tags/tag604.xml"/><Relationship Id="rId16" Type="http://schemas.openxmlformats.org/officeDocument/2006/relationships/tags" Target="../tags/tag420.xml"/><Relationship Id="rId221" Type="http://schemas.openxmlformats.org/officeDocument/2006/relationships/tags" Target="../tags/tag625.xml"/><Relationship Id="rId242" Type="http://schemas.openxmlformats.org/officeDocument/2006/relationships/tags" Target="../tags/tag646.xml"/><Relationship Id="rId263" Type="http://schemas.openxmlformats.org/officeDocument/2006/relationships/tags" Target="../tags/tag667.xml"/><Relationship Id="rId37" Type="http://schemas.openxmlformats.org/officeDocument/2006/relationships/tags" Target="../tags/tag441.xml"/><Relationship Id="rId58" Type="http://schemas.openxmlformats.org/officeDocument/2006/relationships/tags" Target="../tags/tag462.xml"/><Relationship Id="rId79" Type="http://schemas.openxmlformats.org/officeDocument/2006/relationships/tags" Target="../tags/tag483.xml"/><Relationship Id="rId102" Type="http://schemas.openxmlformats.org/officeDocument/2006/relationships/tags" Target="../tags/tag506.xml"/><Relationship Id="rId123" Type="http://schemas.openxmlformats.org/officeDocument/2006/relationships/tags" Target="../tags/tag527.xml"/><Relationship Id="rId144" Type="http://schemas.openxmlformats.org/officeDocument/2006/relationships/tags" Target="../tags/tag548.xml"/><Relationship Id="rId90" Type="http://schemas.openxmlformats.org/officeDocument/2006/relationships/tags" Target="../tags/tag494.xml"/><Relationship Id="rId165" Type="http://schemas.openxmlformats.org/officeDocument/2006/relationships/tags" Target="../tags/tag569.xml"/><Relationship Id="rId186" Type="http://schemas.openxmlformats.org/officeDocument/2006/relationships/tags" Target="../tags/tag590.xml"/><Relationship Id="rId211" Type="http://schemas.openxmlformats.org/officeDocument/2006/relationships/tags" Target="../tags/tag615.xml"/><Relationship Id="rId232" Type="http://schemas.openxmlformats.org/officeDocument/2006/relationships/tags" Target="../tags/tag636.xml"/><Relationship Id="rId253" Type="http://schemas.openxmlformats.org/officeDocument/2006/relationships/tags" Target="../tags/tag657.xml"/><Relationship Id="rId274" Type="http://schemas.openxmlformats.org/officeDocument/2006/relationships/tags" Target="../tags/tag678.xml"/><Relationship Id="rId27" Type="http://schemas.openxmlformats.org/officeDocument/2006/relationships/tags" Target="../tags/tag431.xml"/><Relationship Id="rId48" Type="http://schemas.openxmlformats.org/officeDocument/2006/relationships/tags" Target="../tags/tag452.xml"/><Relationship Id="rId69" Type="http://schemas.openxmlformats.org/officeDocument/2006/relationships/tags" Target="../tags/tag473.xml"/><Relationship Id="rId113" Type="http://schemas.openxmlformats.org/officeDocument/2006/relationships/tags" Target="../tags/tag517.xml"/><Relationship Id="rId134" Type="http://schemas.openxmlformats.org/officeDocument/2006/relationships/tags" Target="../tags/tag538.xml"/><Relationship Id="rId80" Type="http://schemas.openxmlformats.org/officeDocument/2006/relationships/tags" Target="../tags/tag484.xml"/><Relationship Id="rId155" Type="http://schemas.openxmlformats.org/officeDocument/2006/relationships/tags" Target="../tags/tag559.xml"/><Relationship Id="rId176" Type="http://schemas.openxmlformats.org/officeDocument/2006/relationships/tags" Target="../tags/tag580.xml"/><Relationship Id="rId197" Type="http://schemas.openxmlformats.org/officeDocument/2006/relationships/tags" Target="../tags/tag601.xml"/><Relationship Id="rId201" Type="http://schemas.openxmlformats.org/officeDocument/2006/relationships/tags" Target="../tags/tag605.xml"/><Relationship Id="rId222" Type="http://schemas.openxmlformats.org/officeDocument/2006/relationships/tags" Target="../tags/tag626.xml"/><Relationship Id="rId243" Type="http://schemas.openxmlformats.org/officeDocument/2006/relationships/tags" Target="../tags/tag647.xml"/><Relationship Id="rId264" Type="http://schemas.openxmlformats.org/officeDocument/2006/relationships/tags" Target="../tags/tag668.xml"/><Relationship Id="rId17" Type="http://schemas.openxmlformats.org/officeDocument/2006/relationships/tags" Target="../tags/tag421.xml"/><Relationship Id="rId38" Type="http://schemas.openxmlformats.org/officeDocument/2006/relationships/tags" Target="../tags/tag442.xml"/><Relationship Id="rId59" Type="http://schemas.openxmlformats.org/officeDocument/2006/relationships/tags" Target="../tags/tag463.xml"/><Relationship Id="rId103" Type="http://schemas.openxmlformats.org/officeDocument/2006/relationships/tags" Target="../tags/tag507.xml"/><Relationship Id="rId124" Type="http://schemas.openxmlformats.org/officeDocument/2006/relationships/tags" Target="../tags/tag528.xml"/><Relationship Id="rId70" Type="http://schemas.openxmlformats.org/officeDocument/2006/relationships/tags" Target="../tags/tag474.xml"/><Relationship Id="rId91" Type="http://schemas.openxmlformats.org/officeDocument/2006/relationships/tags" Target="../tags/tag495.xml"/><Relationship Id="rId145" Type="http://schemas.openxmlformats.org/officeDocument/2006/relationships/tags" Target="../tags/tag549.xml"/><Relationship Id="rId166" Type="http://schemas.openxmlformats.org/officeDocument/2006/relationships/tags" Target="../tags/tag570.xml"/><Relationship Id="rId187" Type="http://schemas.openxmlformats.org/officeDocument/2006/relationships/tags" Target="../tags/tag591.xml"/><Relationship Id="rId1" Type="http://schemas.openxmlformats.org/officeDocument/2006/relationships/tags" Target="../tags/tag405.xml"/><Relationship Id="rId212" Type="http://schemas.openxmlformats.org/officeDocument/2006/relationships/tags" Target="../tags/tag616.xml"/><Relationship Id="rId233" Type="http://schemas.openxmlformats.org/officeDocument/2006/relationships/tags" Target="../tags/tag637.xml"/><Relationship Id="rId254" Type="http://schemas.openxmlformats.org/officeDocument/2006/relationships/tags" Target="../tags/tag658.xml"/><Relationship Id="rId28" Type="http://schemas.openxmlformats.org/officeDocument/2006/relationships/tags" Target="../tags/tag432.xml"/><Relationship Id="rId49" Type="http://schemas.openxmlformats.org/officeDocument/2006/relationships/tags" Target="../tags/tag453.xml"/><Relationship Id="rId114" Type="http://schemas.openxmlformats.org/officeDocument/2006/relationships/tags" Target="../tags/tag518.xml"/><Relationship Id="rId275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704.xml"/><Relationship Id="rId117" Type="http://schemas.openxmlformats.org/officeDocument/2006/relationships/tags" Target="../tags/tag795.xml"/><Relationship Id="rId21" Type="http://schemas.openxmlformats.org/officeDocument/2006/relationships/tags" Target="../tags/tag699.xml"/><Relationship Id="rId42" Type="http://schemas.openxmlformats.org/officeDocument/2006/relationships/tags" Target="../tags/tag720.xml"/><Relationship Id="rId47" Type="http://schemas.openxmlformats.org/officeDocument/2006/relationships/tags" Target="../tags/tag725.xml"/><Relationship Id="rId63" Type="http://schemas.openxmlformats.org/officeDocument/2006/relationships/tags" Target="../tags/tag741.xml"/><Relationship Id="rId68" Type="http://schemas.openxmlformats.org/officeDocument/2006/relationships/tags" Target="../tags/tag746.xml"/><Relationship Id="rId84" Type="http://schemas.openxmlformats.org/officeDocument/2006/relationships/tags" Target="../tags/tag762.xml"/><Relationship Id="rId89" Type="http://schemas.openxmlformats.org/officeDocument/2006/relationships/tags" Target="../tags/tag767.xml"/><Relationship Id="rId112" Type="http://schemas.openxmlformats.org/officeDocument/2006/relationships/tags" Target="../tags/tag790.xml"/><Relationship Id="rId133" Type="http://schemas.openxmlformats.org/officeDocument/2006/relationships/tags" Target="../tags/tag811.xml"/><Relationship Id="rId138" Type="http://schemas.openxmlformats.org/officeDocument/2006/relationships/tags" Target="../tags/tag816.xml"/><Relationship Id="rId154" Type="http://schemas.openxmlformats.org/officeDocument/2006/relationships/tags" Target="../tags/tag832.xml"/><Relationship Id="rId159" Type="http://schemas.openxmlformats.org/officeDocument/2006/relationships/tags" Target="../tags/tag837.xml"/><Relationship Id="rId170" Type="http://schemas.openxmlformats.org/officeDocument/2006/relationships/slideLayout" Target="../slideLayouts/slideLayout2.xml"/><Relationship Id="rId16" Type="http://schemas.openxmlformats.org/officeDocument/2006/relationships/tags" Target="../tags/tag694.xml"/><Relationship Id="rId107" Type="http://schemas.openxmlformats.org/officeDocument/2006/relationships/tags" Target="../tags/tag785.xml"/><Relationship Id="rId11" Type="http://schemas.openxmlformats.org/officeDocument/2006/relationships/tags" Target="../tags/tag689.xml"/><Relationship Id="rId32" Type="http://schemas.openxmlformats.org/officeDocument/2006/relationships/tags" Target="../tags/tag710.xml"/><Relationship Id="rId37" Type="http://schemas.openxmlformats.org/officeDocument/2006/relationships/tags" Target="../tags/tag715.xml"/><Relationship Id="rId53" Type="http://schemas.openxmlformats.org/officeDocument/2006/relationships/tags" Target="../tags/tag731.xml"/><Relationship Id="rId58" Type="http://schemas.openxmlformats.org/officeDocument/2006/relationships/tags" Target="../tags/tag736.xml"/><Relationship Id="rId74" Type="http://schemas.openxmlformats.org/officeDocument/2006/relationships/tags" Target="../tags/tag752.xml"/><Relationship Id="rId79" Type="http://schemas.openxmlformats.org/officeDocument/2006/relationships/tags" Target="../tags/tag757.xml"/><Relationship Id="rId102" Type="http://schemas.openxmlformats.org/officeDocument/2006/relationships/tags" Target="../tags/tag780.xml"/><Relationship Id="rId123" Type="http://schemas.openxmlformats.org/officeDocument/2006/relationships/tags" Target="../tags/tag801.xml"/><Relationship Id="rId128" Type="http://schemas.openxmlformats.org/officeDocument/2006/relationships/tags" Target="../tags/tag806.xml"/><Relationship Id="rId144" Type="http://schemas.openxmlformats.org/officeDocument/2006/relationships/tags" Target="../tags/tag822.xml"/><Relationship Id="rId149" Type="http://schemas.openxmlformats.org/officeDocument/2006/relationships/tags" Target="../tags/tag827.xml"/><Relationship Id="rId5" Type="http://schemas.openxmlformats.org/officeDocument/2006/relationships/tags" Target="../tags/tag683.xml"/><Relationship Id="rId90" Type="http://schemas.openxmlformats.org/officeDocument/2006/relationships/tags" Target="../tags/tag768.xml"/><Relationship Id="rId95" Type="http://schemas.openxmlformats.org/officeDocument/2006/relationships/tags" Target="../tags/tag773.xml"/><Relationship Id="rId160" Type="http://schemas.openxmlformats.org/officeDocument/2006/relationships/tags" Target="../tags/tag838.xml"/><Relationship Id="rId165" Type="http://schemas.openxmlformats.org/officeDocument/2006/relationships/tags" Target="../tags/tag843.xml"/><Relationship Id="rId22" Type="http://schemas.openxmlformats.org/officeDocument/2006/relationships/tags" Target="../tags/tag700.xml"/><Relationship Id="rId27" Type="http://schemas.openxmlformats.org/officeDocument/2006/relationships/tags" Target="../tags/tag705.xml"/><Relationship Id="rId43" Type="http://schemas.openxmlformats.org/officeDocument/2006/relationships/tags" Target="../tags/tag721.xml"/><Relationship Id="rId48" Type="http://schemas.openxmlformats.org/officeDocument/2006/relationships/tags" Target="../tags/tag726.xml"/><Relationship Id="rId64" Type="http://schemas.openxmlformats.org/officeDocument/2006/relationships/tags" Target="../tags/tag742.xml"/><Relationship Id="rId69" Type="http://schemas.openxmlformats.org/officeDocument/2006/relationships/tags" Target="../tags/tag747.xml"/><Relationship Id="rId113" Type="http://schemas.openxmlformats.org/officeDocument/2006/relationships/tags" Target="../tags/tag791.xml"/><Relationship Id="rId118" Type="http://schemas.openxmlformats.org/officeDocument/2006/relationships/tags" Target="../tags/tag796.xml"/><Relationship Id="rId134" Type="http://schemas.openxmlformats.org/officeDocument/2006/relationships/tags" Target="../tags/tag812.xml"/><Relationship Id="rId139" Type="http://schemas.openxmlformats.org/officeDocument/2006/relationships/tags" Target="../tags/tag817.xml"/><Relationship Id="rId80" Type="http://schemas.openxmlformats.org/officeDocument/2006/relationships/tags" Target="../tags/tag758.xml"/><Relationship Id="rId85" Type="http://schemas.openxmlformats.org/officeDocument/2006/relationships/tags" Target="../tags/tag763.xml"/><Relationship Id="rId150" Type="http://schemas.openxmlformats.org/officeDocument/2006/relationships/tags" Target="../tags/tag828.xml"/><Relationship Id="rId155" Type="http://schemas.openxmlformats.org/officeDocument/2006/relationships/tags" Target="../tags/tag833.xml"/><Relationship Id="rId12" Type="http://schemas.openxmlformats.org/officeDocument/2006/relationships/tags" Target="../tags/tag690.xml"/><Relationship Id="rId17" Type="http://schemas.openxmlformats.org/officeDocument/2006/relationships/tags" Target="../tags/tag695.xml"/><Relationship Id="rId33" Type="http://schemas.openxmlformats.org/officeDocument/2006/relationships/tags" Target="../tags/tag711.xml"/><Relationship Id="rId38" Type="http://schemas.openxmlformats.org/officeDocument/2006/relationships/tags" Target="../tags/tag716.xml"/><Relationship Id="rId59" Type="http://schemas.openxmlformats.org/officeDocument/2006/relationships/tags" Target="../tags/tag737.xml"/><Relationship Id="rId103" Type="http://schemas.openxmlformats.org/officeDocument/2006/relationships/tags" Target="../tags/tag781.xml"/><Relationship Id="rId108" Type="http://schemas.openxmlformats.org/officeDocument/2006/relationships/tags" Target="../tags/tag786.xml"/><Relationship Id="rId124" Type="http://schemas.openxmlformats.org/officeDocument/2006/relationships/tags" Target="../tags/tag802.xml"/><Relationship Id="rId129" Type="http://schemas.openxmlformats.org/officeDocument/2006/relationships/tags" Target="../tags/tag807.xml"/><Relationship Id="rId54" Type="http://schemas.openxmlformats.org/officeDocument/2006/relationships/tags" Target="../tags/tag732.xml"/><Relationship Id="rId70" Type="http://schemas.openxmlformats.org/officeDocument/2006/relationships/tags" Target="../tags/tag748.xml"/><Relationship Id="rId75" Type="http://schemas.openxmlformats.org/officeDocument/2006/relationships/tags" Target="../tags/tag753.xml"/><Relationship Id="rId91" Type="http://schemas.openxmlformats.org/officeDocument/2006/relationships/tags" Target="../tags/tag769.xml"/><Relationship Id="rId96" Type="http://schemas.openxmlformats.org/officeDocument/2006/relationships/tags" Target="../tags/tag774.xml"/><Relationship Id="rId140" Type="http://schemas.openxmlformats.org/officeDocument/2006/relationships/tags" Target="../tags/tag818.xml"/><Relationship Id="rId145" Type="http://schemas.openxmlformats.org/officeDocument/2006/relationships/tags" Target="../tags/tag823.xml"/><Relationship Id="rId161" Type="http://schemas.openxmlformats.org/officeDocument/2006/relationships/tags" Target="../tags/tag839.xml"/><Relationship Id="rId166" Type="http://schemas.openxmlformats.org/officeDocument/2006/relationships/tags" Target="../tags/tag844.xml"/><Relationship Id="rId1" Type="http://schemas.openxmlformats.org/officeDocument/2006/relationships/tags" Target="../tags/tag679.xml"/><Relationship Id="rId6" Type="http://schemas.openxmlformats.org/officeDocument/2006/relationships/tags" Target="../tags/tag684.xml"/><Relationship Id="rId15" Type="http://schemas.openxmlformats.org/officeDocument/2006/relationships/tags" Target="../tags/tag693.xml"/><Relationship Id="rId23" Type="http://schemas.openxmlformats.org/officeDocument/2006/relationships/tags" Target="../tags/tag701.xml"/><Relationship Id="rId28" Type="http://schemas.openxmlformats.org/officeDocument/2006/relationships/tags" Target="../tags/tag706.xml"/><Relationship Id="rId36" Type="http://schemas.openxmlformats.org/officeDocument/2006/relationships/tags" Target="../tags/tag714.xml"/><Relationship Id="rId49" Type="http://schemas.openxmlformats.org/officeDocument/2006/relationships/tags" Target="../tags/tag727.xml"/><Relationship Id="rId57" Type="http://schemas.openxmlformats.org/officeDocument/2006/relationships/tags" Target="../tags/tag735.xml"/><Relationship Id="rId106" Type="http://schemas.openxmlformats.org/officeDocument/2006/relationships/tags" Target="../tags/tag784.xml"/><Relationship Id="rId114" Type="http://schemas.openxmlformats.org/officeDocument/2006/relationships/tags" Target="../tags/tag792.xml"/><Relationship Id="rId119" Type="http://schemas.openxmlformats.org/officeDocument/2006/relationships/tags" Target="../tags/tag797.xml"/><Relationship Id="rId127" Type="http://schemas.openxmlformats.org/officeDocument/2006/relationships/tags" Target="../tags/tag805.xml"/><Relationship Id="rId10" Type="http://schemas.openxmlformats.org/officeDocument/2006/relationships/tags" Target="../tags/tag688.xml"/><Relationship Id="rId31" Type="http://schemas.openxmlformats.org/officeDocument/2006/relationships/tags" Target="../tags/tag709.xml"/><Relationship Id="rId44" Type="http://schemas.openxmlformats.org/officeDocument/2006/relationships/tags" Target="../tags/tag722.xml"/><Relationship Id="rId52" Type="http://schemas.openxmlformats.org/officeDocument/2006/relationships/tags" Target="../tags/tag730.xml"/><Relationship Id="rId60" Type="http://schemas.openxmlformats.org/officeDocument/2006/relationships/tags" Target="../tags/tag738.xml"/><Relationship Id="rId65" Type="http://schemas.openxmlformats.org/officeDocument/2006/relationships/tags" Target="../tags/tag743.xml"/><Relationship Id="rId73" Type="http://schemas.openxmlformats.org/officeDocument/2006/relationships/tags" Target="../tags/tag751.xml"/><Relationship Id="rId78" Type="http://schemas.openxmlformats.org/officeDocument/2006/relationships/tags" Target="../tags/tag756.xml"/><Relationship Id="rId81" Type="http://schemas.openxmlformats.org/officeDocument/2006/relationships/tags" Target="../tags/tag759.xml"/><Relationship Id="rId86" Type="http://schemas.openxmlformats.org/officeDocument/2006/relationships/tags" Target="../tags/tag764.xml"/><Relationship Id="rId94" Type="http://schemas.openxmlformats.org/officeDocument/2006/relationships/tags" Target="../tags/tag772.xml"/><Relationship Id="rId99" Type="http://schemas.openxmlformats.org/officeDocument/2006/relationships/tags" Target="../tags/tag777.xml"/><Relationship Id="rId101" Type="http://schemas.openxmlformats.org/officeDocument/2006/relationships/tags" Target="../tags/tag779.xml"/><Relationship Id="rId122" Type="http://schemas.openxmlformats.org/officeDocument/2006/relationships/tags" Target="../tags/tag800.xml"/><Relationship Id="rId130" Type="http://schemas.openxmlformats.org/officeDocument/2006/relationships/tags" Target="../tags/tag808.xml"/><Relationship Id="rId135" Type="http://schemas.openxmlformats.org/officeDocument/2006/relationships/tags" Target="../tags/tag813.xml"/><Relationship Id="rId143" Type="http://schemas.openxmlformats.org/officeDocument/2006/relationships/tags" Target="../tags/tag821.xml"/><Relationship Id="rId148" Type="http://schemas.openxmlformats.org/officeDocument/2006/relationships/tags" Target="../tags/tag826.xml"/><Relationship Id="rId151" Type="http://schemas.openxmlformats.org/officeDocument/2006/relationships/tags" Target="../tags/tag829.xml"/><Relationship Id="rId156" Type="http://schemas.openxmlformats.org/officeDocument/2006/relationships/tags" Target="../tags/tag834.xml"/><Relationship Id="rId164" Type="http://schemas.openxmlformats.org/officeDocument/2006/relationships/tags" Target="../tags/tag842.xml"/><Relationship Id="rId169" Type="http://schemas.openxmlformats.org/officeDocument/2006/relationships/tags" Target="../tags/tag847.xml"/><Relationship Id="rId4" Type="http://schemas.openxmlformats.org/officeDocument/2006/relationships/tags" Target="../tags/tag682.xml"/><Relationship Id="rId9" Type="http://schemas.openxmlformats.org/officeDocument/2006/relationships/tags" Target="../tags/tag687.xml"/><Relationship Id="rId13" Type="http://schemas.openxmlformats.org/officeDocument/2006/relationships/tags" Target="../tags/tag691.xml"/><Relationship Id="rId18" Type="http://schemas.openxmlformats.org/officeDocument/2006/relationships/tags" Target="../tags/tag696.xml"/><Relationship Id="rId39" Type="http://schemas.openxmlformats.org/officeDocument/2006/relationships/tags" Target="../tags/tag717.xml"/><Relationship Id="rId109" Type="http://schemas.openxmlformats.org/officeDocument/2006/relationships/tags" Target="../tags/tag787.xml"/><Relationship Id="rId34" Type="http://schemas.openxmlformats.org/officeDocument/2006/relationships/tags" Target="../tags/tag712.xml"/><Relationship Id="rId50" Type="http://schemas.openxmlformats.org/officeDocument/2006/relationships/tags" Target="../tags/tag728.xml"/><Relationship Id="rId55" Type="http://schemas.openxmlformats.org/officeDocument/2006/relationships/tags" Target="../tags/tag733.xml"/><Relationship Id="rId76" Type="http://schemas.openxmlformats.org/officeDocument/2006/relationships/tags" Target="../tags/tag754.xml"/><Relationship Id="rId97" Type="http://schemas.openxmlformats.org/officeDocument/2006/relationships/tags" Target="../tags/tag775.xml"/><Relationship Id="rId104" Type="http://schemas.openxmlformats.org/officeDocument/2006/relationships/tags" Target="../tags/tag782.xml"/><Relationship Id="rId120" Type="http://schemas.openxmlformats.org/officeDocument/2006/relationships/tags" Target="../tags/tag798.xml"/><Relationship Id="rId125" Type="http://schemas.openxmlformats.org/officeDocument/2006/relationships/tags" Target="../tags/tag803.xml"/><Relationship Id="rId141" Type="http://schemas.openxmlformats.org/officeDocument/2006/relationships/tags" Target="../tags/tag819.xml"/><Relationship Id="rId146" Type="http://schemas.openxmlformats.org/officeDocument/2006/relationships/tags" Target="../tags/tag824.xml"/><Relationship Id="rId167" Type="http://schemas.openxmlformats.org/officeDocument/2006/relationships/tags" Target="../tags/tag845.xml"/><Relationship Id="rId7" Type="http://schemas.openxmlformats.org/officeDocument/2006/relationships/tags" Target="../tags/tag685.xml"/><Relationship Id="rId71" Type="http://schemas.openxmlformats.org/officeDocument/2006/relationships/tags" Target="../tags/tag749.xml"/><Relationship Id="rId92" Type="http://schemas.openxmlformats.org/officeDocument/2006/relationships/tags" Target="../tags/tag770.xml"/><Relationship Id="rId162" Type="http://schemas.openxmlformats.org/officeDocument/2006/relationships/tags" Target="../tags/tag840.xml"/><Relationship Id="rId2" Type="http://schemas.openxmlformats.org/officeDocument/2006/relationships/tags" Target="../tags/tag680.xml"/><Relationship Id="rId29" Type="http://schemas.openxmlformats.org/officeDocument/2006/relationships/tags" Target="../tags/tag707.xml"/><Relationship Id="rId24" Type="http://schemas.openxmlformats.org/officeDocument/2006/relationships/tags" Target="../tags/tag702.xml"/><Relationship Id="rId40" Type="http://schemas.openxmlformats.org/officeDocument/2006/relationships/tags" Target="../tags/tag718.xml"/><Relationship Id="rId45" Type="http://schemas.openxmlformats.org/officeDocument/2006/relationships/tags" Target="../tags/tag723.xml"/><Relationship Id="rId66" Type="http://schemas.openxmlformats.org/officeDocument/2006/relationships/tags" Target="../tags/tag744.xml"/><Relationship Id="rId87" Type="http://schemas.openxmlformats.org/officeDocument/2006/relationships/tags" Target="../tags/tag765.xml"/><Relationship Id="rId110" Type="http://schemas.openxmlformats.org/officeDocument/2006/relationships/tags" Target="../tags/tag788.xml"/><Relationship Id="rId115" Type="http://schemas.openxmlformats.org/officeDocument/2006/relationships/tags" Target="../tags/tag793.xml"/><Relationship Id="rId131" Type="http://schemas.openxmlformats.org/officeDocument/2006/relationships/tags" Target="../tags/tag809.xml"/><Relationship Id="rId136" Type="http://schemas.openxmlformats.org/officeDocument/2006/relationships/tags" Target="../tags/tag814.xml"/><Relationship Id="rId157" Type="http://schemas.openxmlformats.org/officeDocument/2006/relationships/tags" Target="../tags/tag835.xml"/><Relationship Id="rId61" Type="http://schemas.openxmlformats.org/officeDocument/2006/relationships/tags" Target="../tags/tag739.xml"/><Relationship Id="rId82" Type="http://schemas.openxmlformats.org/officeDocument/2006/relationships/tags" Target="../tags/tag760.xml"/><Relationship Id="rId152" Type="http://schemas.openxmlformats.org/officeDocument/2006/relationships/tags" Target="../tags/tag830.xml"/><Relationship Id="rId19" Type="http://schemas.openxmlformats.org/officeDocument/2006/relationships/tags" Target="../tags/tag697.xml"/><Relationship Id="rId14" Type="http://schemas.openxmlformats.org/officeDocument/2006/relationships/tags" Target="../tags/tag692.xml"/><Relationship Id="rId30" Type="http://schemas.openxmlformats.org/officeDocument/2006/relationships/tags" Target="../tags/tag708.xml"/><Relationship Id="rId35" Type="http://schemas.openxmlformats.org/officeDocument/2006/relationships/tags" Target="../tags/tag713.xml"/><Relationship Id="rId56" Type="http://schemas.openxmlformats.org/officeDocument/2006/relationships/tags" Target="../tags/tag734.xml"/><Relationship Id="rId77" Type="http://schemas.openxmlformats.org/officeDocument/2006/relationships/tags" Target="../tags/tag755.xml"/><Relationship Id="rId100" Type="http://schemas.openxmlformats.org/officeDocument/2006/relationships/tags" Target="../tags/tag778.xml"/><Relationship Id="rId105" Type="http://schemas.openxmlformats.org/officeDocument/2006/relationships/tags" Target="../tags/tag783.xml"/><Relationship Id="rId126" Type="http://schemas.openxmlformats.org/officeDocument/2006/relationships/tags" Target="../tags/tag804.xml"/><Relationship Id="rId147" Type="http://schemas.openxmlformats.org/officeDocument/2006/relationships/tags" Target="../tags/tag825.xml"/><Relationship Id="rId168" Type="http://schemas.openxmlformats.org/officeDocument/2006/relationships/tags" Target="../tags/tag846.xml"/><Relationship Id="rId8" Type="http://schemas.openxmlformats.org/officeDocument/2006/relationships/tags" Target="../tags/tag686.xml"/><Relationship Id="rId51" Type="http://schemas.openxmlformats.org/officeDocument/2006/relationships/tags" Target="../tags/tag729.xml"/><Relationship Id="rId72" Type="http://schemas.openxmlformats.org/officeDocument/2006/relationships/tags" Target="../tags/tag750.xml"/><Relationship Id="rId93" Type="http://schemas.openxmlformats.org/officeDocument/2006/relationships/tags" Target="../tags/tag771.xml"/><Relationship Id="rId98" Type="http://schemas.openxmlformats.org/officeDocument/2006/relationships/tags" Target="../tags/tag776.xml"/><Relationship Id="rId121" Type="http://schemas.openxmlformats.org/officeDocument/2006/relationships/tags" Target="../tags/tag799.xml"/><Relationship Id="rId142" Type="http://schemas.openxmlformats.org/officeDocument/2006/relationships/tags" Target="../tags/tag820.xml"/><Relationship Id="rId163" Type="http://schemas.openxmlformats.org/officeDocument/2006/relationships/tags" Target="../tags/tag841.xml"/><Relationship Id="rId3" Type="http://schemas.openxmlformats.org/officeDocument/2006/relationships/tags" Target="../tags/tag681.xml"/><Relationship Id="rId25" Type="http://schemas.openxmlformats.org/officeDocument/2006/relationships/tags" Target="../tags/tag703.xml"/><Relationship Id="rId46" Type="http://schemas.openxmlformats.org/officeDocument/2006/relationships/tags" Target="../tags/tag724.xml"/><Relationship Id="rId67" Type="http://schemas.openxmlformats.org/officeDocument/2006/relationships/tags" Target="../tags/tag745.xml"/><Relationship Id="rId116" Type="http://schemas.openxmlformats.org/officeDocument/2006/relationships/tags" Target="../tags/tag794.xml"/><Relationship Id="rId137" Type="http://schemas.openxmlformats.org/officeDocument/2006/relationships/tags" Target="../tags/tag815.xml"/><Relationship Id="rId158" Type="http://schemas.openxmlformats.org/officeDocument/2006/relationships/tags" Target="../tags/tag836.xml"/><Relationship Id="rId20" Type="http://schemas.openxmlformats.org/officeDocument/2006/relationships/tags" Target="../tags/tag698.xml"/><Relationship Id="rId41" Type="http://schemas.openxmlformats.org/officeDocument/2006/relationships/tags" Target="../tags/tag719.xml"/><Relationship Id="rId62" Type="http://schemas.openxmlformats.org/officeDocument/2006/relationships/tags" Target="../tags/tag740.xml"/><Relationship Id="rId83" Type="http://schemas.openxmlformats.org/officeDocument/2006/relationships/tags" Target="../tags/tag761.xml"/><Relationship Id="rId88" Type="http://schemas.openxmlformats.org/officeDocument/2006/relationships/tags" Target="../tags/tag766.xml"/><Relationship Id="rId111" Type="http://schemas.openxmlformats.org/officeDocument/2006/relationships/tags" Target="../tags/tag789.xml"/><Relationship Id="rId132" Type="http://schemas.openxmlformats.org/officeDocument/2006/relationships/tags" Target="../tags/tag810.xml"/><Relationship Id="rId153" Type="http://schemas.openxmlformats.org/officeDocument/2006/relationships/tags" Target="../tags/tag831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tags" Target="../tags/tag964.xml"/><Relationship Id="rId21" Type="http://schemas.openxmlformats.org/officeDocument/2006/relationships/tags" Target="../tags/tag868.xml"/><Relationship Id="rId42" Type="http://schemas.openxmlformats.org/officeDocument/2006/relationships/tags" Target="../tags/tag889.xml"/><Relationship Id="rId63" Type="http://schemas.openxmlformats.org/officeDocument/2006/relationships/tags" Target="../tags/tag910.xml"/><Relationship Id="rId84" Type="http://schemas.openxmlformats.org/officeDocument/2006/relationships/tags" Target="../tags/tag931.xml"/><Relationship Id="rId138" Type="http://schemas.openxmlformats.org/officeDocument/2006/relationships/tags" Target="../tags/tag985.xml"/><Relationship Id="rId159" Type="http://schemas.openxmlformats.org/officeDocument/2006/relationships/tags" Target="../tags/tag1006.xml"/><Relationship Id="rId170" Type="http://schemas.openxmlformats.org/officeDocument/2006/relationships/tags" Target="../tags/tag1017.xml"/><Relationship Id="rId191" Type="http://schemas.openxmlformats.org/officeDocument/2006/relationships/tags" Target="../tags/tag1038.xml"/><Relationship Id="rId205" Type="http://schemas.openxmlformats.org/officeDocument/2006/relationships/tags" Target="../tags/tag1052.xml"/><Relationship Id="rId226" Type="http://schemas.openxmlformats.org/officeDocument/2006/relationships/tags" Target="../tags/tag1073.xml"/><Relationship Id="rId247" Type="http://schemas.openxmlformats.org/officeDocument/2006/relationships/tags" Target="../tags/tag1094.xml"/><Relationship Id="rId107" Type="http://schemas.openxmlformats.org/officeDocument/2006/relationships/tags" Target="../tags/tag954.xml"/><Relationship Id="rId11" Type="http://schemas.openxmlformats.org/officeDocument/2006/relationships/tags" Target="../tags/tag858.xml"/><Relationship Id="rId32" Type="http://schemas.openxmlformats.org/officeDocument/2006/relationships/tags" Target="../tags/tag879.xml"/><Relationship Id="rId53" Type="http://schemas.openxmlformats.org/officeDocument/2006/relationships/tags" Target="../tags/tag900.xml"/><Relationship Id="rId74" Type="http://schemas.openxmlformats.org/officeDocument/2006/relationships/tags" Target="../tags/tag921.xml"/><Relationship Id="rId128" Type="http://schemas.openxmlformats.org/officeDocument/2006/relationships/tags" Target="../tags/tag975.xml"/><Relationship Id="rId149" Type="http://schemas.openxmlformats.org/officeDocument/2006/relationships/tags" Target="../tags/tag996.xml"/><Relationship Id="rId5" Type="http://schemas.openxmlformats.org/officeDocument/2006/relationships/tags" Target="../tags/tag852.xml"/><Relationship Id="rId95" Type="http://schemas.openxmlformats.org/officeDocument/2006/relationships/tags" Target="../tags/tag942.xml"/><Relationship Id="rId160" Type="http://schemas.openxmlformats.org/officeDocument/2006/relationships/tags" Target="../tags/tag1007.xml"/><Relationship Id="rId181" Type="http://schemas.openxmlformats.org/officeDocument/2006/relationships/tags" Target="../tags/tag1028.xml"/><Relationship Id="rId216" Type="http://schemas.openxmlformats.org/officeDocument/2006/relationships/tags" Target="../tags/tag1063.xml"/><Relationship Id="rId237" Type="http://schemas.openxmlformats.org/officeDocument/2006/relationships/tags" Target="../tags/tag1084.xml"/><Relationship Id="rId22" Type="http://schemas.openxmlformats.org/officeDocument/2006/relationships/tags" Target="../tags/tag869.xml"/><Relationship Id="rId43" Type="http://schemas.openxmlformats.org/officeDocument/2006/relationships/tags" Target="../tags/tag890.xml"/><Relationship Id="rId64" Type="http://schemas.openxmlformats.org/officeDocument/2006/relationships/tags" Target="../tags/tag911.xml"/><Relationship Id="rId118" Type="http://schemas.openxmlformats.org/officeDocument/2006/relationships/tags" Target="../tags/tag965.xml"/><Relationship Id="rId139" Type="http://schemas.openxmlformats.org/officeDocument/2006/relationships/tags" Target="../tags/tag986.xml"/><Relationship Id="rId85" Type="http://schemas.openxmlformats.org/officeDocument/2006/relationships/tags" Target="../tags/tag932.xml"/><Relationship Id="rId150" Type="http://schemas.openxmlformats.org/officeDocument/2006/relationships/tags" Target="../tags/tag997.xml"/><Relationship Id="rId171" Type="http://schemas.openxmlformats.org/officeDocument/2006/relationships/tags" Target="../tags/tag1018.xml"/><Relationship Id="rId192" Type="http://schemas.openxmlformats.org/officeDocument/2006/relationships/tags" Target="../tags/tag1039.xml"/><Relationship Id="rId206" Type="http://schemas.openxmlformats.org/officeDocument/2006/relationships/tags" Target="../tags/tag1053.xml"/><Relationship Id="rId227" Type="http://schemas.openxmlformats.org/officeDocument/2006/relationships/tags" Target="../tags/tag1074.xml"/><Relationship Id="rId248" Type="http://schemas.openxmlformats.org/officeDocument/2006/relationships/slideLayout" Target="../slideLayouts/slideLayout2.xml"/><Relationship Id="rId12" Type="http://schemas.openxmlformats.org/officeDocument/2006/relationships/tags" Target="../tags/tag859.xml"/><Relationship Id="rId17" Type="http://schemas.openxmlformats.org/officeDocument/2006/relationships/tags" Target="../tags/tag864.xml"/><Relationship Id="rId33" Type="http://schemas.openxmlformats.org/officeDocument/2006/relationships/tags" Target="../tags/tag880.xml"/><Relationship Id="rId38" Type="http://schemas.openxmlformats.org/officeDocument/2006/relationships/tags" Target="../tags/tag885.xml"/><Relationship Id="rId59" Type="http://schemas.openxmlformats.org/officeDocument/2006/relationships/tags" Target="../tags/tag906.xml"/><Relationship Id="rId103" Type="http://schemas.openxmlformats.org/officeDocument/2006/relationships/tags" Target="../tags/tag950.xml"/><Relationship Id="rId108" Type="http://schemas.openxmlformats.org/officeDocument/2006/relationships/tags" Target="../tags/tag955.xml"/><Relationship Id="rId124" Type="http://schemas.openxmlformats.org/officeDocument/2006/relationships/tags" Target="../tags/tag971.xml"/><Relationship Id="rId129" Type="http://schemas.openxmlformats.org/officeDocument/2006/relationships/tags" Target="../tags/tag976.xml"/><Relationship Id="rId54" Type="http://schemas.openxmlformats.org/officeDocument/2006/relationships/tags" Target="../tags/tag901.xml"/><Relationship Id="rId70" Type="http://schemas.openxmlformats.org/officeDocument/2006/relationships/tags" Target="../tags/tag917.xml"/><Relationship Id="rId75" Type="http://schemas.openxmlformats.org/officeDocument/2006/relationships/tags" Target="../tags/tag922.xml"/><Relationship Id="rId91" Type="http://schemas.openxmlformats.org/officeDocument/2006/relationships/tags" Target="../tags/tag938.xml"/><Relationship Id="rId96" Type="http://schemas.openxmlformats.org/officeDocument/2006/relationships/tags" Target="../tags/tag943.xml"/><Relationship Id="rId140" Type="http://schemas.openxmlformats.org/officeDocument/2006/relationships/tags" Target="../tags/tag987.xml"/><Relationship Id="rId145" Type="http://schemas.openxmlformats.org/officeDocument/2006/relationships/tags" Target="../tags/tag992.xml"/><Relationship Id="rId161" Type="http://schemas.openxmlformats.org/officeDocument/2006/relationships/tags" Target="../tags/tag1008.xml"/><Relationship Id="rId166" Type="http://schemas.openxmlformats.org/officeDocument/2006/relationships/tags" Target="../tags/tag1013.xml"/><Relationship Id="rId182" Type="http://schemas.openxmlformats.org/officeDocument/2006/relationships/tags" Target="../tags/tag1029.xml"/><Relationship Id="rId187" Type="http://schemas.openxmlformats.org/officeDocument/2006/relationships/tags" Target="../tags/tag1034.xml"/><Relationship Id="rId217" Type="http://schemas.openxmlformats.org/officeDocument/2006/relationships/tags" Target="../tags/tag1064.xml"/><Relationship Id="rId1" Type="http://schemas.openxmlformats.org/officeDocument/2006/relationships/tags" Target="../tags/tag848.xml"/><Relationship Id="rId6" Type="http://schemas.openxmlformats.org/officeDocument/2006/relationships/tags" Target="../tags/tag853.xml"/><Relationship Id="rId212" Type="http://schemas.openxmlformats.org/officeDocument/2006/relationships/tags" Target="../tags/tag1059.xml"/><Relationship Id="rId233" Type="http://schemas.openxmlformats.org/officeDocument/2006/relationships/tags" Target="../tags/tag1080.xml"/><Relationship Id="rId238" Type="http://schemas.openxmlformats.org/officeDocument/2006/relationships/tags" Target="../tags/tag1085.xml"/><Relationship Id="rId23" Type="http://schemas.openxmlformats.org/officeDocument/2006/relationships/tags" Target="../tags/tag870.xml"/><Relationship Id="rId28" Type="http://schemas.openxmlformats.org/officeDocument/2006/relationships/tags" Target="../tags/tag875.xml"/><Relationship Id="rId49" Type="http://schemas.openxmlformats.org/officeDocument/2006/relationships/tags" Target="../tags/tag896.xml"/><Relationship Id="rId114" Type="http://schemas.openxmlformats.org/officeDocument/2006/relationships/tags" Target="../tags/tag961.xml"/><Relationship Id="rId119" Type="http://schemas.openxmlformats.org/officeDocument/2006/relationships/tags" Target="../tags/tag966.xml"/><Relationship Id="rId44" Type="http://schemas.openxmlformats.org/officeDocument/2006/relationships/tags" Target="../tags/tag891.xml"/><Relationship Id="rId60" Type="http://schemas.openxmlformats.org/officeDocument/2006/relationships/tags" Target="../tags/tag907.xml"/><Relationship Id="rId65" Type="http://schemas.openxmlformats.org/officeDocument/2006/relationships/tags" Target="../tags/tag912.xml"/><Relationship Id="rId81" Type="http://schemas.openxmlformats.org/officeDocument/2006/relationships/tags" Target="../tags/tag928.xml"/><Relationship Id="rId86" Type="http://schemas.openxmlformats.org/officeDocument/2006/relationships/tags" Target="../tags/tag933.xml"/><Relationship Id="rId130" Type="http://schemas.openxmlformats.org/officeDocument/2006/relationships/tags" Target="../tags/tag977.xml"/><Relationship Id="rId135" Type="http://schemas.openxmlformats.org/officeDocument/2006/relationships/tags" Target="../tags/tag982.xml"/><Relationship Id="rId151" Type="http://schemas.openxmlformats.org/officeDocument/2006/relationships/tags" Target="../tags/tag998.xml"/><Relationship Id="rId156" Type="http://schemas.openxmlformats.org/officeDocument/2006/relationships/tags" Target="../tags/tag1003.xml"/><Relationship Id="rId177" Type="http://schemas.openxmlformats.org/officeDocument/2006/relationships/tags" Target="../tags/tag1024.xml"/><Relationship Id="rId198" Type="http://schemas.openxmlformats.org/officeDocument/2006/relationships/tags" Target="../tags/tag1045.xml"/><Relationship Id="rId172" Type="http://schemas.openxmlformats.org/officeDocument/2006/relationships/tags" Target="../tags/tag1019.xml"/><Relationship Id="rId193" Type="http://schemas.openxmlformats.org/officeDocument/2006/relationships/tags" Target="../tags/tag1040.xml"/><Relationship Id="rId202" Type="http://schemas.openxmlformats.org/officeDocument/2006/relationships/tags" Target="../tags/tag1049.xml"/><Relationship Id="rId207" Type="http://schemas.openxmlformats.org/officeDocument/2006/relationships/tags" Target="../tags/tag1054.xml"/><Relationship Id="rId223" Type="http://schemas.openxmlformats.org/officeDocument/2006/relationships/tags" Target="../tags/tag1070.xml"/><Relationship Id="rId228" Type="http://schemas.openxmlformats.org/officeDocument/2006/relationships/tags" Target="../tags/tag1075.xml"/><Relationship Id="rId244" Type="http://schemas.openxmlformats.org/officeDocument/2006/relationships/tags" Target="../tags/tag1091.xml"/><Relationship Id="rId13" Type="http://schemas.openxmlformats.org/officeDocument/2006/relationships/tags" Target="../tags/tag860.xml"/><Relationship Id="rId18" Type="http://schemas.openxmlformats.org/officeDocument/2006/relationships/tags" Target="../tags/tag865.xml"/><Relationship Id="rId39" Type="http://schemas.openxmlformats.org/officeDocument/2006/relationships/tags" Target="../tags/tag886.xml"/><Relationship Id="rId109" Type="http://schemas.openxmlformats.org/officeDocument/2006/relationships/tags" Target="../tags/tag956.xml"/><Relationship Id="rId34" Type="http://schemas.openxmlformats.org/officeDocument/2006/relationships/tags" Target="../tags/tag881.xml"/><Relationship Id="rId50" Type="http://schemas.openxmlformats.org/officeDocument/2006/relationships/tags" Target="../tags/tag897.xml"/><Relationship Id="rId55" Type="http://schemas.openxmlformats.org/officeDocument/2006/relationships/tags" Target="../tags/tag902.xml"/><Relationship Id="rId76" Type="http://schemas.openxmlformats.org/officeDocument/2006/relationships/tags" Target="../tags/tag923.xml"/><Relationship Id="rId97" Type="http://schemas.openxmlformats.org/officeDocument/2006/relationships/tags" Target="../tags/tag944.xml"/><Relationship Id="rId104" Type="http://schemas.openxmlformats.org/officeDocument/2006/relationships/tags" Target="../tags/tag951.xml"/><Relationship Id="rId120" Type="http://schemas.openxmlformats.org/officeDocument/2006/relationships/tags" Target="../tags/tag967.xml"/><Relationship Id="rId125" Type="http://schemas.openxmlformats.org/officeDocument/2006/relationships/tags" Target="../tags/tag972.xml"/><Relationship Id="rId141" Type="http://schemas.openxmlformats.org/officeDocument/2006/relationships/tags" Target="../tags/tag988.xml"/><Relationship Id="rId146" Type="http://schemas.openxmlformats.org/officeDocument/2006/relationships/tags" Target="../tags/tag993.xml"/><Relationship Id="rId167" Type="http://schemas.openxmlformats.org/officeDocument/2006/relationships/tags" Target="../tags/tag1014.xml"/><Relationship Id="rId188" Type="http://schemas.openxmlformats.org/officeDocument/2006/relationships/tags" Target="../tags/tag1035.xml"/><Relationship Id="rId7" Type="http://schemas.openxmlformats.org/officeDocument/2006/relationships/tags" Target="../tags/tag854.xml"/><Relationship Id="rId71" Type="http://schemas.openxmlformats.org/officeDocument/2006/relationships/tags" Target="../tags/tag918.xml"/><Relationship Id="rId92" Type="http://schemas.openxmlformats.org/officeDocument/2006/relationships/tags" Target="../tags/tag939.xml"/><Relationship Id="rId162" Type="http://schemas.openxmlformats.org/officeDocument/2006/relationships/tags" Target="../tags/tag1009.xml"/><Relationship Id="rId183" Type="http://schemas.openxmlformats.org/officeDocument/2006/relationships/tags" Target="../tags/tag1030.xml"/><Relationship Id="rId213" Type="http://schemas.openxmlformats.org/officeDocument/2006/relationships/tags" Target="../tags/tag1060.xml"/><Relationship Id="rId218" Type="http://schemas.openxmlformats.org/officeDocument/2006/relationships/tags" Target="../tags/tag1065.xml"/><Relationship Id="rId234" Type="http://schemas.openxmlformats.org/officeDocument/2006/relationships/tags" Target="../tags/tag1081.xml"/><Relationship Id="rId239" Type="http://schemas.openxmlformats.org/officeDocument/2006/relationships/tags" Target="../tags/tag1086.xml"/><Relationship Id="rId2" Type="http://schemas.openxmlformats.org/officeDocument/2006/relationships/tags" Target="../tags/tag849.xml"/><Relationship Id="rId29" Type="http://schemas.openxmlformats.org/officeDocument/2006/relationships/tags" Target="../tags/tag876.xml"/><Relationship Id="rId24" Type="http://schemas.openxmlformats.org/officeDocument/2006/relationships/tags" Target="../tags/tag871.xml"/><Relationship Id="rId40" Type="http://schemas.openxmlformats.org/officeDocument/2006/relationships/tags" Target="../tags/tag887.xml"/><Relationship Id="rId45" Type="http://schemas.openxmlformats.org/officeDocument/2006/relationships/tags" Target="../tags/tag892.xml"/><Relationship Id="rId66" Type="http://schemas.openxmlformats.org/officeDocument/2006/relationships/tags" Target="../tags/tag913.xml"/><Relationship Id="rId87" Type="http://schemas.openxmlformats.org/officeDocument/2006/relationships/tags" Target="../tags/tag934.xml"/><Relationship Id="rId110" Type="http://schemas.openxmlformats.org/officeDocument/2006/relationships/tags" Target="../tags/tag957.xml"/><Relationship Id="rId115" Type="http://schemas.openxmlformats.org/officeDocument/2006/relationships/tags" Target="../tags/tag962.xml"/><Relationship Id="rId131" Type="http://schemas.openxmlformats.org/officeDocument/2006/relationships/tags" Target="../tags/tag978.xml"/><Relationship Id="rId136" Type="http://schemas.openxmlformats.org/officeDocument/2006/relationships/tags" Target="../tags/tag983.xml"/><Relationship Id="rId157" Type="http://schemas.openxmlformats.org/officeDocument/2006/relationships/tags" Target="../tags/tag1004.xml"/><Relationship Id="rId178" Type="http://schemas.openxmlformats.org/officeDocument/2006/relationships/tags" Target="../tags/tag1025.xml"/><Relationship Id="rId61" Type="http://schemas.openxmlformats.org/officeDocument/2006/relationships/tags" Target="../tags/tag908.xml"/><Relationship Id="rId82" Type="http://schemas.openxmlformats.org/officeDocument/2006/relationships/tags" Target="../tags/tag929.xml"/><Relationship Id="rId152" Type="http://schemas.openxmlformats.org/officeDocument/2006/relationships/tags" Target="../tags/tag999.xml"/><Relationship Id="rId173" Type="http://schemas.openxmlformats.org/officeDocument/2006/relationships/tags" Target="../tags/tag1020.xml"/><Relationship Id="rId194" Type="http://schemas.openxmlformats.org/officeDocument/2006/relationships/tags" Target="../tags/tag1041.xml"/><Relationship Id="rId199" Type="http://schemas.openxmlformats.org/officeDocument/2006/relationships/tags" Target="../tags/tag1046.xml"/><Relationship Id="rId203" Type="http://schemas.openxmlformats.org/officeDocument/2006/relationships/tags" Target="../tags/tag1050.xml"/><Relationship Id="rId208" Type="http://schemas.openxmlformats.org/officeDocument/2006/relationships/tags" Target="../tags/tag1055.xml"/><Relationship Id="rId229" Type="http://schemas.openxmlformats.org/officeDocument/2006/relationships/tags" Target="../tags/tag1076.xml"/><Relationship Id="rId19" Type="http://schemas.openxmlformats.org/officeDocument/2006/relationships/tags" Target="../tags/tag866.xml"/><Relationship Id="rId224" Type="http://schemas.openxmlformats.org/officeDocument/2006/relationships/tags" Target="../tags/tag1071.xml"/><Relationship Id="rId240" Type="http://schemas.openxmlformats.org/officeDocument/2006/relationships/tags" Target="../tags/tag1087.xml"/><Relationship Id="rId245" Type="http://schemas.openxmlformats.org/officeDocument/2006/relationships/tags" Target="../tags/tag1092.xml"/><Relationship Id="rId14" Type="http://schemas.openxmlformats.org/officeDocument/2006/relationships/tags" Target="../tags/tag861.xml"/><Relationship Id="rId30" Type="http://schemas.openxmlformats.org/officeDocument/2006/relationships/tags" Target="../tags/tag877.xml"/><Relationship Id="rId35" Type="http://schemas.openxmlformats.org/officeDocument/2006/relationships/tags" Target="../tags/tag882.xml"/><Relationship Id="rId56" Type="http://schemas.openxmlformats.org/officeDocument/2006/relationships/tags" Target="../tags/tag903.xml"/><Relationship Id="rId77" Type="http://schemas.openxmlformats.org/officeDocument/2006/relationships/tags" Target="../tags/tag924.xml"/><Relationship Id="rId100" Type="http://schemas.openxmlformats.org/officeDocument/2006/relationships/tags" Target="../tags/tag947.xml"/><Relationship Id="rId105" Type="http://schemas.openxmlformats.org/officeDocument/2006/relationships/tags" Target="../tags/tag952.xml"/><Relationship Id="rId126" Type="http://schemas.openxmlformats.org/officeDocument/2006/relationships/tags" Target="../tags/tag973.xml"/><Relationship Id="rId147" Type="http://schemas.openxmlformats.org/officeDocument/2006/relationships/tags" Target="../tags/tag994.xml"/><Relationship Id="rId168" Type="http://schemas.openxmlformats.org/officeDocument/2006/relationships/tags" Target="../tags/tag1015.xml"/><Relationship Id="rId8" Type="http://schemas.openxmlformats.org/officeDocument/2006/relationships/tags" Target="../tags/tag855.xml"/><Relationship Id="rId51" Type="http://schemas.openxmlformats.org/officeDocument/2006/relationships/tags" Target="../tags/tag898.xml"/><Relationship Id="rId72" Type="http://schemas.openxmlformats.org/officeDocument/2006/relationships/tags" Target="../tags/tag919.xml"/><Relationship Id="rId93" Type="http://schemas.openxmlformats.org/officeDocument/2006/relationships/tags" Target="../tags/tag940.xml"/><Relationship Id="rId98" Type="http://schemas.openxmlformats.org/officeDocument/2006/relationships/tags" Target="../tags/tag945.xml"/><Relationship Id="rId121" Type="http://schemas.openxmlformats.org/officeDocument/2006/relationships/tags" Target="../tags/tag968.xml"/><Relationship Id="rId142" Type="http://schemas.openxmlformats.org/officeDocument/2006/relationships/tags" Target="../tags/tag989.xml"/><Relationship Id="rId163" Type="http://schemas.openxmlformats.org/officeDocument/2006/relationships/tags" Target="../tags/tag1010.xml"/><Relationship Id="rId184" Type="http://schemas.openxmlformats.org/officeDocument/2006/relationships/tags" Target="../tags/tag1031.xml"/><Relationship Id="rId189" Type="http://schemas.openxmlformats.org/officeDocument/2006/relationships/tags" Target="../tags/tag1036.xml"/><Relationship Id="rId219" Type="http://schemas.openxmlformats.org/officeDocument/2006/relationships/tags" Target="../tags/tag1066.xml"/><Relationship Id="rId3" Type="http://schemas.openxmlformats.org/officeDocument/2006/relationships/tags" Target="../tags/tag850.xml"/><Relationship Id="rId214" Type="http://schemas.openxmlformats.org/officeDocument/2006/relationships/tags" Target="../tags/tag1061.xml"/><Relationship Id="rId230" Type="http://schemas.openxmlformats.org/officeDocument/2006/relationships/tags" Target="../tags/tag1077.xml"/><Relationship Id="rId235" Type="http://schemas.openxmlformats.org/officeDocument/2006/relationships/tags" Target="../tags/tag1082.xml"/><Relationship Id="rId25" Type="http://schemas.openxmlformats.org/officeDocument/2006/relationships/tags" Target="../tags/tag872.xml"/><Relationship Id="rId46" Type="http://schemas.openxmlformats.org/officeDocument/2006/relationships/tags" Target="../tags/tag893.xml"/><Relationship Id="rId67" Type="http://schemas.openxmlformats.org/officeDocument/2006/relationships/tags" Target="../tags/tag914.xml"/><Relationship Id="rId116" Type="http://schemas.openxmlformats.org/officeDocument/2006/relationships/tags" Target="../tags/tag963.xml"/><Relationship Id="rId137" Type="http://schemas.openxmlformats.org/officeDocument/2006/relationships/tags" Target="../tags/tag984.xml"/><Relationship Id="rId158" Type="http://schemas.openxmlformats.org/officeDocument/2006/relationships/tags" Target="../tags/tag1005.xml"/><Relationship Id="rId20" Type="http://schemas.openxmlformats.org/officeDocument/2006/relationships/tags" Target="../tags/tag867.xml"/><Relationship Id="rId41" Type="http://schemas.openxmlformats.org/officeDocument/2006/relationships/tags" Target="../tags/tag888.xml"/><Relationship Id="rId62" Type="http://schemas.openxmlformats.org/officeDocument/2006/relationships/tags" Target="../tags/tag909.xml"/><Relationship Id="rId83" Type="http://schemas.openxmlformats.org/officeDocument/2006/relationships/tags" Target="../tags/tag930.xml"/><Relationship Id="rId88" Type="http://schemas.openxmlformats.org/officeDocument/2006/relationships/tags" Target="../tags/tag935.xml"/><Relationship Id="rId111" Type="http://schemas.openxmlformats.org/officeDocument/2006/relationships/tags" Target="../tags/tag958.xml"/><Relationship Id="rId132" Type="http://schemas.openxmlformats.org/officeDocument/2006/relationships/tags" Target="../tags/tag979.xml"/><Relationship Id="rId153" Type="http://schemas.openxmlformats.org/officeDocument/2006/relationships/tags" Target="../tags/tag1000.xml"/><Relationship Id="rId174" Type="http://schemas.openxmlformats.org/officeDocument/2006/relationships/tags" Target="../tags/tag1021.xml"/><Relationship Id="rId179" Type="http://schemas.openxmlformats.org/officeDocument/2006/relationships/tags" Target="../tags/tag1026.xml"/><Relationship Id="rId195" Type="http://schemas.openxmlformats.org/officeDocument/2006/relationships/tags" Target="../tags/tag1042.xml"/><Relationship Id="rId209" Type="http://schemas.openxmlformats.org/officeDocument/2006/relationships/tags" Target="../tags/tag1056.xml"/><Relationship Id="rId190" Type="http://schemas.openxmlformats.org/officeDocument/2006/relationships/tags" Target="../tags/tag1037.xml"/><Relationship Id="rId204" Type="http://schemas.openxmlformats.org/officeDocument/2006/relationships/tags" Target="../tags/tag1051.xml"/><Relationship Id="rId220" Type="http://schemas.openxmlformats.org/officeDocument/2006/relationships/tags" Target="../tags/tag1067.xml"/><Relationship Id="rId225" Type="http://schemas.openxmlformats.org/officeDocument/2006/relationships/tags" Target="../tags/tag1072.xml"/><Relationship Id="rId241" Type="http://schemas.openxmlformats.org/officeDocument/2006/relationships/tags" Target="../tags/tag1088.xml"/><Relationship Id="rId246" Type="http://schemas.openxmlformats.org/officeDocument/2006/relationships/tags" Target="../tags/tag1093.xml"/><Relationship Id="rId15" Type="http://schemas.openxmlformats.org/officeDocument/2006/relationships/tags" Target="../tags/tag862.xml"/><Relationship Id="rId36" Type="http://schemas.openxmlformats.org/officeDocument/2006/relationships/tags" Target="../tags/tag883.xml"/><Relationship Id="rId57" Type="http://schemas.openxmlformats.org/officeDocument/2006/relationships/tags" Target="../tags/tag904.xml"/><Relationship Id="rId106" Type="http://schemas.openxmlformats.org/officeDocument/2006/relationships/tags" Target="../tags/tag953.xml"/><Relationship Id="rId127" Type="http://schemas.openxmlformats.org/officeDocument/2006/relationships/tags" Target="../tags/tag974.xml"/><Relationship Id="rId10" Type="http://schemas.openxmlformats.org/officeDocument/2006/relationships/tags" Target="../tags/tag857.xml"/><Relationship Id="rId31" Type="http://schemas.openxmlformats.org/officeDocument/2006/relationships/tags" Target="../tags/tag878.xml"/><Relationship Id="rId52" Type="http://schemas.openxmlformats.org/officeDocument/2006/relationships/tags" Target="../tags/tag899.xml"/><Relationship Id="rId73" Type="http://schemas.openxmlformats.org/officeDocument/2006/relationships/tags" Target="../tags/tag920.xml"/><Relationship Id="rId78" Type="http://schemas.openxmlformats.org/officeDocument/2006/relationships/tags" Target="../tags/tag925.xml"/><Relationship Id="rId94" Type="http://schemas.openxmlformats.org/officeDocument/2006/relationships/tags" Target="../tags/tag941.xml"/><Relationship Id="rId99" Type="http://schemas.openxmlformats.org/officeDocument/2006/relationships/tags" Target="../tags/tag946.xml"/><Relationship Id="rId101" Type="http://schemas.openxmlformats.org/officeDocument/2006/relationships/tags" Target="../tags/tag948.xml"/><Relationship Id="rId122" Type="http://schemas.openxmlformats.org/officeDocument/2006/relationships/tags" Target="../tags/tag969.xml"/><Relationship Id="rId143" Type="http://schemas.openxmlformats.org/officeDocument/2006/relationships/tags" Target="../tags/tag990.xml"/><Relationship Id="rId148" Type="http://schemas.openxmlformats.org/officeDocument/2006/relationships/tags" Target="../tags/tag995.xml"/><Relationship Id="rId164" Type="http://schemas.openxmlformats.org/officeDocument/2006/relationships/tags" Target="../tags/tag1011.xml"/><Relationship Id="rId169" Type="http://schemas.openxmlformats.org/officeDocument/2006/relationships/tags" Target="../tags/tag1016.xml"/><Relationship Id="rId185" Type="http://schemas.openxmlformats.org/officeDocument/2006/relationships/tags" Target="../tags/tag1032.xml"/><Relationship Id="rId4" Type="http://schemas.openxmlformats.org/officeDocument/2006/relationships/tags" Target="../tags/tag851.xml"/><Relationship Id="rId9" Type="http://schemas.openxmlformats.org/officeDocument/2006/relationships/tags" Target="../tags/tag856.xml"/><Relationship Id="rId180" Type="http://schemas.openxmlformats.org/officeDocument/2006/relationships/tags" Target="../tags/tag1027.xml"/><Relationship Id="rId210" Type="http://schemas.openxmlformats.org/officeDocument/2006/relationships/tags" Target="../tags/tag1057.xml"/><Relationship Id="rId215" Type="http://schemas.openxmlformats.org/officeDocument/2006/relationships/tags" Target="../tags/tag1062.xml"/><Relationship Id="rId236" Type="http://schemas.openxmlformats.org/officeDocument/2006/relationships/tags" Target="../tags/tag1083.xml"/><Relationship Id="rId26" Type="http://schemas.openxmlformats.org/officeDocument/2006/relationships/tags" Target="../tags/tag873.xml"/><Relationship Id="rId231" Type="http://schemas.openxmlformats.org/officeDocument/2006/relationships/tags" Target="../tags/tag1078.xml"/><Relationship Id="rId47" Type="http://schemas.openxmlformats.org/officeDocument/2006/relationships/tags" Target="../tags/tag894.xml"/><Relationship Id="rId68" Type="http://schemas.openxmlformats.org/officeDocument/2006/relationships/tags" Target="../tags/tag915.xml"/><Relationship Id="rId89" Type="http://schemas.openxmlformats.org/officeDocument/2006/relationships/tags" Target="../tags/tag936.xml"/><Relationship Id="rId112" Type="http://schemas.openxmlformats.org/officeDocument/2006/relationships/tags" Target="../tags/tag959.xml"/><Relationship Id="rId133" Type="http://schemas.openxmlformats.org/officeDocument/2006/relationships/tags" Target="../tags/tag980.xml"/><Relationship Id="rId154" Type="http://schemas.openxmlformats.org/officeDocument/2006/relationships/tags" Target="../tags/tag1001.xml"/><Relationship Id="rId175" Type="http://schemas.openxmlformats.org/officeDocument/2006/relationships/tags" Target="../tags/tag1022.xml"/><Relationship Id="rId196" Type="http://schemas.openxmlformats.org/officeDocument/2006/relationships/tags" Target="../tags/tag1043.xml"/><Relationship Id="rId200" Type="http://schemas.openxmlformats.org/officeDocument/2006/relationships/tags" Target="../tags/tag1047.xml"/><Relationship Id="rId16" Type="http://schemas.openxmlformats.org/officeDocument/2006/relationships/tags" Target="../tags/tag863.xml"/><Relationship Id="rId221" Type="http://schemas.openxmlformats.org/officeDocument/2006/relationships/tags" Target="../tags/tag1068.xml"/><Relationship Id="rId242" Type="http://schemas.openxmlformats.org/officeDocument/2006/relationships/tags" Target="../tags/tag1089.xml"/><Relationship Id="rId37" Type="http://schemas.openxmlformats.org/officeDocument/2006/relationships/tags" Target="../tags/tag884.xml"/><Relationship Id="rId58" Type="http://schemas.openxmlformats.org/officeDocument/2006/relationships/tags" Target="../tags/tag905.xml"/><Relationship Id="rId79" Type="http://schemas.openxmlformats.org/officeDocument/2006/relationships/tags" Target="../tags/tag926.xml"/><Relationship Id="rId102" Type="http://schemas.openxmlformats.org/officeDocument/2006/relationships/tags" Target="../tags/tag949.xml"/><Relationship Id="rId123" Type="http://schemas.openxmlformats.org/officeDocument/2006/relationships/tags" Target="../tags/tag970.xml"/><Relationship Id="rId144" Type="http://schemas.openxmlformats.org/officeDocument/2006/relationships/tags" Target="../tags/tag991.xml"/><Relationship Id="rId90" Type="http://schemas.openxmlformats.org/officeDocument/2006/relationships/tags" Target="../tags/tag937.xml"/><Relationship Id="rId165" Type="http://schemas.openxmlformats.org/officeDocument/2006/relationships/tags" Target="../tags/tag1012.xml"/><Relationship Id="rId186" Type="http://schemas.openxmlformats.org/officeDocument/2006/relationships/tags" Target="../tags/tag1033.xml"/><Relationship Id="rId211" Type="http://schemas.openxmlformats.org/officeDocument/2006/relationships/tags" Target="../tags/tag1058.xml"/><Relationship Id="rId232" Type="http://schemas.openxmlformats.org/officeDocument/2006/relationships/tags" Target="../tags/tag1079.xml"/><Relationship Id="rId27" Type="http://schemas.openxmlformats.org/officeDocument/2006/relationships/tags" Target="../tags/tag874.xml"/><Relationship Id="rId48" Type="http://schemas.openxmlformats.org/officeDocument/2006/relationships/tags" Target="../tags/tag895.xml"/><Relationship Id="rId69" Type="http://schemas.openxmlformats.org/officeDocument/2006/relationships/tags" Target="../tags/tag916.xml"/><Relationship Id="rId113" Type="http://schemas.openxmlformats.org/officeDocument/2006/relationships/tags" Target="../tags/tag960.xml"/><Relationship Id="rId134" Type="http://schemas.openxmlformats.org/officeDocument/2006/relationships/tags" Target="../tags/tag981.xml"/><Relationship Id="rId80" Type="http://schemas.openxmlformats.org/officeDocument/2006/relationships/tags" Target="../tags/tag927.xml"/><Relationship Id="rId155" Type="http://schemas.openxmlformats.org/officeDocument/2006/relationships/tags" Target="../tags/tag1002.xml"/><Relationship Id="rId176" Type="http://schemas.openxmlformats.org/officeDocument/2006/relationships/tags" Target="../tags/tag1023.xml"/><Relationship Id="rId197" Type="http://schemas.openxmlformats.org/officeDocument/2006/relationships/tags" Target="../tags/tag1044.xml"/><Relationship Id="rId201" Type="http://schemas.openxmlformats.org/officeDocument/2006/relationships/tags" Target="../tags/tag1048.xml"/><Relationship Id="rId222" Type="http://schemas.openxmlformats.org/officeDocument/2006/relationships/tags" Target="../tags/tag1069.xml"/><Relationship Id="rId243" Type="http://schemas.openxmlformats.org/officeDocument/2006/relationships/tags" Target="../tags/tag1090.xml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tags" Target="../tags/tag1211.xml"/><Relationship Id="rId21" Type="http://schemas.openxmlformats.org/officeDocument/2006/relationships/tags" Target="../tags/tag1115.xml"/><Relationship Id="rId42" Type="http://schemas.openxmlformats.org/officeDocument/2006/relationships/tags" Target="../tags/tag1136.xml"/><Relationship Id="rId63" Type="http://schemas.openxmlformats.org/officeDocument/2006/relationships/tags" Target="../tags/tag1157.xml"/><Relationship Id="rId84" Type="http://schemas.openxmlformats.org/officeDocument/2006/relationships/tags" Target="../tags/tag1178.xml"/><Relationship Id="rId138" Type="http://schemas.openxmlformats.org/officeDocument/2006/relationships/tags" Target="../tags/tag1232.xml"/><Relationship Id="rId159" Type="http://schemas.openxmlformats.org/officeDocument/2006/relationships/tags" Target="../tags/tag1253.xml"/><Relationship Id="rId170" Type="http://schemas.openxmlformats.org/officeDocument/2006/relationships/tags" Target="../tags/tag1264.xml"/><Relationship Id="rId191" Type="http://schemas.openxmlformats.org/officeDocument/2006/relationships/tags" Target="../tags/tag1285.xml"/><Relationship Id="rId205" Type="http://schemas.openxmlformats.org/officeDocument/2006/relationships/tags" Target="../tags/tag1299.xml"/><Relationship Id="rId226" Type="http://schemas.openxmlformats.org/officeDocument/2006/relationships/tags" Target="../tags/tag1320.xml"/><Relationship Id="rId247" Type="http://schemas.openxmlformats.org/officeDocument/2006/relationships/tags" Target="../tags/tag1341.xml"/><Relationship Id="rId107" Type="http://schemas.openxmlformats.org/officeDocument/2006/relationships/tags" Target="../tags/tag1201.xml"/><Relationship Id="rId11" Type="http://schemas.openxmlformats.org/officeDocument/2006/relationships/tags" Target="../tags/tag1105.xml"/><Relationship Id="rId32" Type="http://schemas.openxmlformats.org/officeDocument/2006/relationships/tags" Target="../tags/tag1126.xml"/><Relationship Id="rId53" Type="http://schemas.openxmlformats.org/officeDocument/2006/relationships/tags" Target="../tags/tag1147.xml"/><Relationship Id="rId74" Type="http://schemas.openxmlformats.org/officeDocument/2006/relationships/tags" Target="../tags/tag1168.xml"/><Relationship Id="rId128" Type="http://schemas.openxmlformats.org/officeDocument/2006/relationships/tags" Target="../tags/tag1222.xml"/><Relationship Id="rId149" Type="http://schemas.openxmlformats.org/officeDocument/2006/relationships/tags" Target="../tags/tag1243.xml"/><Relationship Id="rId5" Type="http://schemas.openxmlformats.org/officeDocument/2006/relationships/tags" Target="../tags/tag1099.xml"/><Relationship Id="rId95" Type="http://schemas.openxmlformats.org/officeDocument/2006/relationships/tags" Target="../tags/tag1189.xml"/><Relationship Id="rId160" Type="http://schemas.openxmlformats.org/officeDocument/2006/relationships/tags" Target="../tags/tag1254.xml"/><Relationship Id="rId181" Type="http://schemas.openxmlformats.org/officeDocument/2006/relationships/tags" Target="../tags/tag1275.xml"/><Relationship Id="rId216" Type="http://schemas.openxmlformats.org/officeDocument/2006/relationships/tags" Target="../tags/tag1310.xml"/><Relationship Id="rId237" Type="http://schemas.openxmlformats.org/officeDocument/2006/relationships/tags" Target="../tags/tag1331.xml"/><Relationship Id="rId22" Type="http://schemas.openxmlformats.org/officeDocument/2006/relationships/tags" Target="../tags/tag1116.xml"/><Relationship Id="rId43" Type="http://schemas.openxmlformats.org/officeDocument/2006/relationships/tags" Target="../tags/tag1137.xml"/><Relationship Id="rId64" Type="http://schemas.openxmlformats.org/officeDocument/2006/relationships/tags" Target="../tags/tag1158.xml"/><Relationship Id="rId118" Type="http://schemas.openxmlformats.org/officeDocument/2006/relationships/tags" Target="../tags/tag1212.xml"/><Relationship Id="rId139" Type="http://schemas.openxmlformats.org/officeDocument/2006/relationships/tags" Target="../tags/tag1233.xml"/><Relationship Id="rId85" Type="http://schemas.openxmlformats.org/officeDocument/2006/relationships/tags" Target="../tags/tag1179.xml"/><Relationship Id="rId150" Type="http://schemas.openxmlformats.org/officeDocument/2006/relationships/tags" Target="../tags/tag1244.xml"/><Relationship Id="rId171" Type="http://schemas.openxmlformats.org/officeDocument/2006/relationships/tags" Target="../tags/tag1265.xml"/><Relationship Id="rId192" Type="http://schemas.openxmlformats.org/officeDocument/2006/relationships/tags" Target="../tags/tag1286.xml"/><Relationship Id="rId206" Type="http://schemas.openxmlformats.org/officeDocument/2006/relationships/tags" Target="../tags/tag1300.xml"/><Relationship Id="rId227" Type="http://schemas.openxmlformats.org/officeDocument/2006/relationships/tags" Target="../tags/tag1321.xml"/><Relationship Id="rId248" Type="http://schemas.openxmlformats.org/officeDocument/2006/relationships/tags" Target="../tags/tag1342.xml"/><Relationship Id="rId12" Type="http://schemas.openxmlformats.org/officeDocument/2006/relationships/tags" Target="../tags/tag1106.xml"/><Relationship Id="rId17" Type="http://schemas.openxmlformats.org/officeDocument/2006/relationships/tags" Target="../tags/tag1111.xml"/><Relationship Id="rId33" Type="http://schemas.openxmlformats.org/officeDocument/2006/relationships/tags" Target="../tags/tag1127.xml"/><Relationship Id="rId38" Type="http://schemas.openxmlformats.org/officeDocument/2006/relationships/tags" Target="../tags/tag1132.xml"/><Relationship Id="rId59" Type="http://schemas.openxmlformats.org/officeDocument/2006/relationships/tags" Target="../tags/tag1153.xml"/><Relationship Id="rId103" Type="http://schemas.openxmlformats.org/officeDocument/2006/relationships/tags" Target="../tags/tag1197.xml"/><Relationship Id="rId108" Type="http://schemas.openxmlformats.org/officeDocument/2006/relationships/tags" Target="../tags/tag1202.xml"/><Relationship Id="rId124" Type="http://schemas.openxmlformats.org/officeDocument/2006/relationships/tags" Target="../tags/tag1218.xml"/><Relationship Id="rId129" Type="http://schemas.openxmlformats.org/officeDocument/2006/relationships/tags" Target="../tags/tag1223.xml"/><Relationship Id="rId54" Type="http://schemas.openxmlformats.org/officeDocument/2006/relationships/tags" Target="../tags/tag1148.xml"/><Relationship Id="rId70" Type="http://schemas.openxmlformats.org/officeDocument/2006/relationships/tags" Target="../tags/tag1164.xml"/><Relationship Id="rId75" Type="http://schemas.openxmlformats.org/officeDocument/2006/relationships/tags" Target="../tags/tag1169.xml"/><Relationship Id="rId91" Type="http://schemas.openxmlformats.org/officeDocument/2006/relationships/tags" Target="../tags/tag1185.xml"/><Relationship Id="rId96" Type="http://schemas.openxmlformats.org/officeDocument/2006/relationships/tags" Target="../tags/tag1190.xml"/><Relationship Id="rId140" Type="http://schemas.openxmlformats.org/officeDocument/2006/relationships/tags" Target="../tags/tag1234.xml"/><Relationship Id="rId145" Type="http://schemas.openxmlformats.org/officeDocument/2006/relationships/tags" Target="../tags/tag1239.xml"/><Relationship Id="rId161" Type="http://schemas.openxmlformats.org/officeDocument/2006/relationships/tags" Target="../tags/tag1255.xml"/><Relationship Id="rId166" Type="http://schemas.openxmlformats.org/officeDocument/2006/relationships/tags" Target="../tags/tag1260.xml"/><Relationship Id="rId182" Type="http://schemas.openxmlformats.org/officeDocument/2006/relationships/tags" Target="../tags/tag1276.xml"/><Relationship Id="rId187" Type="http://schemas.openxmlformats.org/officeDocument/2006/relationships/tags" Target="../tags/tag1281.xml"/><Relationship Id="rId217" Type="http://schemas.openxmlformats.org/officeDocument/2006/relationships/tags" Target="../tags/tag1311.xml"/><Relationship Id="rId1" Type="http://schemas.openxmlformats.org/officeDocument/2006/relationships/tags" Target="../tags/tag1095.xml"/><Relationship Id="rId6" Type="http://schemas.openxmlformats.org/officeDocument/2006/relationships/tags" Target="../tags/tag1100.xml"/><Relationship Id="rId212" Type="http://schemas.openxmlformats.org/officeDocument/2006/relationships/tags" Target="../tags/tag1306.xml"/><Relationship Id="rId233" Type="http://schemas.openxmlformats.org/officeDocument/2006/relationships/tags" Target="../tags/tag1327.xml"/><Relationship Id="rId238" Type="http://schemas.openxmlformats.org/officeDocument/2006/relationships/tags" Target="../tags/tag1332.xml"/><Relationship Id="rId23" Type="http://schemas.openxmlformats.org/officeDocument/2006/relationships/tags" Target="../tags/tag1117.xml"/><Relationship Id="rId28" Type="http://schemas.openxmlformats.org/officeDocument/2006/relationships/tags" Target="../tags/tag1122.xml"/><Relationship Id="rId49" Type="http://schemas.openxmlformats.org/officeDocument/2006/relationships/tags" Target="../tags/tag1143.xml"/><Relationship Id="rId114" Type="http://schemas.openxmlformats.org/officeDocument/2006/relationships/tags" Target="../tags/tag1208.xml"/><Relationship Id="rId119" Type="http://schemas.openxmlformats.org/officeDocument/2006/relationships/tags" Target="../tags/tag1213.xml"/><Relationship Id="rId44" Type="http://schemas.openxmlformats.org/officeDocument/2006/relationships/tags" Target="../tags/tag1138.xml"/><Relationship Id="rId60" Type="http://schemas.openxmlformats.org/officeDocument/2006/relationships/tags" Target="../tags/tag1154.xml"/><Relationship Id="rId65" Type="http://schemas.openxmlformats.org/officeDocument/2006/relationships/tags" Target="../tags/tag1159.xml"/><Relationship Id="rId81" Type="http://schemas.openxmlformats.org/officeDocument/2006/relationships/tags" Target="../tags/tag1175.xml"/><Relationship Id="rId86" Type="http://schemas.openxmlformats.org/officeDocument/2006/relationships/tags" Target="../tags/tag1180.xml"/><Relationship Id="rId130" Type="http://schemas.openxmlformats.org/officeDocument/2006/relationships/tags" Target="../tags/tag1224.xml"/><Relationship Id="rId135" Type="http://schemas.openxmlformats.org/officeDocument/2006/relationships/tags" Target="../tags/tag1229.xml"/><Relationship Id="rId151" Type="http://schemas.openxmlformats.org/officeDocument/2006/relationships/tags" Target="../tags/tag1245.xml"/><Relationship Id="rId156" Type="http://schemas.openxmlformats.org/officeDocument/2006/relationships/tags" Target="../tags/tag1250.xml"/><Relationship Id="rId177" Type="http://schemas.openxmlformats.org/officeDocument/2006/relationships/tags" Target="../tags/tag1271.xml"/><Relationship Id="rId198" Type="http://schemas.openxmlformats.org/officeDocument/2006/relationships/tags" Target="../tags/tag1292.xml"/><Relationship Id="rId172" Type="http://schemas.openxmlformats.org/officeDocument/2006/relationships/tags" Target="../tags/tag1266.xml"/><Relationship Id="rId193" Type="http://schemas.openxmlformats.org/officeDocument/2006/relationships/tags" Target="../tags/tag1287.xml"/><Relationship Id="rId202" Type="http://schemas.openxmlformats.org/officeDocument/2006/relationships/tags" Target="../tags/tag1296.xml"/><Relationship Id="rId207" Type="http://schemas.openxmlformats.org/officeDocument/2006/relationships/tags" Target="../tags/tag1301.xml"/><Relationship Id="rId223" Type="http://schemas.openxmlformats.org/officeDocument/2006/relationships/tags" Target="../tags/tag1317.xml"/><Relationship Id="rId228" Type="http://schemas.openxmlformats.org/officeDocument/2006/relationships/tags" Target="../tags/tag1322.xml"/><Relationship Id="rId244" Type="http://schemas.openxmlformats.org/officeDocument/2006/relationships/tags" Target="../tags/tag1338.xml"/><Relationship Id="rId249" Type="http://schemas.openxmlformats.org/officeDocument/2006/relationships/slideLayout" Target="../slideLayouts/slideLayout2.xml"/><Relationship Id="rId13" Type="http://schemas.openxmlformats.org/officeDocument/2006/relationships/tags" Target="../tags/tag1107.xml"/><Relationship Id="rId18" Type="http://schemas.openxmlformats.org/officeDocument/2006/relationships/tags" Target="../tags/tag1112.xml"/><Relationship Id="rId39" Type="http://schemas.openxmlformats.org/officeDocument/2006/relationships/tags" Target="../tags/tag1133.xml"/><Relationship Id="rId109" Type="http://schemas.openxmlformats.org/officeDocument/2006/relationships/tags" Target="../tags/tag1203.xml"/><Relationship Id="rId34" Type="http://schemas.openxmlformats.org/officeDocument/2006/relationships/tags" Target="../tags/tag1128.xml"/><Relationship Id="rId50" Type="http://schemas.openxmlformats.org/officeDocument/2006/relationships/tags" Target="../tags/tag1144.xml"/><Relationship Id="rId55" Type="http://schemas.openxmlformats.org/officeDocument/2006/relationships/tags" Target="../tags/tag1149.xml"/><Relationship Id="rId76" Type="http://schemas.openxmlformats.org/officeDocument/2006/relationships/tags" Target="../tags/tag1170.xml"/><Relationship Id="rId97" Type="http://schemas.openxmlformats.org/officeDocument/2006/relationships/tags" Target="../tags/tag1191.xml"/><Relationship Id="rId104" Type="http://schemas.openxmlformats.org/officeDocument/2006/relationships/tags" Target="../tags/tag1198.xml"/><Relationship Id="rId120" Type="http://schemas.openxmlformats.org/officeDocument/2006/relationships/tags" Target="../tags/tag1214.xml"/><Relationship Id="rId125" Type="http://schemas.openxmlformats.org/officeDocument/2006/relationships/tags" Target="../tags/tag1219.xml"/><Relationship Id="rId141" Type="http://schemas.openxmlformats.org/officeDocument/2006/relationships/tags" Target="../tags/tag1235.xml"/><Relationship Id="rId146" Type="http://schemas.openxmlformats.org/officeDocument/2006/relationships/tags" Target="../tags/tag1240.xml"/><Relationship Id="rId167" Type="http://schemas.openxmlformats.org/officeDocument/2006/relationships/tags" Target="../tags/tag1261.xml"/><Relationship Id="rId188" Type="http://schemas.openxmlformats.org/officeDocument/2006/relationships/tags" Target="../tags/tag1282.xml"/><Relationship Id="rId7" Type="http://schemas.openxmlformats.org/officeDocument/2006/relationships/tags" Target="../tags/tag1101.xml"/><Relationship Id="rId71" Type="http://schemas.openxmlformats.org/officeDocument/2006/relationships/tags" Target="../tags/tag1165.xml"/><Relationship Id="rId92" Type="http://schemas.openxmlformats.org/officeDocument/2006/relationships/tags" Target="../tags/tag1186.xml"/><Relationship Id="rId162" Type="http://schemas.openxmlformats.org/officeDocument/2006/relationships/tags" Target="../tags/tag1256.xml"/><Relationship Id="rId183" Type="http://schemas.openxmlformats.org/officeDocument/2006/relationships/tags" Target="../tags/tag1277.xml"/><Relationship Id="rId213" Type="http://schemas.openxmlformats.org/officeDocument/2006/relationships/tags" Target="../tags/tag1307.xml"/><Relationship Id="rId218" Type="http://schemas.openxmlformats.org/officeDocument/2006/relationships/tags" Target="../tags/tag1312.xml"/><Relationship Id="rId234" Type="http://schemas.openxmlformats.org/officeDocument/2006/relationships/tags" Target="../tags/tag1328.xml"/><Relationship Id="rId239" Type="http://schemas.openxmlformats.org/officeDocument/2006/relationships/tags" Target="../tags/tag1333.xml"/><Relationship Id="rId2" Type="http://schemas.openxmlformats.org/officeDocument/2006/relationships/tags" Target="../tags/tag1096.xml"/><Relationship Id="rId29" Type="http://schemas.openxmlformats.org/officeDocument/2006/relationships/tags" Target="../tags/tag1123.xml"/><Relationship Id="rId24" Type="http://schemas.openxmlformats.org/officeDocument/2006/relationships/tags" Target="../tags/tag1118.xml"/><Relationship Id="rId40" Type="http://schemas.openxmlformats.org/officeDocument/2006/relationships/tags" Target="../tags/tag1134.xml"/><Relationship Id="rId45" Type="http://schemas.openxmlformats.org/officeDocument/2006/relationships/tags" Target="../tags/tag1139.xml"/><Relationship Id="rId66" Type="http://schemas.openxmlformats.org/officeDocument/2006/relationships/tags" Target="../tags/tag1160.xml"/><Relationship Id="rId87" Type="http://schemas.openxmlformats.org/officeDocument/2006/relationships/tags" Target="../tags/tag1181.xml"/><Relationship Id="rId110" Type="http://schemas.openxmlformats.org/officeDocument/2006/relationships/tags" Target="../tags/tag1204.xml"/><Relationship Id="rId115" Type="http://schemas.openxmlformats.org/officeDocument/2006/relationships/tags" Target="../tags/tag1209.xml"/><Relationship Id="rId131" Type="http://schemas.openxmlformats.org/officeDocument/2006/relationships/tags" Target="../tags/tag1225.xml"/><Relationship Id="rId136" Type="http://schemas.openxmlformats.org/officeDocument/2006/relationships/tags" Target="../tags/tag1230.xml"/><Relationship Id="rId157" Type="http://schemas.openxmlformats.org/officeDocument/2006/relationships/tags" Target="../tags/tag1251.xml"/><Relationship Id="rId178" Type="http://schemas.openxmlformats.org/officeDocument/2006/relationships/tags" Target="../tags/tag1272.xml"/><Relationship Id="rId61" Type="http://schemas.openxmlformats.org/officeDocument/2006/relationships/tags" Target="../tags/tag1155.xml"/><Relationship Id="rId82" Type="http://schemas.openxmlformats.org/officeDocument/2006/relationships/tags" Target="../tags/tag1176.xml"/><Relationship Id="rId152" Type="http://schemas.openxmlformats.org/officeDocument/2006/relationships/tags" Target="../tags/tag1246.xml"/><Relationship Id="rId173" Type="http://schemas.openxmlformats.org/officeDocument/2006/relationships/tags" Target="../tags/tag1267.xml"/><Relationship Id="rId194" Type="http://schemas.openxmlformats.org/officeDocument/2006/relationships/tags" Target="../tags/tag1288.xml"/><Relationship Id="rId199" Type="http://schemas.openxmlformats.org/officeDocument/2006/relationships/tags" Target="../tags/tag1293.xml"/><Relationship Id="rId203" Type="http://schemas.openxmlformats.org/officeDocument/2006/relationships/tags" Target="../tags/tag1297.xml"/><Relationship Id="rId208" Type="http://schemas.openxmlformats.org/officeDocument/2006/relationships/tags" Target="../tags/tag1302.xml"/><Relationship Id="rId229" Type="http://schemas.openxmlformats.org/officeDocument/2006/relationships/tags" Target="../tags/tag1323.xml"/><Relationship Id="rId19" Type="http://schemas.openxmlformats.org/officeDocument/2006/relationships/tags" Target="../tags/tag1113.xml"/><Relationship Id="rId224" Type="http://schemas.openxmlformats.org/officeDocument/2006/relationships/tags" Target="../tags/tag1318.xml"/><Relationship Id="rId240" Type="http://schemas.openxmlformats.org/officeDocument/2006/relationships/tags" Target="../tags/tag1334.xml"/><Relationship Id="rId245" Type="http://schemas.openxmlformats.org/officeDocument/2006/relationships/tags" Target="../tags/tag1339.xml"/><Relationship Id="rId14" Type="http://schemas.openxmlformats.org/officeDocument/2006/relationships/tags" Target="../tags/tag1108.xml"/><Relationship Id="rId30" Type="http://schemas.openxmlformats.org/officeDocument/2006/relationships/tags" Target="../tags/tag1124.xml"/><Relationship Id="rId35" Type="http://schemas.openxmlformats.org/officeDocument/2006/relationships/tags" Target="../tags/tag1129.xml"/><Relationship Id="rId56" Type="http://schemas.openxmlformats.org/officeDocument/2006/relationships/tags" Target="../tags/tag1150.xml"/><Relationship Id="rId77" Type="http://schemas.openxmlformats.org/officeDocument/2006/relationships/tags" Target="../tags/tag1171.xml"/><Relationship Id="rId100" Type="http://schemas.openxmlformats.org/officeDocument/2006/relationships/tags" Target="../tags/tag1194.xml"/><Relationship Id="rId105" Type="http://schemas.openxmlformats.org/officeDocument/2006/relationships/tags" Target="../tags/tag1199.xml"/><Relationship Id="rId126" Type="http://schemas.openxmlformats.org/officeDocument/2006/relationships/tags" Target="../tags/tag1220.xml"/><Relationship Id="rId147" Type="http://schemas.openxmlformats.org/officeDocument/2006/relationships/tags" Target="../tags/tag1241.xml"/><Relationship Id="rId168" Type="http://schemas.openxmlformats.org/officeDocument/2006/relationships/tags" Target="../tags/tag1262.xml"/><Relationship Id="rId8" Type="http://schemas.openxmlformats.org/officeDocument/2006/relationships/tags" Target="../tags/tag1102.xml"/><Relationship Id="rId51" Type="http://schemas.openxmlformats.org/officeDocument/2006/relationships/tags" Target="../tags/tag1145.xml"/><Relationship Id="rId72" Type="http://schemas.openxmlformats.org/officeDocument/2006/relationships/tags" Target="../tags/tag1166.xml"/><Relationship Id="rId93" Type="http://schemas.openxmlformats.org/officeDocument/2006/relationships/tags" Target="../tags/tag1187.xml"/><Relationship Id="rId98" Type="http://schemas.openxmlformats.org/officeDocument/2006/relationships/tags" Target="../tags/tag1192.xml"/><Relationship Id="rId121" Type="http://schemas.openxmlformats.org/officeDocument/2006/relationships/tags" Target="../tags/tag1215.xml"/><Relationship Id="rId142" Type="http://schemas.openxmlformats.org/officeDocument/2006/relationships/tags" Target="../tags/tag1236.xml"/><Relationship Id="rId163" Type="http://schemas.openxmlformats.org/officeDocument/2006/relationships/tags" Target="../tags/tag1257.xml"/><Relationship Id="rId184" Type="http://schemas.openxmlformats.org/officeDocument/2006/relationships/tags" Target="../tags/tag1278.xml"/><Relationship Id="rId189" Type="http://schemas.openxmlformats.org/officeDocument/2006/relationships/tags" Target="../tags/tag1283.xml"/><Relationship Id="rId219" Type="http://schemas.openxmlformats.org/officeDocument/2006/relationships/tags" Target="../tags/tag1313.xml"/><Relationship Id="rId3" Type="http://schemas.openxmlformats.org/officeDocument/2006/relationships/tags" Target="../tags/tag1097.xml"/><Relationship Id="rId214" Type="http://schemas.openxmlformats.org/officeDocument/2006/relationships/tags" Target="../tags/tag1308.xml"/><Relationship Id="rId230" Type="http://schemas.openxmlformats.org/officeDocument/2006/relationships/tags" Target="../tags/tag1324.xml"/><Relationship Id="rId235" Type="http://schemas.openxmlformats.org/officeDocument/2006/relationships/tags" Target="../tags/tag1329.xml"/><Relationship Id="rId25" Type="http://schemas.openxmlformats.org/officeDocument/2006/relationships/tags" Target="../tags/tag1119.xml"/><Relationship Id="rId46" Type="http://schemas.openxmlformats.org/officeDocument/2006/relationships/tags" Target="../tags/tag1140.xml"/><Relationship Id="rId67" Type="http://schemas.openxmlformats.org/officeDocument/2006/relationships/tags" Target="../tags/tag1161.xml"/><Relationship Id="rId116" Type="http://schemas.openxmlformats.org/officeDocument/2006/relationships/tags" Target="../tags/tag1210.xml"/><Relationship Id="rId137" Type="http://schemas.openxmlformats.org/officeDocument/2006/relationships/tags" Target="../tags/tag1231.xml"/><Relationship Id="rId158" Type="http://schemas.openxmlformats.org/officeDocument/2006/relationships/tags" Target="../tags/tag1252.xml"/><Relationship Id="rId20" Type="http://schemas.openxmlformats.org/officeDocument/2006/relationships/tags" Target="../tags/tag1114.xml"/><Relationship Id="rId41" Type="http://schemas.openxmlformats.org/officeDocument/2006/relationships/tags" Target="../tags/tag1135.xml"/><Relationship Id="rId62" Type="http://schemas.openxmlformats.org/officeDocument/2006/relationships/tags" Target="../tags/tag1156.xml"/><Relationship Id="rId83" Type="http://schemas.openxmlformats.org/officeDocument/2006/relationships/tags" Target="../tags/tag1177.xml"/><Relationship Id="rId88" Type="http://schemas.openxmlformats.org/officeDocument/2006/relationships/tags" Target="../tags/tag1182.xml"/><Relationship Id="rId111" Type="http://schemas.openxmlformats.org/officeDocument/2006/relationships/tags" Target="../tags/tag1205.xml"/><Relationship Id="rId132" Type="http://schemas.openxmlformats.org/officeDocument/2006/relationships/tags" Target="../tags/tag1226.xml"/><Relationship Id="rId153" Type="http://schemas.openxmlformats.org/officeDocument/2006/relationships/tags" Target="../tags/tag1247.xml"/><Relationship Id="rId174" Type="http://schemas.openxmlformats.org/officeDocument/2006/relationships/tags" Target="../tags/tag1268.xml"/><Relationship Id="rId179" Type="http://schemas.openxmlformats.org/officeDocument/2006/relationships/tags" Target="../tags/tag1273.xml"/><Relationship Id="rId195" Type="http://schemas.openxmlformats.org/officeDocument/2006/relationships/tags" Target="../tags/tag1289.xml"/><Relationship Id="rId209" Type="http://schemas.openxmlformats.org/officeDocument/2006/relationships/tags" Target="../tags/tag1303.xml"/><Relationship Id="rId190" Type="http://schemas.openxmlformats.org/officeDocument/2006/relationships/tags" Target="../tags/tag1284.xml"/><Relationship Id="rId204" Type="http://schemas.openxmlformats.org/officeDocument/2006/relationships/tags" Target="../tags/tag1298.xml"/><Relationship Id="rId220" Type="http://schemas.openxmlformats.org/officeDocument/2006/relationships/tags" Target="../tags/tag1314.xml"/><Relationship Id="rId225" Type="http://schemas.openxmlformats.org/officeDocument/2006/relationships/tags" Target="../tags/tag1319.xml"/><Relationship Id="rId241" Type="http://schemas.openxmlformats.org/officeDocument/2006/relationships/tags" Target="../tags/tag1335.xml"/><Relationship Id="rId246" Type="http://schemas.openxmlformats.org/officeDocument/2006/relationships/tags" Target="../tags/tag1340.xml"/><Relationship Id="rId15" Type="http://schemas.openxmlformats.org/officeDocument/2006/relationships/tags" Target="../tags/tag1109.xml"/><Relationship Id="rId36" Type="http://schemas.openxmlformats.org/officeDocument/2006/relationships/tags" Target="../tags/tag1130.xml"/><Relationship Id="rId57" Type="http://schemas.openxmlformats.org/officeDocument/2006/relationships/tags" Target="../tags/tag1151.xml"/><Relationship Id="rId106" Type="http://schemas.openxmlformats.org/officeDocument/2006/relationships/tags" Target="../tags/tag1200.xml"/><Relationship Id="rId127" Type="http://schemas.openxmlformats.org/officeDocument/2006/relationships/tags" Target="../tags/tag1221.xml"/><Relationship Id="rId10" Type="http://schemas.openxmlformats.org/officeDocument/2006/relationships/tags" Target="../tags/tag1104.xml"/><Relationship Id="rId31" Type="http://schemas.openxmlformats.org/officeDocument/2006/relationships/tags" Target="../tags/tag1125.xml"/><Relationship Id="rId52" Type="http://schemas.openxmlformats.org/officeDocument/2006/relationships/tags" Target="../tags/tag1146.xml"/><Relationship Id="rId73" Type="http://schemas.openxmlformats.org/officeDocument/2006/relationships/tags" Target="../tags/tag1167.xml"/><Relationship Id="rId78" Type="http://schemas.openxmlformats.org/officeDocument/2006/relationships/tags" Target="../tags/tag1172.xml"/><Relationship Id="rId94" Type="http://schemas.openxmlformats.org/officeDocument/2006/relationships/tags" Target="../tags/tag1188.xml"/><Relationship Id="rId99" Type="http://schemas.openxmlformats.org/officeDocument/2006/relationships/tags" Target="../tags/tag1193.xml"/><Relationship Id="rId101" Type="http://schemas.openxmlformats.org/officeDocument/2006/relationships/tags" Target="../tags/tag1195.xml"/><Relationship Id="rId122" Type="http://schemas.openxmlformats.org/officeDocument/2006/relationships/tags" Target="../tags/tag1216.xml"/><Relationship Id="rId143" Type="http://schemas.openxmlformats.org/officeDocument/2006/relationships/tags" Target="../tags/tag1237.xml"/><Relationship Id="rId148" Type="http://schemas.openxmlformats.org/officeDocument/2006/relationships/tags" Target="../tags/tag1242.xml"/><Relationship Id="rId164" Type="http://schemas.openxmlformats.org/officeDocument/2006/relationships/tags" Target="../tags/tag1258.xml"/><Relationship Id="rId169" Type="http://schemas.openxmlformats.org/officeDocument/2006/relationships/tags" Target="../tags/tag1263.xml"/><Relationship Id="rId185" Type="http://schemas.openxmlformats.org/officeDocument/2006/relationships/tags" Target="../tags/tag1279.xml"/><Relationship Id="rId4" Type="http://schemas.openxmlformats.org/officeDocument/2006/relationships/tags" Target="../tags/tag1098.xml"/><Relationship Id="rId9" Type="http://schemas.openxmlformats.org/officeDocument/2006/relationships/tags" Target="../tags/tag1103.xml"/><Relationship Id="rId180" Type="http://schemas.openxmlformats.org/officeDocument/2006/relationships/tags" Target="../tags/tag1274.xml"/><Relationship Id="rId210" Type="http://schemas.openxmlformats.org/officeDocument/2006/relationships/tags" Target="../tags/tag1304.xml"/><Relationship Id="rId215" Type="http://schemas.openxmlformats.org/officeDocument/2006/relationships/tags" Target="../tags/tag1309.xml"/><Relationship Id="rId236" Type="http://schemas.openxmlformats.org/officeDocument/2006/relationships/tags" Target="../tags/tag1330.xml"/><Relationship Id="rId26" Type="http://schemas.openxmlformats.org/officeDocument/2006/relationships/tags" Target="../tags/tag1120.xml"/><Relationship Id="rId231" Type="http://schemas.openxmlformats.org/officeDocument/2006/relationships/tags" Target="../tags/tag1325.xml"/><Relationship Id="rId47" Type="http://schemas.openxmlformats.org/officeDocument/2006/relationships/tags" Target="../tags/tag1141.xml"/><Relationship Id="rId68" Type="http://schemas.openxmlformats.org/officeDocument/2006/relationships/tags" Target="../tags/tag1162.xml"/><Relationship Id="rId89" Type="http://schemas.openxmlformats.org/officeDocument/2006/relationships/tags" Target="../tags/tag1183.xml"/><Relationship Id="rId112" Type="http://schemas.openxmlformats.org/officeDocument/2006/relationships/tags" Target="../tags/tag1206.xml"/><Relationship Id="rId133" Type="http://schemas.openxmlformats.org/officeDocument/2006/relationships/tags" Target="../tags/tag1227.xml"/><Relationship Id="rId154" Type="http://schemas.openxmlformats.org/officeDocument/2006/relationships/tags" Target="../tags/tag1248.xml"/><Relationship Id="rId175" Type="http://schemas.openxmlformats.org/officeDocument/2006/relationships/tags" Target="../tags/tag1269.xml"/><Relationship Id="rId196" Type="http://schemas.openxmlformats.org/officeDocument/2006/relationships/tags" Target="../tags/tag1290.xml"/><Relationship Id="rId200" Type="http://schemas.openxmlformats.org/officeDocument/2006/relationships/tags" Target="../tags/tag1294.xml"/><Relationship Id="rId16" Type="http://schemas.openxmlformats.org/officeDocument/2006/relationships/tags" Target="../tags/tag1110.xml"/><Relationship Id="rId221" Type="http://schemas.openxmlformats.org/officeDocument/2006/relationships/tags" Target="../tags/tag1315.xml"/><Relationship Id="rId242" Type="http://schemas.openxmlformats.org/officeDocument/2006/relationships/tags" Target="../tags/tag1336.xml"/><Relationship Id="rId37" Type="http://schemas.openxmlformats.org/officeDocument/2006/relationships/tags" Target="../tags/tag1131.xml"/><Relationship Id="rId58" Type="http://schemas.openxmlformats.org/officeDocument/2006/relationships/tags" Target="../tags/tag1152.xml"/><Relationship Id="rId79" Type="http://schemas.openxmlformats.org/officeDocument/2006/relationships/tags" Target="../tags/tag1173.xml"/><Relationship Id="rId102" Type="http://schemas.openxmlformats.org/officeDocument/2006/relationships/tags" Target="../tags/tag1196.xml"/><Relationship Id="rId123" Type="http://schemas.openxmlformats.org/officeDocument/2006/relationships/tags" Target="../tags/tag1217.xml"/><Relationship Id="rId144" Type="http://schemas.openxmlformats.org/officeDocument/2006/relationships/tags" Target="../tags/tag1238.xml"/><Relationship Id="rId90" Type="http://schemas.openxmlformats.org/officeDocument/2006/relationships/tags" Target="../tags/tag1184.xml"/><Relationship Id="rId165" Type="http://schemas.openxmlformats.org/officeDocument/2006/relationships/tags" Target="../tags/tag1259.xml"/><Relationship Id="rId186" Type="http://schemas.openxmlformats.org/officeDocument/2006/relationships/tags" Target="../tags/tag1280.xml"/><Relationship Id="rId211" Type="http://schemas.openxmlformats.org/officeDocument/2006/relationships/tags" Target="../tags/tag1305.xml"/><Relationship Id="rId232" Type="http://schemas.openxmlformats.org/officeDocument/2006/relationships/tags" Target="../tags/tag1326.xml"/><Relationship Id="rId27" Type="http://schemas.openxmlformats.org/officeDocument/2006/relationships/tags" Target="../tags/tag1121.xml"/><Relationship Id="rId48" Type="http://schemas.openxmlformats.org/officeDocument/2006/relationships/tags" Target="../tags/tag1142.xml"/><Relationship Id="rId69" Type="http://schemas.openxmlformats.org/officeDocument/2006/relationships/tags" Target="../tags/tag1163.xml"/><Relationship Id="rId113" Type="http://schemas.openxmlformats.org/officeDocument/2006/relationships/tags" Target="../tags/tag1207.xml"/><Relationship Id="rId134" Type="http://schemas.openxmlformats.org/officeDocument/2006/relationships/tags" Target="../tags/tag1228.xml"/><Relationship Id="rId80" Type="http://schemas.openxmlformats.org/officeDocument/2006/relationships/tags" Target="../tags/tag1174.xml"/><Relationship Id="rId155" Type="http://schemas.openxmlformats.org/officeDocument/2006/relationships/tags" Target="../tags/tag1249.xml"/><Relationship Id="rId176" Type="http://schemas.openxmlformats.org/officeDocument/2006/relationships/tags" Target="../tags/tag1270.xml"/><Relationship Id="rId197" Type="http://schemas.openxmlformats.org/officeDocument/2006/relationships/tags" Target="../tags/tag1291.xml"/><Relationship Id="rId201" Type="http://schemas.openxmlformats.org/officeDocument/2006/relationships/tags" Target="../tags/tag1295.xml"/><Relationship Id="rId222" Type="http://schemas.openxmlformats.org/officeDocument/2006/relationships/tags" Target="../tags/tag1316.xml"/><Relationship Id="rId243" Type="http://schemas.openxmlformats.org/officeDocument/2006/relationships/tags" Target="../tags/tag1337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1355.xml"/><Relationship Id="rId18" Type="http://schemas.openxmlformats.org/officeDocument/2006/relationships/tags" Target="../tags/tag1360.xml"/><Relationship Id="rId26" Type="http://schemas.openxmlformats.org/officeDocument/2006/relationships/tags" Target="../tags/tag1368.xml"/><Relationship Id="rId39" Type="http://schemas.openxmlformats.org/officeDocument/2006/relationships/tags" Target="../tags/tag1381.xml"/><Relationship Id="rId21" Type="http://schemas.openxmlformats.org/officeDocument/2006/relationships/tags" Target="../tags/tag1363.xml"/><Relationship Id="rId34" Type="http://schemas.openxmlformats.org/officeDocument/2006/relationships/tags" Target="../tags/tag1376.xml"/><Relationship Id="rId42" Type="http://schemas.openxmlformats.org/officeDocument/2006/relationships/tags" Target="../tags/tag1384.xml"/><Relationship Id="rId47" Type="http://schemas.openxmlformats.org/officeDocument/2006/relationships/tags" Target="../tags/tag1389.xml"/><Relationship Id="rId50" Type="http://schemas.openxmlformats.org/officeDocument/2006/relationships/tags" Target="../tags/tag1392.xml"/><Relationship Id="rId55" Type="http://schemas.openxmlformats.org/officeDocument/2006/relationships/tags" Target="../tags/tag1397.xml"/><Relationship Id="rId63" Type="http://schemas.openxmlformats.org/officeDocument/2006/relationships/tags" Target="../tags/tag1405.xml"/><Relationship Id="rId68" Type="http://schemas.openxmlformats.org/officeDocument/2006/relationships/tags" Target="../tags/tag1410.xml"/><Relationship Id="rId76" Type="http://schemas.openxmlformats.org/officeDocument/2006/relationships/tags" Target="../tags/tag1418.xml"/><Relationship Id="rId7" Type="http://schemas.openxmlformats.org/officeDocument/2006/relationships/tags" Target="../tags/tag1349.xml"/><Relationship Id="rId71" Type="http://schemas.openxmlformats.org/officeDocument/2006/relationships/tags" Target="../tags/tag1413.xml"/><Relationship Id="rId2" Type="http://schemas.openxmlformats.org/officeDocument/2006/relationships/tags" Target="../tags/tag1344.xml"/><Relationship Id="rId16" Type="http://schemas.openxmlformats.org/officeDocument/2006/relationships/tags" Target="../tags/tag1358.xml"/><Relationship Id="rId29" Type="http://schemas.openxmlformats.org/officeDocument/2006/relationships/tags" Target="../tags/tag1371.xml"/><Relationship Id="rId11" Type="http://schemas.openxmlformats.org/officeDocument/2006/relationships/tags" Target="../tags/tag1353.xml"/><Relationship Id="rId24" Type="http://schemas.openxmlformats.org/officeDocument/2006/relationships/tags" Target="../tags/tag1366.xml"/><Relationship Id="rId32" Type="http://schemas.openxmlformats.org/officeDocument/2006/relationships/tags" Target="../tags/tag1374.xml"/><Relationship Id="rId37" Type="http://schemas.openxmlformats.org/officeDocument/2006/relationships/tags" Target="../tags/tag1379.xml"/><Relationship Id="rId40" Type="http://schemas.openxmlformats.org/officeDocument/2006/relationships/tags" Target="../tags/tag1382.xml"/><Relationship Id="rId45" Type="http://schemas.openxmlformats.org/officeDocument/2006/relationships/tags" Target="../tags/tag1387.xml"/><Relationship Id="rId53" Type="http://schemas.openxmlformats.org/officeDocument/2006/relationships/tags" Target="../tags/tag1395.xml"/><Relationship Id="rId58" Type="http://schemas.openxmlformats.org/officeDocument/2006/relationships/tags" Target="../tags/tag1400.xml"/><Relationship Id="rId66" Type="http://schemas.openxmlformats.org/officeDocument/2006/relationships/tags" Target="../tags/tag1408.xml"/><Relationship Id="rId74" Type="http://schemas.openxmlformats.org/officeDocument/2006/relationships/tags" Target="../tags/tag1416.xml"/><Relationship Id="rId79" Type="http://schemas.openxmlformats.org/officeDocument/2006/relationships/tags" Target="../tags/tag1421.xml"/><Relationship Id="rId5" Type="http://schemas.openxmlformats.org/officeDocument/2006/relationships/tags" Target="../tags/tag1347.xml"/><Relationship Id="rId61" Type="http://schemas.openxmlformats.org/officeDocument/2006/relationships/tags" Target="../tags/tag1403.xml"/><Relationship Id="rId10" Type="http://schemas.openxmlformats.org/officeDocument/2006/relationships/tags" Target="../tags/tag1352.xml"/><Relationship Id="rId19" Type="http://schemas.openxmlformats.org/officeDocument/2006/relationships/tags" Target="../tags/tag1361.xml"/><Relationship Id="rId31" Type="http://schemas.openxmlformats.org/officeDocument/2006/relationships/tags" Target="../tags/tag1373.xml"/><Relationship Id="rId44" Type="http://schemas.openxmlformats.org/officeDocument/2006/relationships/tags" Target="../tags/tag1386.xml"/><Relationship Id="rId52" Type="http://schemas.openxmlformats.org/officeDocument/2006/relationships/tags" Target="../tags/tag1394.xml"/><Relationship Id="rId60" Type="http://schemas.openxmlformats.org/officeDocument/2006/relationships/tags" Target="../tags/tag1402.xml"/><Relationship Id="rId65" Type="http://schemas.openxmlformats.org/officeDocument/2006/relationships/tags" Target="../tags/tag1407.xml"/><Relationship Id="rId73" Type="http://schemas.openxmlformats.org/officeDocument/2006/relationships/tags" Target="../tags/tag1415.xml"/><Relationship Id="rId78" Type="http://schemas.openxmlformats.org/officeDocument/2006/relationships/tags" Target="../tags/tag1420.xml"/><Relationship Id="rId81" Type="http://schemas.openxmlformats.org/officeDocument/2006/relationships/slideLayout" Target="../slideLayouts/slideLayout2.xml"/><Relationship Id="rId4" Type="http://schemas.openxmlformats.org/officeDocument/2006/relationships/tags" Target="../tags/tag1346.xml"/><Relationship Id="rId9" Type="http://schemas.openxmlformats.org/officeDocument/2006/relationships/tags" Target="../tags/tag1351.xml"/><Relationship Id="rId14" Type="http://schemas.openxmlformats.org/officeDocument/2006/relationships/tags" Target="../tags/tag1356.xml"/><Relationship Id="rId22" Type="http://schemas.openxmlformats.org/officeDocument/2006/relationships/tags" Target="../tags/tag1364.xml"/><Relationship Id="rId27" Type="http://schemas.openxmlformats.org/officeDocument/2006/relationships/tags" Target="../tags/tag1369.xml"/><Relationship Id="rId30" Type="http://schemas.openxmlformats.org/officeDocument/2006/relationships/tags" Target="../tags/tag1372.xml"/><Relationship Id="rId35" Type="http://schemas.openxmlformats.org/officeDocument/2006/relationships/tags" Target="../tags/tag1377.xml"/><Relationship Id="rId43" Type="http://schemas.openxmlformats.org/officeDocument/2006/relationships/tags" Target="../tags/tag1385.xml"/><Relationship Id="rId48" Type="http://schemas.openxmlformats.org/officeDocument/2006/relationships/tags" Target="../tags/tag1390.xml"/><Relationship Id="rId56" Type="http://schemas.openxmlformats.org/officeDocument/2006/relationships/tags" Target="../tags/tag1398.xml"/><Relationship Id="rId64" Type="http://schemas.openxmlformats.org/officeDocument/2006/relationships/tags" Target="../tags/tag1406.xml"/><Relationship Id="rId69" Type="http://schemas.openxmlformats.org/officeDocument/2006/relationships/tags" Target="../tags/tag1411.xml"/><Relationship Id="rId77" Type="http://schemas.openxmlformats.org/officeDocument/2006/relationships/tags" Target="../tags/tag1419.xml"/><Relationship Id="rId8" Type="http://schemas.openxmlformats.org/officeDocument/2006/relationships/tags" Target="../tags/tag1350.xml"/><Relationship Id="rId51" Type="http://schemas.openxmlformats.org/officeDocument/2006/relationships/tags" Target="../tags/tag1393.xml"/><Relationship Id="rId72" Type="http://schemas.openxmlformats.org/officeDocument/2006/relationships/tags" Target="../tags/tag1414.xml"/><Relationship Id="rId80" Type="http://schemas.openxmlformats.org/officeDocument/2006/relationships/tags" Target="../tags/tag1422.xml"/><Relationship Id="rId3" Type="http://schemas.openxmlformats.org/officeDocument/2006/relationships/tags" Target="../tags/tag1345.xml"/><Relationship Id="rId12" Type="http://schemas.openxmlformats.org/officeDocument/2006/relationships/tags" Target="../tags/tag1354.xml"/><Relationship Id="rId17" Type="http://schemas.openxmlformats.org/officeDocument/2006/relationships/tags" Target="../tags/tag1359.xml"/><Relationship Id="rId25" Type="http://schemas.openxmlformats.org/officeDocument/2006/relationships/tags" Target="../tags/tag1367.xml"/><Relationship Id="rId33" Type="http://schemas.openxmlformats.org/officeDocument/2006/relationships/tags" Target="../tags/tag1375.xml"/><Relationship Id="rId38" Type="http://schemas.openxmlformats.org/officeDocument/2006/relationships/tags" Target="../tags/tag1380.xml"/><Relationship Id="rId46" Type="http://schemas.openxmlformats.org/officeDocument/2006/relationships/tags" Target="../tags/tag1388.xml"/><Relationship Id="rId59" Type="http://schemas.openxmlformats.org/officeDocument/2006/relationships/tags" Target="../tags/tag1401.xml"/><Relationship Id="rId67" Type="http://schemas.openxmlformats.org/officeDocument/2006/relationships/tags" Target="../tags/tag1409.xml"/><Relationship Id="rId20" Type="http://schemas.openxmlformats.org/officeDocument/2006/relationships/tags" Target="../tags/tag1362.xml"/><Relationship Id="rId41" Type="http://schemas.openxmlformats.org/officeDocument/2006/relationships/tags" Target="../tags/tag1383.xml"/><Relationship Id="rId54" Type="http://schemas.openxmlformats.org/officeDocument/2006/relationships/tags" Target="../tags/tag1396.xml"/><Relationship Id="rId62" Type="http://schemas.openxmlformats.org/officeDocument/2006/relationships/tags" Target="../tags/tag1404.xml"/><Relationship Id="rId70" Type="http://schemas.openxmlformats.org/officeDocument/2006/relationships/tags" Target="../tags/tag1412.xml"/><Relationship Id="rId75" Type="http://schemas.openxmlformats.org/officeDocument/2006/relationships/tags" Target="../tags/tag1417.xml"/><Relationship Id="rId1" Type="http://schemas.openxmlformats.org/officeDocument/2006/relationships/tags" Target="../tags/tag1343.xml"/><Relationship Id="rId6" Type="http://schemas.openxmlformats.org/officeDocument/2006/relationships/tags" Target="../tags/tag1348.xml"/><Relationship Id="rId15" Type="http://schemas.openxmlformats.org/officeDocument/2006/relationships/tags" Target="../tags/tag1357.xml"/><Relationship Id="rId23" Type="http://schemas.openxmlformats.org/officeDocument/2006/relationships/tags" Target="../tags/tag1365.xml"/><Relationship Id="rId28" Type="http://schemas.openxmlformats.org/officeDocument/2006/relationships/tags" Target="../tags/tag1370.xml"/><Relationship Id="rId36" Type="http://schemas.openxmlformats.org/officeDocument/2006/relationships/tags" Target="../tags/tag1378.xml"/><Relationship Id="rId49" Type="http://schemas.openxmlformats.org/officeDocument/2006/relationships/tags" Target="../tags/tag1391.xml"/><Relationship Id="rId57" Type="http://schemas.openxmlformats.org/officeDocument/2006/relationships/tags" Target="../tags/tag1399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1448.xml"/><Relationship Id="rId21" Type="http://schemas.openxmlformats.org/officeDocument/2006/relationships/tags" Target="../tags/tag1443.xml"/><Relationship Id="rId42" Type="http://schemas.openxmlformats.org/officeDocument/2006/relationships/tags" Target="../tags/tag1464.xml"/><Relationship Id="rId47" Type="http://schemas.openxmlformats.org/officeDocument/2006/relationships/tags" Target="../tags/tag1469.xml"/><Relationship Id="rId63" Type="http://schemas.openxmlformats.org/officeDocument/2006/relationships/tags" Target="../tags/tag1485.xml"/><Relationship Id="rId68" Type="http://schemas.openxmlformats.org/officeDocument/2006/relationships/tags" Target="../tags/tag1490.xml"/><Relationship Id="rId84" Type="http://schemas.openxmlformats.org/officeDocument/2006/relationships/tags" Target="../tags/tag1506.xml"/><Relationship Id="rId89" Type="http://schemas.openxmlformats.org/officeDocument/2006/relationships/tags" Target="../tags/tag1511.xml"/><Relationship Id="rId2" Type="http://schemas.openxmlformats.org/officeDocument/2006/relationships/tags" Target="../tags/tag1424.xml"/><Relationship Id="rId16" Type="http://schemas.openxmlformats.org/officeDocument/2006/relationships/tags" Target="../tags/tag1438.xml"/><Relationship Id="rId29" Type="http://schemas.openxmlformats.org/officeDocument/2006/relationships/tags" Target="../tags/tag1451.xml"/><Relationship Id="rId107" Type="http://schemas.openxmlformats.org/officeDocument/2006/relationships/tags" Target="../tags/tag1529.xml"/><Relationship Id="rId11" Type="http://schemas.openxmlformats.org/officeDocument/2006/relationships/tags" Target="../tags/tag1433.xml"/><Relationship Id="rId24" Type="http://schemas.openxmlformats.org/officeDocument/2006/relationships/tags" Target="../tags/tag1446.xml"/><Relationship Id="rId32" Type="http://schemas.openxmlformats.org/officeDocument/2006/relationships/tags" Target="../tags/tag1454.xml"/><Relationship Id="rId37" Type="http://schemas.openxmlformats.org/officeDocument/2006/relationships/tags" Target="../tags/tag1459.xml"/><Relationship Id="rId40" Type="http://schemas.openxmlformats.org/officeDocument/2006/relationships/tags" Target="../tags/tag1462.xml"/><Relationship Id="rId45" Type="http://schemas.openxmlformats.org/officeDocument/2006/relationships/tags" Target="../tags/tag1467.xml"/><Relationship Id="rId53" Type="http://schemas.openxmlformats.org/officeDocument/2006/relationships/tags" Target="../tags/tag1475.xml"/><Relationship Id="rId58" Type="http://schemas.openxmlformats.org/officeDocument/2006/relationships/tags" Target="../tags/tag1480.xml"/><Relationship Id="rId66" Type="http://schemas.openxmlformats.org/officeDocument/2006/relationships/tags" Target="../tags/tag1488.xml"/><Relationship Id="rId74" Type="http://schemas.openxmlformats.org/officeDocument/2006/relationships/tags" Target="../tags/tag1496.xml"/><Relationship Id="rId79" Type="http://schemas.openxmlformats.org/officeDocument/2006/relationships/tags" Target="../tags/tag1501.xml"/><Relationship Id="rId87" Type="http://schemas.openxmlformats.org/officeDocument/2006/relationships/tags" Target="../tags/tag1509.xml"/><Relationship Id="rId102" Type="http://schemas.openxmlformats.org/officeDocument/2006/relationships/tags" Target="../tags/tag1524.xml"/><Relationship Id="rId110" Type="http://schemas.openxmlformats.org/officeDocument/2006/relationships/tags" Target="../tags/tag1532.xml"/><Relationship Id="rId5" Type="http://schemas.openxmlformats.org/officeDocument/2006/relationships/tags" Target="../tags/tag1427.xml"/><Relationship Id="rId61" Type="http://schemas.openxmlformats.org/officeDocument/2006/relationships/tags" Target="../tags/tag1483.xml"/><Relationship Id="rId82" Type="http://schemas.openxmlformats.org/officeDocument/2006/relationships/tags" Target="../tags/tag1504.xml"/><Relationship Id="rId90" Type="http://schemas.openxmlformats.org/officeDocument/2006/relationships/tags" Target="../tags/tag1512.xml"/><Relationship Id="rId95" Type="http://schemas.openxmlformats.org/officeDocument/2006/relationships/tags" Target="../tags/tag1517.xml"/><Relationship Id="rId19" Type="http://schemas.openxmlformats.org/officeDocument/2006/relationships/tags" Target="../tags/tag1441.xml"/><Relationship Id="rId14" Type="http://schemas.openxmlformats.org/officeDocument/2006/relationships/tags" Target="../tags/tag1436.xml"/><Relationship Id="rId22" Type="http://schemas.openxmlformats.org/officeDocument/2006/relationships/tags" Target="../tags/tag1444.xml"/><Relationship Id="rId27" Type="http://schemas.openxmlformats.org/officeDocument/2006/relationships/tags" Target="../tags/tag1449.xml"/><Relationship Id="rId30" Type="http://schemas.openxmlformats.org/officeDocument/2006/relationships/tags" Target="../tags/tag1452.xml"/><Relationship Id="rId35" Type="http://schemas.openxmlformats.org/officeDocument/2006/relationships/tags" Target="../tags/tag1457.xml"/><Relationship Id="rId43" Type="http://schemas.openxmlformats.org/officeDocument/2006/relationships/tags" Target="../tags/tag1465.xml"/><Relationship Id="rId48" Type="http://schemas.openxmlformats.org/officeDocument/2006/relationships/tags" Target="../tags/tag1470.xml"/><Relationship Id="rId56" Type="http://schemas.openxmlformats.org/officeDocument/2006/relationships/tags" Target="../tags/tag1478.xml"/><Relationship Id="rId64" Type="http://schemas.openxmlformats.org/officeDocument/2006/relationships/tags" Target="../tags/tag1486.xml"/><Relationship Id="rId69" Type="http://schemas.openxmlformats.org/officeDocument/2006/relationships/tags" Target="../tags/tag1491.xml"/><Relationship Id="rId77" Type="http://schemas.openxmlformats.org/officeDocument/2006/relationships/tags" Target="../tags/tag1499.xml"/><Relationship Id="rId100" Type="http://schemas.openxmlformats.org/officeDocument/2006/relationships/tags" Target="../tags/tag1522.xml"/><Relationship Id="rId105" Type="http://schemas.openxmlformats.org/officeDocument/2006/relationships/tags" Target="../tags/tag1527.xml"/><Relationship Id="rId8" Type="http://schemas.openxmlformats.org/officeDocument/2006/relationships/tags" Target="../tags/tag1430.xml"/><Relationship Id="rId51" Type="http://schemas.openxmlformats.org/officeDocument/2006/relationships/tags" Target="../tags/tag1473.xml"/><Relationship Id="rId72" Type="http://schemas.openxmlformats.org/officeDocument/2006/relationships/tags" Target="../tags/tag1494.xml"/><Relationship Id="rId80" Type="http://schemas.openxmlformats.org/officeDocument/2006/relationships/tags" Target="../tags/tag1502.xml"/><Relationship Id="rId85" Type="http://schemas.openxmlformats.org/officeDocument/2006/relationships/tags" Target="../tags/tag1507.xml"/><Relationship Id="rId93" Type="http://schemas.openxmlformats.org/officeDocument/2006/relationships/tags" Target="../tags/tag1515.xml"/><Relationship Id="rId98" Type="http://schemas.openxmlformats.org/officeDocument/2006/relationships/tags" Target="../tags/tag1520.xml"/><Relationship Id="rId3" Type="http://schemas.openxmlformats.org/officeDocument/2006/relationships/tags" Target="../tags/tag1425.xml"/><Relationship Id="rId12" Type="http://schemas.openxmlformats.org/officeDocument/2006/relationships/tags" Target="../tags/tag1434.xml"/><Relationship Id="rId17" Type="http://schemas.openxmlformats.org/officeDocument/2006/relationships/tags" Target="../tags/tag1439.xml"/><Relationship Id="rId25" Type="http://schemas.openxmlformats.org/officeDocument/2006/relationships/tags" Target="../tags/tag1447.xml"/><Relationship Id="rId33" Type="http://schemas.openxmlformats.org/officeDocument/2006/relationships/tags" Target="../tags/tag1455.xml"/><Relationship Id="rId38" Type="http://schemas.openxmlformats.org/officeDocument/2006/relationships/tags" Target="../tags/tag1460.xml"/><Relationship Id="rId46" Type="http://schemas.openxmlformats.org/officeDocument/2006/relationships/tags" Target="../tags/tag1468.xml"/><Relationship Id="rId59" Type="http://schemas.openxmlformats.org/officeDocument/2006/relationships/tags" Target="../tags/tag1481.xml"/><Relationship Id="rId67" Type="http://schemas.openxmlformats.org/officeDocument/2006/relationships/tags" Target="../tags/tag1489.xml"/><Relationship Id="rId103" Type="http://schemas.openxmlformats.org/officeDocument/2006/relationships/tags" Target="../tags/tag1525.xml"/><Relationship Id="rId108" Type="http://schemas.openxmlformats.org/officeDocument/2006/relationships/tags" Target="../tags/tag1530.xml"/><Relationship Id="rId20" Type="http://schemas.openxmlformats.org/officeDocument/2006/relationships/tags" Target="../tags/tag1442.xml"/><Relationship Id="rId41" Type="http://schemas.openxmlformats.org/officeDocument/2006/relationships/tags" Target="../tags/tag1463.xml"/><Relationship Id="rId54" Type="http://schemas.openxmlformats.org/officeDocument/2006/relationships/tags" Target="../tags/tag1476.xml"/><Relationship Id="rId62" Type="http://schemas.openxmlformats.org/officeDocument/2006/relationships/tags" Target="../tags/tag1484.xml"/><Relationship Id="rId70" Type="http://schemas.openxmlformats.org/officeDocument/2006/relationships/tags" Target="../tags/tag1492.xml"/><Relationship Id="rId75" Type="http://schemas.openxmlformats.org/officeDocument/2006/relationships/tags" Target="../tags/tag1497.xml"/><Relationship Id="rId83" Type="http://schemas.openxmlformats.org/officeDocument/2006/relationships/tags" Target="../tags/tag1505.xml"/><Relationship Id="rId88" Type="http://schemas.openxmlformats.org/officeDocument/2006/relationships/tags" Target="../tags/tag1510.xml"/><Relationship Id="rId91" Type="http://schemas.openxmlformats.org/officeDocument/2006/relationships/tags" Target="../tags/tag1513.xml"/><Relationship Id="rId96" Type="http://schemas.openxmlformats.org/officeDocument/2006/relationships/tags" Target="../tags/tag1518.xml"/><Relationship Id="rId111" Type="http://schemas.openxmlformats.org/officeDocument/2006/relationships/slideLayout" Target="../slideLayouts/slideLayout2.xml"/><Relationship Id="rId1" Type="http://schemas.openxmlformats.org/officeDocument/2006/relationships/tags" Target="../tags/tag1423.xml"/><Relationship Id="rId6" Type="http://schemas.openxmlformats.org/officeDocument/2006/relationships/tags" Target="../tags/tag1428.xml"/><Relationship Id="rId15" Type="http://schemas.openxmlformats.org/officeDocument/2006/relationships/tags" Target="../tags/tag1437.xml"/><Relationship Id="rId23" Type="http://schemas.openxmlformats.org/officeDocument/2006/relationships/tags" Target="../tags/tag1445.xml"/><Relationship Id="rId28" Type="http://schemas.openxmlformats.org/officeDocument/2006/relationships/tags" Target="../tags/tag1450.xml"/><Relationship Id="rId36" Type="http://schemas.openxmlformats.org/officeDocument/2006/relationships/tags" Target="../tags/tag1458.xml"/><Relationship Id="rId49" Type="http://schemas.openxmlformats.org/officeDocument/2006/relationships/tags" Target="../tags/tag1471.xml"/><Relationship Id="rId57" Type="http://schemas.openxmlformats.org/officeDocument/2006/relationships/tags" Target="../tags/tag1479.xml"/><Relationship Id="rId106" Type="http://schemas.openxmlformats.org/officeDocument/2006/relationships/tags" Target="../tags/tag1528.xml"/><Relationship Id="rId10" Type="http://schemas.openxmlformats.org/officeDocument/2006/relationships/tags" Target="../tags/tag1432.xml"/><Relationship Id="rId31" Type="http://schemas.openxmlformats.org/officeDocument/2006/relationships/tags" Target="../tags/tag1453.xml"/><Relationship Id="rId44" Type="http://schemas.openxmlformats.org/officeDocument/2006/relationships/tags" Target="../tags/tag1466.xml"/><Relationship Id="rId52" Type="http://schemas.openxmlformats.org/officeDocument/2006/relationships/tags" Target="../tags/tag1474.xml"/><Relationship Id="rId60" Type="http://schemas.openxmlformats.org/officeDocument/2006/relationships/tags" Target="../tags/tag1482.xml"/><Relationship Id="rId65" Type="http://schemas.openxmlformats.org/officeDocument/2006/relationships/tags" Target="../tags/tag1487.xml"/><Relationship Id="rId73" Type="http://schemas.openxmlformats.org/officeDocument/2006/relationships/tags" Target="../tags/tag1495.xml"/><Relationship Id="rId78" Type="http://schemas.openxmlformats.org/officeDocument/2006/relationships/tags" Target="../tags/tag1500.xml"/><Relationship Id="rId81" Type="http://schemas.openxmlformats.org/officeDocument/2006/relationships/tags" Target="../tags/tag1503.xml"/><Relationship Id="rId86" Type="http://schemas.openxmlformats.org/officeDocument/2006/relationships/tags" Target="../tags/tag1508.xml"/><Relationship Id="rId94" Type="http://schemas.openxmlformats.org/officeDocument/2006/relationships/tags" Target="../tags/tag1516.xml"/><Relationship Id="rId99" Type="http://schemas.openxmlformats.org/officeDocument/2006/relationships/tags" Target="../tags/tag1521.xml"/><Relationship Id="rId101" Type="http://schemas.openxmlformats.org/officeDocument/2006/relationships/tags" Target="../tags/tag1523.xml"/><Relationship Id="rId4" Type="http://schemas.openxmlformats.org/officeDocument/2006/relationships/tags" Target="../tags/tag1426.xml"/><Relationship Id="rId9" Type="http://schemas.openxmlformats.org/officeDocument/2006/relationships/tags" Target="../tags/tag1431.xml"/><Relationship Id="rId13" Type="http://schemas.openxmlformats.org/officeDocument/2006/relationships/tags" Target="../tags/tag1435.xml"/><Relationship Id="rId18" Type="http://schemas.openxmlformats.org/officeDocument/2006/relationships/tags" Target="../tags/tag1440.xml"/><Relationship Id="rId39" Type="http://schemas.openxmlformats.org/officeDocument/2006/relationships/tags" Target="../tags/tag1461.xml"/><Relationship Id="rId109" Type="http://schemas.openxmlformats.org/officeDocument/2006/relationships/tags" Target="../tags/tag1531.xml"/><Relationship Id="rId34" Type="http://schemas.openxmlformats.org/officeDocument/2006/relationships/tags" Target="../tags/tag1456.xml"/><Relationship Id="rId50" Type="http://schemas.openxmlformats.org/officeDocument/2006/relationships/tags" Target="../tags/tag1472.xml"/><Relationship Id="rId55" Type="http://schemas.openxmlformats.org/officeDocument/2006/relationships/tags" Target="../tags/tag1477.xml"/><Relationship Id="rId76" Type="http://schemas.openxmlformats.org/officeDocument/2006/relationships/tags" Target="../tags/tag1498.xml"/><Relationship Id="rId97" Type="http://schemas.openxmlformats.org/officeDocument/2006/relationships/tags" Target="../tags/tag1519.xml"/><Relationship Id="rId104" Type="http://schemas.openxmlformats.org/officeDocument/2006/relationships/tags" Target="../tags/tag1526.xml"/><Relationship Id="rId7" Type="http://schemas.openxmlformats.org/officeDocument/2006/relationships/tags" Target="../tags/tag1429.xml"/><Relationship Id="rId71" Type="http://schemas.openxmlformats.org/officeDocument/2006/relationships/tags" Target="../tags/tag1493.xml"/><Relationship Id="rId92" Type="http://schemas.openxmlformats.org/officeDocument/2006/relationships/tags" Target="../tags/tag15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540.xml"/><Relationship Id="rId3" Type="http://schemas.openxmlformats.org/officeDocument/2006/relationships/tags" Target="../tags/tag1535.xml"/><Relationship Id="rId7" Type="http://schemas.openxmlformats.org/officeDocument/2006/relationships/tags" Target="../tags/tag153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534.xml"/><Relationship Id="rId1" Type="http://schemas.openxmlformats.org/officeDocument/2006/relationships/tags" Target="../tags/tag1533.xml"/><Relationship Id="rId6" Type="http://schemas.openxmlformats.org/officeDocument/2006/relationships/tags" Target="../tags/tag1538.xml"/><Relationship Id="rId11" Type="http://schemas.openxmlformats.org/officeDocument/2006/relationships/tags" Target="../tags/tag1543.xml"/><Relationship Id="rId5" Type="http://schemas.openxmlformats.org/officeDocument/2006/relationships/tags" Target="../tags/tag1537.xml"/><Relationship Id="rId10" Type="http://schemas.openxmlformats.org/officeDocument/2006/relationships/tags" Target="../tags/tag1542.xml"/><Relationship Id="rId4" Type="http://schemas.openxmlformats.org/officeDocument/2006/relationships/tags" Target="../tags/tag1536.xml"/><Relationship Id="rId9" Type="http://schemas.openxmlformats.org/officeDocument/2006/relationships/tags" Target="../tags/tag15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MARTInkShape-Group52"/>
          <p:cNvGrpSpPr/>
          <p:nvPr/>
        </p:nvGrpSpPr>
        <p:grpSpPr>
          <a:xfrm>
            <a:off x="577458" y="153421"/>
            <a:ext cx="3181743" cy="1499252"/>
            <a:chOff x="577458" y="153421"/>
            <a:chExt cx="3181743" cy="1499252"/>
          </a:xfrm>
        </p:grpSpPr>
        <p:sp>
          <p:nvSpPr>
            <p:cNvPr id="2" name="SMARTInkShape-256"/>
            <p:cNvSpPr/>
            <p:nvPr>
              <p:custDataLst>
                <p:tags r:id="rId134"/>
              </p:custDataLst>
            </p:nvPr>
          </p:nvSpPr>
          <p:spPr>
            <a:xfrm>
              <a:off x="577458" y="419100"/>
              <a:ext cx="3181743" cy="1233573"/>
            </a:xfrm>
            <a:custGeom>
              <a:avLst/>
              <a:gdLst/>
              <a:ahLst/>
              <a:cxnLst/>
              <a:rect l="0" t="0" r="0" b="0"/>
              <a:pathLst>
                <a:path w="3181743" h="1233573">
                  <a:moveTo>
                    <a:pt x="6742" y="1225550"/>
                  </a:moveTo>
                  <a:lnTo>
                    <a:pt x="6742" y="1225550"/>
                  </a:lnTo>
                  <a:lnTo>
                    <a:pt x="0" y="1232292"/>
                  </a:lnTo>
                  <a:lnTo>
                    <a:pt x="2247" y="1233572"/>
                  </a:lnTo>
                  <a:lnTo>
                    <a:pt x="25636" y="1231298"/>
                  </a:lnTo>
                  <a:lnTo>
                    <a:pt x="69584" y="1218245"/>
                  </a:lnTo>
                  <a:lnTo>
                    <a:pt x="115816" y="1198707"/>
                  </a:lnTo>
                  <a:lnTo>
                    <a:pt x="159867" y="1184044"/>
                  </a:lnTo>
                  <a:lnTo>
                    <a:pt x="194037" y="1171354"/>
                  </a:lnTo>
                  <a:lnTo>
                    <a:pt x="232506" y="1155602"/>
                  </a:lnTo>
                  <a:lnTo>
                    <a:pt x="277826" y="1136842"/>
                  </a:lnTo>
                  <a:lnTo>
                    <a:pt x="322427" y="1114863"/>
                  </a:lnTo>
                  <a:lnTo>
                    <a:pt x="368591" y="1090984"/>
                  </a:lnTo>
                  <a:lnTo>
                    <a:pt x="394730" y="1078689"/>
                  </a:lnTo>
                  <a:lnTo>
                    <a:pt x="422034" y="1066259"/>
                  </a:lnTo>
                  <a:lnTo>
                    <a:pt x="450820" y="1053034"/>
                  </a:lnTo>
                  <a:lnTo>
                    <a:pt x="480594" y="1039278"/>
                  </a:lnTo>
                  <a:lnTo>
                    <a:pt x="511027" y="1025169"/>
                  </a:lnTo>
                  <a:lnTo>
                    <a:pt x="543310" y="1010824"/>
                  </a:lnTo>
                  <a:lnTo>
                    <a:pt x="576826" y="996321"/>
                  </a:lnTo>
                  <a:lnTo>
                    <a:pt x="611165" y="981714"/>
                  </a:lnTo>
                  <a:lnTo>
                    <a:pt x="646757" y="966332"/>
                  </a:lnTo>
                  <a:lnTo>
                    <a:pt x="683185" y="950432"/>
                  </a:lnTo>
                  <a:lnTo>
                    <a:pt x="720171" y="934188"/>
                  </a:lnTo>
                  <a:lnTo>
                    <a:pt x="758234" y="917714"/>
                  </a:lnTo>
                  <a:lnTo>
                    <a:pt x="797014" y="901087"/>
                  </a:lnTo>
                  <a:lnTo>
                    <a:pt x="836273" y="884358"/>
                  </a:lnTo>
                  <a:lnTo>
                    <a:pt x="877263" y="866856"/>
                  </a:lnTo>
                  <a:lnTo>
                    <a:pt x="919406" y="848837"/>
                  </a:lnTo>
                  <a:lnTo>
                    <a:pt x="962318" y="830475"/>
                  </a:lnTo>
                  <a:lnTo>
                    <a:pt x="1005037" y="812589"/>
                  </a:lnTo>
                  <a:lnTo>
                    <a:pt x="1047627" y="795020"/>
                  </a:lnTo>
                  <a:lnTo>
                    <a:pt x="1090132" y="777663"/>
                  </a:lnTo>
                  <a:lnTo>
                    <a:pt x="1134697" y="759742"/>
                  </a:lnTo>
                  <a:lnTo>
                    <a:pt x="1180634" y="741445"/>
                  </a:lnTo>
                  <a:lnTo>
                    <a:pt x="1227486" y="722897"/>
                  </a:lnTo>
                  <a:lnTo>
                    <a:pt x="1274244" y="704887"/>
                  </a:lnTo>
                  <a:lnTo>
                    <a:pt x="1320938" y="687236"/>
                  </a:lnTo>
                  <a:lnTo>
                    <a:pt x="1367589" y="669824"/>
                  </a:lnTo>
                  <a:lnTo>
                    <a:pt x="1414918" y="651866"/>
                  </a:lnTo>
                  <a:lnTo>
                    <a:pt x="1462698" y="633544"/>
                  </a:lnTo>
                  <a:lnTo>
                    <a:pt x="1510779" y="614979"/>
                  </a:lnTo>
                  <a:lnTo>
                    <a:pt x="1559767" y="596253"/>
                  </a:lnTo>
                  <a:lnTo>
                    <a:pt x="1609359" y="577419"/>
                  </a:lnTo>
                  <a:lnTo>
                    <a:pt x="1659353" y="558512"/>
                  </a:lnTo>
                  <a:lnTo>
                    <a:pt x="1710322" y="539558"/>
                  </a:lnTo>
                  <a:lnTo>
                    <a:pt x="1761939" y="520572"/>
                  </a:lnTo>
                  <a:lnTo>
                    <a:pt x="1813990" y="501565"/>
                  </a:lnTo>
                  <a:lnTo>
                    <a:pt x="1864919" y="483249"/>
                  </a:lnTo>
                  <a:lnTo>
                    <a:pt x="1915099" y="465393"/>
                  </a:lnTo>
                  <a:lnTo>
                    <a:pt x="1964780" y="447846"/>
                  </a:lnTo>
                  <a:lnTo>
                    <a:pt x="2013423" y="429797"/>
                  </a:lnTo>
                  <a:lnTo>
                    <a:pt x="2061374" y="411415"/>
                  </a:lnTo>
                  <a:lnTo>
                    <a:pt x="2108863" y="392810"/>
                  </a:lnTo>
                  <a:lnTo>
                    <a:pt x="2157456" y="374762"/>
                  </a:lnTo>
                  <a:lnTo>
                    <a:pt x="2206785" y="357086"/>
                  </a:lnTo>
                  <a:lnTo>
                    <a:pt x="2256604" y="339657"/>
                  </a:lnTo>
                  <a:lnTo>
                    <a:pt x="2304633" y="323099"/>
                  </a:lnTo>
                  <a:lnTo>
                    <a:pt x="2351469" y="307122"/>
                  </a:lnTo>
                  <a:lnTo>
                    <a:pt x="2397510" y="291531"/>
                  </a:lnTo>
                  <a:lnTo>
                    <a:pt x="2435260" y="277610"/>
                  </a:lnTo>
                  <a:lnTo>
                    <a:pt x="2467481" y="264801"/>
                  </a:lnTo>
                  <a:lnTo>
                    <a:pt x="2496019" y="252734"/>
                  </a:lnTo>
                  <a:lnTo>
                    <a:pt x="2522098" y="241867"/>
                  </a:lnTo>
                  <a:lnTo>
                    <a:pt x="2546541" y="231800"/>
                  </a:lnTo>
                  <a:lnTo>
                    <a:pt x="2593925" y="213089"/>
                  </a:lnTo>
                  <a:lnTo>
                    <a:pt x="2618414" y="204148"/>
                  </a:lnTo>
                  <a:lnTo>
                    <a:pt x="2643207" y="195365"/>
                  </a:lnTo>
                  <a:lnTo>
                    <a:pt x="2668202" y="186688"/>
                  </a:lnTo>
                  <a:lnTo>
                    <a:pt x="2693332" y="178081"/>
                  </a:lnTo>
                  <a:lnTo>
                    <a:pt x="2718551" y="169521"/>
                  </a:lnTo>
                  <a:lnTo>
                    <a:pt x="2743126" y="160286"/>
                  </a:lnTo>
                  <a:lnTo>
                    <a:pt x="2767270" y="150602"/>
                  </a:lnTo>
                  <a:lnTo>
                    <a:pt x="2814793" y="131845"/>
                  </a:lnTo>
                  <a:lnTo>
                    <a:pt x="2861785" y="116453"/>
                  </a:lnTo>
                  <a:lnTo>
                    <a:pt x="2906659" y="100676"/>
                  </a:lnTo>
                  <a:lnTo>
                    <a:pt x="2950827" y="84256"/>
                  </a:lnTo>
                  <a:lnTo>
                    <a:pt x="2996328" y="67551"/>
                  </a:lnTo>
                  <a:lnTo>
                    <a:pt x="3042421" y="50719"/>
                  </a:lnTo>
                  <a:lnTo>
                    <a:pt x="3088777" y="33831"/>
                  </a:lnTo>
                  <a:lnTo>
                    <a:pt x="318174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257"/>
            <p:cNvSpPr/>
            <p:nvPr>
              <p:custDataLst>
                <p:tags r:id="rId135"/>
              </p:custDataLst>
            </p:nvPr>
          </p:nvSpPr>
          <p:spPr>
            <a:xfrm>
              <a:off x="3348696" y="153421"/>
              <a:ext cx="156505" cy="132330"/>
            </a:xfrm>
            <a:custGeom>
              <a:avLst/>
              <a:gdLst/>
              <a:ahLst/>
              <a:cxnLst/>
              <a:rect l="0" t="0" r="0" b="0"/>
              <a:pathLst>
                <a:path w="156505" h="132330">
                  <a:moveTo>
                    <a:pt x="35854" y="87879"/>
                  </a:moveTo>
                  <a:lnTo>
                    <a:pt x="35854" y="87879"/>
                  </a:lnTo>
                  <a:lnTo>
                    <a:pt x="35854" y="84508"/>
                  </a:lnTo>
                  <a:lnTo>
                    <a:pt x="37736" y="80972"/>
                  </a:lnTo>
                  <a:lnTo>
                    <a:pt x="75924" y="36389"/>
                  </a:lnTo>
                  <a:lnTo>
                    <a:pt x="83161" y="21980"/>
                  </a:lnTo>
                  <a:lnTo>
                    <a:pt x="85101" y="10613"/>
                  </a:lnTo>
                  <a:lnTo>
                    <a:pt x="84913" y="6735"/>
                  </a:lnTo>
                  <a:lnTo>
                    <a:pt x="84082" y="4149"/>
                  </a:lnTo>
                  <a:lnTo>
                    <a:pt x="82823" y="2426"/>
                  </a:lnTo>
                  <a:lnTo>
                    <a:pt x="77660" y="511"/>
                  </a:lnTo>
                  <a:lnTo>
                    <a:pt x="74308" y="0"/>
                  </a:lnTo>
                  <a:lnTo>
                    <a:pt x="59477" y="2653"/>
                  </a:lnTo>
                  <a:lnTo>
                    <a:pt x="41677" y="14649"/>
                  </a:lnTo>
                  <a:lnTo>
                    <a:pt x="19627" y="38351"/>
                  </a:lnTo>
                  <a:lnTo>
                    <a:pt x="5332" y="67716"/>
                  </a:lnTo>
                  <a:lnTo>
                    <a:pt x="0" y="85276"/>
                  </a:lnTo>
                  <a:lnTo>
                    <a:pt x="4396" y="97776"/>
                  </a:lnTo>
                  <a:lnTo>
                    <a:pt x="8532" y="105060"/>
                  </a:lnTo>
                  <a:lnTo>
                    <a:pt x="24417" y="116917"/>
                  </a:lnTo>
                  <a:lnTo>
                    <a:pt x="45588" y="125479"/>
                  </a:lnTo>
                  <a:lnTo>
                    <a:pt x="88028" y="130976"/>
                  </a:lnTo>
                  <a:lnTo>
                    <a:pt x="156504" y="1323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58"/>
            <p:cNvSpPr/>
            <p:nvPr>
              <p:custDataLst>
                <p:tags r:id="rId136"/>
              </p:custDataLst>
            </p:nvPr>
          </p:nvSpPr>
          <p:spPr>
            <a:xfrm>
              <a:off x="3175392" y="230782"/>
              <a:ext cx="63109" cy="105769"/>
            </a:xfrm>
            <a:custGeom>
              <a:avLst/>
              <a:gdLst/>
              <a:ahLst/>
              <a:cxnLst/>
              <a:rect l="0" t="0" r="0" b="0"/>
              <a:pathLst>
                <a:path w="63109" h="105769">
                  <a:moveTo>
                    <a:pt x="31358" y="29568"/>
                  </a:moveTo>
                  <a:lnTo>
                    <a:pt x="31358" y="29568"/>
                  </a:lnTo>
                  <a:lnTo>
                    <a:pt x="31358" y="5182"/>
                  </a:lnTo>
                  <a:lnTo>
                    <a:pt x="30652" y="2727"/>
                  </a:lnTo>
                  <a:lnTo>
                    <a:pt x="29476" y="1091"/>
                  </a:lnTo>
                  <a:lnTo>
                    <a:pt x="27987" y="0"/>
                  </a:lnTo>
                  <a:lnTo>
                    <a:pt x="25583" y="684"/>
                  </a:lnTo>
                  <a:lnTo>
                    <a:pt x="19149" y="5206"/>
                  </a:lnTo>
                  <a:lnTo>
                    <a:pt x="8589" y="19608"/>
                  </a:lnTo>
                  <a:lnTo>
                    <a:pt x="4070" y="27728"/>
                  </a:lnTo>
                  <a:lnTo>
                    <a:pt x="0" y="63810"/>
                  </a:lnTo>
                  <a:lnTo>
                    <a:pt x="3545" y="75126"/>
                  </a:lnTo>
                  <a:lnTo>
                    <a:pt x="13475" y="91515"/>
                  </a:lnTo>
                  <a:lnTo>
                    <a:pt x="17319" y="96266"/>
                  </a:lnTo>
                  <a:lnTo>
                    <a:pt x="29116" y="101545"/>
                  </a:lnTo>
                  <a:lnTo>
                    <a:pt x="63108" y="1057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59"/>
            <p:cNvSpPr/>
            <p:nvPr>
              <p:custDataLst>
                <p:tags r:id="rId137"/>
              </p:custDataLst>
            </p:nvPr>
          </p:nvSpPr>
          <p:spPr>
            <a:xfrm>
              <a:off x="2965450" y="313592"/>
              <a:ext cx="127001" cy="77910"/>
            </a:xfrm>
            <a:custGeom>
              <a:avLst/>
              <a:gdLst/>
              <a:ahLst/>
              <a:cxnLst/>
              <a:rect l="0" t="0" r="0" b="0"/>
              <a:pathLst>
                <a:path w="127001" h="77910">
                  <a:moveTo>
                    <a:pt x="0" y="54708"/>
                  </a:moveTo>
                  <a:lnTo>
                    <a:pt x="0" y="54708"/>
                  </a:lnTo>
                  <a:lnTo>
                    <a:pt x="0" y="51337"/>
                  </a:lnTo>
                  <a:lnTo>
                    <a:pt x="6272" y="23659"/>
                  </a:lnTo>
                  <a:lnTo>
                    <a:pt x="7051" y="44661"/>
                  </a:lnTo>
                  <a:lnTo>
                    <a:pt x="18090" y="77867"/>
                  </a:lnTo>
                  <a:lnTo>
                    <a:pt x="18410" y="77909"/>
                  </a:lnTo>
                  <a:lnTo>
                    <a:pt x="18766" y="76073"/>
                  </a:lnTo>
                  <a:lnTo>
                    <a:pt x="33331" y="52914"/>
                  </a:lnTo>
                  <a:lnTo>
                    <a:pt x="41235" y="24603"/>
                  </a:lnTo>
                  <a:lnTo>
                    <a:pt x="55653" y="6350"/>
                  </a:lnTo>
                  <a:lnTo>
                    <a:pt x="65657" y="1465"/>
                  </a:lnTo>
                  <a:lnTo>
                    <a:pt x="75748" y="0"/>
                  </a:lnTo>
                  <a:lnTo>
                    <a:pt x="82584" y="1701"/>
                  </a:lnTo>
                  <a:lnTo>
                    <a:pt x="115248" y="21077"/>
                  </a:lnTo>
                  <a:lnTo>
                    <a:pt x="127000" y="35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60"/>
            <p:cNvSpPr/>
            <p:nvPr>
              <p:custDataLst>
                <p:tags r:id="rId138"/>
              </p:custDataLst>
            </p:nvPr>
          </p:nvSpPr>
          <p:spPr>
            <a:xfrm>
              <a:off x="2820983" y="369322"/>
              <a:ext cx="49218" cy="94229"/>
            </a:xfrm>
            <a:custGeom>
              <a:avLst/>
              <a:gdLst/>
              <a:ahLst/>
              <a:cxnLst/>
              <a:rect l="0" t="0" r="0" b="0"/>
              <a:pathLst>
                <a:path w="49218" h="94229">
                  <a:moveTo>
                    <a:pt x="4767" y="37078"/>
                  </a:moveTo>
                  <a:lnTo>
                    <a:pt x="4767" y="37078"/>
                  </a:lnTo>
                  <a:lnTo>
                    <a:pt x="11094" y="43405"/>
                  </a:lnTo>
                  <a:lnTo>
                    <a:pt x="11110" y="40050"/>
                  </a:lnTo>
                  <a:lnTo>
                    <a:pt x="21255" y="27526"/>
                  </a:lnTo>
                  <a:lnTo>
                    <a:pt x="31368" y="16295"/>
                  </a:lnTo>
                  <a:lnTo>
                    <a:pt x="35839" y="6912"/>
                  </a:lnTo>
                  <a:lnTo>
                    <a:pt x="36316" y="2426"/>
                  </a:lnTo>
                  <a:lnTo>
                    <a:pt x="35678" y="1277"/>
                  </a:lnTo>
                  <a:lnTo>
                    <a:pt x="34546" y="511"/>
                  </a:lnTo>
                  <a:lnTo>
                    <a:pt x="33086" y="0"/>
                  </a:lnTo>
                  <a:lnTo>
                    <a:pt x="24290" y="2652"/>
                  </a:lnTo>
                  <a:lnTo>
                    <a:pt x="12747" y="14648"/>
                  </a:lnTo>
                  <a:lnTo>
                    <a:pt x="3760" y="28237"/>
                  </a:lnTo>
                  <a:lnTo>
                    <a:pt x="0" y="47942"/>
                  </a:lnTo>
                  <a:lnTo>
                    <a:pt x="2257" y="64913"/>
                  </a:lnTo>
                  <a:lnTo>
                    <a:pt x="10765" y="78879"/>
                  </a:lnTo>
                  <a:lnTo>
                    <a:pt x="20133" y="85760"/>
                  </a:lnTo>
                  <a:lnTo>
                    <a:pt x="49217" y="942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61"/>
            <p:cNvSpPr/>
            <p:nvPr>
              <p:custDataLst>
                <p:tags r:id="rId139"/>
              </p:custDataLst>
            </p:nvPr>
          </p:nvSpPr>
          <p:spPr>
            <a:xfrm>
              <a:off x="2661633" y="432148"/>
              <a:ext cx="75724" cy="94159"/>
            </a:xfrm>
            <a:custGeom>
              <a:avLst/>
              <a:gdLst/>
              <a:ahLst/>
              <a:cxnLst/>
              <a:rect l="0" t="0" r="0" b="0"/>
              <a:pathLst>
                <a:path w="75724" h="94159">
                  <a:moveTo>
                    <a:pt x="18067" y="25052"/>
                  </a:moveTo>
                  <a:lnTo>
                    <a:pt x="18067" y="25052"/>
                  </a:lnTo>
                  <a:lnTo>
                    <a:pt x="18067" y="21681"/>
                  </a:lnTo>
                  <a:lnTo>
                    <a:pt x="16186" y="18144"/>
                  </a:lnTo>
                  <a:lnTo>
                    <a:pt x="14696" y="16214"/>
                  </a:lnTo>
                  <a:lnTo>
                    <a:pt x="11160" y="14068"/>
                  </a:lnTo>
                  <a:lnTo>
                    <a:pt x="9229" y="13496"/>
                  </a:lnTo>
                  <a:lnTo>
                    <a:pt x="7941" y="12409"/>
                  </a:lnTo>
                  <a:lnTo>
                    <a:pt x="0" y="826"/>
                  </a:lnTo>
                  <a:lnTo>
                    <a:pt x="378" y="435"/>
                  </a:lnTo>
                  <a:lnTo>
                    <a:pt x="2679" y="0"/>
                  </a:lnTo>
                  <a:lnTo>
                    <a:pt x="21425" y="9868"/>
                  </a:lnTo>
                  <a:lnTo>
                    <a:pt x="58884" y="52005"/>
                  </a:lnTo>
                  <a:lnTo>
                    <a:pt x="72651" y="69962"/>
                  </a:lnTo>
                  <a:lnTo>
                    <a:pt x="75723" y="82406"/>
                  </a:lnTo>
                  <a:lnTo>
                    <a:pt x="74736" y="92171"/>
                  </a:lnTo>
                  <a:lnTo>
                    <a:pt x="73486" y="93787"/>
                  </a:lnTo>
                  <a:lnTo>
                    <a:pt x="71946" y="94158"/>
                  </a:lnTo>
                  <a:lnTo>
                    <a:pt x="70920" y="93701"/>
                  </a:lnTo>
                  <a:lnTo>
                    <a:pt x="70236" y="92690"/>
                  </a:lnTo>
                  <a:lnTo>
                    <a:pt x="64683" y="76136"/>
                  </a:lnTo>
                  <a:lnTo>
                    <a:pt x="63412" y="35199"/>
                  </a:lnTo>
                  <a:lnTo>
                    <a:pt x="68867" y="60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62"/>
            <p:cNvSpPr/>
            <p:nvPr>
              <p:custDataLst>
                <p:tags r:id="rId140"/>
              </p:custDataLst>
            </p:nvPr>
          </p:nvSpPr>
          <p:spPr>
            <a:xfrm>
              <a:off x="2546350" y="451811"/>
              <a:ext cx="107951" cy="134220"/>
            </a:xfrm>
            <a:custGeom>
              <a:avLst/>
              <a:gdLst/>
              <a:ahLst/>
              <a:cxnLst/>
              <a:rect l="0" t="0" r="0" b="0"/>
              <a:pathLst>
                <a:path w="107951" h="134220">
                  <a:moveTo>
                    <a:pt x="0" y="62539"/>
                  </a:moveTo>
                  <a:lnTo>
                    <a:pt x="0" y="62539"/>
                  </a:lnTo>
                  <a:lnTo>
                    <a:pt x="0" y="56266"/>
                  </a:lnTo>
                  <a:lnTo>
                    <a:pt x="6742" y="56212"/>
                  </a:lnTo>
                  <a:lnTo>
                    <a:pt x="8728" y="55499"/>
                  </a:lnTo>
                  <a:lnTo>
                    <a:pt x="10052" y="54318"/>
                  </a:lnTo>
                  <a:lnTo>
                    <a:pt x="10935" y="52825"/>
                  </a:lnTo>
                  <a:lnTo>
                    <a:pt x="12229" y="51830"/>
                  </a:lnTo>
                  <a:lnTo>
                    <a:pt x="15548" y="50724"/>
                  </a:lnTo>
                  <a:lnTo>
                    <a:pt x="41199" y="31195"/>
                  </a:lnTo>
                  <a:lnTo>
                    <a:pt x="48347" y="20483"/>
                  </a:lnTo>
                  <a:lnTo>
                    <a:pt x="56765" y="0"/>
                  </a:lnTo>
                  <a:lnTo>
                    <a:pt x="43552" y="6066"/>
                  </a:lnTo>
                  <a:lnTo>
                    <a:pt x="33232" y="18625"/>
                  </a:lnTo>
                  <a:lnTo>
                    <a:pt x="15110" y="58803"/>
                  </a:lnTo>
                  <a:lnTo>
                    <a:pt x="8945" y="84951"/>
                  </a:lnTo>
                  <a:lnTo>
                    <a:pt x="10490" y="106104"/>
                  </a:lnTo>
                  <a:lnTo>
                    <a:pt x="17362" y="117414"/>
                  </a:lnTo>
                  <a:lnTo>
                    <a:pt x="28178" y="126439"/>
                  </a:lnTo>
                  <a:lnTo>
                    <a:pt x="42392" y="132802"/>
                  </a:lnTo>
                  <a:lnTo>
                    <a:pt x="56235" y="134219"/>
                  </a:lnTo>
                  <a:lnTo>
                    <a:pt x="62890" y="133609"/>
                  </a:lnTo>
                  <a:lnTo>
                    <a:pt x="107950" y="1133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63"/>
            <p:cNvSpPr/>
            <p:nvPr>
              <p:custDataLst>
                <p:tags r:id="rId141"/>
              </p:custDataLst>
            </p:nvPr>
          </p:nvSpPr>
          <p:spPr>
            <a:xfrm>
              <a:off x="2425700" y="469900"/>
              <a:ext cx="38101" cy="50801"/>
            </a:xfrm>
            <a:custGeom>
              <a:avLst/>
              <a:gdLst/>
              <a:ahLst/>
              <a:cxnLst/>
              <a:rect l="0" t="0" r="0" b="0"/>
              <a:pathLst>
                <a:path w="38101" h="50801">
                  <a:moveTo>
                    <a:pt x="0" y="50800"/>
                  </a:moveTo>
                  <a:lnTo>
                    <a:pt x="0" y="50800"/>
                  </a:lnTo>
                  <a:lnTo>
                    <a:pt x="0" y="32264"/>
                  </a:lnTo>
                  <a:lnTo>
                    <a:pt x="3763" y="24688"/>
                  </a:lnTo>
                  <a:lnTo>
                    <a:pt x="6742" y="20692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64"/>
            <p:cNvSpPr/>
            <p:nvPr>
              <p:custDataLst>
                <p:tags r:id="rId142"/>
              </p:custDataLst>
            </p:nvPr>
          </p:nvSpPr>
          <p:spPr>
            <a:xfrm>
              <a:off x="2428254" y="233346"/>
              <a:ext cx="75822" cy="376255"/>
            </a:xfrm>
            <a:custGeom>
              <a:avLst/>
              <a:gdLst/>
              <a:ahLst/>
              <a:cxnLst/>
              <a:rect l="0" t="0" r="0" b="0"/>
              <a:pathLst>
                <a:path w="75822" h="376255">
                  <a:moveTo>
                    <a:pt x="29196" y="90504"/>
                  </a:moveTo>
                  <a:lnTo>
                    <a:pt x="29196" y="90504"/>
                  </a:lnTo>
                  <a:lnTo>
                    <a:pt x="34663" y="48409"/>
                  </a:lnTo>
                  <a:lnTo>
                    <a:pt x="33272" y="34636"/>
                  </a:lnTo>
                  <a:lnTo>
                    <a:pt x="22646" y="4922"/>
                  </a:lnTo>
                  <a:lnTo>
                    <a:pt x="20596" y="1699"/>
                  </a:lnTo>
                  <a:lnTo>
                    <a:pt x="17818" y="256"/>
                  </a:lnTo>
                  <a:lnTo>
                    <a:pt x="14555" y="0"/>
                  </a:lnTo>
                  <a:lnTo>
                    <a:pt x="10969" y="535"/>
                  </a:lnTo>
                  <a:lnTo>
                    <a:pt x="7872" y="4419"/>
                  </a:lnTo>
                  <a:lnTo>
                    <a:pt x="849" y="26035"/>
                  </a:lnTo>
                  <a:lnTo>
                    <a:pt x="0" y="62744"/>
                  </a:lnTo>
                  <a:lnTo>
                    <a:pt x="8315" y="107444"/>
                  </a:lnTo>
                  <a:lnTo>
                    <a:pt x="17799" y="143894"/>
                  </a:lnTo>
                  <a:lnTo>
                    <a:pt x="30366" y="184953"/>
                  </a:lnTo>
                  <a:lnTo>
                    <a:pt x="39577" y="222911"/>
                  </a:lnTo>
                  <a:lnTo>
                    <a:pt x="53093" y="265818"/>
                  </a:lnTo>
                  <a:lnTo>
                    <a:pt x="66137" y="308422"/>
                  </a:lnTo>
                  <a:lnTo>
                    <a:pt x="75821" y="354075"/>
                  </a:lnTo>
                  <a:lnTo>
                    <a:pt x="73646" y="3762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65"/>
            <p:cNvSpPr/>
            <p:nvPr>
              <p:custDataLst>
                <p:tags r:id="rId143"/>
              </p:custDataLst>
            </p:nvPr>
          </p:nvSpPr>
          <p:spPr>
            <a:xfrm>
              <a:off x="2266950" y="474691"/>
              <a:ext cx="139701" cy="117496"/>
            </a:xfrm>
            <a:custGeom>
              <a:avLst/>
              <a:gdLst/>
              <a:ahLst/>
              <a:cxnLst/>
              <a:rect l="0" t="0" r="0" b="0"/>
              <a:pathLst>
                <a:path w="139701" h="117496">
                  <a:moveTo>
                    <a:pt x="0" y="46009"/>
                  </a:moveTo>
                  <a:lnTo>
                    <a:pt x="0" y="46009"/>
                  </a:lnTo>
                  <a:lnTo>
                    <a:pt x="706" y="52490"/>
                  </a:lnTo>
                  <a:lnTo>
                    <a:pt x="14927" y="97062"/>
                  </a:lnTo>
                  <a:lnTo>
                    <a:pt x="18809" y="117495"/>
                  </a:lnTo>
                  <a:lnTo>
                    <a:pt x="18943" y="113999"/>
                  </a:lnTo>
                  <a:lnTo>
                    <a:pt x="12959" y="72409"/>
                  </a:lnTo>
                  <a:lnTo>
                    <a:pt x="7255" y="30026"/>
                  </a:lnTo>
                  <a:lnTo>
                    <a:pt x="9989" y="12189"/>
                  </a:lnTo>
                  <a:lnTo>
                    <a:pt x="15268" y="1338"/>
                  </a:lnTo>
                  <a:lnTo>
                    <a:pt x="20056" y="0"/>
                  </a:lnTo>
                  <a:lnTo>
                    <a:pt x="34784" y="396"/>
                  </a:lnTo>
                  <a:lnTo>
                    <a:pt x="59539" y="11327"/>
                  </a:lnTo>
                  <a:lnTo>
                    <a:pt x="78005" y="24601"/>
                  </a:lnTo>
                  <a:lnTo>
                    <a:pt x="113214" y="69844"/>
                  </a:lnTo>
                  <a:lnTo>
                    <a:pt x="139700" y="1031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66"/>
            <p:cNvSpPr/>
            <p:nvPr>
              <p:custDataLst>
                <p:tags r:id="rId144"/>
              </p:custDataLst>
            </p:nvPr>
          </p:nvSpPr>
          <p:spPr>
            <a:xfrm>
              <a:off x="2102134" y="313356"/>
              <a:ext cx="145767" cy="340695"/>
            </a:xfrm>
            <a:custGeom>
              <a:avLst/>
              <a:gdLst/>
              <a:ahLst/>
              <a:cxnLst/>
              <a:rect l="0" t="0" r="0" b="0"/>
              <a:pathLst>
                <a:path w="145767" h="340695">
                  <a:moveTo>
                    <a:pt x="12416" y="48594"/>
                  </a:moveTo>
                  <a:lnTo>
                    <a:pt x="12416" y="48594"/>
                  </a:lnTo>
                  <a:lnTo>
                    <a:pt x="143" y="1170"/>
                  </a:lnTo>
                  <a:lnTo>
                    <a:pt x="0" y="45"/>
                  </a:lnTo>
                  <a:lnTo>
                    <a:pt x="611" y="0"/>
                  </a:lnTo>
                  <a:lnTo>
                    <a:pt x="3171" y="1832"/>
                  </a:lnTo>
                  <a:lnTo>
                    <a:pt x="19500" y="45284"/>
                  </a:lnTo>
                  <a:lnTo>
                    <a:pt x="35844" y="90274"/>
                  </a:lnTo>
                  <a:lnTo>
                    <a:pt x="51813" y="125855"/>
                  </a:lnTo>
                  <a:lnTo>
                    <a:pt x="66579" y="163208"/>
                  </a:lnTo>
                  <a:lnTo>
                    <a:pt x="84211" y="208687"/>
                  </a:lnTo>
                  <a:lnTo>
                    <a:pt x="103163" y="255404"/>
                  </a:lnTo>
                  <a:lnTo>
                    <a:pt x="123170" y="301711"/>
                  </a:lnTo>
                  <a:lnTo>
                    <a:pt x="145766" y="3406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67"/>
            <p:cNvSpPr/>
            <p:nvPr>
              <p:custDataLst>
                <p:tags r:id="rId145"/>
              </p:custDataLst>
            </p:nvPr>
          </p:nvSpPr>
          <p:spPr>
            <a:xfrm>
              <a:off x="1797050" y="577427"/>
              <a:ext cx="146051" cy="169474"/>
            </a:xfrm>
            <a:custGeom>
              <a:avLst/>
              <a:gdLst/>
              <a:ahLst/>
              <a:cxnLst/>
              <a:rect l="0" t="0" r="0" b="0"/>
              <a:pathLst>
                <a:path w="146051" h="169474">
                  <a:moveTo>
                    <a:pt x="0" y="76623"/>
                  </a:moveTo>
                  <a:lnTo>
                    <a:pt x="0" y="76623"/>
                  </a:lnTo>
                  <a:lnTo>
                    <a:pt x="0" y="72965"/>
                  </a:lnTo>
                  <a:lnTo>
                    <a:pt x="1411" y="104643"/>
                  </a:lnTo>
                  <a:lnTo>
                    <a:pt x="14306" y="148238"/>
                  </a:lnTo>
                  <a:lnTo>
                    <a:pt x="24101" y="169473"/>
                  </a:lnTo>
                  <a:lnTo>
                    <a:pt x="24534" y="168862"/>
                  </a:lnTo>
                  <a:lnTo>
                    <a:pt x="25015" y="164420"/>
                  </a:lnTo>
                  <a:lnTo>
                    <a:pt x="20960" y="128381"/>
                  </a:lnTo>
                  <a:lnTo>
                    <a:pt x="19616" y="87882"/>
                  </a:lnTo>
                  <a:lnTo>
                    <a:pt x="21043" y="47803"/>
                  </a:lnTo>
                  <a:lnTo>
                    <a:pt x="27910" y="13231"/>
                  </a:lnTo>
                  <a:lnTo>
                    <a:pt x="31307" y="8256"/>
                  </a:lnTo>
                  <a:lnTo>
                    <a:pt x="40725" y="847"/>
                  </a:lnTo>
                  <a:lnTo>
                    <a:pt x="45495" y="0"/>
                  </a:lnTo>
                  <a:lnTo>
                    <a:pt x="50085" y="847"/>
                  </a:lnTo>
                  <a:lnTo>
                    <a:pt x="74334" y="15715"/>
                  </a:lnTo>
                  <a:lnTo>
                    <a:pt x="103201" y="49354"/>
                  </a:lnTo>
                  <a:lnTo>
                    <a:pt x="126611" y="89346"/>
                  </a:lnTo>
                  <a:lnTo>
                    <a:pt x="146050" y="1210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68"/>
            <p:cNvSpPr/>
            <p:nvPr>
              <p:custDataLst>
                <p:tags r:id="rId146"/>
              </p:custDataLst>
            </p:nvPr>
          </p:nvSpPr>
          <p:spPr>
            <a:xfrm>
              <a:off x="1636975" y="680856"/>
              <a:ext cx="121976" cy="128232"/>
            </a:xfrm>
            <a:custGeom>
              <a:avLst/>
              <a:gdLst/>
              <a:ahLst/>
              <a:cxnLst/>
              <a:rect l="0" t="0" r="0" b="0"/>
              <a:pathLst>
                <a:path w="121976" h="128232">
                  <a:moveTo>
                    <a:pt x="109275" y="17644"/>
                  </a:moveTo>
                  <a:lnTo>
                    <a:pt x="109275" y="17644"/>
                  </a:lnTo>
                  <a:lnTo>
                    <a:pt x="82760" y="3338"/>
                  </a:lnTo>
                  <a:lnTo>
                    <a:pt x="61123" y="0"/>
                  </a:lnTo>
                  <a:lnTo>
                    <a:pt x="36839" y="2381"/>
                  </a:lnTo>
                  <a:lnTo>
                    <a:pt x="22048" y="9450"/>
                  </a:lnTo>
                  <a:lnTo>
                    <a:pt x="9830" y="19646"/>
                  </a:lnTo>
                  <a:lnTo>
                    <a:pt x="2047" y="31234"/>
                  </a:lnTo>
                  <a:lnTo>
                    <a:pt x="0" y="49084"/>
                  </a:lnTo>
                  <a:lnTo>
                    <a:pt x="2853" y="70423"/>
                  </a:lnTo>
                  <a:lnTo>
                    <a:pt x="16359" y="100859"/>
                  </a:lnTo>
                  <a:lnTo>
                    <a:pt x="27762" y="116717"/>
                  </a:lnTo>
                  <a:lnTo>
                    <a:pt x="43649" y="125176"/>
                  </a:lnTo>
                  <a:lnTo>
                    <a:pt x="59647" y="128231"/>
                  </a:lnTo>
                  <a:lnTo>
                    <a:pt x="69109" y="127236"/>
                  </a:lnTo>
                  <a:lnTo>
                    <a:pt x="72619" y="123867"/>
                  </a:lnTo>
                  <a:lnTo>
                    <a:pt x="78402" y="112597"/>
                  </a:lnTo>
                  <a:lnTo>
                    <a:pt x="79561" y="98180"/>
                  </a:lnTo>
                  <a:lnTo>
                    <a:pt x="75822" y="52980"/>
                  </a:lnTo>
                  <a:lnTo>
                    <a:pt x="73946" y="44638"/>
                  </a:lnTo>
                  <a:lnTo>
                    <a:pt x="74433" y="43401"/>
                  </a:lnTo>
                  <a:lnTo>
                    <a:pt x="75464" y="43282"/>
                  </a:lnTo>
                  <a:lnTo>
                    <a:pt x="76151" y="43908"/>
                  </a:lnTo>
                  <a:lnTo>
                    <a:pt x="84086" y="58645"/>
                  </a:lnTo>
                  <a:lnTo>
                    <a:pt x="95148" y="68912"/>
                  </a:lnTo>
                  <a:lnTo>
                    <a:pt x="121975" y="811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69"/>
            <p:cNvSpPr/>
            <p:nvPr>
              <p:custDataLst>
                <p:tags r:id="rId147"/>
              </p:custDataLst>
            </p:nvPr>
          </p:nvSpPr>
          <p:spPr>
            <a:xfrm>
              <a:off x="1544795" y="627144"/>
              <a:ext cx="30006" cy="58657"/>
            </a:xfrm>
            <a:custGeom>
              <a:avLst/>
              <a:gdLst/>
              <a:ahLst/>
              <a:cxnLst/>
              <a:rect l="0" t="0" r="0" b="0"/>
              <a:pathLst>
                <a:path w="30006" h="58657">
                  <a:moveTo>
                    <a:pt x="30005" y="58656"/>
                  </a:moveTo>
                  <a:lnTo>
                    <a:pt x="30005" y="58656"/>
                  </a:lnTo>
                  <a:lnTo>
                    <a:pt x="4144" y="12400"/>
                  </a:lnTo>
                  <a:lnTo>
                    <a:pt x="0" y="1363"/>
                  </a:lnTo>
                  <a:lnTo>
                    <a:pt x="124" y="0"/>
                  </a:lnTo>
                  <a:lnTo>
                    <a:pt x="4605" y="15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70"/>
            <p:cNvSpPr/>
            <p:nvPr>
              <p:custDataLst>
                <p:tags r:id="rId148"/>
              </p:custDataLst>
            </p:nvPr>
          </p:nvSpPr>
          <p:spPr>
            <a:xfrm>
              <a:off x="1574800" y="742950"/>
              <a:ext cx="38101" cy="76201"/>
            </a:xfrm>
            <a:custGeom>
              <a:avLst/>
              <a:gdLst/>
              <a:ahLst/>
              <a:cxnLst/>
              <a:rect l="0" t="0" r="0" b="0"/>
              <a:pathLst>
                <a:path w="38101" h="7620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6908" y="1881"/>
                  </a:lnTo>
                  <a:lnTo>
                    <a:pt x="12242" y="7186"/>
                  </a:lnTo>
                  <a:lnTo>
                    <a:pt x="21669" y="18951"/>
                  </a:lnTo>
                  <a:lnTo>
                    <a:pt x="27269" y="33588"/>
                  </a:lnTo>
                  <a:lnTo>
                    <a:pt x="3810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71"/>
            <p:cNvSpPr/>
            <p:nvPr>
              <p:custDataLst>
                <p:tags r:id="rId149"/>
              </p:custDataLst>
            </p:nvPr>
          </p:nvSpPr>
          <p:spPr>
            <a:xfrm>
              <a:off x="1449420" y="679450"/>
              <a:ext cx="72636" cy="192294"/>
            </a:xfrm>
            <a:custGeom>
              <a:avLst/>
              <a:gdLst/>
              <a:ahLst/>
              <a:cxnLst/>
              <a:rect l="0" t="0" r="0" b="0"/>
              <a:pathLst>
                <a:path w="72636" h="192294">
                  <a:moveTo>
                    <a:pt x="55530" y="0"/>
                  </a:moveTo>
                  <a:lnTo>
                    <a:pt x="55530" y="0"/>
                  </a:lnTo>
                  <a:lnTo>
                    <a:pt x="33868" y="706"/>
                  </a:lnTo>
                  <a:lnTo>
                    <a:pt x="25676" y="3371"/>
                  </a:lnTo>
                  <a:lnTo>
                    <a:pt x="13131" y="15580"/>
                  </a:lnTo>
                  <a:lnTo>
                    <a:pt x="3848" y="29232"/>
                  </a:lnTo>
                  <a:lnTo>
                    <a:pt x="0" y="45585"/>
                  </a:lnTo>
                  <a:lnTo>
                    <a:pt x="982" y="55773"/>
                  </a:lnTo>
                  <a:lnTo>
                    <a:pt x="2231" y="60465"/>
                  </a:lnTo>
                  <a:lnTo>
                    <a:pt x="24284" y="92170"/>
                  </a:lnTo>
                  <a:lnTo>
                    <a:pt x="33176" y="99290"/>
                  </a:lnTo>
                  <a:lnTo>
                    <a:pt x="50082" y="111029"/>
                  </a:lnTo>
                  <a:lnTo>
                    <a:pt x="60870" y="122018"/>
                  </a:lnTo>
                  <a:lnTo>
                    <a:pt x="70204" y="139400"/>
                  </a:lnTo>
                  <a:lnTo>
                    <a:pt x="72635" y="149209"/>
                  </a:lnTo>
                  <a:lnTo>
                    <a:pt x="68942" y="181056"/>
                  </a:lnTo>
                  <a:lnTo>
                    <a:pt x="67293" y="184910"/>
                  </a:lnTo>
                  <a:lnTo>
                    <a:pt x="61699" y="191073"/>
                  </a:lnTo>
                  <a:lnTo>
                    <a:pt x="59643" y="192293"/>
                  </a:lnTo>
                  <a:lnTo>
                    <a:pt x="5553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72"/>
            <p:cNvSpPr/>
            <p:nvPr>
              <p:custDataLst>
                <p:tags r:id="rId150"/>
              </p:custDataLst>
            </p:nvPr>
          </p:nvSpPr>
          <p:spPr>
            <a:xfrm>
              <a:off x="1316993" y="791793"/>
              <a:ext cx="99058" cy="107684"/>
            </a:xfrm>
            <a:custGeom>
              <a:avLst/>
              <a:gdLst/>
              <a:ahLst/>
              <a:cxnLst/>
              <a:rect l="0" t="0" r="0" b="0"/>
              <a:pathLst>
                <a:path w="99058" h="107684">
                  <a:moveTo>
                    <a:pt x="29207" y="65457"/>
                  </a:moveTo>
                  <a:lnTo>
                    <a:pt x="29207" y="65457"/>
                  </a:lnTo>
                  <a:lnTo>
                    <a:pt x="23740" y="65457"/>
                  </a:lnTo>
                  <a:lnTo>
                    <a:pt x="26490" y="65457"/>
                  </a:lnTo>
                  <a:lnTo>
                    <a:pt x="29881" y="63575"/>
                  </a:lnTo>
                  <a:lnTo>
                    <a:pt x="50531" y="47039"/>
                  </a:lnTo>
                  <a:lnTo>
                    <a:pt x="57554" y="32718"/>
                  </a:lnTo>
                  <a:lnTo>
                    <a:pt x="59445" y="23625"/>
                  </a:lnTo>
                  <a:lnTo>
                    <a:pt x="58403" y="14880"/>
                  </a:lnTo>
                  <a:lnTo>
                    <a:pt x="57138" y="10572"/>
                  </a:lnTo>
                  <a:lnTo>
                    <a:pt x="51969" y="3905"/>
                  </a:lnTo>
                  <a:lnTo>
                    <a:pt x="48615" y="1139"/>
                  </a:lnTo>
                  <a:lnTo>
                    <a:pt x="44968" y="0"/>
                  </a:lnTo>
                  <a:lnTo>
                    <a:pt x="37153" y="617"/>
                  </a:lnTo>
                  <a:lnTo>
                    <a:pt x="21448" y="8302"/>
                  </a:lnTo>
                  <a:lnTo>
                    <a:pt x="6761" y="22887"/>
                  </a:lnTo>
                  <a:lnTo>
                    <a:pt x="1592" y="36424"/>
                  </a:lnTo>
                  <a:lnTo>
                    <a:pt x="0" y="51142"/>
                  </a:lnTo>
                  <a:lnTo>
                    <a:pt x="1645" y="64739"/>
                  </a:lnTo>
                  <a:lnTo>
                    <a:pt x="13279" y="87665"/>
                  </a:lnTo>
                  <a:lnTo>
                    <a:pt x="26761" y="102219"/>
                  </a:lnTo>
                  <a:lnTo>
                    <a:pt x="39174" y="106490"/>
                  </a:lnTo>
                  <a:lnTo>
                    <a:pt x="53392" y="107683"/>
                  </a:lnTo>
                  <a:lnTo>
                    <a:pt x="73297" y="103682"/>
                  </a:lnTo>
                  <a:lnTo>
                    <a:pt x="99057" y="908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73"/>
            <p:cNvSpPr/>
            <p:nvPr>
              <p:custDataLst>
                <p:tags r:id="rId151"/>
              </p:custDataLst>
            </p:nvPr>
          </p:nvSpPr>
          <p:spPr>
            <a:xfrm>
              <a:off x="1118744" y="808460"/>
              <a:ext cx="256496" cy="318676"/>
            </a:xfrm>
            <a:custGeom>
              <a:avLst/>
              <a:gdLst/>
              <a:ahLst/>
              <a:cxnLst/>
              <a:rect l="0" t="0" r="0" b="0"/>
              <a:pathLst>
                <a:path w="256496" h="318676">
                  <a:moveTo>
                    <a:pt x="11556" y="23390"/>
                  </a:moveTo>
                  <a:lnTo>
                    <a:pt x="11556" y="23390"/>
                  </a:lnTo>
                  <a:lnTo>
                    <a:pt x="8185" y="23390"/>
                  </a:lnTo>
                  <a:lnTo>
                    <a:pt x="4648" y="27153"/>
                  </a:lnTo>
                  <a:lnTo>
                    <a:pt x="1430" y="32824"/>
                  </a:lnTo>
                  <a:lnTo>
                    <a:pt x="0" y="37696"/>
                  </a:lnTo>
                  <a:lnTo>
                    <a:pt x="3127" y="45976"/>
                  </a:lnTo>
                  <a:lnTo>
                    <a:pt x="16633" y="65167"/>
                  </a:lnTo>
                  <a:lnTo>
                    <a:pt x="32110" y="78259"/>
                  </a:lnTo>
                  <a:lnTo>
                    <a:pt x="43975" y="83054"/>
                  </a:lnTo>
                  <a:lnTo>
                    <a:pt x="50102" y="84333"/>
                  </a:lnTo>
                  <a:lnTo>
                    <a:pt x="56303" y="83068"/>
                  </a:lnTo>
                  <a:lnTo>
                    <a:pt x="68838" y="76019"/>
                  </a:lnTo>
                  <a:lnTo>
                    <a:pt x="84424" y="56780"/>
                  </a:lnTo>
                  <a:lnTo>
                    <a:pt x="94608" y="36576"/>
                  </a:lnTo>
                  <a:lnTo>
                    <a:pt x="100304" y="0"/>
                  </a:lnTo>
                  <a:lnTo>
                    <a:pt x="122104" y="42308"/>
                  </a:lnTo>
                  <a:lnTo>
                    <a:pt x="150893" y="89564"/>
                  </a:lnTo>
                  <a:lnTo>
                    <a:pt x="177584" y="131248"/>
                  </a:lnTo>
                  <a:lnTo>
                    <a:pt x="209791" y="176762"/>
                  </a:lnTo>
                  <a:lnTo>
                    <a:pt x="243980" y="222764"/>
                  </a:lnTo>
                  <a:lnTo>
                    <a:pt x="252439" y="243234"/>
                  </a:lnTo>
                  <a:lnTo>
                    <a:pt x="256495" y="276442"/>
                  </a:lnTo>
                  <a:lnTo>
                    <a:pt x="254944" y="293196"/>
                  </a:lnTo>
                  <a:lnTo>
                    <a:pt x="251426" y="299922"/>
                  </a:lnTo>
                  <a:lnTo>
                    <a:pt x="239991" y="311158"/>
                  </a:lnTo>
                  <a:lnTo>
                    <a:pt x="225501" y="317093"/>
                  </a:lnTo>
                  <a:lnTo>
                    <a:pt x="217686" y="318675"/>
                  </a:lnTo>
                  <a:lnTo>
                    <a:pt x="203358" y="316670"/>
                  </a:lnTo>
                  <a:lnTo>
                    <a:pt x="189935" y="310370"/>
                  </a:lnTo>
                  <a:lnTo>
                    <a:pt x="176913" y="300514"/>
                  </a:lnTo>
                  <a:lnTo>
                    <a:pt x="169715" y="290960"/>
                  </a:lnTo>
                  <a:lnTo>
                    <a:pt x="157606" y="2646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74"/>
            <p:cNvSpPr/>
            <p:nvPr>
              <p:custDataLst>
                <p:tags r:id="rId152"/>
              </p:custDataLst>
            </p:nvPr>
          </p:nvSpPr>
          <p:spPr>
            <a:xfrm>
              <a:off x="954694" y="864744"/>
              <a:ext cx="150207" cy="136447"/>
            </a:xfrm>
            <a:custGeom>
              <a:avLst/>
              <a:gdLst/>
              <a:ahLst/>
              <a:cxnLst/>
              <a:rect l="0" t="0" r="0" b="0"/>
              <a:pathLst>
                <a:path w="150207" h="136447">
                  <a:moveTo>
                    <a:pt x="67656" y="11556"/>
                  </a:moveTo>
                  <a:lnTo>
                    <a:pt x="67656" y="11556"/>
                  </a:lnTo>
                  <a:lnTo>
                    <a:pt x="58818" y="11556"/>
                  </a:lnTo>
                  <a:lnTo>
                    <a:pt x="49358" y="8185"/>
                  </a:lnTo>
                  <a:lnTo>
                    <a:pt x="46991" y="6486"/>
                  </a:lnTo>
                  <a:lnTo>
                    <a:pt x="44360" y="2718"/>
                  </a:lnTo>
                  <a:lnTo>
                    <a:pt x="42248" y="1430"/>
                  </a:lnTo>
                  <a:lnTo>
                    <a:pt x="36137" y="0"/>
                  </a:lnTo>
                  <a:lnTo>
                    <a:pt x="32533" y="1030"/>
                  </a:lnTo>
                  <a:lnTo>
                    <a:pt x="24764" y="5937"/>
                  </a:lnTo>
                  <a:lnTo>
                    <a:pt x="18489" y="14703"/>
                  </a:lnTo>
                  <a:lnTo>
                    <a:pt x="2829" y="53154"/>
                  </a:lnTo>
                  <a:lnTo>
                    <a:pt x="0" y="79071"/>
                  </a:lnTo>
                  <a:lnTo>
                    <a:pt x="6840" y="118223"/>
                  </a:lnTo>
                  <a:lnTo>
                    <a:pt x="12640" y="127873"/>
                  </a:lnTo>
                  <a:lnTo>
                    <a:pt x="16162" y="131434"/>
                  </a:lnTo>
                  <a:lnTo>
                    <a:pt x="25720" y="135391"/>
                  </a:lnTo>
                  <a:lnTo>
                    <a:pt x="31232" y="136446"/>
                  </a:lnTo>
                  <a:lnTo>
                    <a:pt x="43001" y="133855"/>
                  </a:lnTo>
                  <a:lnTo>
                    <a:pt x="54581" y="127294"/>
                  </a:lnTo>
                  <a:lnTo>
                    <a:pt x="64432" y="117323"/>
                  </a:lnTo>
                  <a:lnTo>
                    <a:pt x="74540" y="93067"/>
                  </a:lnTo>
                  <a:lnTo>
                    <a:pt x="78633" y="66909"/>
                  </a:lnTo>
                  <a:lnTo>
                    <a:pt x="74737" y="22559"/>
                  </a:lnTo>
                  <a:lnTo>
                    <a:pt x="74223" y="14816"/>
                  </a:lnTo>
                  <a:lnTo>
                    <a:pt x="74070" y="22635"/>
                  </a:lnTo>
                  <a:lnTo>
                    <a:pt x="77797" y="30826"/>
                  </a:lnTo>
                  <a:lnTo>
                    <a:pt x="110603" y="72461"/>
                  </a:lnTo>
                  <a:lnTo>
                    <a:pt x="150206" y="1004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75"/>
            <p:cNvSpPr/>
            <p:nvPr>
              <p:custDataLst>
                <p:tags r:id="rId153"/>
              </p:custDataLst>
            </p:nvPr>
          </p:nvSpPr>
          <p:spPr>
            <a:xfrm>
              <a:off x="635000" y="709722"/>
              <a:ext cx="255099" cy="405169"/>
            </a:xfrm>
            <a:custGeom>
              <a:avLst/>
              <a:gdLst/>
              <a:ahLst/>
              <a:cxnLst/>
              <a:rect l="0" t="0" r="0" b="0"/>
              <a:pathLst>
                <a:path w="255099" h="405169">
                  <a:moveTo>
                    <a:pt x="0" y="122128"/>
                  </a:moveTo>
                  <a:lnTo>
                    <a:pt x="0" y="122128"/>
                  </a:lnTo>
                  <a:lnTo>
                    <a:pt x="0" y="118757"/>
                  </a:lnTo>
                  <a:lnTo>
                    <a:pt x="706" y="118470"/>
                  </a:lnTo>
                  <a:lnTo>
                    <a:pt x="3371" y="120032"/>
                  </a:lnTo>
                  <a:lnTo>
                    <a:pt x="8838" y="128249"/>
                  </a:lnTo>
                  <a:lnTo>
                    <a:pt x="27941" y="167507"/>
                  </a:lnTo>
                  <a:lnTo>
                    <a:pt x="53722" y="214016"/>
                  </a:lnTo>
                  <a:lnTo>
                    <a:pt x="68310" y="252227"/>
                  </a:lnTo>
                  <a:lnTo>
                    <a:pt x="84075" y="297718"/>
                  </a:lnTo>
                  <a:lnTo>
                    <a:pt x="98540" y="340880"/>
                  </a:lnTo>
                  <a:lnTo>
                    <a:pt x="100240" y="349408"/>
                  </a:lnTo>
                  <a:lnTo>
                    <a:pt x="101399" y="351259"/>
                  </a:lnTo>
                  <a:lnTo>
                    <a:pt x="102877" y="351788"/>
                  </a:lnTo>
                  <a:lnTo>
                    <a:pt x="104568" y="351435"/>
                  </a:lnTo>
                  <a:lnTo>
                    <a:pt x="104990" y="350494"/>
                  </a:lnTo>
                  <a:lnTo>
                    <a:pt x="104565" y="349161"/>
                  </a:lnTo>
                  <a:lnTo>
                    <a:pt x="95444" y="325097"/>
                  </a:lnTo>
                  <a:lnTo>
                    <a:pt x="80053" y="281695"/>
                  </a:lnTo>
                  <a:lnTo>
                    <a:pt x="63425" y="244899"/>
                  </a:lnTo>
                  <a:lnTo>
                    <a:pt x="48896" y="206012"/>
                  </a:lnTo>
                  <a:lnTo>
                    <a:pt x="31766" y="159159"/>
                  </a:lnTo>
                  <a:lnTo>
                    <a:pt x="20882" y="114312"/>
                  </a:lnTo>
                  <a:lnTo>
                    <a:pt x="11283" y="77949"/>
                  </a:lnTo>
                  <a:lnTo>
                    <a:pt x="8517" y="46636"/>
                  </a:lnTo>
                  <a:lnTo>
                    <a:pt x="10371" y="33072"/>
                  </a:lnTo>
                  <a:lnTo>
                    <a:pt x="22123" y="14132"/>
                  </a:lnTo>
                  <a:lnTo>
                    <a:pt x="33116" y="5220"/>
                  </a:lnTo>
                  <a:lnTo>
                    <a:pt x="39010" y="1856"/>
                  </a:lnTo>
                  <a:lnTo>
                    <a:pt x="51205" y="0"/>
                  </a:lnTo>
                  <a:lnTo>
                    <a:pt x="64385" y="2232"/>
                  </a:lnTo>
                  <a:lnTo>
                    <a:pt x="79651" y="7928"/>
                  </a:lnTo>
                  <a:lnTo>
                    <a:pt x="92080" y="17045"/>
                  </a:lnTo>
                  <a:lnTo>
                    <a:pt x="102308" y="30269"/>
                  </a:lnTo>
                  <a:lnTo>
                    <a:pt x="111557" y="50257"/>
                  </a:lnTo>
                  <a:lnTo>
                    <a:pt x="114490" y="95466"/>
                  </a:lnTo>
                  <a:lnTo>
                    <a:pt x="114317" y="139099"/>
                  </a:lnTo>
                  <a:lnTo>
                    <a:pt x="114302" y="151792"/>
                  </a:lnTo>
                  <a:lnTo>
                    <a:pt x="115007" y="152488"/>
                  </a:lnTo>
                  <a:lnTo>
                    <a:pt x="119370" y="154171"/>
                  </a:lnTo>
                  <a:lnTo>
                    <a:pt x="130928" y="160704"/>
                  </a:lnTo>
                  <a:lnTo>
                    <a:pt x="174234" y="176733"/>
                  </a:lnTo>
                  <a:lnTo>
                    <a:pt x="217547" y="204473"/>
                  </a:lnTo>
                  <a:lnTo>
                    <a:pt x="242632" y="234398"/>
                  </a:lnTo>
                  <a:lnTo>
                    <a:pt x="254003" y="268360"/>
                  </a:lnTo>
                  <a:lnTo>
                    <a:pt x="255098" y="302961"/>
                  </a:lnTo>
                  <a:lnTo>
                    <a:pt x="240841" y="338927"/>
                  </a:lnTo>
                  <a:lnTo>
                    <a:pt x="206531" y="384421"/>
                  </a:lnTo>
                  <a:lnTo>
                    <a:pt x="186234" y="398733"/>
                  </a:lnTo>
                  <a:lnTo>
                    <a:pt x="165718" y="405168"/>
                  </a:lnTo>
                  <a:lnTo>
                    <a:pt x="127000" y="4015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SMARTInkShape-276"/>
          <p:cNvSpPr/>
          <p:nvPr>
            <p:custDataLst>
              <p:tags r:id="rId1"/>
            </p:custDataLst>
          </p:nvPr>
        </p:nvSpPr>
        <p:spPr>
          <a:xfrm>
            <a:off x="3246659" y="1237444"/>
            <a:ext cx="290292" cy="238912"/>
          </a:xfrm>
          <a:custGeom>
            <a:avLst/>
            <a:gdLst/>
            <a:ahLst/>
            <a:cxnLst/>
            <a:rect l="0" t="0" r="0" b="0"/>
            <a:pathLst>
              <a:path w="290292" h="238912">
                <a:moveTo>
                  <a:pt x="99791" y="13506"/>
                </a:moveTo>
                <a:lnTo>
                  <a:pt x="99791" y="13506"/>
                </a:lnTo>
                <a:lnTo>
                  <a:pt x="99791" y="10135"/>
                </a:lnTo>
                <a:lnTo>
                  <a:pt x="99085" y="9142"/>
                </a:lnTo>
                <a:lnTo>
                  <a:pt x="97909" y="8480"/>
                </a:lnTo>
                <a:lnTo>
                  <a:pt x="96420" y="8039"/>
                </a:lnTo>
                <a:lnTo>
                  <a:pt x="86926" y="2246"/>
                </a:lnTo>
                <a:lnTo>
                  <a:pt x="75220" y="1090"/>
                </a:lnTo>
                <a:lnTo>
                  <a:pt x="60055" y="7632"/>
                </a:lnTo>
                <a:lnTo>
                  <a:pt x="42156" y="25250"/>
                </a:lnTo>
                <a:lnTo>
                  <a:pt x="17735" y="64738"/>
                </a:lnTo>
                <a:lnTo>
                  <a:pt x="9699" y="84253"/>
                </a:lnTo>
                <a:lnTo>
                  <a:pt x="1914" y="124858"/>
                </a:lnTo>
                <a:lnTo>
                  <a:pt x="0" y="160877"/>
                </a:lnTo>
                <a:lnTo>
                  <a:pt x="4293" y="195931"/>
                </a:lnTo>
                <a:lnTo>
                  <a:pt x="10546" y="213117"/>
                </a:lnTo>
                <a:lnTo>
                  <a:pt x="19910" y="225929"/>
                </a:lnTo>
                <a:lnTo>
                  <a:pt x="25370" y="231321"/>
                </a:lnTo>
                <a:lnTo>
                  <a:pt x="40845" y="237313"/>
                </a:lnTo>
                <a:lnTo>
                  <a:pt x="49910" y="238911"/>
                </a:lnTo>
                <a:lnTo>
                  <a:pt x="58070" y="237859"/>
                </a:lnTo>
                <a:lnTo>
                  <a:pt x="103077" y="211939"/>
                </a:lnTo>
                <a:lnTo>
                  <a:pt x="125381" y="188404"/>
                </a:lnTo>
                <a:lnTo>
                  <a:pt x="153203" y="145490"/>
                </a:lnTo>
                <a:lnTo>
                  <a:pt x="162183" y="123638"/>
                </a:lnTo>
                <a:lnTo>
                  <a:pt x="171538" y="77907"/>
                </a:lnTo>
                <a:lnTo>
                  <a:pt x="171301" y="45915"/>
                </a:lnTo>
                <a:lnTo>
                  <a:pt x="163391" y="18562"/>
                </a:lnTo>
                <a:lnTo>
                  <a:pt x="154163" y="6816"/>
                </a:lnTo>
                <a:lnTo>
                  <a:pt x="148739" y="2696"/>
                </a:lnTo>
                <a:lnTo>
                  <a:pt x="131423" y="0"/>
                </a:lnTo>
                <a:lnTo>
                  <a:pt x="111028" y="1859"/>
                </a:lnTo>
                <a:lnTo>
                  <a:pt x="73057" y="16432"/>
                </a:lnTo>
                <a:lnTo>
                  <a:pt x="49771" y="31541"/>
                </a:lnTo>
                <a:lnTo>
                  <a:pt x="17307" y="67597"/>
                </a:lnTo>
                <a:lnTo>
                  <a:pt x="13742" y="78469"/>
                </a:lnTo>
                <a:lnTo>
                  <a:pt x="12792" y="84331"/>
                </a:lnTo>
                <a:lnTo>
                  <a:pt x="14980" y="90356"/>
                </a:lnTo>
                <a:lnTo>
                  <a:pt x="24938" y="102695"/>
                </a:lnTo>
                <a:lnTo>
                  <a:pt x="42534" y="109590"/>
                </a:lnTo>
                <a:lnTo>
                  <a:pt x="65171" y="111243"/>
                </a:lnTo>
                <a:lnTo>
                  <a:pt x="107093" y="104946"/>
                </a:lnTo>
                <a:lnTo>
                  <a:pt x="141137" y="100478"/>
                </a:lnTo>
                <a:lnTo>
                  <a:pt x="182519" y="90624"/>
                </a:lnTo>
                <a:lnTo>
                  <a:pt x="290291" y="5160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SMARTInkShape-Group54"/>
          <p:cNvGrpSpPr/>
          <p:nvPr/>
        </p:nvGrpSpPr>
        <p:grpSpPr>
          <a:xfrm>
            <a:off x="3223573" y="1621938"/>
            <a:ext cx="1670785" cy="708513"/>
            <a:chOff x="3223573" y="1621938"/>
            <a:chExt cx="1670785" cy="708513"/>
          </a:xfrm>
        </p:grpSpPr>
        <p:sp>
          <p:nvSpPr>
            <p:cNvPr id="24" name="SMARTInkShape-277"/>
            <p:cNvSpPr/>
            <p:nvPr>
              <p:custDataLst>
                <p:tags r:id="rId120"/>
              </p:custDataLst>
            </p:nvPr>
          </p:nvSpPr>
          <p:spPr>
            <a:xfrm>
              <a:off x="4813591" y="2163902"/>
              <a:ext cx="80767" cy="90349"/>
            </a:xfrm>
            <a:custGeom>
              <a:avLst/>
              <a:gdLst/>
              <a:ahLst/>
              <a:cxnLst/>
              <a:rect l="0" t="0" r="0" b="0"/>
              <a:pathLst>
                <a:path w="80767" h="90349">
                  <a:moveTo>
                    <a:pt x="6059" y="26848"/>
                  </a:moveTo>
                  <a:lnTo>
                    <a:pt x="6059" y="26848"/>
                  </a:lnTo>
                  <a:lnTo>
                    <a:pt x="9430" y="26848"/>
                  </a:lnTo>
                  <a:lnTo>
                    <a:pt x="12967" y="24966"/>
                  </a:lnTo>
                  <a:lnTo>
                    <a:pt x="18420" y="20759"/>
                  </a:lnTo>
                  <a:lnTo>
                    <a:pt x="8613" y="46539"/>
                  </a:lnTo>
                  <a:lnTo>
                    <a:pt x="0" y="82355"/>
                  </a:lnTo>
                  <a:lnTo>
                    <a:pt x="472" y="64807"/>
                  </a:lnTo>
                  <a:lnTo>
                    <a:pt x="6207" y="48600"/>
                  </a:lnTo>
                  <a:lnTo>
                    <a:pt x="28946" y="8204"/>
                  </a:lnTo>
                  <a:lnTo>
                    <a:pt x="36457" y="1393"/>
                  </a:lnTo>
                  <a:lnTo>
                    <a:pt x="41141" y="0"/>
                  </a:lnTo>
                  <a:lnTo>
                    <a:pt x="51990" y="334"/>
                  </a:lnTo>
                  <a:lnTo>
                    <a:pt x="55730" y="1411"/>
                  </a:lnTo>
                  <a:lnTo>
                    <a:pt x="58222" y="2834"/>
                  </a:lnTo>
                  <a:lnTo>
                    <a:pt x="62404" y="8414"/>
                  </a:lnTo>
                  <a:lnTo>
                    <a:pt x="77222" y="42861"/>
                  </a:lnTo>
                  <a:lnTo>
                    <a:pt x="80766" y="64048"/>
                  </a:lnTo>
                  <a:lnTo>
                    <a:pt x="69559" y="903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78"/>
            <p:cNvSpPr/>
            <p:nvPr>
              <p:custDataLst>
                <p:tags r:id="rId121"/>
              </p:custDataLst>
            </p:nvPr>
          </p:nvSpPr>
          <p:spPr>
            <a:xfrm>
              <a:off x="4623758" y="2159000"/>
              <a:ext cx="137907" cy="81284"/>
            </a:xfrm>
            <a:custGeom>
              <a:avLst/>
              <a:gdLst/>
              <a:ahLst/>
              <a:cxnLst/>
              <a:rect l="0" t="0" r="0" b="0"/>
              <a:pathLst>
                <a:path w="137907" h="81284">
                  <a:moveTo>
                    <a:pt x="5392" y="19050"/>
                  </a:moveTo>
                  <a:lnTo>
                    <a:pt x="5392" y="19050"/>
                  </a:lnTo>
                  <a:lnTo>
                    <a:pt x="8763" y="15679"/>
                  </a:lnTo>
                  <a:lnTo>
                    <a:pt x="10418" y="12142"/>
                  </a:lnTo>
                  <a:lnTo>
                    <a:pt x="11480" y="7494"/>
                  </a:lnTo>
                  <a:lnTo>
                    <a:pt x="10862" y="7113"/>
                  </a:lnTo>
                  <a:lnTo>
                    <a:pt x="6251" y="6450"/>
                  </a:lnTo>
                  <a:lnTo>
                    <a:pt x="1198" y="20873"/>
                  </a:lnTo>
                  <a:lnTo>
                    <a:pt x="0" y="29503"/>
                  </a:lnTo>
                  <a:lnTo>
                    <a:pt x="4300" y="50905"/>
                  </a:lnTo>
                  <a:lnTo>
                    <a:pt x="7964" y="60489"/>
                  </a:lnTo>
                  <a:lnTo>
                    <a:pt x="13826" y="67571"/>
                  </a:lnTo>
                  <a:lnTo>
                    <a:pt x="20429" y="72365"/>
                  </a:lnTo>
                  <a:lnTo>
                    <a:pt x="25716" y="74495"/>
                  </a:lnTo>
                  <a:lnTo>
                    <a:pt x="28819" y="73652"/>
                  </a:lnTo>
                  <a:lnTo>
                    <a:pt x="44652" y="61745"/>
                  </a:lnTo>
                  <a:lnTo>
                    <a:pt x="55796" y="51181"/>
                  </a:lnTo>
                  <a:lnTo>
                    <a:pt x="60477" y="60309"/>
                  </a:lnTo>
                  <a:lnTo>
                    <a:pt x="62635" y="67415"/>
                  </a:lnTo>
                  <a:lnTo>
                    <a:pt x="65641" y="71825"/>
                  </a:lnTo>
                  <a:lnTo>
                    <a:pt x="74671" y="78275"/>
                  </a:lnTo>
                  <a:lnTo>
                    <a:pt x="82912" y="81283"/>
                  </a:lnTo>
                  <a:lnTo>
                    <a:pt x="96564" y="78804"/>
                  </a:lnTo>
                  <a:lnTo>
                    <a:pt x="114015" y="66858"/>
                  </a:lnTo>
                  <a:lnTo>
                    <a:pt x="129220" y="49913"/>
                  </a:lnTo>
                  <a:lnTo>
                    <a:pt x="134510" y="37706"/>
                  </a:lnTo>
                  <a:lnTo>
                    <a:pt x="137906" y="15993"/>
                  </a:lnTo>
                  <a:lnTo>
                    <a:pt x="136774" y="12073"/>
                  </a:lnTo>
                  <a:lnTo>
                    <a:pt x="12604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79"/>
            <p:cNvSpPr/>
            <p:nvPr>
              <p:custDataLst>
                <p:tags r:id="rId122"/>
              </p:custDataLst>
            </p:nvPr>
          </p:nvSpPr>
          <p:spPr>
            <a:xfrm>
              <a:off x="4504691" y="2156693"/>
              <a:ext cx="58388" cy="98666"/>
            </a:xfrm>
            <a:custGeom>
              <a:avLst/>
              <a:gdLst/>
              <a:ahLst/>
              <a:cxnLst/>
              <a:rect l="0" t="0" r="0" b="0"/>
              <a:pathLst>
                <a:path w="58388" h="98666">
                  <a:moveTo>
                    <a:pt x="35559" y="21357"/>
                  </a:moveTo>
                  <a:lnTo>
                    <a:pt x="35559" y="21357"/>
                  </a:lnTo>
                  <a:lnTo>
                    <a:pt x="40628" y="15582"/>
                  </a:lnTo>
                  <a:lnTo>
                    <a:pt x="45685" y="6162"/>
                  </a:lnTo>
                  <a:lnTo>
                    <a:pt x="47115" y="963"/>
                  </a:lnTo>
                  <a:lnTo>
                    <a:pt x="46791" y="0"/>
                  </a:lnTo>
                  <a:lnTo>
                    <a:pt x="45869" y="63"/>
                  </a:lnTo>
                  <a:lnTo>
                    <a:pt x="32578" y="8606"/>
                  </a:lnTo>
                  <a:lnTo>
                    <a:pt x="18997" y="23223"/>
                  </a:lnTo>
                  <a:lnTo>
                    <a:pt x="3177" y="51490"/>
                  </a:lnTo>
                  <a:lnTo>
                    <a:pt x="0" y="65088"/>
                  </a:lnTo>
                  <a:lnTo>
                    <a:pt x="1583" y="84644"/>
                  </a:lnTo>
                  <a:lnTo>
                    <a:pt x="6582" y="93699"/>
                  </a:lnTo>
                  <a:lnTo>
                    <a:pt x="9891" y="97102"/>
                  </a:lnTo>
                  <a:lnTo>
                    <a:pt x="14214" y="98665"/>
                  </a:lnTo>
                  <a:lnTo>
                    <a:pt x="24661" y="98520"/>
                  </a:lnTo>
                  <a:lnTo>
                    <a:pt x="34478" y="94222"/>
                  </a:lnTo>
                  <a:lnTo>
                    <a:pt x="39072" y="91100"/>
                  </a:lnTo>
                  <a:lnTo>
                    <a:pt x="52279" y="69852"/>
                  </a:lnTo>
                  <a:lnTo>
                    <a:pt x="58387" y="41214"/>
                  </a:lnTo>
                  <a:lnTo>
                    <a:pt x="56826" y="20499"/>
                  </a:lnTo>
                  <a:lnTo>
                    <a:pt x="53970" y="15846"/>
                  </a:lnTo>
                  <a:lnTo>
                    <a:pt x="45153" y="8795"/>
                  </a:lnTo>
                  <a:lnTo>
                    <a:pt x="41249" y="7338"/>
                  </a:lnTo>
                  <a:lnTo>
                    <a:pt x="37941" y="7072"/>
                  </a:lnTo>
                  <a:lnTo>
                    <a:pt x="35030" y="7600"/>
                  </a:lnTo>
                  <a:lnTo>
                    <a:pt x="33090" y="8658"/>
                  </a:lnTo>
                  <a:lnTo>
                    <a:pt x="29209" y="150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80"/>
            <p:cNvSpPr/>
            <p:nvPr>
              <p:custDataLst>
                <p:tags r:id="rId123"/>
              </p:custDataLst>
            </p:nvPr>
          </p:nvSpPr>
          <p:spPr>
            <a:xfrm>
              <a:off x="4368800" y="2149318"/>
              <a:ext cx="82551" cy="92233"/>
            </a:xfrm>
            <a:custGeom>
              <a:avLst/>
              <a:gdLst/>
              <a:ahLst/>
              <a:cxnLst/>
              <a:rect l="0" t="0" r="0" b="0"/>
              <a:pathLst>
                <a:path w="82551" h="92233">
                  <a:moveTo>
                    <a:pt x="0" y="41432"/>
                  </a:moveTo>
                  <a:lnTo>
                    <a:pt x="0" y="41432"/>
                  </a:lnTo>
                  <a:lnTo>
                    <a:pt x="705" y="26929"/>
                  </a:lnTo>
                  <a:lnTo>
                    <a:pt x="5467" y="12232"/>
                  </a:lnTo>
                  <a:lnTo>
                    <a:pt x="5761" y="12793"/>
                  </a:lnTo>
                  <a:lnTo>
                    <a:pt x="6335" y="56832"/>
                  </a:lnTo>
                  <a:lnTo>
                    <a:pt x="6349" y="89498"/>
                  </a:lnTo>
                  <a:lnTo>
                    <a:pt x="7055" y="80847"/>
                  </a:lnTo>
                  <a:lnTo>
                    <a:pt x="17181" y="38612"/>
                  </a:lnTo>
                  <a:lnTo>
                    <a:pt x="24062" y="17783"/>
                  </a:lnTo>
                  <a:lnTo>
                    <a:pt x="34019" y="3772"/>
                  </a:lnTo>
                  <a:lnTo>
                    <a:pt x="39344" y="0"/>
                  </a:lnTo>
                  <a:lnTo>
                    <a:pt x="42457" y="1111"/>
                  </a:lnTo>
                  <a:lnTo>
                    <a:pt x="49679" y="7989"/>
                  </a:lnTo>
                  <a:lnTo>
                    <a:pt x="68100" y="40721"/>
                  </a:lnTo>
                  <a:lnTo>
                    <a:pt x="72599" y="54521"/>
                  </a:lnTo>
                  <a:lnTo>
                    <a:pt x="77370" y="80733"/>
                  </a:lnTo>
                  <a:lnTo>
                    <a:pt x="82550" y="922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81"/>
            <p:cNvSpPr/>
            <p:nvPr>
              <p:custDataLst>
                <p:tags r:id="rId124"/>
              </p:custDataLst>
            </p:nvPr>
          </p:nvSpPr>
          <p:spPr>
            <a:xfrm>
              <a:off x="4229100" y="2001471"/>
              <a:ext cx="101601" cy="252780"/>
            </a:xfrm>
            <a:custGeom>
              <a:avLst/>
              <a:gdLst/>
              <a:ahLst/>
              <a:cxnLst/>
              <a:rect l="0" t="0" r="0" b="0"/>
              <a:pathLst>
                <a:path w="101601" h="252780">
                  <a:moveTo>
                    <a:pt x="0" y="17829"/>
                  </a:moveTo>
                  <a:lnTo>
                    <a:pt x="0" y="17829"/>
                  </a:lnTo>
                  <a:lnTo>
                    <a:pt x="3371" y="14458"/>
                  </a:lnTo>
                  <a:lnTo>
                    <a:pt x="5026" y="10921"/>
                  </a:lnTo>
                  <a:lnTo>
                    <a:pt x="6272" y="0"/>
                  </a:lnTo>
                  <a:lnTo>
                    <a:pt x="7040" y="9159"/>
                  </a:lnTo>
                  <a:lnTo>
                    <a:pt x="16474" y="53092"/>
                  </a:lnTo>
                  <a:lnTo>
                    <a:pt x="18286" y="88720"/>
                  </a:lnTo>
                  <a:lnTo>
                    <a:pt x="18899" y="133040"/>
                  </a:lnTo>
                  <a:lnTo>
                    <a:pt x="15649" y="179660"/>
                  </a:lnTo>
                  <a:lnTo>
                    <a:pt x="8918" y="222238"/>
                  </a:lnTo>
                  <a:lnTo>
                    <a:pt x="6688" y="248339"/>
                  </a:lnTo>
                  <a:lnTo>
                    <a:pt x="8276" y="222683"/>
                  </a:lnTo>
                  <a:lnTo>
                    <a:pt x="15197" y="184118"/>
                  </a:lnTo>
                  <a:lnTo>
                    <a:pt x="30476" y="137651"/>
                  </a:lnTo>
                  <a:lnTo>
                    <a:pt x="36828" y="126117"/>
                  </a:lnTo>
                  <a:lnTo>
                    <a:pt x="46707" y="116286"/>
                  </a:lnTo>
                  <a:lnTo>
                    <a:pt x="51599" y="113806"/>
                  </a:lnTo>
                  <a:lnTo>
                    <a:pt x="60797" y="112932"/>
                  </a:lnTo>
                  <a:lnTo>
                    <a:pt x="64520" y="115803"/>
                  </a:lnTo>
                  <a:lnTo>
                    <a:pt x="70539" y="126519"/>
                  </a:lnTo>
                  <a:lnTo>
                    <a:pt x="74523" y="148419"/>
                  </a:lnTo>
                  <a:lnTo>
                    <a:pt x="68961" y="172782"/>
                  </a:lnTo>
                  <a:lnTo>
                    <a:pt x="58376" y="191133"/>
                  </a:lnTo>
                  <a:lnTo>
                    <a:pt x="46303" y="202136"/>
                  </a:lnTo>
                  <a:lnTo>
                    <a:pt x="42863" y="203495"/>
                  </a:lnTo>
                  <a:lnTo>
                    <a:pt x="39864" y="203695"/>
                  </a:lnTo>
                  <a:lnTo>
                    <a:pt x="20335" y="202009"/>
                  </a:lnTo>
                  <a:lnTo>
                    <a:pt x="62519" y="233476"/>
                  </a:lnTo>
                  <a:lnTo>
                    <a:pt x="101600" y="2527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82"/>
            <p:cNvSpPr/>
            <p:nvPr>
              <p:custDataLst>
                <p:tags r:id="rId125"/>
              </p:custDataLst>
            </p:nvPr>
          </p:nvSpPr>
          <p:spPr>
            <a:xfrm>
              <a:off x="4095750" y="2131060"/>
              <a:ext cx="69851" cy="114936"/>
            </a:xfrm>
            <a:custGeom>
              <a:avLst/>
              <a:gdLst/>
              <a:ahLst/>
              <a:cxnLst/>
              <a:rect l="0" t="0" r="0" b="0"/>
              <a:pathLst>
                <a:path w="69851" h="114936">
                  <a:moveTo>
                    <a:pt x="0" y="46990"/>
                  </a:moveTo>
                  <a:lnTo>
                    <a:pt x="0" y="46990"/>
                  </a:lnTo>
                  <a:lnTo>
                    <a:pt x="0" y="93027"/>
                  </a:lnTo>
                  <a:lnTo>
                    <a:pt x="0" y="114935"/>
                  </a:lnTo>
                  <a:lnTo>
                    <a:pt x="1881" y="74407"/>
                  </a:lnTo>
                  <a:lnTo>
                    <a:pt x="12209" y="32180"/>
                  </a:lnTo>
                  <a:lnTo>
                    <a:pt x="23765" y="9049"/>
                  </a:lnTo>
                  <a:lnTo>
                    <a:pt x="28543" y="4763"/>
                  </a:lnTo>
                  <a:lnTo>
                    <a:pt x="39497" y="0"/>
                  </a:lnTo>
                  <a:lnTo>
                    <a:pt x="44676" y="846"/>
                  </a:lnTo>
                  <a:lnTo>
                    <a:pt x="54193" y="7432"/>
                  </a:lnTo>
                  <a:lnTo>
                    <a:pt x="64113" y="23039"/>
                  </a:lnTo>
                  <a:lnTo>
                    <a:pt x="69095" y="56675"/>
                  </a:lnTo>
                  <a:lnTo>
                    <a:pt x="69850" y="850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83"/>
            <p:cNvSpPr/>
            <p:nvPr>
              <p:custDataLst>
                <p:tags r:id="rId126"/>
              </p:custDataLst>
            </p:nvPr>
          </p:nvSpPr>
          <p:spPr>
            <a:xfrm>
              <a:off x="3931596" y="2127250"/>
              <a:ext cx="113355" cy="121017"/>
            </a:xfrm>
            <a:custGeom>
              <a:avLst/>
              <a:gdLst/>
              <a:ahLst/>
              <a:cxnLst/>
              <a:rect l="0" t="0" r="0" b="0"/>
              <a:pathLst>
                <a:path w="113355" h="121017">
                  <a:moveTo>
                    <a:pt x="18104" y="0"/>
                  </a:moveTo>
                  <a:lnTo>
                    <a:pt x="18104" y="0"/>
                  </a:lnTo>
                  <a:lnTo>
                    <a:pt x="9266" y="0"/>
                  </a:lnTo>
                  <a:lnTo>
                    <a:pt x="5239" y="1881"/>
                  </a:lnTo>
                  <a:lnTo>
                    <a:pt x="3177" y="3371"/>
                  </a:lnTo>
                  <a:lnTo>
                    <a:pt x="886" y="10670"/>
                  </a:lnTo>
                  <a:lnTo>
                    <a:pt x="0" y="48102"/>
                  </a:lnTo>
                  <a:lnTo>
                    <a:pt x="9906" y="94363"/>
                  </a:lnTo>
                  <a:lnTo>
                    <a:pt x="18157" y="116712"/>
                  </a:lnTo>
                  <a:lnTo>
                    <a:pt x="20256" y="120141"/>
                  </a:lnTo>
                  <a:lnTo>
                    <a:pt x="23772" y="121016"/>
                  </a:lnTo>
                  <a:lnTo>
                    <a:pt x="33323" y="118226"/>
                  </a:lnTo>
                  <a:lnTo>
                    <a:pt x="40860" y="112282"/>
                  </a:lnTo>
                  <a:lnTo>
                    <a:pt x="47268" y="102820"/>
                  </a:lnTo>
                  <a:lnTo>
                    <a:pt x="63633" y="58033"/>
                  </a:lnTo>
                  <a:lnTo>
                    <a:pt x="73908" y="34383"/>
                  </a:lnTo>
                  <a:lnTo>
                    <a:pt x="74357" y="34211"/>
                  </a:lnTo>
                  <a:lnTo>
                    <a:pt x="74656" y="34802"/>
                  </a:lnTo>
                  <a:lnTo>
                    <a:pt x="82146" y="81636"/>
                  </a:lnTo>
                  <a:lnTo>
                    <a:pt x="90177" y="107769"/>
                  </a:lnTo>
                  <a:lnTo>
                    <a:pt x="93670" y="112063"/>
                  </a:lnTo>
                  <a:lnTo>
                    <a:pt x="113354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84"/>
            <p:cNvSpPr/>
            <p:nvPr>
              <p:custDataLst>
                <p:tags r:id="rId127"/>
              </p:custDataLst>
            </p:nvPr>
          </p:nvSpPr>
          <p:spPr>
            <a:xfrm>
              <a:off x="3740150" y="2260600"/>
              <a:ext cx="44451" cy="69851"/>
            </a:xfrm>
            <a:custGeom>
              <a:avLst/>
              <a:gdLst/>
              <a:ahLst/>
              <a:cxnLst/>
              <a:rect l="0" t="0" r="0" b="0"/>
              <a:pathLst>
                <a:path w="44451" h="69851">
                  <a:moveTo>
                    <a:pt x="44450" y="0"/>
                  </a:moveTo>
                  <a:lnTo>
                    <a:pt x="44450" y="0"/>
                  </a:lnTo>
                  <a:lnTo>
                    <a:pt x="39380" y="5775"/>
                  </a:lnTo>
                  <a:lnTo>
                    <a:pt x="14412" y="50432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85"/>
            <p:cNvSpPr/>
            <p:nvPr>
              <p:custDataLst>
                <p:tags r:id="rId128"/>
              </p:custDataLst>
            </p:nvPr>
          </p:nvSpPr>
          <p:spPr>
            <a:xfrm>
              <a:off x="3457379" y="2161834"/>
              <a:ext cx="244672" cy="113038"/>
            </a:xfrm>
            <a:custGeom>
              <a:avLst/>
              <a:gdLst/>
              <a:ahLst/>
              <a:cxnLst/>
              <a:rect l="0" t="0" r="0" b="0"/>
              <a:pathLst>
                <a:path w="244672" h="113038">
                  <a:moveTo>
                    <a:pt x="3371" y="3516"/>
                  </a:moveTo>
                  <a:lnTo>
                    <a:pt x="3371" y="3516"/>
                  </a:lnTo>
                  <a:lnTo>
                    <a:pt x="3371" y="8983"/>
                  </a:lnTo>
                  <a:lnTo>
                    <a:pt x="0" y="16346"/>
                  </a:lnTo>
                  <a:lnTo>
                    <a:pt x="227" y="23565"/>
                  </a:lnTo>
                  <a:lnTo>
                    <a:pt x="1275" y="27465"/>
                  </a:lnTo>
                  <a:lnTo>
                    <a:pt x="1851" y="68008"/>
                  </a:lnTo>
                  <a:lnTo>
                    <a:pt x="4331" y="89809"/>
                  </a:lnTo>
                  <a:lnTo>
                    <a:pt x="15215" y="108651"/>
                  </a:lnTo>
                  <a:lnTo>
                    <a:pt x="17617" y="111706"/>
                  </a:lnTo>
                  <a:lnTo>
                    <a:pt x="21335" y="113037"/>
                  </a:lnTo>
                  <a:lnTo>
                    <a:pt x="31110" y="112635"/>
                  </a:lnTo>
                  <a:lnTo>
                    <a:pt x="40630" y="108222"/>
                  </a:lnTo>
                  <a:lnTo>
                    <a:pt x="50269" y="100147"/>
                  </a:lnTo>
                  <a:lnTo>
                    <a:pt x="76522" y="63966"/>
                  </a:lnTo>
                  <a:lnTo>
                    <a:pt x="85095" y="43903"/>
                  </a:lnTo>
                  <a:lnTo>
                    <a:pt x="85371" y="43846"/>
                  </a:lnTo>
                  <a:lnTo>
                    <a:pt x="85676" y="45665"/>
                  </a:lnTo>
                  <a:lnTo>
                    <a:pt x="86612" y="69493"/>
                  </a:lnTo>
                  <a:lnTo>
                    <a:pt x="89286" y="77760"/>
                  </a:lnTo>
                  <a:lnTo>
                    <a:pt x="96589" y="84256"/>
                  </a:lnTo>
                  <a:lnTo>
                    <a:pt x="101499" y="86976"/>
                  </a:lnTo>
                  <a:lnTo>
                    <a:pt x="112600" y="88117"/>
                  </a:lnTo>
                  <a:lnTo>
                    <a:pt x="124590" y="85566"/>
                  </a:lnTo>
                  <a:lnTo>
                    <a:pt x="136974" y="79729"/>
                  </a:lnTo>
                  <a:lnTo>
                    <a:pt x="147652" y="66786"/>
                  </a:lnTo>
                  <a:lnTo>
                    <a:pt x="170112" y="22041"/>
                  </a:lnTo>
                  <a:lnTo>
                    <a:pt x="170847" y="11514"/>
                  </a:lnTo>
                  <a:lnTo>
                    <a:pt x="168821" y="3543"/>
                  </a:lnTo>
                  <a:lnTo>
                    <a:pt x="167294" y="1417"/>
                  </a:lnTo>
                  <a:lnTo>
                    <a:pt x="165570" y="0"/>
                  </a:lnTo>
                  <a:lnTo>
                    <a:pt x="162303" y="1172"/>
                  </a:lnTo>
                  <a:lnTo>
                    <a:pt x="153030" y="8118"/>
                  </a:lnTo>
                  <a:lnTo>
                    <a:pt x="147497" y="20143"/>
                  </a:lnTo>
                  <a:lnTo>
                    <a:pt x="143945" y="47488"/>
                  </a:lnTo>
                  <a:lnTo>
                    <a:pt x="149104" y="62335"/>
                  </a:lnTo>
                  <a:lnTo>
                    <a:pt x="157746" y="76224"/>
                  </a:lnTo>
                  <a:lnTo>
                    <a:pt x="166292" y="84749"/>
                  </a:lnTo>
                  <a:lnTo>
                    <a:pt x="182319" y="89008"/>
                  </a:lnTo>
                  <a:lnTo>
                    <a:pt x="244671" y="860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86"/>
            <p:cNvSpPr/>
            <p:nvPr>
              <p:custDataLst>
                <p:tags r:id="rId129"/>
              </p:custDataLst>
            </p:nvPr>
          </p:nvSpPr>
          <p:spPr>
            <a:xfrm>
              <a:off x="3333828" y="2184400"/>
              <a:ext cx="88823" cy="108190"/>
            </a:xfrm>
            <a:custGeom>
              <a:avLst/>
              <a:gdLst/>
              <a:ahLst/>
              <a:cxnLst/>
              <a:rect l="0" t="0" r="0" b="0"/>
              <a:pathLst>
                <a:path w="88823" h="108190">
                  <a:moveTo>
                    <a:pt x="6272" y="6350"/>
                  </a:moveTo>
                  <a:lnTo>
                    <a:pt x="6272" y="6350"/>
                  </a:lnTo>
                  <a:lnTo>
                    <a:pt x="0" y="12622"/>
                  </a:lnTo>
                  <a:lnTo>
                    <a:pt x="3316" y="12677"/>
                  </a:lnTo>
                  <a:lnTo>
                    <a:pt x="27060" y="21536"/>
                  </a:lnTo>
                  <a:lnTo>
                    <a:pt x="36913" y="29327"/>
                  </a:lnTo>
                  <a:lnTo>
                    <a:pt x="61995" y="61325"/>
                  </a:lnTo>
                  <a:lnTo>
                    <a:pt x="66316" y="72176"/>
                  </a:lnTo>
                  <a:lnTo>
                    <a:pt x="68748" y="89589"/>
                  </a:lnTo>
                  <a:lnTo>
                    <a:pt x="66097" y="104783"/>
                  </a:lnTo>
                  <a:lnTo>
                    <a:pt x="63794" y="107250"/>
                  </a:lnTo>
                  <a:lnTo>
                    <a:pt x="60848" y="108189"/>
                  </a:lnTo>
                  <a:lnTo>
                    <a:pt x="57473" y="108109"/>
                  </a:lnTo>
                  <a:lnTo>
                    <a:pt x="55223" y="105234"/>
                  </a:lnTo>
                  <a:lnTo>
                    <a:pt x="51611" y="84104"/>
                  </a:lnTo>
                  <a:lnTo>
                    <a:pt x="54268" y="55811"/>
                  </a:lnTo>
                  <a:lnTo>
                    <a:pt x="66354" y="29864"/>
                  </a:lnTo>
                  <a:lnTo>
                    <a:pt x="8882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87"/>
            <p:cNvSpPr/>
            <p:nvPr>
              <p:custDataLst>
                <p:tags r:id="rId130"/>
              </p:custDataLst>
            </p:nvPr>
          </p:nvSpPr>
          <p:spPr>
            <a:xfrm>
              <a:off x="3223573" y="2178050"/>
              <a:ext cx="84778" cy="50801"/>
            </a:xfrm>
            <a:custGeom>
              <a:avLst/>
              <a:gdLst/>
              <a:ahLst/>
              <a:cxnLst/>
              <a:rect l="0" t="0" r="0" b="0"/>
              <a:pathLst>
                <a:path w="84778" h="50801">
                  <a:moveTo>
                    <a:pt x="14927" y="50800"/>
                  </a:moveTo>
                  <a:lnTo>
                    <a:pt x="14927" y="50800"/>
                  </a:lnTo>
                  <a:lnTo>
                    <a:pt x="0" y="50800"/>
                  </a:lnTo>
                  <a:lnTo>
                    <a:pt x="37" y="49389"/>
                  </a:lnTo>
                  <a:lnTo>
                    <a:pt x="3841" y="44058"/>
                  </a:lnTo>
                  <a:lnTo>
                    <a:pt x="37148" y="21842"/>
                  </a:lnTo>
                  <a:lnTo>
                    <a:pt x="8477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88"/>
            <p:cNvSpPr/>
            <p:nvPr>
              <p:custDataLst>
                <p:tags r:id="rId131"/>
              </p:custDataLst>
            </p:nvPr>
          </p:nvSpPr>
          <p:spPr>
            <a:xfrm>
              <a:off x="3274135" y="2045583"/>
              <a:ext cx="34216" cy="256908"/>
            </a:xfrm>
            <a:custGeom>
              <a:avLst/>
              <a:gdLst/>
              <a:ahLst/>
              <a:cxnLst/>
              <a:rect l="0" t="0" r="0" b="0"/>
              <a:pathLst>
                <a:path w="34216" h="256908">
                  <a:moveTo>
                    <a:pt x="15165" y="5467"/>
                  </a:moveTo>
                  <a:lnTo>
                    <a:pt x="15165" y="5467"/>
                  </a:lnTo>
                  <a:lnTo>
                    <a:pt x="15165" y="0"/>
                  </a:lnTo>
                  <a:lnTo>
                    <a:pt x="11794" y="41203"/>
                  </a:lnTo>
                  <a:lnTo>
                    <a:pt x="9698" y="78771"/>
                  </a:lnTo>
                  <a:lnTo>
                    <a:pt x="9076" y="118909"/>
                  </a:lnTo>
                  <a:lnTo>
                    <a:pt x="5521" y="164355"/>
                  </a:lnTo>
                  <a:lnTo>
                    <a:pt x="0" y="203455"/>
                  </a:lnTo>
                  <a:lnTo>
                    <a:pt x="637" y="234012"/>
                  </a:lnTo>
                  <a:lnTo>
                    <a:pt x="5294" y="250827"/>
                  </a:lnTo>
                  <a:lnTo>
                    <a:pt x="9131" y="255627"/>
                  </a:lnTo>
                  <a:lnTo>
                    <a:pt x="11142" y="256907"/>
                  </a:lnTo>
                  <a:lnTo>
                    <a:pt x="13895" y="256349"/>
                  </a:lnTo>
                  <a:lnTo>
                    <a:pt x="20715" y="251966"/>
                  </a:lnTo>
                  <a:lnTo>
                    <a:pt x="29118" y="241566"/>
                  </a:lnTo>
                  <a:lnTo>
                    <a:pt x="34215" y="2086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89"/>
            <p:cNvSpPr/>
            <p:nvPr>
              <p:custDataLst>
                <p:tags r:id="rId132"/>
              </p:custDataLst>
            </p:nvPr>
          </p:nvSpPr>
          <p:spPr>
            <a:xfrm>
              <a:off x="3283252" y="1621938"/>
              <a:ext cx="120349" cy="87832"/>
            </a:xfrm>
            <a:custGeom>
              <a:avLst/>
              <a:gdLst/>
              <a:ahLst/>
              <a:cxnLst/>
              <a:rect l="0" t="0" r="0" b="0"/>
              <a:pathLst>
                <a:path w="120349" h="87832">
                  <a:moveTo>
                    <a:pt x="69548" y="29062"/>
                  </a:moveTo>
                  <a:lnTo>
                    <a:pt x="69548" y="29062"/>
                  </a:lnTo>
                  <a:lnTo>
                    <a:pt x="66177" y="25691"/>
                  </a:lnTo>
                  <a:lnTo>
                    <a:pt x="64479" y="25404"/>
                  </a:lnTo>
                  <a:lnTo>
                    <a:pt x="62640" y="25917"/>
                  </a:lnTo>
                  <a:lnTo>
                    <a:pt x="54621" y="31812"/>
                  </a:lnTo>
                  <a:lnTo>
                    <a:pt x="7427" y="79197"/>
                  </a:lnTo>
                  <a:lnTo>
                    <a:pt x="1988" y="87583"/>
                  </a:lnTo>
                  <a:lnTo>
                    <a:pt x="1225" y="87831"/>
                  </a:lnTo>
                  <a:lnTo>
                    <a:pt x="715" y="87292"/>
                  </a:lnTo>
                  <a:lnTo>
                    <a:pt x="0" y="76419"/>
                  </a:lnTo>
                  <a:lnTo>
                    <a:pt x="3158" y="59792"/>
                  </a:lnTo>
                  <a:lnTo>
                    <a:pt x="23177" y="15610"/>
                  </a:lnTo>
                  <a:lnTo>
                    <a:pt x="30359" y="6385"/>
                  </a:lnTo>
                  <a:lnTo>
                    <a:pt x="38255" y="1345"/>
                  </a:lnTo>
                  <a:lnTo>
                    <a:pt x="42336" y="0"/>
                  </a:lnTo>
                  <a:lnTo>
                    <a:pt x="52515" y="388"/>
                  </a:lnTo>
                  <a:lnTo>
                    <a:pt x="64094" y="3618"/>
                  </a:lnTo>
                  <a:lnTo>
                    <a:pt x="82513" y="14076"/>
                  </a:lnTo>
                  <a:lnTo>
                    <a:pt x="99965" y="30266"/>
                  </a:lnTo>
                  <a:lnTo>
                    <a:pt x="120348" y="60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90"/>
            <p:cNvSpPr/>
            <p:nvPr>
              <p:custDataLst>
                <p:tags r:id="rId133"/>
              </p:custDataLst>
            </p:nvPr>
          </p:nvSpPr>
          <p:spPr>
            <a:xfrm>
              <a:off x="3333750" y="1631950"/>
              <a:ext cx="12352" cy="238257"/>
            </a:xfrm>
            <a:custGeom>
              <a:avLst/>
              <a:gdLst/>
              <a:ahLst/>
              <a:cxnLst/>
              <a:rect l="0" t="0" r="0" b="0"/>
              <a:pathLst>
                <a:path w="12352" h="238257">
                  <a:moveTo>
                    <a:pt x="0" y="0"/>
                  </a:moveTo>
                  <a:lnTo>
                    <a:pt x="0" y="0"/>
                  </a:lnTo>
                  <a:lnTo>
                    <a:pt x="3763" y="45466"/>
                  </a:lnTo>
                  <a:lnTo>
                    <a:pt x="10935" y="92080"/>
                  </a:lnTo>
                  <a:lnTo>
                    <a:pt x="12351" y="138211"/>
                  </a:lnTo>
                  <a:lnTo>
                    <a:pt x="9283" y="180139"/>
                  </a:lnTo>
                  <a:lnTo>
                    <a:pt x="1710" y="223542"/>
                  </a:lnTo>
                  <a:lnTo>
                    <a:pt x="225" y="238256"/>
                  </a:lnTo>
                  <a:lnTo>
                    <a:pt x="0" y="234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55"/>
          <p:cNvGrpSpPr/>
          <p:nvPr/>
        </p:nvGrpSpPr>
        <p:grpSpPr>
          <a:xfrm>
            <a:off x="5251450" y="1978533"/>
            <a:ext cx="1200151" cy="495750"/>
            <a:chOff x="5251450" y="1978533"/>
            <a:chExt cx="1200151" cy="495750"/>
          </a:xfrm>
        </p:grpSpPr>
        <p:sp>
          <p:nvSpPr>
            <p:cNvPr id="39" name="SMARTInkShape-291"/>
            <p:cNvSpPr/>
            <p:nvPr>
              <p:custDataLst>
                <p:tags r:id="rId111"/>
              </p:custDataLst>
            </p:nvPr>
          </p:nvSpPr>
          <p:spPr>
            <a:xfrm>
              <a:off x="6331026" y="2082800"/>
              <a:ext cx="120575" cy="128350"/>
            </a:xfrm>
            <a:custGeom>
              <a:avLst/>
              <a:gdLst/>
              <a:ahLst/>
              <a:cxnLst/>
              <a:rect l="0" t="0" r="0" b="0"/>
              <a:pathLst>
                <a:path w="120575" h="128350">
                  <a:moveTo>
                    <a:pt x="6274" y="19050"/>
                  </a:moveTo>
                  <a:lnTo>
                    <a:pt x="6274" y="19050"/>
                  </a:lnTo>
                  <a:lnTo>
                    <a:pt x="0" y="19050"/>
                  </a:lnTo>
                  <a:lnTo>
                    <a:pt x="13737" y="34964"/>
                  </a:lnTo>
                  <a:lnTo>
                    <a:pt x="32942" y="76537"/>
                  </a:lnTo>
                  <a:lnTo>
                    <a:pt x="35765" y="92107"/>
                  </a:lnTo>
                  <a:lnTo>
                    <a:pt x="33257" y="106553"/>
                  </a:lnTo>
                  <a:lnTo>
                    <a:pt x="27439" y="118618"/>
                  </a:lnTo>
                  <a:lnTo>
                    <a:pt x="20150" y="126332"/>
                  </a:lnTo>
                  <a:lnTo>
                    <a:pt x="16935" y="127966"/>
                  </a:lnTo>
                  <a:lnTo>
                    <a:pt x="14087" y="128349"/>
                  </a:lnTo>
                  <a:lnTo>
                    <a:pt x="11482" y="127900"/>
                  </a:lnTo>
                  <a:lnTo>
                    <a:pt x="10452" y="125483"/>
                  </a:lnTo>
                  <a:lnTo>
                    <a:pt x="11188" y="117154"/>
                  </a:lnTo>
                  <a:lnTo>
                    <a:pt x="23185" y="80762"/>
                  </a:lnTo>
                  <a:lnTo>
                    <a:pt x="47087" y="44933"/>
                  </a:lnTo>
                  <a:lnTo>
                    <a:pt x="72033" y="20792"/>
                  </a:lnTo>
                  <a:lnTo>
                    <a:pt x="12057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92"/>
            <p:cNvSpPr/>
            <p:nvPr>
              <p:custDataLst>
                <p:tags r:id="rId112"/>
              </p:custDataLst>
            </p:nvPr>
          </p:nvSpPr>
          <p:spPr>
            <a:xfrm>
              <a:off x="6195676" y="2103386"/>
              <a:ext cx="78125" cy="94003"/>
            </a:xfrm>
            <a:custGeom>
              <a:avLst/>
              <a:gdLst/>
              <a:ahLst/>
              <a:cxnLst/>
              <a:rect l="0" t="0" r="0" b="0"/>
              <a:pathLst>
                <a:path w="78125" h="94003">
                  <a:moveTo>
                    <a:pt x="14624" y="42914"/>
                  </a:moveTo>
                  <a:lnTo>
                    <a:pt x="14624" y="42914"/>
                  </a:lnTo>
                  <a:lnTo>
                    <a:pt x="17995" y="42914"/>
                  </a:lnTo>
                  <a:lnTo>
                    <a:pt x="21531" y="41033"/>
                  </a:lnTo>
                  <a:lnTo>
                    <a:pt x="51022" y="15976"/>
                  </a:lnTo>
                  <a:lnTo>
                    <a:pt x="55495" y="9069"/>
                  </a:lnTo>
                  <a:lnTo>
                    <a:pt x="57484" y="3648"/>
                  </a:lnTo>
                  <a:lnTo>
                    <a:pt x="56603" y="1920"/>
                  </a:lnTo>
                  <a:lnTo>
                    <a:pt x="54605" y="768"/>
                  </a:lnTo>
                  <a:lnTo>
                    <a:pt x="51861" y="0"/>
                  </a:lnTo>
                  <a:lnTo>
                    <a:pt x="48621" y="899"/>
                  </a:lnTo>
                  <a:lnTo>
                    <a:pt x="36613" y="9612"/>
                  </a:lnTo>
                  <a:lnTo>
                    <a:pt x="11196" y="37196"/>
                  </a:lnTo>
                  <a:lnTo>
                    <a:pt x="1300" y="59172"/>
                  </a:lnTo>
                  <a:lnTo>
                    <a:pt x="0" y="71542"/>
                  </a:lnTo>
                  <a:lnTo>
                    <a:pt x="641" y="76816"/>
                  </a:lnTo>
                  <a:lnTo>
                    <a:pt x="6998" y="86439"/>
                  </a:lnTo>
                  <a:lnTo>
                    <a:pt x="11657" y="90981"/>
                  </a:lnTo>
                  <a:lnTo>
                    <a:pt x="18290" y="93303"/>
                  </a:lnTo>
                  <a:lnTo>
                    <a:pt x="35068" y="94002"/>
                  </a:lnTo>
                  <a:lnTo>
                    <a:pt x="78124" y="810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93"/>
            <p:cNvSpPr/>
            <p:nvPr>
              <p:custDataLst>
                <p:tags r:id="rId113"/>
              </p:custDataLst>
            </p:nvPr>
          </p:nvSpPr>
          <p:spPr>
            <a:xfrm>
              <a:off x="6065394" y="2098705"/>
              <a:ext cx="94107" cy="3146"/>
            </a:xfrm>
            <a:custGeom>
              <a:avLst/>
              <a:gdLst/>
              <a:ahLst/>
              <a:cxnLst/>
              <a:rect l="0" t="0" r="0" b="0"/>
              <a:pathLst>
                <a:path w="94107" h="3146">
                  <a:moveTo>
                    <a:pt x="11556" y="3145"/>
                  </a:moveTo>
                  <a:lnTo>
                    <a:pt x="11556" y="3145"/>
                  </a:lnTo>
                  <a:lnTo>
                    <a:pt x="0" y="3145"/>
                  </a:lnTo>
                  <a:lnTo>
                    <a:pt x="40327" y="0"/>
                  </a:lnTo>
                  <a:lnTo>
                    <a:pt x="94106" y="3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94"/>
            <p:cNvSpPr/>
            <p:nvPr>
              <p:custDataLst>
                <p:tags r:id="rId114"/>
              </p:custDataLst>
            </p:nvPr>
          </p:nvSpPr>
          <p:spPr>
            <a:xfrm>
              <a:off x="5803900" y="1978533"/>
              <a:ext cx="328537" cy="235918"/>
            </a:xfrm>
            <a:custGeom>
              <a:avLst/>
              <a:gdLst/>
              <a:ahLst/>
              <a:cxnLst/>
              <a:rect l="0" t="0" r="0" b="0"/>
              <a:pathLst>
                <a:path w="328537" h="235918">
                  <a:moveTo>
                    <a:pt x="0" y="167767"/>
                  </a:moveTo>
                  <a:lnTo>
                    <a:pt x="0" y="167767"/>
                  </a:lnTo>
                  <a:lnTo>
                    <a:pt x="1882" y="201612"/>
                  </a:lnTo>
                  <a:lnTo>
                    <a:pt x="6273" y="235917"/>
                  </a:lnTo>
                  <a:lnTo>
                    <a:pt x="18558" y="192760"/>
                  </a:lnTo>
                  <a:lnTo>
                    <a:pt x="30266" y="170286"/>
                  </a:lnTo>
                  <a:lnTo>
                    <a:pt x="30761" y="170858"/>
                  </a:lnTo>
                  <a:lnTo>
                    <a:pt x="31620" y="189036"/>
                  </a:lnTo>
                  <a:lnTo>
                    <a:pt x="25658" y="216889"/>
                  </a:lnTo>
                  <a:lnTo>
                    <a:pt x="49527" y="170298"/>
                  </a:lnTo>
                  <a:lnTo>
                    <a:pt x="52069" y="165221"/>
                  </a:lnTo>
                  <a:lnTo>
                    <a:pt x="60535" y="157698"/>
                  </a:lnTo>
                  <a:lnTo>
                    <a:pt x="69944" y="153414"/>
                  </a:lnTo>
                  <a:lnTo>
                    <a:pt x="73440" y="153260"/>
                  </a:lnTo>
                  <a:lnTo>
                    <a:pt x="76477" y="153862"/>
                  </a:lnTo>
                  <a:lnTo>
                    <a:pt x="83614" y="160176"/>
                  </a:lnTo>
                  <a:lnTo>
                    <a:pt x="90784" y="170743"/>
                  </a:lnTo>
                  <a:lnTo>
                    <a:pt x="108464" y="215957"/>
                  </a:lnTo>
                  <a:lnTo>
                    <a:pt x="114292" y="223522"/>
                  </a:lnTo>
                  <a:lnTo>
                    <a:pt x="121588" y="227825"/>
                  </a:lnTo>
                  <a:lnTo>
                    <a:pt x="125509" y="228972"/>
                  </a:lnTo>
                  <a:lnTo>
                    <a:pt x="130239" y="227620"/>
                  </a:lnTo>
                  <a:lnTo>
                    <a:pt x="155806" y="207922"/>
                  </a:lnTo>
                  <a:lnTo>
                    <a:pt x="169088" y="185152"/>
                  </a:lnTo>
                  <a:lnTo>
                    <a:pt x="175219" y="162805"/>
                  </a:lnTo>
                  <a:lnTo>
                    <a:pt x="174771" y="154978"/>
                  </a:lnTo>
                  <a:lnTo>
                    <a:pt x="173665" y="152891"/>
                  </a:lnTo>
                  <a:lnTo>
                    <a:pt x="171515" y="152911"/>
                  </a:lnTo>
                  <a:lnTo>
                    <a:pt x="165365" y="156696"/>
                  </a:lnTo>
                  <a:lnTo>
                    <a:pt x="153968" y="166760"/>
                  </a:lnTo>
                  <a:lnTo>
                    <a:pt x="145025" y="185421"/>
                  </a:lnTo>
                  <a:lnTo>
                    <a:pt x="143948" y="197015"/>
                  </a:lnTo>
                  <a:lnTo>
                    <a:pt x="145635" y="215956"/>
                  </a:lnTo>
                  <a:lnTo>
                    <a:pt x="147890" y="219649"/>
                  </a:lnTo>
                  <a:lnTo>
                    <a:pt x="156040" y="225633"/>
                  </a:lnTo>
                  <a:lnTo>
                    <a:pt x="162587" y="225394"/>
                  </a:lnTo>
                  <a:lnTo>
                    <a:pt x="205125" y="207628"/>
                  </a:lnTo>
                  <a:lnTo>
                    <a:pt x="227289" y="188436"/>
                  </a:lnTo>
                  <a:lnTo>
                    <a:pt x="257033" y="149636"/>
                  </a:lnTo>
                  <a:lnTo>
                    <a:pt x="285095" y="103194"/>
                  </a:lnTo>
                  <a:lnTo>
                    <a:pt x="310506" y="57585"/>
                  </a:lnTo>
                  <a:lnTo>
                    <a:pt x="326456" y="21109"/>
                  </a:lnTo>
                  <a:lnTo>
                    <a:pt x="328536" y="8747"/>
                  </a:lnTo>
                  <a:lnTo>
                    <a:pt x="328385" y="4604"/>
                  </a:lnTo>
                  <a:lnTo>
                    <a:pt x="327578" y="1841"/>
                  </a:lnTo>
                  <a:lnTo>
                    <a:pt x="326335" y="0"/>
                  </a:lnTo>
                  <a:lnTo>
                    <a:pt x="324096" y="889"/>
                  </a:lnTo>
                  <a:lnTo>
                    <a:pt x="317845" y="7521"/>
                  </a:lnTo>
                  <a:lnTo>
                    <a:pt x="294061" y="53402"/>
                  </a:lnTo>
                  <a:lnTo>
                    <a:pt x="279937" y="98248"/>
                  </a:lnTo>
                  <a:lnTo>
                    <a:pt x="273209" y="137997"/>
                  </a:lnTo>
                  <a:lnTo>
                    <a:pt x="270509" y="175409"/>
                  </a:lnTo>
                  <a:lnTo>
                    <a:pt x="275919" y="206592"/>
                  </a:lnTo>
                  <a:lnTo>
                    <a:pt x="279196" y="209878"/>
                  </a:lnTo>
                  <a:lnTo>
                    <a:pt x="283497" y="211364"/>
                  </a:lnTo>
                  <a:lnTo>
                    <a:pt x="288480" y="211648"/>
                  </a:lnTo>
                  <a:lnTo>
                    <a:pt x="297782" y="208201"/>
                  </a:lnTo>
                  <a:lnTo>
                    <a:pt x="302238" y="205306"/>
                  </a:lnTo>
                  <a:lnTo>
                    <a:pt x="317500" y="180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95"/>
            <p:cNvSpPr/>
            <p:nvPr>
              <p:custDataLst>
                <p:tags r:id="rId115"/>
              </p:custDataLst>
            </p:nvPr>
          </p:nvSpPr>
          <p:spPr>
            <a:xfrm>
              <a:off x="5715000" y="2152650"/>
              <a:ext cx="44451" cy="88901"/>
            </a:xfrm>
            <a:custGeom>
              <a:avLst/>
              <a:gdLst/>
              <a:ahLst/>
              <a:cxnLst/>
              <a:rect l="0" t="0" r="0" b="0"/>
              <a:pathLst>
                <a:path w="44451" h="88901">
                  <a:moveTo>
                    <a:pt x="0" y="0"/>
                  </a:moveTo>
                  <a:lnTo>
                    <a:pt x="0" y="0"/>
                  </a:lnTo>
                  <a:lnTo>
                    <a:pt x="6742" y="3371"/>
                  </a:lnTo>
                  <a:lnTo>
                    <a:pt x="11933" y="8789"/>
                  </a:lnTo>
                  <a:lnTo>
                    <a:pt x="15887" y="15901"/>
                  </a:lnTo>
                  <a:lnTo>
                    <a:pt x="27765" y="63031"/>
                  </a:lnTo>
                  <a:lnTo>
                    <a:pt x="33940" y="75669"/>
                  </a:lnTo>
                  <a:lnTo>
                    <a:pt x="4445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96"/>
            <p:cNvSpPr/>
            <p:nvPr>
              <p:custDataLst>
                <p:tags r:id="rId116"/>
              </p:custDataLst>
            </p:nvPr>
          </p:nvSpPr>
          <p:spPr>
            <a:xfrm>
              <a:off x="5653456" y="2150014"/>
              <a:ext cx="67895" cy="77092"/>
            </a:xfrm>
            <a:custGeom>
              <a:avLst/>
              <a:gdLst/>
              <a:ahLst/>
              <a:cxnLst/>
              <a:rect l="0" t="0" r="0" b="0"/>
              <a:pathLst>
                <a:path w="67895" h="77092">
                  <a:moveTo>
                    <a:pt x="61544" y="15336"/>
                  </a:moveTo>
                  <a:lnTo>
                    <a:pt x="61544" y="15336"/>
                  </a:lnTo>
                  <a:lnTo>
                    <a:pt x="58173" y="15336"/>
                  </a:lnTo>
                  <a:lnTo>
                    <a:pt x="54636" y="13455"/>
                  </a:lnTo>
                  <a:lnTo>
                    <a:pt x="31506" y="409"/>
                  </a:lnTo>
                  <a:lnTo>
                    <a:pt x="21383" y="0"/>
                  </a:lnTo>
                  <a:lnTo>
                    <a:pt x="15720" y="879"/>
                  </a:lnTo>
                  <a:lnTo>
                    <a:pt x="7546" y="5618"/>
                  </a:lnTo>
                  <a:lnTo>
                    <a:pt x="4379" y="8857"/>
                  </a:lnTo>
                  <a:lnTo>
                    <a:pt x="859" y="19982"/>
                  </a:lnTo>
                  <a:lnTo>
                    <a:pt x="0" y="33629"/>
                  </a:lnTo>
                  <a:lnTo>
                    <a:pt x="5199" y="57755"/>
                  </a:lnTo>
                  <a:lnTo>
                    <a:pt x="7047" y="62665"/>
                  </a:lnTo>
                  <a:lnTo>
                    <a:pt x="12864" y="70003"/>
                  </a:lnTo>
                  <a:lnTo>
                    <a:pt x="20153" y="74910"/>
                  </a:lnTo>
                  <a:lnTo>
                    <a:pt x="28096" y="77091"/>
                  </a:lnTo>
                  <a:lnTo>
                    <a:pt x="36330" y="76179"/>
                  </a:lnTo>
                  <a:lnTo>
                    <a:pt x="40501" y="74948"/>
                  </a:lnTo>
                  <a:lnTo>
                    <a:pt x="48899" y="67936"/>
                  </a:lnTo>
                  <a:lnTo>
                    <a:pt x="62417" y="49558"/>
                  </a:lnTo>
                  <a:lnTo>
                    <a:pt x="66272" y="36608"/>
                  </a:lnTo>
                  <a:lnTo>
                    <a:pt x="67894" y="153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97"/>
            <p:cNvSpPr/>
            <p:nvPr>
              <p:custDataLst>
                <p:tags r:id="rId117"/>
              </p:custDataLst>
            </p:nvPr>
          </p:nvSpPr>
          <p:spPr>
            <a:xfrm>
              <a:off x="5516374" y="2133600"/>
              <a:ext cx="103377" cy="107761"/>
            </a:xfrm>
            <a:custGeom>
              <a:avLst/>
              <a:gdLst/>
              <a:ahLst/>
              <a:cxnLst/>
              <a:rect l="0" t="0" r="0" b="0"/>
              <a:pathLst>
                <a:path w="103377" h="107761">
                  <a:moveTo>
                    <a:pt x="14476" y="12700"/>
                  </a:moveTo>
                  <a:lnTo>
                    <a:pt x="14476" y="12700"/>
                  </a:lnTo>
                  <a:lnTo>
                    <a:pt x="5042" y="3972"/>
                  </a:lnTo>
                  <a:lnTo>
                    <a:pt x="171" y="1765"/>
                  </a:lnTo>
                  <a:lnTo>
                    <a:pt x="0" y="1882"/>
                  </a:lnTo>
                  <a:lnTo>
                    <a:pt x="45304" y="37804"/>
                  </a:lnTo>
                  <a:lnTo>
                    <a:pt x="55987" y="49458"/>
                  </a:lnTo>
                  <a:lnTo>
                    <a:pt x="66365" y="69844"/>
                  </a:lnTo>
                  <a:lnTo>
                    <a:pt x="69362" y="92348"/>
                  </a:lnTo>
                  <a:lnTo>
                    <a:pt x="67562" y="103603"/>
                  </a:lnTo>
                  <a:lnTo>
                    <a:pt x="66095" y="106463"/>
                  </a:lnTo>
                  <a:lnTo>
                    <a:pt x="64410" y="107664"/>
                  </a:lnTo>
                  <a:lnTo>
                    <a:pt x="62582" y="107760"/>
                  </a:lnTo>
                  <a:lnTo>
                    <a:pt x="58669" y="100339"/>
                  </a:lnTo>
                  <a:lnTo>
                    <a:pt x="56638" y="94409"/>
                  </a:lnTo>
                  <a:lnTo>
                    <a:pt x="57151" y="69209"/>
                  </a:lnTo>
                  <a:lnTo>
                    <a:pt x="68513" y="39400"/>
                  </a:lnTo>
                  <a:lnTo>
                    <a:pt x="1033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98"/>
            <p:cNvSpPr/>
            <p:nvPr>
              <p:custDataLst>
                <p:tags r:id="rId118"/>
              </p:custDataLst>
            </p:nvPr>
          </p:nvSpPr>
          <p:spPr>
            <a:xfrm>
              <a:off x="5385846" y="2159630"/>
              <a:ext cx="87855" cy="70443"/>
            </a:xfrm>
            <a:custGeom>
              <a:avLst/>
              <a:gdLst/>
              <a:ahLst/>
              <a:cxnLst/>
              <a:rect l="0" t="0" r="0" b="0"/>
              <a:pathLst>
                <a:path w="87855" h="70443">
                  <a:moveTo>
                    <a:pt x="49754" y="31120"/>
                  </a:moveTo>
                  <a:lnTo>
                    <a:pt x="49754" y="31120"/>
                  </a:lnTo>
                  <a:lnTo>
                    <a:pt x="66713" y="24212"/>
                  </a:lnTo>
                  <a:lnTo>
                    <a:pt x="69527" y="22282"/>
                  </a:lnTo>
                  <a:lnTo>
                    <a:pt x="70698" y="20289"/>
                  </a:lnTo>
                  <a:lnTo>
                    <a:pt x="70772" y="18255"/>
                  </a:lnTo>
                  <a:lnTo>
                    <a:pt x="70116" y="16193"/>
                  </a:lnTo>
                  <a:lnTo>
                    <a:pt x="62451" y="6550"/>
                  </a:lnTo>
                  <a:lnTo>
                    <a:pt x="51399" y="2561"/>
                  </a:lnTo>
                  <a:lnTo>
                    <a:pt x="28050" y="0"/>
                  </a:lnTo>
                  <a:lnTo>
                    <a:pt x="16824" y="5295"/>
                  </a:lnTo>
                  <a:lnTo>
                    <a:pt x="6896" y="13998"/>
                  </a:lnTo>
                  <a:lnTo>
                    <a:pt x="2484" y="22569"/>
                  </a:lnTo>
                  <a:lnTo>
                    <a:pt x="0" y="38699"/>
                  </a:lnTo>
                  <a:lnTo>
                    <a:pt x="5063" y="50716"/>
                  </a:lnTo>
                  <a:lnTo>
                    <a:pt x="17933" y="65619"/>
                  </a:lnTo>
                  <a:lnTo>
                    <a:pt x="22190" y="68936"/>
                  </a:lnTo>
                  <a:lnTo>
                    <a:pt x="27145" y="70442"/>
                  </a:lnTo>
                  <a:lnTo>
                    <a:pt x="38294" y="70233"/>
                  </a:lnTo>
                  <a:lnTo>
                    <a:pt x="48424" y="64026"/>
                  </a:lnTo>
                  <a:lnTo>
                    <a:pt x="56218" y="54917"/>
                  </a:lnTo>
                  <a:lnTo>
                    <a:pt x="60606" y="42561"/>
                  </a:lnTo>
                  <a:lnTo>
                    <a:pt x="62211" y="32766"/>
                  </a:lnTo>
                  <a:lnTo>
                    <a:pt x="62997" y="32923"/>
                  </a:lnTo>
                  <a:lnTo>
                    <a:pt x="65753" y="34978"/>
                  </a:lnTo>
                  <a:lnTo>
                    <a:pt x="87854" y="6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99"/>
            <p:cNvSpPr/>
            <p:nvPr>
              <p:custDataLst>
                <p:tags r:id="rId119"/>
              </p:custDataLst>
            </p:nvPr>
          </p:nvSpPr>
          <p:spPr>
            <a:xfrm>
              <a:off x="5251450" y="2149980"/>
              <a:ext cx="70204" cy="324303"/>
            </a:xfrm>
            <a:custGeom>
              <a:avLst/>
              <a:gdLst/>
              <a:ahLst/>
              <a:cxnLst/>
              <a:rect l="0" t="0" r="0" b="0"/>
              <a:pathLst>
                <a:path w="70204" h="324303">
                  <a:moveTo>
                    <a:pt x="0" y="72520"/>
                  </a:moveTo>
                  <a:lnTo>
                    <a:pt x="0" y="72520"/>
                  </a:lnTo>
                  <a:lnTo>
                    <a:pt x="3371" y="75891"/>
                  </a:lnTo>
                  <a:lnTo>
                    <a:pt x="5026" y="79428"/>
                  </a:lnTo>
                  <a:lnTo>
                    <a:pt x="12765" y="123968"/>
                  </a:lnTo>
                  <a:lnTo>
                    <a:pt x="19481" y="167271"/>
                  </a:lnTo>
                  <a:lnTo>
                    <a:pt x="23646" y="205016"/>
                  </a:lnTo>
                  <a:lnTo>
                    <a:pt x="24881" y="246304"/>
                  </a:lnTo>
                  <a:lnTo>
                    <a:pt x="21926" y="288489"/>
                  </a:lnTo>
                  <a:lnTo>
                    <a:pt x="14403" y="323193"/>
                  </a:lnTo>
                  <a:lnTo>
                    <a:pt x="13835" y="324302"/>
                  </a:lnTo>
                  <a:lnTo>
                    <a:pt x="9665" y="312379"/>
                  </a:lnTo>
                  <a:lnTo>
                    <a:pt x="2641" y="269974"/>
                  </a:lnTo>
                  <a:lnTo>
                    <a:pt x="783" y="236937"/>
                  </a:lnTo>
                  <a:lnTo>
                    <a:pt x="348" y="203214"/>
                  </a:lnTo>
                  <a:lnTo>
                    <a:pt x="154" y="168471"/>
                  </a:lnTo>
                  <a:lnTo>
                    <a:pt x="1927" y="124704"/>
                  </a:lnTo>
                  <a:lnTo>
                    <a:pt x="6921" y="88217"/>
                  </a:lnTo>
                  <a:lnTo>
                    <a:pt x="14751" y="48008"/>
                  </a:lnTo>
                  <a:lnTo>
                    <a:pt x="26667" y="9979"/>
                  </a:lnTo>
                  <a:lnTo>
                    <a:pt x="29773" y="5426"/>
                  </a:lnTo>
                  <a:lnTo>
                    <a:pt x="36986" y="367"/>
                  </a:lnTo>
                  <a:lnTo>
                    <a:pt x="46778" y="0"/>
                  </a:lnTo>
                  <a:lnTo>
                    <a:pt x="52352" y="890"/>
                  </a:lnTo>
                  <a:lnTo>
                    <a:pt x="57479" y="5011"/>
                  </a:lnTo>
                  <a:lnTo>
                    <a:pt x="66939" y="18997"/>
                  </a:lnTo>
                  <a:lnTo>
                    <a:pt x="70203" y="36973"/>
                  </a:lnTo>
                  <a:lnTo>
                    <a:pt x="70085" y="46705"/>
                  </a:lnTo>
                  <a:lnTo>
                    <a:pt x="64310" y="63163"/>
                  </a:lnTo>
                  <a:lnTo>
                    <a:pt x="39381" y="101606"/>
                  </a:lnTo>
                  <a:lnTo>
                    <a:pt x="19558" y="114459"/>
                  </a:lnTo>
                  <a:lnTo>
                    <a:pt x="19389" y="115296"/>
                  </a:lnTo>
                  <a:lnTo>
                    <a:pt x="38100" y="979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SMARTInkShape-Group56"/>
          <p:cNvGrpSpPr/>
          <p:nvPr/>
        </p:nvGrpSpPr>
        <p:grpSpPr>
          <a:xfrm>
            <a:off x="8304126" y="1105622"/>
            <a:ext cx="1151025" cy="1127205"/>
            <a:chOff x="8304126" y="1105622"/>
            <a:chExt cx="1151025" cy="1127205"/>
          </a:xfrm>
        </p:grpSpPr>
        <p:sp>
          <p:nvSpPr>
            <p:cNvPr id="49" name="SMARTInkShape-300"/>
            <p:cNvSpPr/>
            <p:nvPr>
              <p:custDataLst>
                <p:tags r:id="rId98"/>
              </p:custDataLst>
            </p:nvPr>
          </p:nvSpPr>
          <p:spPr>
            <a:xfrm>
              <a:off x="9296400" y="2006600"/>
              <a:ext cx="158751" cy="125724"/>
            </a:xfrm>
            <a:custGeom>
              <a:avLst/>
              <a:gdLst/>
              <a:ahLst/>
              <a:cxnLst/>
              <a:rect l="0" t="0" r="0" b="0"/>
              <a:pathLst>
                <a:path w="158751" h="125724">
                  <a:moveTo>
                    <a:pt x="0" y="19050"/>
                  </a:moveTo>
                  <a:lnTo>
                    <a:pt x="0" y="19050"/>
                  </a:lnTo>
                  <a:lnTo>
                    <a:pt x="6741" y="12308"/>
                  </a:lnTo>
                  <a:lnTo>
                    <a:pt x="13815" y="8998"/>
                  </a:lnTo>
                  <a:lnTo>
                    <a:pt x="26483" y="6873"/>
                  </a:lnTo>
                  <a:lnTo>
                    <a:pt x="33172" y="12227"/>
                  </a:lnTo>
                  <a:lnTo>
                    <a:pt x="40143" y="21662"/>
                  </a:lnTo>
                  <a:lnTo>
                    <a:pt x="55999" y="61257"/>
                  </a:lnTo>
                  <a:lnTo>
                    <a:pt x="67539" y="103613"/>
                  </a:lnTo>
                  <a:lnTo>
                    <a:pt x="68117" y="114489"/>
                  </a:lnTo>
                  <a:lnTo>
                    <a:pt x="66022" y="124026"/>
                  </a:lnTo>
                  <a:lnTo>
                    <a:pt x="64475" y="125723"/>
                  </a:lnTo>
                  <a:lnTo>
                    <a:pt x="62739" y="125443"/>
                  </a:lnTo>
                  <a:lnTo>
                    <a:pt x="60875" y="123846"/>
                  </a:lnTo>
                  <a:lnTo>
                    <a:pt x="58806" y="116426"/>
                  </a:lnTo>
                  <a:lnTo>
                    <a:pt x="58254" y="111484"/>
                  </a:lnTo>
                  <a:lnTo>
                    <a:pt x="64219" y="84303"/>
                  </a:lnTo>
                  <a:lnTo>
                    <a:pt x="78294" y="56180"/>
                  </a:lnTo>
                  <a:lnTo>
                    <a:pt x="99241" y="33344"/>
                  </a:lnTo>
                  <a:lnTo>
                    <a:pt x="158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301"/>
            <p:cNvSpPr/>
            <p:nvPr>
              <p:custDataLst>
                <p:tags r:id="rId99"/>
              </p:custDataLst>
            </p:nvPr>
          </p:nvSpPr>
          <p:spPr>
            <a:xfrm>
              <a:off x="9229192" y="2025650"/>
              <a:ext cx="67209" cy="103217"/>
            </a:xfrm>
            <a:custGeom>
              <a:avLst/>
              <a:gdLst/>
              <a:ahLst/>
              <a:cxnLst/>
              <a:rect l="0" t="0" r="0" b="0"/>
              <a:pathLst>
                <a:path w="67209" h="103217">
                  <a:moveTo>
                    <a:pt x="67208" y="0"/>
                  </a:moveTo>
                  <a:lnTo>
                    <a:pt x="67208" y="0"/>
                  </a:lnTo>
                  <a:lnTo>
                    <a:pt x="60466" y="6742"/>
                  </a:lnTo>
                  <a:lnTo>
                    <a:pt x="23048" y="24386"/>
                  </a:lnTo>
                  <a:lnTo>
                    <a:pt x="7164" y="43052"/>
                  </a:lnTo>
                  <a:lnTo>
                    <a:pt x="1717" y="60292"/>
                  </a:lnTo>
                  <a:lnTo>
                    <a:pt x="0" y="77596"/>
                  </a:lnTo>
                  <a:lnTo>
                    <a:pt x="1590" y="89991"/>
                  </a:lnTo>
                  <a:lnTo>
                    <a:pt x="4412" y="94566"/>
                  </a:lnTo>
                  <a:lnTo>
                    <a:pt x="13193" y="101531"/>
                  </a:lnTo>
                  <a:lnTo>
                    <a:pt x="24152" y="103216"/>
                  </a:lnTo>
                  <a:lnTo>
                    <a:pt x="30037" y="102677"/>
                  </a:lnTo>
                  <a:lnTo>
                    <a:pt x="40339" y="96434"/>
                  </a:lnTo>
                  <a:lnTo>
                    <a:pt x="55081" y="78551"/>
                  </a:lnTo>
                  <a:lnTo>
                    <a:pt x="56409" y="66191"/>
                  </a:lnTo>
                  <a:lnTo>
                    <a:pt x="53190" y="47129"/>
                  </a:lnTo>
                  <a:lnTo>
                    <a:pt x="48158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302"/>
            <p:cNvSpPr/>
            <p:nvPr>
              <p:custDataLst>
                <p:tags r:id="rId100"/>
              </p:custDataLst>
            </p:nvPr>
          </p:nvSpPr>
          <p:spPr>
            <a:xfrm>
              <a:off x="9114721" y="2019300"/>
              <a:ext cx="130880" cy="12701"/>
            </a:xfrm>
            <a:custGeom>
              <a:avLst/>
              <a:gdLst/>
              <a:ahLst/>
              <a:cxnLst/>
              <a:rect l="0" t="0" r="0" b="0"/>
              <a:pathLst>
                <a:path w="130880" h="12701">
                  <a:moveTo>
                    <a:pt x="16579" y="12700"/>
                  </a:moveTo>
                  <a:lnTo>
                    <a:pt x="16579" y="12700"/>
                  </a:lnTo>
                  <a:lnTo>
                    <a:pt x="0" y="12700"/>
                  </a:lnTo>
                  <a:lnTo>
                    <a:pt x="44507" y="7233"/>
                  </a:lnTo>
                  <a:lnTo>
                    <a:pt x="85359" y="2160"/>
                  </a:lnTo>
                  <a:lnTo>
                    <a:pt x="13087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303"/>
            <p:cNvSpPr/>
            <p:nvPr>
              <p:custDataLst>
                <p:tags r:id="rId101"/>
              </p:custDataLst>
            </p:nvPr>
          </p:nvSpPr>
          <p:spPr>
            <a:xfrm>
              <a:off x="8859581" y="1892801"/>
              <a:ext cx="338859" cy="279340"/>
            </a:xfrm>
            <a:custGeom>
              <a:avLst/>
              <a:gdLst/>
              <a:ahLst/>
              <a:cxnLst/>
              <a:rect l="0" t="0" r="0" b="0"/>
              <a:pathLst>
                <a:path w="338859" h="279340">
                  <a:moveTo>
                    <a:pt x="5019" y="158249"/>
                  </a:moveTo>
                  <a:lnTo>
                    <a:pt x="5019" y="158249"/>
                  </a:lnTo>
                  <a:lnTo>
                    <a:pt x="11108" y="158249"/>
                  </a:lnTo>
                  <a:lnTo>
                    <a:pt x="7920" y="161620"/>
                  </a:lnTo>
                  <a:lnTo>
                    <a:pt x="5879" y="173829"/>
                  </a:lnTo>
                  <a:lnTo>
                    <a:pt x="7190" y="219415"/>
                  </a:lnTo>
                  <a:lnTo>
                    <a:pt x="5145" y="266971"/>
                  </a:lnTo>
                  <a:lnTo>
                    <a:pt x="5076" y="276185"/>
                  </a:lnTo>
                  <a:lnTo>
                    <a:pt x="4351" y="278501"/>
                  </a:lnTo>
                  <a:lnTo>
                    <a:pt x="3163" y="279339"/>
                  </a:lnTo>
                  <a:lnTo>
                    <a:pt x="1664" y="279192"/>
                  </a:lnTo>
                  <a:lnTo>
                    <a:pt x="0" y="271504"/>
                  </a:lnTo>
                  <a:lnTo>
                    <a:pt x="2303" y="240201"/>
                  </a:lnTo>
                  <a:lnTo>
                    <a:pt x="14621" y="205821"/>
                  </a:lnTo>
                  <a:lnTo>
                    <a:pt x="26522" y="185985"/>
                  </a:lnTo>
                  <a:lnTo>
                    <a:pt x="34802" y="178102"/>
                  </a:lnTo>
                  <a:lnTo>
                    <a:pt x="38279" y="176423"/>
                  </a:lnTo>
                  <a:lnTo>
                    <a:pt x="41304" y="176010"/>
                  </a:lnTo>
                  <a:lnTo>
                    <a:pt x="44025" y="176439"/>
                  </a:lnTo>
                  <a:lnTo>
                    <a:pt x="46545" y="178137"/>
                  </a:lnTo>
                  <a:lnTo>
                    <a:pt x="51227" y="183786"/>
                  </a:lnTo>
                  <a:lnTo>
                    <a:pt x="53777" y="191000"/>
                  </a:lnTo>
                  <a:lnTo>
                    <a:pt x="55784" y="225607"/>
                  </a:lnTo>
                  <a:lnTo>
                    <a:pt x="56500" y="225732"/>
                  </a:lnTo>
                  <a:lnTo>
                    <a:pt x="59179" y="223990"/>
                  </a:lnTo>
                  <a:lnTo>
                    <a:pt x="81825" y="192961"/>
                  </a:lnTo>
                  <a:lnTo>
                    <a:pt x="85857" y="189857"/>
                  </a:lnTo>
                  <a:lnTo>
                    <a:pt x="89250" y="188493"/>
                  </a:lnTo>
                  <a:lnTo>
                    <a:pt x="92218" y="188290"/>
                  </a:lnTo>
                  <a:lnTo>
                    <a:pt x="94901" y="188860"/>
                  </a:lnTo>
                  <a:lnTo>
                    <a:pt x="99764" y="193255"/>
                  </a:lnTo>
                  <a:lnTo>
                    <a:pt x="110785" y="212300"/>
                  </a:lnTo>
                  <a:lnTo>
                    <a:pt x="121427" y="237856"/>
                  </a:lnTo>
                  <a:lnTo>
                    <a:pt x="127547" y="244900"/>
                  </a:lnTo>
                  <a:lnTo>
                    <a:pt x="131154" y="247767"/>
                  </a:lnTo>
                  <a:lnTo>
                    <a:pt x="134970" y="248972"/>
                  </a:lnTo>
                  <a:lnTo>
                    <a:pt x="142973" y="248429"/>
                  </a:lnTo>
                  <a:lnTo>
                    <a:pt x="162154" y="240786"/>
                  </a:lnTo>
                  <a:lnTo>
                    <a:pt x="178970" y="226214"/>
                  </a:lnTo>
                  <a:lnTo>
                    <a:pt x="195883" y="203032"/>
                  </a:lnTo>
                  <a:lnTo>
                    <a:pt x="199208" y="193204"/>
                  </a:lnTo>
                  <a:lnTo>
                    <a:pt x="198806" y="186014"/>
                  </a:lnTo>
                  <a:lnTo>
                    <a:pt x="197710" y="183109"/>
                  </a:lnTo>
                  <a:lnTo>
                    <a:pt x="194862" y="181172"/>
                  </a:lnTo>
                  <a:lnTo>
                    <a:pt x="186055" y="179020"/>
                  </a:lnTo>
                  <a:lnTo>
                    <a:pt x="182153" y="179858"/>
                  </a:lnTo>
                  <a:lnTo>
                    <a:pt x="175938" y="184551"/>
                  </a:lnTo>
                  <a:lnTo>
                    <a:pt x="168472" y="195127"/>
                  </a:lnTo>
                  <a:lnTo>
                    <a:pt x="161792" y="213939"/>
                  </a:lnTo>
                  <a:lnTo>
                    <a:pt x="161244" y="223687"/>
                  </a:lnTo>
                  <a:lnTo>
                    <a:pt x="162085" y="227274"/>
                  </a:lnTo>
                  <a:lnTo>
                    <a:pt x="164057" y="229666"/>
                  </a:lnTo>
                  <a:lnTo>
                    <a:pt x="170012" y="232323"/>
                  </a:lnTo>
                  <a:lnTo>
                    <a:pt x="177362" y="231623"/>
                  </a:lnTo>
                  <a:lnTo>
                    <a:pt x="184627" y="228960"/>
                  </a:lnTo>
                  <a:lnTo>
                    <a:pt x="190208" y="225424"/>
                  </a:lnTo>
                  <a:lnTo>
                    <a:pt x="192684" y="224905"/>
                  </a:lnTo>
                  <a:lnTo>
                    <a:pt x="195041" y="225264"/>
                  </a:lnTo>
                  <a:lnTo>
                    <a:pt x="197317" y="226209"/>
                  </a:lnTo>
                  <a:lnTo>
                    <a:pt x="198834" y="227545"/>
                  </a:lnTo>
                  <a:lnTo>
                    <a:pt x="210589" y="248444"/>
                  </a:lnTo>
                  <a:lnTo>
                    <a:pt x="218444" y="251252"/>
                  </a:lnTo>
                  <a:lnTo>
                    <a:pt x="223503" y="252001"/>
                  </a:lnTo>
                  <a:lnTo>
                    <a:pt x="227581" y="250384"/>
                  </a:lnTo>
                  <a:lnTo>
                    <a:pt x="248310" y="223481"/>
                  </a:lnTo>
                  <a:lnTo>
                    <a:pt x="270701" y="183599"/>
                  </a:lnTo>
                  <a:lnTo>
                    <a:pt x="287144" y="143736"/>
                  </a:lnTo>
                  <a:lnTo>
                    <a:pt x="300513" y="104325"/>
                  </a:lnTo>
                  <a:lnTo>
                    <a:pt x="312706" y="66542"/>
                  </a:lnTo>
                  <a:lnTo>
                    <a:pt x="327842" y="27830"/>
                  </a:lnTo>
                  <a:lnTo>
                    <a:pt x="338858" y="0"/>
                  </a:lnTo>
                  <a:lnTo>
                    <a:pt x="327395" y="40522"/>
                  </a:lnTo>
                  <a:lnTo>
                    <a:pt x="315733" y="78447"/>
                  </a:lnTo>
                  <a:lnTo>
                    <a:pt x="302520" y="125396"/>
                  </a:lnTo>
                  <a:lnTo>
                    <a:pt x="291977" y="163174"/>
                  </a:lnTo>
                  <a:lnTo>
                    <a:pt x="285414" y="204044"/>
                  </a:lnTo>
                  <a:lnTo>
                    <a:pt x="286596" y="224735"/>
                  </a:lnTo>
                  <a:lnTo>
                    <a:pt x="287986" y="230090"/>
                  </a:lnTo>
                  <a:lnTo>
                    <a:pt x="291030" y="233659"/>
                  </a:lnTo>
                  <a:lnTo>
                    <a:pt x="300058" y="237626"/>
                  </a:lnTo>
                  <a:lnTo>
                    <a:pt x="311124" y="235625"/>
                  </a:lnTo>
                  <a:lnTo>
                    <a:pt x="317039" y="233117"/>
                  </a:lnTo>
                  <a:lnTo>
                    <a:pt x="320983" y="227916"/>
                  </a:lnTo>
                  <a:lnTo>
                    <a:pt x="335219" y="1836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304"/>
            <p:cNvSpPr/>
            <p:nvPr>
              <p:custDataLst>
                <p:tags r:id="rId102"/>
              </p:custDataLst>
            </p:nvPr>
          </p:nvSpPr>
          <p:spPr>
            <a:xfrm>
              <a:off x="8788484" y="2044700"/>
              <a:ext cx="18967" cy="131585"/>
            </a:xfrm>
            <a:custGeom>
              <a:avLst/>
              <a:gdLst/>
              <a:ahLst/>
              <a:cxnLst/>
              <a:rect l="0" t="0" r="0" b="0"/>
              <a:pathLst>
                <a:path w="18967" h="131585">
                  <a:moveTo>
                    <a:pt x="18966" y="76200"/>
                  </a:moveTo>
                  <a:lnTo>
                    <a:pt x="18966" y="76200"/>
                  </a:lnTo>
                  <a:lnTo>
                    <a:pt x="17085" y="88752"/>
                  </a:lnTo>
                  <a:lnTo>
                    <a:pt x="12638" y="131584"/>
                  </a:lnTo>
                  <a:lnTo>
                    <a:pt x="9251" y="126085"/>
                  </a:lnTo>
                  <a:lnTo>
                    <a:pt x="3157" y="86595"/>
                  </a:lnTo>
                  <a:lnTo>
                    <a:pt x="556" y="40467"/>
                  </a:lnTo>
                  <a:lnTo>
                    <a:pt x="0" y="9893"/>
                  </a:lnTo>
                  <a:lnTo>
                    <a:pt x="677" y="6596"/>
                  </a:lnTo>
                  <a:lnTo>
                    <a:pt x="626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305"/>
            <p:cNvSpPr/>
            <p:nvPr>
              <p:custDataLst>
                <p:tags r:id="rId103"/>
              </p:custDataLst>
            </p:nvPr>
          </p:nvSpPr>
          <p:spPr>
            <a:xfrm>
              <a:off x="8621412" y="2089150"/>
              <a:ext cx="103489" cy="44451"/>
            </a:xfrm>
            <a:custGeom>
              <a:avLst/>
              <a:gdLst/>
              <a:ahLst/>
              <a:cxnLst/>
              <a:rect l="0" t="0" r="0" b="0"/>
              <a:pathLst>
                <a:path w="103489" h="44451">
                  <a:moveTo>
                    <a:pt x="46338" y="44450"/>
                  </a:moveTo>
                  <a:lnTo>
                    <a:pt x="46338" y="44450"/>
                  </a:lnTo>
                  <a:lnTo>
                    <a:pt x="114" y="38361"/>
                  </a:lnTo>
                  <a:lnTo>
                    <a:pt x="0" y="36863"/>
                  </a:lnTo>
                  <a:lnTo>
                    <a:pt x="3636" y="31435"/>
                  </a:lnTo>
                  <a:lnTo>
                    <a:pt x="38406" y="14261"/>
                  </a:lnTo>
                  <a:lnTo>
                    <a:pt x="10348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306"/>
            <p:cNvSpPr/>
            <p:nvPr>
              <p:custDataLst>
                <p:tags r:id="rId104"/>
              </p:custDataLst>
            </p:nvPr>
          </p:nvSpPr>
          <p:spPr>
            <a:xfrm>
              <a:off x="8681156" y="1971192"/>
              <a:ext cx="50095" cy="231651"/>
            </a:xfrm>
            <a:custGeom>
              <a:avLst/>
              <a:gdLst/>
              <a:ahLst/>
              <a:cxnLst/>
              <a:rect l="0" t="0" r="0" b="0"/>
              <a:pathLst>
                <a:path w="50095" h="231651">
                  <a:moveTo>
                    <a:pt x="43744" y="3658"/>
                  </a:moveTo>
                  <a:lnTo>
                    <a:pt x="43744" y="3658"/>
                  </a:lnTo>
                  <a:lnTo>
                    <a:pt x="40373" y="287"/>
                  </a:lnTo>
                  <a:lnTo>
                    <a:pt x="38675" y="0"/>
                  </a:lnTo>
                  <a:lnTo>
                    <a:pt x="36837" y="513"/>
                  </a:lnTo>
                  <a:lnTo>
                    <a:pt x="34906" y="1562"/>
                  </a:lnTo>
                  <a:lnTo>
                    <a:pt x="25446" y="16521"/>
                  </a:lnTo>
                  <a:lnTo>
                    <a:pt x="10313" y="56999"/>
                  </a:lnTo>
                  <a:lnTo>
                    <a:pt x="2872" y="93311"/>
                  </a:lnTo>
                  <a:lnTo>
                    <a:pt x="0" y="137862"/>
                  </a:lnTo>
                  <a:lnTo>
                    <a:pt x="2805" y="174414"/>
                  </a:lnTo>
                  <a:lnTo>
                    <a:pt x="15222" y="213489"/>
                  </a:lnTo>
                  <a:lnTo>
                    <a:pt x="23071" y="226503"/>
                  </a:lnTo>
                  <a:lnTo>
                    <a:pt x="26433" y="229833"/>
                  </a:lnTo>
                  <a:lnTo>
                    <a:pt x="29382" y="231347"/>
                  </a:lnTo>
                  <a:lnTo>
                    <a:pt x="32052" y="231650"/>
                  </a:lnTo>
                  <a:lnTo>
                    <a:pt x="35245" y="229736"/>
                  </a:lnTo>
                  <a:lnTo>
                    <a:pt x="50094" y="2068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307"/>
            <p:cNvSpPr/>
            <p:nvPr>
              <p:custDataLst>
                <p:tags r:id="rId105"/>
              </p:custDataLst>
            </p:nvPr>
          </p:nvSpPr>
          <p:spPr>
            <a:xfrm>
              <a:off x="8534260" y="2073023"/>
              <a:ext cx="82691" cy="159804"/>
            </a:xfrm>
            <a:custGeom>
              <a:avLst/>
              <a:gdLst/>
              <a:ahLst/>
              <a:cxnLst/>
              <a:rect l="0" t="0" r="0" b="0"/>
              <a:pathLst>
                <a:path w="82691" h="159804">
                  <a:moveTo>
                    <a:pt x="82690" y="41527"/>
                  </a:moveTo>
                  <a:lnTo>
                    <a:pt x="82690" y="41527"/>
                  </a:lnTo>
                  <a:lnTo>
                    <a:pt x="82690" y="34785"/>
                  </a:lnTo>
                  <a:lnTo>
                    <a:pt x="77045" y="27712"/>
                  </a:lnTo>
                  <a:lnTo>
                    <a:pt x="47857" y="2066"/>
                  </a:lnTo>
                  <a:lnTo>
                    <a:pt x="44651" y="403"/>
                  </a:lnTo>
                  <a:lnTo>
                    <a:pt x="41103" y="0"/>
                  </a:lnTo>
                  <a:lnTo>
                    <a:pt x="33398" y="1433"/>
                  </a:lnTo>
                  <a:lnTo>
                    <a:pt x="14383" y="12949"/>
                  </a:lnTo>
                  <a:lnTo>
                    <a:pt x="989" y="26396"/>
                  </a:lnTo>
                  <a:lnTo>
                    <a:pt x="0" y="32851"/>
                  </a:lnTo>
                  <a:lnTo>
                    <a:pt x="2665" y="49430"/>
                  </a:lnTo>
                  <a:lnTo>
                    <a:pt x="12098" y="71855"/>
                  </a:lnTo>
                  <a:lnTo>
                    <a:pt x="51267" y="116246"/>
                  </a:lnTo>
                  <a:lnTo>
                    <a:pt x="67265" y="134927"/>
                  </a:lnTo>
                  <a:lnTo>
                    <a:pt x="68878" y="139072"/>
                  </a:lnTo>
                  <a:lnTo>
                    <a:pt x="69249" y="142540"/>
                  </a:lnTo>
                  <a:lnTo>
                    <a:pt x="65897" y="150157"/>
                  </a:lnTo>
                  <a:lnTo>
                    <a:pt x="63028" y="154164"/>
                  </a:lnTo>
                  <a:lnTo>
                    <a:pt x="56077" y="158615"/>
                  </a:lnTo>
                  <a:lnTo>
                    <a:pt x="52248" y="159803"/>
                  </a:lnTo>
                  <a:lnTo>
                    <a:pt x="48989" y="157772"/>
                  </a:lnTo>
                  <a:lnTo>
                    <a:pt x="43487" y="147989"/>
                  </a:lnTo>
                  <a:lnTo>
                    <a:pt x="42444" y="143546"/>
                  </a:lnTo>
                  <a:lnTo>
                    <a:pt x="44590" y="1304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308"/>
            <p:cNvSpPr/>
            <p:nvPr>
              <p:custDataLst>
                <p:tags r:id="rId106"/>
              </p:custDataLst>
            </p:nvPr>
          </p:nvSpPr>
          <p:spPr>
            <a:xfrm>
              <a:off x="8407271" y="2112506"/>
              <a:ext cx="101730" cy="116204"/>
            </a:xfrm>
            <a:custGeom>
              <a:avLst/>
              <a:gdLst/>
              <a:ahLst/>
              <a:cxnLst/>
              <a:rect l="0" t="0" r="0" b="0"/>
              <a:pathLst>
                <a:path w="101730" h="116204">
                  <a:moveTo>
                    <a:pt x="12829" y="65544"/>
                  </a:moveTo>
                  <a:lnTo>
                    <a:pt x="12829" y="65544"/>
                  </a:lnTo>
                  <a:lnTo>
                    <a:pt x="6087" y="65544"/>
                  </a:lnTo>
                  <a:lnTo>
                    <a:pt x="4102" y="64838"/>
                  </a:lnTo>
                  <a:lnTo>
                    <a:pt x="2777" y="63662"/>
                  </a:lnTo>
                  <a:lnTo>
                    <a:pt x="1894" y="62173"/>
                  </a:lnTo>
                  <a:lnTo>
                    <a:pt x="2716" y="60474"/>
                  </a:lnTo>
                  <a:lnTo>
                    <a:pt x="10617" y="54713"/>
                  </a:lnTo>
                  <a:lnTo>
                    <a:pt x="50407" y="30835"/>
                  </a:lnTo>
                  <a:lnTo>
                    <a:pt x="62689" y="14578"/>
                  </a:lnTo>
                  <a:lnTo>
                    <a:pt x="65119" y="10400"/>
                  </a:lnTo>
                  <a:lnTo>
                    <a:pt x="65328" y="6909"/>
                  </a:lnTo>
                  <a:lnTo>
                    <a:pt x="64056" y="3876"/>
                  </a:lnTo>
                  <a:lnTo>
                    <a:pt x="61797" y="1149"/>
                  </a:lnTo>
                  <a:lnTo>
                    <a:pt x="59586" y="36"/>
                  </a:lnTo>
                  <a:lnTo>
                    <a:pt x="57405" y="0"/>
                  </a:lnTo>
                  <a:lnTo>
                    <a:pt x="38724" y="8382"/>
                  </a:lnTo>
                  <a:lnTo>
                    <a:pt x="19326" y="29714"/>
                  </a:lnTo>
                  <a:lnTo>
                    <a:pt x="3544" y="55006"/>
                  </a:lnTo>
                  <a:lnTo>
                    <a:pt x="0" y="73796"/>
                  </a:lnTo>
                  <a:lnTo>
                    <a:pt x="1483" y="91789"/>
                  </a:lnTo>
                  <a:lnTo>
                    <a:pt x="6846" y="104490"/>
                  </a:lnTo>
                  <a:lnTo>
                    <a:pt x="19577" y="112957"/>
                  </a:lnTo>
                  <a:lnTo>
                    <a:pt x="27911" y="116203"/>
                  </a:lnTo>
                  <a:lnTo>
                    <a:pt x="48459" y="116046"/>
                  </a:lnTo>
                  <a:lnTo>
                    <a:pt x="101729" y="1036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309"/>
            <p:cNvSpPr/>
            <p:nvPr>
              <p:custDataLst>
                <p:tags r:id="rId107"/>
              </p:custDataLst>
            </p:nvPr>
          </p:nvSpPr>
          <p:spPr>
            <a:xfrm>
              <a:off x="8385941" y="1651185"/>
              <a:ext cx="167510" cy="151247"/>
            </a:xfrm>
            <a:custGeom>
              <a:avLst/>
              <a:gdLst/>
              <a:ahLst/>
              <a:cxnLst/>
              <a:rect l="0" t="0" r="0" b="0"/>
              <a:pathLst>
                <a:path w="167510" h="151247">
                  <a:moveTo>
                    <a:pt x="59559" y="69665"/>
                  </a:moveTo>
                  <a:lnTo>
                    <a:pt x="59559" y="69665"/>
                  </a:lnTo>
                  <a:lnTo>
                    <a:pt x="56188" y="66294"/>
                  </a:lnTo>
                  <a:lnTo>
                    <a:pt x="53783" y="66007"/>
                  </a:lnTo>
                  <a:lnTo>
                    <a:pt x="47349" y="67569"/>
                  </a:lnTo>
                  <a:lnTo>
                    <a:pt x="35793" y="75786"/>
                  </a:lnTo>
                  <a:lnTo>
                    <a:pt x="11901" y="117299"/>
                  </a:lnTo>
                  <a:lnTo>
                    <a:pt x="0" y="148976"/>
                  </a:lnTo>
                  <a:lnTo>
                    <a:pt x="98" y="150761"/>
                  </a:lnTo>
                  <a:lnTo>
                    <a:pt x="868" y="151246"/>
                  </a:lnTo>
                  <a:lnTo>
                    <a:pt x="8694" y="141815"/>
                  </a:lnTo>
                  <a:lnTo>
                    <a:pt x="23275" y="95728"/>
                  </a:lnTo>
                  <a:lnTo>
                    <a:pt x="33682" y="51922"/>
                  </a:lnTo>
                  <a:lnTo>
                    <a:pt x="46091" y="15379"/>
                  </a:lnTo>
                  <a:lnTo>
                    <a:pt x="55689" y="4145"/>
                  </a:lnTo>
                  <a:lnTo>
                    <a:pt x="60506" y="1290"/>
                  </a:lnTo>
                  <a:lnTo>
                    <a:pt x="65129" y="93"/>
                  </a:lnTo>
                  <a:lnTo>
                    <a:pt x="69622" y="0"/>
                  </a:lnTo>
                  <a:lnTo>
                    <a:pt x="82141" y="7423"/>
                  </a:lnTo>
                  <a:lnTo>
                    <a:pt x="127837" y="48139"/>
                  </a:lnTo>
                  <a:lnTo>
                    <a:pt x="167509" y="1077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310"/>
            <p:cNvSpPr/>
            <p:nvPr>
              <p:custDataLst>
                <p:tags r:id="rId108"/>
              </p:custDataLst>
            </p:nvPr>
          </p:nvSpPr>
          <p:spPr>
            <a:xfrm>
              <a:off x="8451850" y="1689100"/>
              <a:ext cx="25368" cy="285751"/>
            </a:xfrm>
            <a:custGeom>
              <a:avLst/>
              <a:gdLst/>
              <a:ahLst/>
              <a:cxnLst/>
              <a:rect l="0" t="0" r="0" b="0"/>
              <a:pathLst>
                <a:path w="25368" h="285751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9459" y="46087"/>
                  </a:lnTo>
                  <a:lnTo>
                    <a:pt x="17128" y="93457"/>
                  </a:lnTo>
                  <a:lnTo>
                    <a:pt x="23557" y="132917"/>
                  </a:lnTo>
                  <a:lnTo>
                    <a:pt x="24854" y="175085"/>
                  </a:lnTo>
                  <a:lnTo>
                    <a:pt x="25238" y="213920"/>
                  </a:lnTo>
                  <a:lnTo>
                    <a:pt x="25367" y="252746"/>
                  </a:lnTo>
                  <a:lnTo>
                    <a:pt x="24688" y="281426"/>
                  </a:lnTo>
                  <a:lnTo>
                    <a:pt x="19050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311"/>
            <p:cNvSpPr/>
            <p:nvPr>
              <p:custDataLst>
                <p:tags r:id="rId109"/>
              </p:custDataLst>
            </p:nvPr>
          </p:nvSpPr>
          <p:spPr>
            <a:xfrm>
              <a:off x="8388714" y="1105622"/>
              <a:ext cx="152037" cy="143038"/>
            </a:xfrm>
            <a:custGeom>
              <a:avLst/>
              <a:gdLst/>
              <a:ahLst/>
              <a:cxnLst/>
              <a:rect l="0" t="0" r="0" b="0"/>
              <a:pathLst>
                <a:path w="152037" h="143038">
                  <a:moveTo>
                    <a:pt x="31386" y="75478"/>
                  </a:moveTo>
                  <a:lnTo>
                    <a:pt x="31386" y="75478"/>
                  </a:lnTo>
                  <a:lnTo>
                    <a:pt x="25298" y="69389"/>
                  </a:lnTo>
                  <a:lnTo>
                    <a:pt x="21742" y="72576"/>
                  </a:lnTo>
                  <a:lnTo>
                    <a:pt x="20045" y="77951"/>
                  </a:lnTo>
                  <a:lnTo>
                    <a:pt x="9927" y="122933"/>
                  </a:lnTo>
                  <a:lnTo>
                    <a:pt x="865" y="143037"/>
                  </a:lnTo>
                  <a:lnTo>
                    <a:pt x="455" y="142389"/>
                  </a:lnTo>
                  <a:lnTo>
                    <a:pt x="0" y="137907"/>
                  </a:lnTo>
                  <a:lnTo>
                    <a:pt x="6591" y="95023"/>
                  </a:lnTo>
                  <a:lnTo>
                    <a:pt x="17943" y="50568"/>
                  </a:lnTo>
                  <a:lnTo>
                    <a:pt x="38719" y="7503"/>
                  </a:lnTo>
                  <a:lnTo>
                    <a:pt x="43583" y="2934"/>
                  </a:lnTo>
                  <a:lnTo>
                    <a:pt x="48095" y="903"/>
                  </a:lnTo>
                  <a:lnTo>
                    <a:pt x="52453" y="0"/>
                  </a:lnTo>
                  <a:lnTo>
                    <a:pt x="58624" y="3362"/>
                  </a:lnTo>
                  <a:lnTo>
                    <a:pt x="66069" y="10971"/>
                  </a:lnTo>
                  <a:lnTo>
                    <a:pt x="95088" y="54966"/>
                  </a:lnTo>
                  <a:lnTo>
                    <a:pt x="110546" y="78494"/>
                  </a:lnTo>
                  <a:lnTo>
                    <a:pt x="152036" y="1072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312"/>
            <p:cNvSpPr/>
            <p:nvPr>
              <p:custDataLst>
                <p:tags r:id="rId110"/>
              </p:custDataLst>
            </p:nvPr>
          </p:nvSpPr>
          <p:spPr>
            <a:xfrm>
              <a:off x="8304126" y="1311867"/>
              <a:ext cx="287425" cy="277960"/>
            </a:xfrm>
            <a:custGeom>
              <a:avLst/>
              <a:gdLst/>
              <a:ahLst/>
              <a:cxnLst/>
              <a:rect l="0" t="0" r="0" b="0"/>
              <a:pathLst>
                <a:path w="287425" h="277960">
                  <a:moveTo>
                    <a:pt x="166774" y="53383"/>
                  </a:moveTo>
                  <a:lnTo>
                    <a:pt x="166774" y="53383"/>
                  </a:lnTo>
                  <a:lnTo>
                    <a:pt x="170144" y="50012"/>
                  </a:lnTo>
                  <a:lnTo>
                    <a:pt x="171800" y="44594"/>
                  </a:lnTo>
                  <a:lnTo>
                    <a:pt x="172241" y="41174"/>
                  </a:lnTo>
                  <a:lnTo>
                    <a:pt x="169492" y="29618"/>
                  </a:lnTo>
                  <a:lnTo>
                    <a:pt x="164208" y="17257"/>
                  </a:lnTo>
                  <a:lnTo>
                    <a:pt x="158343" y="10751"/>
                  </a:lnTo>
                  <a:lnTo>
                    <a:pt x="143079" y="825"/>
                  </a:lnTo>
                  <a:lnTo>
                    <a:pt x="138983" y="0"/>
                  </a:lnTo>
                  <a:lnTo>
                    <a:pt x="130669" y="965"/>
                  </a:lnTo>
                  <a:lnTo>
                    <a:pt x="100035" y="17472"/>
                  </a:lnTo>
                  <a:lnTo>
                    <a:pt x="62212" y="54063"/>
                  </a:lnTo>
                  <a:lnTo>
                    <a:pt x="42821" y="82471"/>
                  </a:lnTo>
                  <a:lnTo>
                    <a:pt x="26800" y="117662"/>
                  </a:lnTo>
                  <a:lnTo>
                    <a:pt x="10270" y="162192"/>
                  </a:lnTo>
                  <a:lnTo>
                    <a:pt x="0" y="202111"/>
                  </a:lnTo>
                  <a:lnTo>
                    <a:pt x="81" y="224843"/>
                  </a:lnTo>
                  <a:lnTo>
                    <a:pt x="4573" y="247257"/>
                  </a:lnTo>
                  <a:lnTo>
                    <a:pt x="14016" y="261610"/>
                  </a:lnTo>
                  <a:lnTo>
                    <a:pt x="20485" y="268401"/>
                  </a:lnTo>
                  <a:lnTo>
                    <a:pt x="35200" y="275947"/>
                  </a:lnTo>
                  <a:lnTo>
                    <a:pt x="43074" y="277959"/>
                  </a:lnTo>
                  <a:lnTo>
                    <a:pt x="61231" y="276432"/>
                  </a:lnTo>
                  <a:lnTo>
                    <a:pt x="105004" y="263953"/>
                  </a:lnTo>
                  <a:lnTo>
                    <a:pt x="131773" y="252025"/>
                  </a:lnTo>
                  <a:lnTo>
                    <a:pt x="178279" y="210418"/>
                  </a:lnTo>
                  <a:lnTo>
                    <a:pt x="202991" y="176203"/>
                  </a:lnTo>
                  <a:lnTo>
                    <a:pt x="212155" y="142142"/>
                  </a:lnTo>
                  <a:lnTo>
                    <a:pt x="212598" y="107512"/>
                  </a:lnTo>
                  <a:lnTo>
                    <a:pt x="201518" y="74909"/>
                  </a:lnTo>
                  <a:lnTo>
                    <a:pt x="184829" y="49648"/>
                  </a:lnTo>
                  <a:lnTo>
                    <a:pt x="168919" y="39258"/>
                  </a:lnTo>
                  <a:lnTo>
                    <a:pt x="149383" y="33700"/>
                  </a:lnTo>
                  <a:lnTo>
                    <a:pt x="118111" y="34537"/>
                  </a:lnTo>
                  <a:lnTo>
                    <a:pt x="106811" y="37481"/>
                  </a:lnTo>
                  <a:lnTo>
                    <a:pt x="89740" y="49847"/>
                  </a:lnTo>
                  <a:lnTo>
                    <a:pt x="83148" y="57221"/>
                  </a:lnTo>
                  <a:lnTo>
                    <a:pt x="81390" y="60175"/>
                  </a:lnTo>
                  <a:lnTo>
                    <a:pt x="78916" y="81187"/>
                  </a:lnTo>
                  <a:lnTo>
                    <a:pt x="80685" y="87441"/>
                  </a:lnTo>
                  <a:lnTo>
                    <a:pt x="83981" y="92316"/>
                  </a:lnTo>
                  <a:lnTo>
                    <a:pt x="88296" y="96272"/>
                  </a:lnTo>
                  <a:lnTo>
                    <a:pt x="114593" y="105210"/>
                  </a:lnTo>
                  <a:lnTo>
                    <a:pt x="149196" y="102214"/>
                  </a:lnTo>
                  <a:lnTo>
                    <a:pt x="189632" y="92389"/>
                  </a:lnTo>
                  <a:lnTo>
                    <a:pt x="229379" y="75722"/>
                  </a:lnTo>
                  <a:lnTo>
                    <a:pt x="287424" y="406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57"/>
          <p:cNvGrpSpPr/>
          <p:nvPr/>
        </p:nvGrpSpPr>
        <p:grpSpPr>
          <a:xfrm>
            <a:off x="2095500" y="2679700"/>
            <a:ext cx="6216651" cy="996048"/>
            <a:chOff x="2095500" y="2679700"/>
            <a:chExt cx="6216651" cy="996048"/>
          </a:xfrm>
        </p:grpSpPr>
        <p:sp>
          <p:nvSpPr>
            <p:cNvPr id="63" name="SMARTInkShape-313"/>
            <p:cNvSpPr/>
            <p:nvPr>
              <p:custDataLst>
                <p:tags r:id="rId63"/>
              </p:custDataLst>
            </p:nvPr>
          </p:nvSpPr>
          <p:spPr>
            <a:xfrm>
              <a:off x="8191500" y="3473450"/>
              <a:ext cx="73509" cy="76201"/>
            </a:xfrm>
            <a:custGeom>
              <a:avLst/>
              <a:gdLst/>
              <a:ahLst/>
              <a:cxnLst/>
              <a:rect l="0" t="0" r="0" b="0"/>
              <a:pathLst>
                <a:path w="73509" h="76201">
                  <a:moveTo>
                    <a:pt x="69850" y="0"/>
                  </a:moveTo>
                  <a:lnTo>
                    <a:pt x="69850" y="0"/>
                  </a:lnTo>
                  <a:lnTo>
                    <a:pt x="73220" y="0"/>
                  </a:lnTo>
                  <a:lnTo>
                    <a:pt x="73508" y="705"/>
                  </a:lnTo>
                  <a:lnTo>
                    <a:pt x="67100" y="15580"/>
                  </a:lnTo>
                  <a:lnTo>
                    <a:pt x="31317" y="49855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314"/>
            <p:cNvSpPr/>
            <p:nvPr>
              <p:custDataLst>
                <p:tags r:id="rId64"/>
              </p:custDataLst>
            </p:nvPr>
          </p:nvSpPr>
          <p:spPr>
            <a:xfrm>
              <a:off x="8097494" y="3359150"/>
              <a:ext cx="94007" cy="107951"/>
            </a:xfrm>
            <a:custGeom>
              <a:avLst/>
              <a:gdLst/>
              <a:ahLst/>
              <a:cxnLst/>
              <a:rect l="0" t="0" r="0" b="0"/>
              <a:pathLst>
                <a:path w="94007" h="107951">
                  <a:moveTo>
                    <a:pt x="17806" y="0"/>
                  </a:moveTo>
                  <a:lnTo>
                    <a:pt x="17806" y="0"/>
                  </a:lnTo>
                  <a:lnTo>
                    <a:pt x="21176" y="0"/>
                  </a:lnTo>
                  <a:lnTo>
                    <a:pt x="22169" y="1411"/>
                  </a:lnTo>
                  <a:lnTo>
                    <a:pt x="23764" y="13815"/>
                  </a:lnTo>
                  <a:lnTo>
                    <a:pt x="23275" y="21662"/>
                  </a:lnTo>
                  <a:lnTo>
                    <a:pt x="11281" y="64644"/>
                  </a:lnTo>
                  <a:lnTo>
                    <a:pt x="0" y="98415"/>
                  </a:lnTo>
                  <a:lnTo>
                    <a:pt x="25485" y="55023"/>
                  </a:lnTo>
                  <a:lnTo>
                    <a:pt x="49818" y="21138"/>
                  </a:lnTo>
                  <a:lnTo>
                    <a:pt x="65312" y="7361"/>
                  </a:lnTo>
                  <a:lnTo>
                    <a:pt x="69938" y="5612"/>
                  </a:lnTo>
                  <a:lnTo>
                    <a:pt x="78840" y="5552"/>
                  </a:lnTo>
                  <a:lnTo>
                    <a:pt x="81779" y="7935"/>
                  </a:lnTo>
                  <a:lnTo>
                    <a:pt x="85044" y="16227"/>
                  </a:lnTo>
                  <a:lnTo>
                    <a:pt x="89193" y="56847"/>
                  </a:lnTo>
                  <a:lnTo>
                    <a:pt x="94006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315"/>
            <p:cNvSpPr/>
            <p:nvPr>
              <p:custDataLst>
                <p:tags r:id="rId65"/>
              </p:custDataLst>
            </p:nvPr>
          </p:nvSpPr>
          <p:spPr>
            <a:xfrm>
              <a:off x="8003013" y="3365500"/>
              <a:ext cx="67838" cy="94334"/>
            </a:xfrm>
            <a:custGeom>
              <a:avLst/>
              <a:gdLst/>
              <a:ahLst/>
              <a:cxnLst/>
              <a:rect l="0" t="0" r="0" b="0"/>
              <a:pathLst>
                <a:path w="67838" h="94334">
                  <a:moveTo>
                    <a:pt x="67837" y="0"/>
                  </a:moveTo>
                  <a:lnTo>
                    <a:pt x="67837" y="0"/>
                  </a:lnTo>
                  <a:lnTo>
                    <a:pt x="55904" y="5026"/>
                  </a:lnTo>
                  <a:lnTo>
                    <a:pt x="36708" y="9459"/>
                  </a:lnTo>
                  <a:lnTo>
                    <a:pt x="17221" y="21853"/>
                  </a:lnTo>
                  <a:lnTo>
                    <a:pt x="8182" y="36759"/>
                  </a:lnTo>
                  <a:lnTo>
                    <a:pt x="0" y="68331"/>
                  </a:lnTo>
                  <a:lnTo>
                    <a:pt x="2645" y="81874"/>
                  </a:lnTo>
                  <a:lnTo>
                    <a:pt x="5325" y="88450"/>
                  </a:lnTo>
                  <a:lnTo>
                    <a:pt x="9228" y="92128"/>
                  </a:lnTo>
                  <a:lnTo>
                    <a:pt x="13948" y="93874"/>
                  </a:lnTo>
                  <a:lnTo>
                    <a:pt x="19211" y="94333"/>
                  </a:lnTo>
                  <a:lnTo>
                    <a:pt x="28822" y="91079"/>
                  </a:lnTo>
                  <a:lnTo>
                    <a:pt x="46489" y="77493"/>
                  </a:lnTo>
                  <a:lnTo>
                    <a:pt x="59316" y="58631"/>
                  </a:lnTo>
                  <a:lnTo>
                    <a:pt x="62168" y="46989"/>
                  </a:lnTo>
                  <a:lnTo>
                    <a:pt x="61487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316"/>
            <p:cNvSpPr/>
            <p:nvPr>
              <p:custDataLst>
                <p:tags r:id="rId66"/>
              </p:custDataLst>
            </p:nvPr>
          </p:nvSpPr>
          <p:spPr>
            <a:xfrm>
              <a:off x="7856432" y="3302000"/>
              <a:ext cx="138219" cy="152718"/>
            </a:xfrm>
            <a:custGeom>
              <a:avLst/>
              <a:gdLst/>
              <a:ahLst/>
              <a:cxnLst/>
              <a:rect l="0" t="0" r="0" b="0"/>
              <a:pathLst>
                <a:path w="138219" h="152718">
                  <a:moveTo>
                    <a:pt x="23918" y="76200"/>
                  </a:moveTo>
                  <a:lnTo>
                    <a:pt x="23918" y="76200"/>
                  </a:lnTo>
                  <a:lnTo>
                    <a:pt x="18143" y="71130"/>
                  </a:lnTo>
                  <a:lnTo>
                    <a:pt x="0" y="58372"/>
                  </a:lnTo>
                  <a:lnTo>
                    <a:pt x="212" y="57964"/>
                  </a:lnTo>
                  <a:lnTo>
                    <a:pt x="17599" y="53886"/>
                  </a:lnTo>
                  <a:lnTo>
                    <a:pt x="36627" y="55085"/>
                  </a:lnTo>
                  <a:lnTo>
                    <a:pt x="55670" y="59910"/>
                  </a:lnTo>
                  <a:lnTo>
                    <a:pt x="74719" y="72549"/>
                  </a:lnTo>
                  <a:lnTo>
                    <a:pt x="87026" y="89700"/>
                  </a:lnTo>
                  <a:lnTo>
                    <a:pt x="91770" y="114929"/>
                  </a:lnTo>
                  <a:lnTo>
                    <a:pt x="89804" y="134633"/>
                  </a:lnTo>
                  <a:lnTo>
                    <a:pt x="83525" y="151817"/>
                  </a:lnTo>
                  <a:lnTo>
                    <a:pt x="82706" y="152717"/>
                  </a:lnTo>
                  <a:lnTo>
                    <a:pt x="82160" y="152611"/>
                  </a:lnTo>
                  <a:lnTo>
                    <a:pt x="81391" y="142350"/>
                  </a:lnTo>
                  <a:lnTo>
                    <a:pt x="89899" y="103142"/>
                  </a:lnTo>
                  <a:lnTo>
                    <a:pt x="105252" y="57614"/>
                  </a:lnTo>
                  <a:lnTo>
                    <a:pt x="1382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317"/>
            <p:cNvSpPr/>
            <p:nvPr>
              <p:custDataLst>
                <p:tags r:id="rId67"/>
              </p:custDataLst>
            </p:nvPr>
          </p:nvSpPr>
          <p:spPr>
            <a:xfrm>
              <a:off x="7696698" y="3220888"/>
              <a:ext cx="219360" cy="244190"/>
            </a:xfrm>
            <a:custGeom>
              <a:avLst/>
              <a:gdLst/>
              <a:ahLst/>
              <a:cxnLst/>
              <a:rect l="0" t="0" r="0" b="0"/>
              <a:pathLst>
                <a:path w="219360" h="244190">
                  <a:moveTo>
                    <a:pt x="5852" y="189062"/>
                  </a:moveTo>
                  <a:lnTo>
                    <a:pt x="5852" y="189062"/>
                  </a:lnTo>
                  <a:lnTo>
                    <a:pt x="11319" y="183595"/>
                  </a:lnTo>
                  <a:lnTo>
                    <a:pt x="10908" y="183300"/>
                  </a:lnTo>
                  <a:lnTo>
                    <a:pt x="8569" y="182973"/>
                  </a:lnTo>
                  <a:lnTo>
                    <a:pt x="5178" y="186591"/>
                  </a:lnTo>
                  <a:lnTo>
                    <a:pt x="3285" y="189531"/>
                  </a:lnTo>
                  <a:lnTo>
                    <a:pt x="0" y="220386"/>
                  </a:lnTo>
                  <a:lnTo>
                    <a:pt x="428" y="231912"/>
                  </a:lnTo>
                  <a:lnTo>
                    <a:pt x="2972" y="239386"/>
                  </a:lnTo>
                  <a:lnTo>
                    <a:pt x="4637" y="241661"/>
                  </a:lnTo>
                  <a:lnTo>
                    <a:pt x="8369" y="244189"/>
                  </a:lnTo>
                  <a:lnTo>
                    <a:pt x="14262" y="243432"/>
                  </a:lnTo>
                  <a:lnTo>
                    <a:pt x="21584" y="240037"/>
                  </a:lnTo>
                  <a:lnTo>
                    <a:pt x="61125" y="203603"/>
                  </a:lnTo>
                  <a:lnTo>
                    <a:pt x="61750" y="205106"/>
                  </a:lnTo>
                  <a:lnTo>
                    <a:pt x="66207" y="225067"/>
                  </a:lnTo>
                  <a:lnTo>
                    <a:pt x="71791" y="237752"/>
                  </a:lnTo>
                  <a:lnTo>
                    <a:pt x="75845" y="242452"/>
                  </a:lnTo>
                  <a:lnTo>
                    <a:pt x="77913" y="243705"/>
                  </a:lnTo>
                  <a:lnTo>
                    <a:pt x="85857" y="241335"/>
                  </a:lnTo>
                  <a:lnTo>
                    <a:pt x="95738" y="234872"/>
                  </a:lnTo>
                  <a:lnTo>
                    <a:pt x="127944" y="190479"/>
                  </a:lnTo>
                  <a:lnTo>
                    <a:pt x="153310" y="149282"/>
                  </a:lnTo>
                  <a:lnTo>
                    <a:pt x="172484" y="106650"/>
                  </a:lnTo>
                  <a:lnTo>
                    <a:pt x="191585" y="68831"/>
                  </a:lnTo>
                  <a:lnTo>
                    <a:pt x="208947" y="26553"/>
                  </a:lnTo>
                  <a:lnTo>
                    <a:pt x="219223" y="720"/>
                  </a:lnTo>
                  <a:lnTo>
                    <a:pt x="219359" y="0"/>
                  </a:lnTo>
                  <a:lnTo>
                    <a:pt x="205950" y="36329"/>
                  </a:lnTo>
                  <a:lnTo>
                    <a:pt x="195825" y="74663"/>
                  </a:lnTo>
                  <a:lnTo>
                    <a:pt x="184986" y="112832"/>
                  </a:lnTo>
                  <a:lnTo>
                    <a:pt x="174456" y="150564"/>
                  </a:lnTo>
                  <a:lnTo>
                    <a:pt x="171643" y="192825"/>
                  </a:lnTo>
                  <a:lnTo>
                    <a:pt x="171413" y="202154"/>
                  </a:lnTo>
                  <a:lnTo>
                    <a:pt x="176801" y="218164"/>
                  </a:lnTo>
                  <a:lnTo>
                    <a:pt x="184840" y="230218"/>
                  </a:lnTo>
                  <a:lnTo>
                    <a:pt x="190765" y="235576"/>
                  </a:lnTo>
                  <a:lnTo>
                    <a:pt x="194039" y="234888"/>
                  </a:lnTo>
                  <a:lnTo>
                    <a:pt x="209052" y="2144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318"/>
            <p:cNvSpPr/>
            <p:nvPr>
              <p:custDataLst>
                <p:tags r:id="rId68"/>
              </p:custDataLst>
            </p:nvPr>
          </p:nvSpPr>
          <p:spPr>
            <a:xfrm>
              <a:off x="7570167" y="3230722"/>
              <a:ext cx="77690" cy="247362"/>
            </a:xfrm>
            <a:custGeom>
              <a:avLst/>
              <a:gdLst/>
              <a:ahLst/>
              <a:cxnLst/>
              <a:rect l="0" t="0" r="0" b="0"/>
              <a:pathLst>
                <a:path w="77690" h="247362">
                  <a:moveTo>
                    <a:pt x="37133" y="14128"/>
                  </a:moveTo>
                  <a:lnTo>
                    <a:pt x="37133" y="14128"/>
                  </a:lnTo>
                  <a:lnTo>
                    <a:pt x="37133" y="1919"/>
                  </a:lnTo>
                  <a:lnTo>
                    <a:pt x="36427" y="344"/>
                  </a:lnTo>
                  <a:lnTo>
                    <a:pt x="35251" y="0"/>
                  </a:lnTo>
                  <a:lnTo>
                    <a:pt x="33762" y="476"/>
                  </a:lnTo>
                  <a:lnTo>
                    <a:pt x="28294" y="4517"/>
                  </a:lnTo>
                  <a:lnTo>
                    <a:pt x="22206" y="13554"/>
                  </a:lnTo>
                  <a:lnTo>
                    <a:pt x="18898" y="54597"/>
                  </a:lnTo>
                  <a:lnTo>
                    <a:pt x="18323" y="95184"/>
                  </a:lnTo>
                  <a:lnTo>
                    <a:pt x="16249" y="141538"/>
                  </a:lnTo>
                  <a:lnTo>
                    <a:pt x="12625" y="181817"/>
                  </a:lnTo>
                  <a:lnTo>
                    <a:pt x="6344" y="229140"/>
                  </a:lnTo>
                  <a:lnTo>
                    <a:pt x="2296" y="245444"/>
                  </a:lnTo>
                  <a:lnTo>
                    <a:pt x="1208" y="247361"/>
                  </a:lnTo>
                  <a:lnTo>
                    <a:pt x="483" y="247227"/>
                  </a:lnTo>
                  <a:lnTo>
                    <a:pt x="0" y="245728"/>
                  </a:lnTo>
                  <a:lnTo>
                    <a:pt x="14284" y="203080"/>
                  </a:lnTo>
                  <a:lnTo>
                    <a:pt x="29699" y="167160"/>
                  </a:lnTo>
                  <a:lnTo>
                    <a:pt x="37592" y="159754"/>
                  </a:lnTo>
                  <a:lnTo>
                    <a:pt x="41672" y="157778"/>
                  </a:lnTo>
                  <a:lnTo>
                    <a:pt x="45098" y="157167"/>
                  </a:lnTo>
                  <a:lnTo>
                    <a:pt x="50786" y="158369"/>
                  </a:lnTo>
                  <a:lnTo>
                    <a:pt x="61325" y="169755"/>
                  </a:lnTo>
                  <a:lnTo>
                    <a:pt x="77057" y="201541"/>
                  </a:lnTo>
                  <a:lnTo>
                    <a:pt x="77689" y="212428"/>
                  </a:lnTo>
                  <a:lnTo>
                    <a:pt x="75620" y="222911"/>
                  </a:lnTo>
                  <a:lnTo>
                    <a:pt x="72347" y="229923"/>
                  </a:lnTo>
                  <a:lnTo>
                    <a:pt x="69076" y="232074"/>
                  </a:lnTo>
                  <a:lnTo>
                    <a:pt x="54358" y="235102"/>
                  </a:lnTo>
                  <a:lnTo>
                    <a:pt x="30934" y="236210"/>
                  </a:lnTo>
                  <a:lnTo>
                    <a:pt x="25441" y="234422"/>
                  </a:lnTo>
                  <a:lnTo>
                    <a:pt x="22988" y="232957"/>
                  </a:lnTo>
                  <a:lnTo>
                    <a:pt x="22059" y="231981"/>
                  </a:lnTo>
                  <a:lnTo>
                    <a:pt x="24433" y="2300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319"/>
            <p:cNvSpPr/>
            <p:nvPr>
              <p:custDataLst>
                <p:tags r:id="rId69"/>
              </p:custDataLst>
            </p:nvPr>
          </p:nvSpPr>
          <p:spPr>
            <a:xfrm>
              <a:off x="7524750" y="3321050"/>
              <a:ext cx="12701" cy="50801"/>
            </a:xfrm>
            <a:custGeom>
              <a:avLst/>
              <a:gdLst/>
              <a:ahLst/>
              <a:cxnLst/>
              <a:rect l="0" t="0" r="0" b="0"/>
              <a:pathLst>
                <a:path w="12701" h="50801">
                  <a:moveTo>
                    <a:pt x="12700" y="50800"/>
                  </a:moveTo>
                  <a:lnTo>
                    <a:pt x="12700" y="50800"/>
                  </a:lnTo>
                  <a:lnTo>
                    <a:pt x="10818" y="25052"/>
                  </a:lnTo>
                  <a:lnTo>
                    <a:pt x="5793" y="1000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320"/>
            <p:cNvSpPr/>
            <p:nvPr>
              <p:custDataLst>
                <p:tags r:id="rId70"/>
              </p:custDataLst>
            </p:nvPr>
          </p:nvSpPr>
          <p:spPr>
            <a:xfrm>
              <a:off x="7512050" y="3399941"/>
              <a:ext cx="5594" cy="73510"/>
            </a:xfrm>
            <a:custGeom>
              <a:avLst/>
              <a:gdLst/>
              <a:ahLst/>
              <a:cxnLst/>
              <a:rect l="0" t="0" r="0" b="0"/>
              <a:pathLst>
                <a:path w="5594" h="73510">
                  <a:moveTo>
                    <a:pt x="0" y="3659"/>
                  </a:moveTo>
                  <a:lnTo>
                    <a:pt x="0" y="3659"/>
                  </a:lnTo>
                  <a:lnTo>
                    <a:pt x="0" y="288"/>
                  </a:lnTo>
                  <a:lnTo>
                    <a:pt x="705" y="0"/>
                  </a:lnTo>
                  <a:lnTo>
                    <a:pt x="3370" y="1563"/>
                  </a:lnTo>
                  <a:lnTo>
                    <a:pt x="5026" y="8372"/>
                  </a:lnTo>
                  <a:lnTo>
                    <a:pt x="5593" y="52540"/>
                  </a:lnTo>
                  <a:lnTo>
                    <a:pt x="0" y="735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321"/>
            <p:cNvSpPr/>
            <p:nvPr>
              <p:custDataLst>
                <p:tags r:id="rId71"/>
              </p:custDataLst>
            </p:nvPr>
          </p:nvSpPr>
          <p:spPr>
            <a:xfrm>
              <a:off x="7398632" y="3359150"/>
              <a:ext cx="62619" cy="117853"/>
            </a:xfrm>
            <a:custGeom>
              <a:avLst/>
              <a:gdLst/>
              <a:ahLst/>
              <a:cxnLst/>
              <a:rect l="0" t="0" r="0" b="0"/>
              <a:pathLst>
                <a:path w="62619" h="117853">
                  <a:moveTo>
                    <a:pt x="5468" y="0"/>
                  </a:moveTo>
                  <a:lnTo>
                    <a:pt x="5468" y="0"/>
                  </a:lnTo>
                  <a:lnTo>
                    <a:pt x="2097" y="3371"/>
                  </a:lnTo>
                  <a:lnTo>
                    <a:pt x="442" y="6907"/>
                  </a:lnTo>
                  <a:lnTo>
                    <a:pt x="0" y="8838"/>
                  </a:lnTo>
                  <a:lnTo>
                    <a:pt x="2750" y="18297"/>
                  </a:lnTo>
                  <a:lnTo>
                    <a:pt x="32024" y="63718"/>
                  </a:lnTo>
                  <a:lnTo>
                    <a:pt x="42029" y="84496"/>
                  </a:lnTo>
                  <a:lnTo>
                    <a:pt x="45707" y="98937"/>
                  </a:lnTo>
                  <a:lnTo>
                    <a:pt x="44988" y="110059"/>
                  </a:lnTo>
                  <a:lnTo>
                    <a:pt x="43809" y="113589"/>
                  </a:lnTo>
                  <a:lnTo>
                    <a:pt x="42318" y="115943"/>
                  </a:lnTo>
                  <a:lnTo>
                    <a:pt x="40617" y="117512"/>
                  </a:lnTo>
                  <a:lnTo>
                    <a:pt x="38779" y="117852"/>
                  </a:lnTo>
                  <a:lnTo>
                    <a:pt x="36847" y="117374"/>
                  </a:lnTo>
                  <a:lnTo>
                    <a:pt x="34854" y="116349"/>
                  </a:lnTo>
                  <a:lnTo>
                    <a:pt x="32640" y="107685"/>
                  </a:lnTo>
                  <a:lnTo>
                    <a:pt x="32049" y="101423"/>
                  </a:lnTo>
                  <a:lnTo>
                    <a:pt x="37959" y="75755"/>
                  </a:lnTo>
                  <a:lnTo>
                    <a:pt x="62618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322"/>
            <p:cNvSpPr/>
            <p:nvPr>
              <p:custDataLst>
                <p:tags r:id="rId72"/>
              </p:custDataLst>
            </p:nvPr>
          </p:nvSpPr>
          <p:spPr>
            <a:xfrm>
              <a:off x="7277717" y="3359150"/>
              <a:ext cx="81934" cy="31751"/>
            </a:xfrm>
            <a:custGeom>
              <a:avLst/>
              <a:gdLst/>
              <a:ahLst/>
              <a:cxnLst/>
              <a:rect l="0" t="0" r="0" b="0"/>
              <a:pathLst>
                <a:path w="81934" h="31751">
                  <a:moveTo>
                    <a:pt x="43833" y="31750"/>
                  </a:moveTo>
                  <a:lnTo>
                    <a:pt x="43833" y="31750"/>
                  </a:lnTo>
                  <a:lnTo>
                    <a:pt x="37091" y="31750"/>
                  </a:lnTo>
                  <a:lnTo>
                    <a:pt x="4071" y="19521"/>
                  </a:lnTo>
                  <a:lnTo>
                    <a:pt x="2508" y="17953"/>
                  </a:lnTo>
                  <a:lnTo>
                    <a:pt x="0" y="13738"/>
                  </a:lnTo>
                  <a:lnTo>
                    <a:pt x="22068" y="5929"/>
                  </a:lnTo>
                  <a:lnTo>
                    <a:pt x="819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323"/>
            <p:cNvSpPr/>
            <p:nvPr>
              <p:custDataLst>
                <p:tags r:id="rId73"/>
              </p:custDataLst>
            </p:nvPr>
          </p:nvSpPr>
          <p:spPr>
            <a:xfrm>
              <a:off x="7302855" y="3220856"/>
              <a:ext cx="59277" cy="267366"/>
            </a:xfrm>
            <a:custGeom>
              <a:avLst/>
              <a:gdLst/>
              <a:ahLst/>
              <a:cxnLst/>
              <a:rect l="0" t="0" r="0" b="0"/>
              <a:pathLst>
                <a:path w="59277" h="267366">
                  <a:moveTo>
                    <a:pt x="44095" y="17644"/>
                  </a:moveTo>
                  <a:lnTo>
                    <a:pt x="44095" y="17644"/>
                  </a:lnTo>
                  <a:lnTo>
                    <a:pt x="58400" y="3339"/>
                  </a:lnTo>
                  <a:lnTo>
                    <a:pt x="59276" y="1757"/>
                  </a:lnTo>
                  <a:lnTo>
                    <a:pt x="59155" y="703"/>
                  </a:lnTo>
                  <a:lnTo>
                    <a:pt x="58369" y="0"/>
                  </a:lnTo>
                  <a:lnTo>
                    <a:pt x="53731" y="1100"/>
                  </a:lnTo>
                  <a:lnTo>
                    <a:pt x="50519" y="2382"/>
                  </a:lnTo>
                  <a:lnTo>
                    <a:pt x="39257" y="21040"/>
                  </a:lnTo>
                  <a:lnTo>
                    <a:pt x="27172" y="59655"/>
                  </a:lnTo>
                  <a:lnTo>
                    <a:pt x="15691" y="103554"/>
                  </a:lnTo>
                  <a:lnTo>
                    <a:pt x="9635" y="146562"/>
                  </a:lnTo>
                  <a:lnTo>
                    <a:pt x="2350" y="193001"/>
                  </a:lnTo>
                  <a:lnTo>
                    <a:pt x="0" y="233753"/>
                  </a:lnTo>
                  <a:lnTo>
                    <a:pt x="3566" y="249865"/>
                  </a:lnTo>
                  <a:lnTo>
                    <a:pt x="6492" y="257125"/>
                  </a:lnTo>
                  <a:lnTo>
                    <a:pt x="10560" y="261964"/>
                  </a:lnTo>
                  <a:lnTo>
                    <a:pt x="20724" y="267342"/>
                  </a:lnTo>
                  <a:lnTo>
                    <a:pt x="26397" y="267365"/>
                  </a:lnTo>
                  <a:lnTo>
                    <a:pt x="38346" y="263627"/>
                  </a:lnTo>
                  <a:lnTo>
                    <a:pt x="56795" y="2271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324"/>
            <p:cNvSpPr/>
            <p:nvPr>
              <p:custDataLst>
                <p:tags r:id="rId74"/>
              </p:custDataLst>
            </p:nvPr>
          </p:nvSpPr>
          <p:spPr>
            <a:xfrm>
              <a:off x="7177660" y="3334894"/>
              <a:ext cx="67691" cy="140296"/>
            </a:xfrm>
            <a:custGeom>
              <a:avLst/>
              <a:gdLst/>
              <a:ahLst/>
              <a:cxnLst/>
              <a:rect l="0" t="0" r="0" b="0"/>
              <a:pathLst>
                <a:path w="67691" h="140296">
                  <a:moveTo>
                    <a:pt x="67690" y="11556"/>
                  </a:moveTo>
                  <a:lnTo>
                    <a:pt x="67690" y="11556"/>
                  </a:lnTo>
                  <a:lnTo>
                    <a:pt x="64319" y="8185"/>
                  </a:lnTo>
                  <a:lnTo>
                    <a:pt x="52110" y="2718"/>
                  </a:lnTo>
                  <a:lnTo>
                    <a:pt x="38458" y="0"/>
                  </a:lnTo>
                  <a:lnTo>
                    <a:pt x="13180" y="4151"/>
                  </a:lnTo>
                  <a:lnTo>
                    <a:pt x="5128" y="7795"/>
                  </a:lnTo>
                  <a:lnTo>
                    <a:pt x="2699" y="10460"/>
                  </a:lnTo>
                  <a:lnTo>
                    <a:pt x="0" y="17184"/>
                  </a:lnTo>
                  <a:lnTo>
                    <a:pt x="681" y="24876"/>
                  </a:lnTo>
                  <a:lnTo>
                    <a:pt x="6913" y="39021"/>
                  </a:lnTo>
                  <a:lnTo>
                    <a:pt x="27947" y="80263"/>
                  </a:lnTo>
                  <a:lnTo>
                    <a:pt x="30611" y="86994"/>
                  </a:lnTo>
                  <a:lnTo>
                    <a:pt x="31690" y="101999"/>
                  </a:lnTo>
                  <a:lnTo>
                    <a:pt x="26634" y="127885"/>
                  </a:lnTo>
                  <a:lnTo>
                    <a:pt x="20985" y="135695"/>
                  </a:lnTo>
                  <a:lnTo>
                    <a:pt x="17503" y="138765"/>
                  </a:lnTo>
                  <a:lnTo>
                    <a:pt x="14476" y="140107"/>
                  </a:lnTo>
                  <a:lnTo>
                    <a:pt x="11753" y="140295"/>
                  </a:lnTo>
                  <a:lnTo>
                    <a:pt x="9232" y="139716"/>
                  </a:lnTo>
                  <a:lnTo>
                    <a:pt x="7551" y="136507"/>
                  </a:lnTo>
                  <a:lnTo>
                    <a:pt x="4190" y="1004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325"/>
            <p:cNvSpPr/>
            <p:nvPr>
              <p:custDataLst>
                <p:tags r:id="rId75"/>
              </p:custDataLst>
            </p:nvPr>
          </p:nvSpPr>
          <p:spPr>
            <a:xfrm>
              <a:off x="7092950" y="3314700"/>
              <a:ext cx="12701" cy="139701"/>
            </a:xfrm>
            <a:custGeom>
              <a:avLst/>
              <a:gdLst/>
              <a:ahLst/>
              <a:cxnLst/>
              <a:rect l="0" t="0" r="0" b="0"/>
              <a:pathLst>
                <a:path w="12701" h="139701">
                  <a:moveTo>
                    <a:pt x="0" y="139700"/>
                  </a:moveTo>
                  <a:lnTo>
                    <a:pt x="0" y="139700"/>
                  </a:lnTo>
                  <a:lnTo>
                    <a:pt x="5467" y="100976"/>
                  </a:lnTo>
                  <a:lnTo>
                    <a:pt x="6088" y="64412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326"/>
            <p:cNvSpPr/>
            <p:nvPr>
              <p:custDataLst>
                <p:tags r:id="rId76"/>
              </p:custDataLst>
            </p:nvPr>
          </p:nvSpPr>
          <p:spPr>
            <a:xfrm>
              <a:off x="7067550" y="3395282"/>
              <a:ext cx="19051" cy="78169"/>
            </a:xfrm>
            <a:custGeom>
              <a:avLst/>
              <a:gdLst/>
              <a:ahLst/>
              <a:cxnLst/>
              <a:rect l="0" t="0" r="0" b="0"/>
              <a:pathLst>
                <a:path w="19051" h="78169">
                  <a:moveTo>
                    <a:pt x="0" y="21018"/>
                  </a:moveTo>
                  <a:lnTo>
                    <a:pt x="0" y="21018"/>
                  </a:lnTo>
                  <a:lnTo>
                    <a:pt x="6907" y="4058"/>
                  </a:lnTo>
                  <a:lnTo>
                    <a:pt x="8839" y="1245"/>
                  </a:lnTo>
                  <a:lnTo>
                    <a:pt x="10125" y="75"/>
                  </a:lnTo>
                  <a:lnTo>
                    <a:pt x="10983" y="0"/>
                  </a:lnTo>
                  <a:lnTo>
                    <a:pt x="11556" y="656"/>
                  </a:lnTo>
                  <a:lnTo>
                    <a:pt x="7577" y="43112"/>
                  </a:lnTo>
                  <a:lnTo>
                    <a:pt x="11574" y="63077"/>
                  </a:lnTo>
                  <a:lnTo>
                    <a:pt x="19050" y="781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327"/>
            <p:cNvSpPr/>
            <p:nvPr>
              <p:custDataLst>
                <p:tags r:id="rId77"/>
              </p:custDataLst>
            </p:nvPr>
          </p:nvSpPr>
          <p:spPr>
            <a:xfrm>
              <a:off x="6929805" y="3240305"/>
              <a:ext cx="123800" cy="251504"/>
            </a:xfrm>
            <a:custGeom>
              <a:avLst/>
              <a:gdLst/>
              <a:ahLst/>
              <a:cxnLst/>
              <a:rect l="0" t="0" r="0" b="0"/>
              <a:pathLst>
                <a:path w="123800" h="251504">
                  <a:moveTo>
                    <a:pt x="93295" y="233145"/>
                  </a:moveTo>
                  <a:lnTo>
                    <a:pt x="93295" y="233145"/>
                  </a:lnTo>
                  <a:lnTo>
                    <a:pt x="96665" y="229774"/>
                  </a:lnTo>
                  <a:lnTo>
                    <a:pt x="98321" y="226238"/>
                  </a:lnTo>
                  <a:lnTo>
                    <a:pt x="99383" y="211476"/>
                  </a:lnTo>
                  <a:lnTo>
                    <a:pt x="96196" y="194269"/>
                  </a:lnTo>
                  <a:lnTo>
                    <a:pt x="90822" y="185763"/>
                  </a:lnTo>
                  <a:lnTo>
                    <a:pt x="75874" y="174554"/>
                  </a:lnTo>
                  <a:lnTo>
                    <a:pt x="62033" y="173708"/>
                  </a:lnTo>
                  <a:lnTo>
                    <a:pt x="46240" y="176390"/>
                  </a:lnTo>
                  <a:lnTo>
                    <a:pt x="28709" y="186538"/>
                  </a:lnTo>
                  <a:lnTo>
                    <a:pt x="7944" y="206692"/>
                  </a:lnTo>
                  <a:lnTo>
                    <a:pt x="2444" y="216449"/>
                  </a:lnTo>
                  <a:lnTo>
                    <a:pt x="0" y="227841"/>
                  </a:lnTo>
                  <a:lnTo>
                    <a:pt x="1465" y="233842"/>
                  </a:lnTo>
                  <a:lnTo>
                    <a:pt x="8737" y="246155"/>
                  </a:lnTo>
                  <a:lnTo>
                    <a:pt x="15050" y="249579"/>
                  </a:lnTo>
                  <a:lnTo>
                    <a:pt x="31473" y="251503"/>
                  </a:lnTo>
                  <a:lnTo>
                    <a:pt x="46768" y="246243"/>
                  </a:lnTo>
                  <a:lnTo>
                    <a:pt x="77206" y="222248"/>
                  </a:lnTo>
                  <a:lnTo>
                    <a:pt x="91899" y="201929"/>
                  </a:lnTo>
                  <a:lnTo>
                    <a:pt x="111912" y="155117"/>
                  </a:lnTo>
                  <a:lnTo>
                    <a:pt x="120840" y="108582"/>
                  </a:lnTo>
                  <a:lnTo>
                    <a:pt x="123799" y="62574"/>
                  </a:lnTo>
                  <a:lnTo>
                    <a:pt x="121510" y="15662"/>
                  </a:lnTo>
                  <a:lnTo>
                    <a:pt x="116184" y="4077"/>
                  </a:lnTo>
                  <a:lnTo>
                    <a:pt x="112787" y="0"/>
                  </a:lnTo>
                  <a:lnTo>
                    <a:pt x="108406" y="1515"/>
                  </a:lnTo>
                  <a:lnTo>
                    <a:pt x="97895" y="14487"/>
                  </a:lnTo>
                  <a:lnTo>
                    <a:pt x="84038" y="58014"/>
                  </a:lnTo>
                  <a:lnTo>
                    <a:pt x="77460" y="96980"/>
                  </a:lnTo>
                  <a:lnTo>
                    <a:pt x="76761" y="140265"/>
                  </a:lnTo>
                  <a:lnTo>
                    <a:pt x="86580" y="185792"/>
                  </a:lnTo>
                  <a:lnTo>
                    <a:pt x="105995" y="2140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328"/>
            <p:cNvSpPr/>
            <p:nvPr>
              <p:custDataLst>
                <p:tags r:id="rId78"/>
              </p:custDataLst>
            </p:nvPr>
          </p:nvSpPr>
          <p:spPr>
            <a:xfrm>
              <a:off x="6235700" y="3378200"/>
              <a:ext cx="342901" cy="99200"/>
            </a:xfrm>
            <a:custGeom>
              <a:avLst/>
              <a:gdLst/>
              <a:ahLst/>
              <a:cxnLst/>
              <a:rect l="0" t="0" r="0" b="0"/>
              <a:pathLst>
                <a:path w="342901" h="99200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4364" y="705"/>
                  </a:lnTo>
                  <a:lnTo>
                    <a:pt x="5026" y="1881"/>
                  </a:lnTo>
                  <a:lnTo>
                    <a:pt x="11740" y="27136"/>
                  </a:lnTo>
                  <a:lnTo>
                    <a:pt x="7548" y="69312"/>
                  </a:lnTo>
                  <a:lnTo>
                    <a:pt x="6420" y="99199"/>
                  </a:lnTo>
                  <a:lnTo>
                    <a:pt x="9728" y="73600"/>
                  </a:lnTo>
                  <a:lnTo>
                    <a:pt x="22252" y="41532"/>
                  </a:lnTo>
                  <a:lnTo>
                    <a:pt x="30116" y="29983"/>
                  </a:lnTo>
                  <a:lnTo>
                    <a:pt x="40196" y="22027"/>
                  </a:lnTo>
                  <a:lnTo>
                    <a:pt x="45847" y="18918"/>
                  </a:lnTo>
                  <a:lnTo>
                    <a:pt x="51026" y="18257"/>
                  </a:lnTo>
                  <a:lnTo>
                    <a:pt x="60543" y="21284"/>
                  </a:lnTo>
                  <a:lnTo>
                    <a:pt x="63645" y="24067"/>
                  </a:lnTo>
                  <a:lnTo>
                    <a:pt x="67092" y="30922"/>
                  </a:lnTo>
                  <a:lnTo>
                    <a:pt x="69828" y="68418"/>
                  </a:lnTo>
                  <a:lnTo>
                    <a:pt x="94907" y="21325"/>
                  </a:lnTo>
                  <a:lnTo>
                    <a:pt x="97138" y="18450"/>
                  </a:lnTo>
                  <a:lnTo>
                    <a:pt x="99331" y="17239"/>
                  </a:lnTo>
                  <a:lnTo>
                    <a:pt x="101498" y="17137"/>
                  </a:lnTo>
                  <a:lnTo>
                    <a:pt x="103649" y="17774"/>
                  </a:lnTo>
                  <a:lnTo>
                    <a:pt x="107920" y="22246"/>
                  </a:lnTo>
                  <a:lnTo>
                    <a:pt x="112170" y="30348"/>
                  </a:lnTo>
                  <a:lnTo>
                    <a:pt x="125588" y="64564"/>
                  </a:lnTo>
                  <a:lnTo>
                    <a:pt x="132487" y="73615"/>
                  </a:lnTo>
                  <a:lnTo>
                    <a:pt x="144020" y="78579"/>
                  </a:lnTo>
                  <a:lnTo>
                    <a:pt x="151047" y="79903"/>
                  </a:lnTo>
                  <a:lnTo>
                    <a:pt x="164498" y="77610"/>
                  </a:lnTo>
                  <a:lnTo>
                    <a:pt x="177532" y="71182"/>
                  </a:lnTo>
                  <a:lnTo>
                    <a:pt x="201266" y="49809"/>
                  </a:lnTo>
                  <a:lnTo>
                    <a:pt x="213445" y="31456"/>
                  </a:lnTo>
                  <a:lnTo>
                    <a:pt x="217631" y="20331"/>
                  </a:lnTo>
                  <a:lnTo>
                    <a:pt x="217139" y="13034"/>
                  </a:lnTo>
                  <a:lnTo>
                    <a:pt x="214609" y="10806"/>
                  </a:lnTo>
                  <a:lnTo>
                    <a:pt x="206154" y="8330"/>
                  </a:lnTo>
                  <a:lnTo>
                    <a:pt x="200936" y="10492"/>
                  </a:lnTo>
                  <a:lnTo>
                    <a:pt x="189494" y="20420"/>
                  </a:lnTo>
                  <a:lnTo>
                    <a:pt x="177894" y="45248"/>
                  </a:lnTo>
                  <a:lnTo>
                    <a:pt x="176195" y="61032"/>
                  </a:lnTo>
                  <a:lnTo>
                    <a:pt x="176731" y="68205"/>
                  </a:lnTo>
                  <a:lnTo>
                    <a:pt x="181320" y="74397"/>
                  </a:lnTo>
                  <a:lnTo>
                    <a:pt x="197708" y="85041"/>
                  </a:lnTo>
                  <a:lnTo>
                    <a:pt x="234107" y="95596"/>
                  </a:lnTo>
                  <a:lnTo>
                    <a:pt x="279542" y="96450"/>
                  </a:lnTo>
                  <a:lnTo>
                    <a:pt x="34290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329"/>
            <p:cNvSpPr/>
            <p:nvPr>
              <p:custDataLst>
                <p:tags r:id="rId79"/>
              </p:custDataLst>
            </p:nvPr>
          </p:nvSpPr>
          <p:spPr>
            <a:xfrm>
              <a:off x="6116066" y="3390900"/>
              <a:ext cx="73314" cy="79951"/>
            </a:xfrm>
            <a:custGeom>
              <a:avLst/>
              <a:gdLst/>
              <a:ahLst/>
              <a:cxnLst/>
              <a:rect l="0" t="0" r="0" b="0"/>
              <a:pathLst>
                <a:path w="73314" h="79951">
                  <a:moveTo>
                    <a:pt x="49784" y="6350"/>
                  </a:moveTo>
                  <a:lnTo>
                    <a:pt x="49784" y="6350"/>
                  </a:lnTo>
                  <a:lnTo>
                    <a:pt x="57954" y="6350"/>
                  </a:lnTo>
                  <a:lnTo>
                    <a:pt x="49751" y="6350"/>
                  </a:lnTo>
                  <a:lnTo>
                    <a:pt x="31821" y="13092"/>
                  </a:lnTo>
                  <a:lnTo>
                    <a:pt x="15377" y="24026"/>
                  </a:lnTo>
                  <a:lnTo>
                    <a:pt x="1568" y="39574"/>
                  </a:lnTo>
                  <a:lnTo>
                    <a:pt x="0" y="45433"/>
                  </a:lnTo>
                  <a:lnTo>
                    <a:pt x="2023" y="57587"/>
                  </a:lnTo>
                  <a:lnTo>
                    <a:pt x="9507" y="68163"/>
                  </a:lnTo>
                  <a:lnTo>
                    <a:pt x="14466" y="72958"/>
                  </a:lnTo>
                  <a:lnTo>
                    <a:pt x="29384" y="78287"/>
                  </a:lnTo>
                  <a:lnTo>
                    <a:pt x="45656" y="79950"/>
                  </a:lnTo>
                  <a:lnTo>
                    <a:pt x="57592" y="78337"/>
                  </a:lnTo>
                  <a:lnTo>
                    <a:pt x="62044" y="75508"/>
                  </a:lnTo>
                  <a:lnTo>
                    <a:pt x="68874" y="66720"/>
                  </a:lnTo>
                  <a:lnTo>
                    <a:pt x="73313" y="49873"/>
                  </a:lnTo>
                  <a:lnTo>
                    <a:pt x="69745" y="25217"/>
                  </a:lnTo>
                  <a:lnTo>
                    <a:pt x="6248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330"/>
            <p:cNvSpPr/>
            <p:nvPr>
              <p:custDataLst>
                <p:tags r:id="rId80"/>
              </p:custDataLst>
            </p:nvPr>
          </p:nvSpPr>
          <p:spPr>
            <a:xfrm>
              <a:off x="6034432" y="3347333"/>
              <a:ext cx="86969" cy="151759"/>
            </a:xfrm>
            <a:custGeom>
              <a:avLst/>
              <a:gdLst/>
              <a:ahLst/>
              <a:cxnLst/>
              <a:rect l="0" t="0" r="0" b="0"/>
              <a:pathLst>
                <a:path w="86969" h="151759">
                  <a:moveTo>
                    <a:pt x="86968" y="5467"/>
                  </a:moveTo>
                  <a:lnTo>
                    <a:pt x="86968" y="5467"/>
                  </a:lnTo>
                  <a:lnTo>
                    <a:pt x="76828" y="1103"/>
                  </a:lnTo>
                  <a:lnTo>
                    <a:pt x="69292" y="0"/>
                  </a:lnTo>
                  <a:lnTo>
                    <a:pt x="28129" y="6341"/>
                  </a:lnTo>
                  <a:lnTo>
                    <a:pt x="16368" y="11970"/>
                  </a:lnTo>
                  <a:lnTo>
                    <a:pt x="7848" y="19176"/>
                  </a:lnTo>
                  <a:lnTo>
                    <a:pt x="2413" y="27082"/>
                  </a:lnTo>
                  <a:lnTo>
                    <a:pt x="0" y="35299"/>
                  </a:lnTo>
                  <a:lnTo>
                    <a:pt x="808" y="43655"/>
                  </a:lnTo>
                  <a:lnTo>
                    <a:pt x="7111" y="58175"/>
                  </a:lnTo>
                  <a:lnTo>
                    <a:pt x="36978" y="105038"/>
                  </a:lnTo>
                  <a:lnTo>
                    <a:pt x="40055" y="115808"/>
                  </a:lnTo>
                  <a:lnTo>
                    <a:pt x="37661" y="127179"/>
                  </a:lnTo>
                  <a:lnTo>
                    <a:pt x="31187" y="138583"/>
                  </a:lnTo>
                  <a:lnTo>
                    <a:pt x="17759" y="150821"/>
                  </a:lnTo>
                  <a:lnTo>
                    <a:pt x="15429" y="151758"/>
                  </a:lnTo>
                  <a:lnTo>
                    <a:pt x="13876" y="151678"/>
                  </a:lnTo>
                  <a:lnTo>
                    <a:pt x="17118" y="126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331"/>
            <p:cNvSpPr/>
            <p:nvPr>
              <p:custDataLst>
                <p:tags r:id="rId81"/>
              </p:custDataLst>
            </p:nvPr>
          </p:nvSpPr>
          <p:spPr>
            <a:xfrm>
              <a:off x="5437925" y="3370623"/>
              <a:ext cx="46078" cy="134578"/>
            </a:xfrm>
            <a:custGeom>
              <a:avLst/>
              <a:gdLst/>
              <a:ahLst/>
              <a:cxnLst/>
              <a:rect l="0" t="0" r="0" b="0"/>
              <a:pathLst>
                <a:path w="46078" h="134578">
                  <a:moveTo>
                    <a:pt x="23075" y="45677"/>
                  </a:moveTo>
                  <a:lnTo>
                    <a:pt x="23075" y="45677"/>
                  </a:lnTo>
                  <a:lnTo>
                    <a:pt x="29817" y="35564"/>
                  </a:lnTo>
                  <a:lnTo>
                    <a:pt x="34010" y="15791"/>
                  </a:lnTo>
                  <a:lnTo>
                    <a:pt x="33187" y="10231"/>
                  </a:lnTo>
                  <a:lnTo>
                    <a:pt x="28510" y="2172"/>
                  </a:lnTo>
                  <a:lnTo>
                    <a:pt x="25287" y="446"/>
                  </a:lnTo>
                  <a:lnTo>
                    <a:pt x="21728" y="0"/>
                  </a:lnTo>
                  <a:lnTo>
                    <a:pt x="9975" y="2745"/>
                  </a:lnTo>
                  <a:lnTo>
                    <a:pt x="3142" y="6135"/>
                  </a:lnTo>
                  <a:lnTo>
                    <a:pt x="105" y="9993"/>
                  </a:lnTo>
                  <a:lnTo>
                    <a:pt x="0" y="12716"/>
                  </a:lnTo>
                  <a:lnTo>
                    <a:pt x="1765" y="19503"/>
                  </a:lnTo>
                  <a:lnTo>
                    <a:pt x="31317" y="60806"/>
                  </a:lnTo>
                  <a:lnTo>
                    <a:pt x="42764" y="83007"/>
                  </a:lnTo>
                  <a:lnTo>
                    <a:pt x="46077" y="106049"/>
                  </a:lnTo>
                  <a:lnTo>
                    <a:pt x="44352" y="117429"/>
                  </a:lnTo>
                  <a:lnTo>
                    <a:pt x="39352" y="125309"/>
                  </a:lnTo>
                  <a:lnTo>
                    <a:pt x="33131" y="130458"/>
                  </a:lnTo>
                  <a:lnTo>
                    <a:pt x="23075" y="1345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332"/>
            <p:cNvSpPr/>
            <p:nvPr>
              <p:custDataLst>
                <p:tags r:id="rId82"/>
              </p:custDataLst>
            </p:nvPr>
          </p:nvSpPr>
          <p:spPr>
            <a:xfrm>
              <a:off x="5309544" y="3386725"/>
              <a:ext cx="100657" cy="93346"/>
            </a:xfrm>
            <a:custGeom>
              <a:avLst/>
              <a:gdLst/>
              <a:ahLst/>
              <a:cxnLst/>
              <a:rect l="0" t="0" r="0" b="0"/>
              <a:pathLst>
                <a:path w="100657" h="93346">
                  <a:moveTo>
                    <a:pt x="49856" y="35925"/>
                  </a:moveTo>
                  <a:lnTo>
                    <a:pt x="49856" y="35925"/>
                  </a:lnTo>
                  <a:lnTo>
                    <a:pt x="49856" y="32554"/>
                  </a:lnTo>
                  <a:lnTo>
                    <a:pt x="55323" y="15531"/>
                  </a:lnTo>
                  <a:lnTo>
                    <a:pt x="52051" y="8987"/>
                  </a:lnTo>
                  <a:lnTo>
                    <a:pt x="49203" y="5266"/>
                  </a:lnTo>
                  <a:lnTo>
                    <a:pt x="40393" y="1132"/>
                  </a:lnTo>
                  <a:lnTo>
                    <a:pt x="30834" y="0"/>
                  </a:lnTo>
                  <a:lnTo>
                    <a:pt x="24233" y="1849"/>
                  </a:lnTo>
                  <a:lnTo>
                    <a:pt x="9808" y="16970"/>
                  </a:lnTo>
                  <a:lnTo>
                    <a:pt x="3835" y="29617"/>
                  </a:lnTo>
                  <a:lnTo>
                    <a:pt x="0" y="58354"/>
                  </a:lnTo>
                  <a:lnTo>
                    <a:pt x="3239" y="72705"/>
                  </a:lnTo>
                  <a:lnTo>
                    <a:pt x="9382" y="84727"/>
                  </a:lnTo>
                  <a:lnTo>
                    <a:pt x="16816" y="92422"/>
                  </a:lnTo>
                  <a:lnTo>
                    <a:pt x="21479" y="93345"/>
                  </a:lnTo>
                  <a:lnTo>
                    <a:pt x="32306" y="90608"/>
                  </a:lnTo>
                  <a:lnTo>
                    <a:pt x="42291" y="82806"/>
                  </a:lnTo>
                  <a:lnTo>
                    <a:pt x="50727" y="72283"/>
                  </a:lnTo>
                  <a:lnTo>
                    <a:pt x="60010" y="52043"/>
                  </a:lnTo>
                  <a:lnTo>
                    <a:pt x="62053" y="40833"/>
                  </a:lnTo>
                  <a:lnTo>
                    <a:pt x="62220" y="40608"/>
                  </a:lnTo>
                  <a:lnTo>
                    <a:pt x="63162" y="47034"/>
                  </a:lnTo>
                  <a:lnTo>
                    <a:pt x="67563" y="61847"/>
                  </a:lnTo>
                  <a:lnTo>
                    <a:pt x="68010" y="65906"/>
                  </a:lnTo>
                  <a:lnTo>
                    <a:pt x="69720" y="69318"/>
                  </a:lnTo>
                  <a:lnTo>
                    <a:pt x="75382" y="74990"/>
                  </a:lnTo>
                  <a:lnTo>
                    <a:pt x="100656" y="80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333"/>
            <p:cNvSpPr/>
            <p:nvPr>
              <p:custDataLst>
                <p:tags r:id="rId83"/>
              </p:custDataLst>
            </p:nvPr>
          </p:nvSpPr>
          <p:spPr>
            <a:xfrm>
              <a:off x="5169598" y="3238940"/>
              <a:ext cx="94553" cy="266597"/>
            </a:xfrm>
            <a:custGeom>
              <a:avLst/>
              <a:gdLst/>
              <a:ahLst/>
              <a:cxnLst/>
              <a:rect l="0" t="0" r="0" b="0"/>
              <a:pathLst>
                <a:path w="94553" h="266597">
                  <a:moveTo>
                    <a:pt x="12002" y="24960"/>
                  </a:moveTo>
                  <a:lnTo>
                    <a:pt x="12002" y="24960"/>
                  </a:lnTo>
                  <a:lnTo>
                    <a:pt x="12002" y="21589"/>
                  </a:lnTo>
                  <a:lnTo>
                    <a:pt x="5730" y="0"/>
                  </a:lnTo>
                  <a:lnTo>
                    <a:pt x="5659" y="41693"/>
                  </a:lnTo>
                  <a:lnTo>
                    <a:pt x="5654" y="76955"/>
                  </a:lnTo>
                  <a:lnTo>
                    <a:pt x="5653" y="117585"/>
                  </a:lnTo>
                  <a:lnTo>
                    <a:pt x="1994" y="157399"/>
                  </a:lnTo>
                  <a:lnTo>
                    <a:pt x="2839" y="201953"/>
                  </a:lnTo>
                  <a:lnTo>
                    <a:pt x="0" y="244933"/>
                  </a:lnTo>
                  <a:lnTo>
                    <a:pt x="1494" y="258663"/>
                  </a:lnTo>
                  <a:lnTo>
                    <a:pt x="3804" y="265705"/>
                  </a:lnTo>
                  <a:lnTo>
                    <a:pt x="4419" y="266596"/>
                  </a:lnTo>
                  <a:lnTo>
                    <a:pt x="4830" y="266484"/>
                  </a:lnTo>
                  <a:lnTo>
                    <a:pt x="8951" y="225459"/>
                  </a:lnTo>
                  <a:lnTo>
                    <a:pt x="16468" y="184039"/>
                  </a:lnTo>
                  <a:lnTo>
                    <a:pt x="26629" y="153279"/>
                  </a:lnTo>
                  <a:lnTo>
                    <a:pt x="38645" y="133562"/>
                  </a:lnTo>
                  <a:lnTo>
                    <a:pt x="45245" y="129672"/>
                  </a:lnTo>
                  <a:lnTo>
                    <a:pt x="48980" y="128635"/>
                  </a:lnTo>
                  <a:lnTo>
                    <a:pt x="52882" y="129354"/>
                  </a:lnTo>
                  <a:lnTo>
                    <a:pt x="60980" y="133917"/>
                  </a:lnTo>
                  <a:lnTo>
                    <a:pt x="67401" y="146293"/>
                  </a:lnTo>
                  <a:lnTo>
                    <a:pt x="79505" y="185080"/>
                  </a:lnTo>
                  <a:lnTo>
                    <a:pt x="86917" y="231763"/>
                  </a:lnTo>
                  <a:lnTo>
                    <a:pt x="88654" y="253592"/>
                  </a:lnTo>
                  <a:lnTo>
                    <a:pt x="94552" y="2662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334"/>
            <p:cNvSpPr/>
            <p:nvPr>
              <p:custDataLst>
                <p:tags r:id="rId84"/>
              </p:custDataLst>
            </p:nvPr>
          </p:nvSpPr>
          <p:spPr>
            <a:xfrm>
              <a:off x="5175250" y="3327400"/>
              <a:ext cx="12701" cy="44451"/>
            </a:xfrm>
            <a:custGeom>
              <a:avLst/>
              <a:gdLst/>
              <a:ahLst/>
              <a:cxnLst/>
              <a:rect l="0" t="0" r="0" b="0"/>
              <a:pathLst>
                <a:path w="12701" h="44451">
                  <a:moveTo>
                    <a:pt x="12700" y="44450"/>
                  </a:moveTo>
                  <a:lnTo>
                    <a:pt x="12700" y="44450"/>
                  </a:lnTo>
                  <a:lnTo>
                    <a:pt x="11994" y="2994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335"/>
            <p:cNvSpPr/>
            <p:nvPr>
              <p:custDataLst>
                <p:tags r:id="rId85"/>
              </p:custDataLst>
            </p:nvPr>
          </p:nvSpPr>
          <p:spPr>
            <a:xfrm>
              <a:off x="5187950" y="3398133"/>
              <a:ext cx="3372" cy="68968"/>
            </a:xfrm>
            <a:custGeom>
              <a:avLst/>
              <a:gdLst/>
              <a:ahLst/>
              <a:cxnLst/>
              <a:rect l="0" t="0" r="0" b="0"/>
              <a:pathLst>
                <a:path w="3372" h="68968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0" y="2749"/>
                  </a:lnTo>
                  <a:lnTo>
                    <a:pt x="3371" y="11403"/>
                  </a:lnTo>
                  <a:lnTo>
                    <a:pt x="0" y="68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336"/>
            <p:cNvSpPr/>
            <p:nvPr>
              <p:custDataLst>
                <p:tags r:id="rId86"/>
              </p:custDataLst>
            </p:nvPr>
          </p:nvSpPr>
          <p:spPr>
            <a:xfrm>
              <a:off x="4550352" y="3243193"/>
              <a:ext cx="281999" cy="243222"/>
            </a:xfrm>
            <a:custGeom>
              <a:avLst/>
              <a:gdLst/>
              <a:ahLst/>
              <a:cxnLst/>
              <a:rect l="0" t="0" r="0" b="0"/>
              <a:pathLst>
                <a:path w="281999" h="243222">
                  <a:moveTo>
                    <a:pt x="78798" y="77857"/>
                  </a:moveTo>
                  <a:lnTo>
                    <a:pt x="78798" y="77857"/>
                  </a:lnTo>
                  <a:lnTo>
                    <a:pt x="78798" y="63552"/>
                  </a:lnTo>
                  <a:lnTo>
                    <a:pt x="75427" y="53471"/>
                  </a:lnTo>
                  <a:lnTo>
                    <a:pt x="73729" y="51016"/>
                  </a:lnTo>
                  <a:lnTo>
                    <a:pt x="69959" y="48289"/>
                  </a:lnTo>
                  <a:lnTo>
                    <a:pt x="64051" y="48958"/>
                  </a:lnTo>
                  <a:lnTo>
                    <a:pt x="55311" y="53019"/>
                  </a:lnTo>
                  <a:lnTo>
                    <a:pt x="36639" y="67205"/>
                  </a:lnTo>
                  <a:lnTo>
                    <a:pt x="21055" y="94724"/>
                  </a:lnTo>
                  <a:lnTo>
                    <a:pt x="5472" y="135295"/>
                  </a:lnTo>
                  <a:lnTo>
                    <a:pt x="0" y="164569"/>
                  </a:lnTo>
                  <a:lnTo>
                    <a:pt x="3632" y="199034"/>
                  </a:lnTo>
                  <a:lnTo>
                    <a:pt x="12229" y="221084"/>
                  </a:lnTo>
                  <a:lnTo>
                    <a:pt x="24988" y="235117"/>
                  </a:lnTo>
                  <a:lnTo>
                    <a:pt x="32341" y="239847"/>
                  </a:lnTo>
                  <a:lnTo>
                    <a:pt x="46156" y="243221"/>
                  </a:lnTo>
                  <a:lnTo>
                    <a:pt x="52803" y="243133"/>
                  </a:lnTo>
                  <a:lnTo>
                    <a:pt x="67715" y="235509"/>
                  </a:lnTo>
                  <a:lnTo>
                    <a:pt x="93542" y="214361"/>
                  </a:lnTo>
                  <a:lnTo>
                    <a:pt x="112232" y="176317"/>
                  </a:lnTo>
                  <a:lnTo>
                    <a:pt x="127631" y="133681"/>
                  </a:lnTo>
                  <a:lnTo>
                    <a:pt x="137676" y="94136"/>
                  </a:lnTo>
                  <a:lnTo>
                    <a:pt x="136315" y="48382"/>
                  </a:lnTo>
                  <a:lnTo>
                    <a:pt x="133054" y="33948"/>
                  </a:lnTo>
                  <a:lnTo>
                    <a:pt x="117138" y="11146"/>
                  </a:lnTo>
                  <a:lnTo>
                    <a:pt x="100541" y="2347"/>
                  </a:lnTo>
                  <a:lnTo>
                    <a:pt x="91177" y="0"/>
                  </a:lnTo>
                  <a:lnTo>
                    <a:pt x="73246" y="1156"/>
                  </a:lnTo>
                  <a:lnTo>
                    <a:pt x="55869" y="7784"/>
                  </a:lnTo>
                  <a:lnTo>
                    <a:pt x="19970" y="36217"/>
                  </a:lnTo>
                  <a:lnTo>
                    <a:pt x="8843" y="56661"/>
                  </a:lnTo>
                  <a:lnTo>
                    <a:pt x="4448" y="87334"/>
                  </a:lnTo>
                  <a:lnTo>
                    <a:pt x="5948" y="95464"/>
                  </a:lnTo>
                  <a:lnTo>
                    <a:pt x="9065" y="101589"/>
                  </a:lnTo>
                  <a:lnTo>
                    <a:pt x="13259" y="106378"/>
                  </a:lnTo>
                  <a:lnTo>
                    <a:pt x="46130" y="116490"/>
                  </a:lnTo>
                  <a:lnTo>
                    <a:pt x="88247" y="117212"/>
                  </a:lnTo>
                  <a:lnTo>
                    <a:pt x="128634" y="112958"/>
                  </a:lnTo>
                  <a:lnTo>
                    <a:pt x="162096" y="107333"/>
                  </a:lnTo>
                  <a:lnTo>
                    <a:pt x="196958" y="100130"/>
                  </a:lnTo>
                  <a:lnTo>
                    <a:pt x="236418" y="88141"/>
                  </a:lnTo>
                  <a:lnTo>
                    <a:pt x="281998" y="715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337"/>
            <p:cNvSpPr/>
            <p:nvPr>
              <p:custDataLst>
                <p:tags r:id="rId87"/>
              </p:custDataLst>
            </p:nvPr>
          </p:nvSpPr>
          <p:spPr>
            <a:xfrm>
              <a:off x="3778250" y="3454400"/>
              <a:ext cx="12701" cy="19155"/>
            </a:xfrm>
            <a:custGeom>
              <a:avLst/>
              <a:gdLst/>
              <a:ahLst/>
              <a:cxnLst/>
              <a:rect l="0" t="0" r="0" b="0"/>
              <a:pathLst>
                <a:path w="12701" h="19155">
                  <a:moveTo>
                    <a:pt x="0" y="0"/>
                  </a:moveTo>
                  <a:lnTo>
                    <a:pt x="0" y="0"/>
                  </a:lnTo>
                  <a:lnTo>
                    <a:pt x="0" y="19154"/>
                  </a:lnTo>
                  <a:lnTo>
                    <a:pt x="0" y="19119"/>
                  </a:lnTo>
                  <a:lnTo>
                    <a:pt x="1270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338"/>
            <p:cNvSpPr/>
            <p:nvPr>
              <p:custDataLst>
                <p:tags r:id="rId88"/>
              </p:custDataLst>
            </p:nvPr>
          </p:nvSpPr>
          <p:spPr>
            <a:xfrm>
              <a:off x="3714750" y="3292540"/>
              <a:ext cx="12701" cy="34861"/>
            </a:xfrm>
            <a:custGeom>
              <a:avLst/>
              <a:gdLst/>
              <a:ahLst/>
              <a:cxnLst/>
              <a:rect l="0" t="0" r="0" b="0"/>
              <a:pathLst>
                <a:path w="12701" h="34861">
                  <a:moveTo>
                    <a:pt x="0" y="9460"/>
                  </a:moveTo>
                  <a:lnTo>
                    <a:pt x="0" y="9460"/>
                  </a:lnTo>
                  <a:lnTo>
                    <a:pt x="3371" y="6089"/>
                  </a:lnTo>
                  <a:lnTo>
                    <a:pt x="6907" y="4434"/>
                  </a:lnTo>
                  <a:lnTo>
                    <a:pt x="8838" y="3993"/>
                  </a:lnTo>
                  <a:lnTo>
                    <a:pt x="10125" y="2993"/>
                  </a:lnTo>
                  <a:lnTo>
                    <a:pt x="11555" y="0"/>
                  </a:lnTo>
                  <a:lnTo>
                    <a:pt x="11937" y="331"/>
                  </a:lnTo>
                  <a:lnTo>
                    <a:pt x="12700" y="34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339"/>
            <p:cNvSpPr/>
            <p:nvPr>
              <p:custDataLst>
                <p:tags r:id="rId89"/>
              </p:custDataLst>
            </p:nvPr>
          </p:nvSpPr>
          <p:spPr>
            <a:xfrm>
              <a:off x="3498850" y="3327669"/>
              <a:ext cx="107951" cy="114032"/>
            </a:xfrm>
            <a:custGeom>
              <a:avLst/>
              <a:gdLst/>
              <a:ahLst/>
              <a:cxnLst/>
              <a:rect l="0" t="0" r="0" b="0"/>
              <a:pathLst>
                <a:path w="107951" h="114032">
                  <a:moveTo>
                    <a:pt x="0" y="44181"/>
                  </a:moveTo>
                  <a:lnTo>
                    <a:pt x="0" y="44181"/>
                  </a:lnTo>
                  <a:lnTo>
                    <a:pt x="705" y="34042"/>
                  </a:lnTo>
                  <a:lnTo>
                    <a:pt x="5467" y="21069"/>
                  </a:lnTo>
                  <a:lnTo>
                    <a:pt x="2717" y="26201"/>
                  </a:lnTo>
                  <a:lnTo>
                    <a:pt x="106" y="73015"/>
                  </a:lnTo>
                  <a:lnTo>
                    <a:pt x="753" y="83102"/>
                  </a:lnTo>
                  <a:lnTo>
                    <a:pt x="3392" y="92288"/>
                  </a:lnTo>
                  <a:lnTo>
                    <a:pt x="5083" y="95302"/>
                  </a:lnTo>
                  <a:lnTo>
                    <a:pt x="8844" y="98652"/>
                  </a:lnTo>
                  <a:lnTo>
                    <a:pt x="10130" y="98134"/>
                  </a:lnTo>
                  <a:lnTo>
                    <a:pt x="10986" y="96377"/>
                  </a:lnTo>
                  <a:lnTo>
                    <a:pt x="24483" y="56655"/>
                  </a:lnTo>
                  <a:lnTo>
                    <a:pt x="31343" y="39847"/>
                  </a:lnTo>
                  <a:lnTo>
                    <a:pt x="59935" y="4343"/>
                  </a:lnTo>
                  <a:lnTo>
                    <a:pt x="64651" y="1394"/>
                  </a:lnTo>
                  <a:lnTo>
                    <a:pt x="69207" y="134"/>
                  </a:lnTo>
                  <a:lnTo>
                    <a:pt x="73654" y="0"/>
                  </a:lnTo>
                  <a:lnTo>
                    <a:pt x="78031" y="2732"/>
                  </a:lnTo>
                  <a:lnTo>
                    <a:pt x="86656" y="13294"/>
                  </a:lnTo>
                  <a:lnTo>
                    <a:pt x="96075" y="35108"/>
                  </a:lnTo>
                  <a:lnTo>
                    <a:pt x="102754" y="76130"/>
                  </a:lnTo>
                  <a:lnTo>
                    <a:pt x="107950" y="114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340"/>
            <p:cNvSpPr/>
            <p:nvPr>
              <p:custDataLst>
                <p:tags r:id="rId90"/>
              </p:custDataLst>
            </p:nvPr>
          </p:nvSpPr>
          <p:spPr>
            <a:xfrm>
              <a:off x="3379011" y="3323516"/>
              <a:ext cx="81740" cy="101264"/>
            </a:xfrm>
            <a:custGeom>
              <a:avLst/>
              <a:gdLst/>
              <a:ahLst/>
              <a:cxnLst/>
              <a:rect l="0" t="0" r="0" b="0"/>
              <a:pathLst>
                <a:path w="81740" h="101264">
                  <a:moveTo>
                    <a:pt x="69039" y="41984"/>
                  </a:moveTo>
                  <a:lnTo>
                    <a:pt x="69039" y="41984"/>
                  </a:lnTo>
                  <a:lnTo>
                    <a:pt x="63970" y="36209"/>
                  </a:lnTo>
                  <a:lnTo>
                    <a:pt x="47840" y="5858"/>
                  </a:lnTo>
                  <a:lnTo>
                    <a:pt x="45028" y="3083"/>
                  </a:lnTo>
                  <a:lnTo>
                    <a:pt x="38141" y="0"/>
                  </a:lnTo>
                  <a:lnTo>
                    <a:pt x="33624" y="1295"/>
                  </a:lnTo>
                  <a:lnTo>
                    <a:pt x="22960" y="8378"/>
                  </a:lnTo>
                  <a:lnTo>
                    <a:pt x="8427" y="27636"/>
                  </a:lnTo>
                  <a:lnTo>
                    <a:pt x="1926" y="44475"/>
                  </a:lnTo>
                  <a:lnTo>
                    <a:pt x="0" y="68514"/>
                  </a:lnTo>
                  <a:lnTo>
                    <a:pt x="3312" y="84114"/>
                  </a:lnTo>
                  <a:lnTo>
                    <a:pt x="6172" y="91237"/>
                  </a:lnTo>
                  <a:lnTo>
                    <a:pt x="9488" y="95986"/>
                  </a:lnTo>
                  <a:lnTo>
                    <a:pt x="16936" y="101263"/>
                  </a:lnTo>
                  <a:lnTo>
                    <a:pt x="20899" y="100553"/>
                  </a:lnTo>
                  <a:lnTo>
                    <a:pt x="29064" y="94120"/>
                  </a:lnTo>
                  <a:lnTo>
                    <a:pt x="45098" y="72743"/>
                  </a:lnTo>
                  <a:lnTo>
                    <a:pt x="53909" y="51901"/>
                  </a:lnTo>
                  <a:lnTo>
                    <a:pt x="55859" y="43943"/>
                  </a:lnTo>
                  <a:lnTo>
                    <a:pt x="57722" y="63761"/>
                  </a:lnTo>
                  <a:lnTo>
                    <a:pt x="63068" y="71888"/>
                  </a:lnTo>
                  <a:lnTo>
                    <a:pt x="81739" y="864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341"/>
            <p:cNvSpPr/>
            <p:nvPr>
              <p:custDataLst>
                <p:tags r:id="rId91"/>
              </p:custDataLst>
            </p:nvPr>
          </p:nvSpPr>
          <p:spPr>
            <a:xfrm>
              <a:off x="3295650" y="3276600"/>
              <a:ext cx="31751" cy="95251"/>
            </a:xfrm>
            <a:custGeom>
              <a:avLst/>
              <a:gdLst/>
              <a:ahLst/>
              <a:cxnLst/>
              <a:rect l="0" t="0" r="0" b="0"/>
              <a:pathLst>
                <a:path w="31751" h="95251">
                  <a:moveTo>
                    <a:pt x="0" y="95250"/>
                  </a:moveTo>
                  <a:lnTo>
                    <a:pt x="0" y="95250"/>
                  </a:lnTo>
                  <a:lnTo>
                    <a:pt x="0" y="53310"/>
                  </a:lnTo>
                  <a:lnTo>
                    <a:pt x="1411" y="21440"/>
                  </a:lnTo>
                  <a:lnTo>
                    <a:pt x="6742" y="9999"/>
                  </a:lnTo>
                  <a:lnTo>
                    <a:pt x="10139" y="6666"/>
                  </a:lnTo>
                  <a:lnTo>
                    <a:pt x="31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342"/>
            <p:cNvSpPr/>
            <p:nvPr>
              <p:custDataLst>
                <p:tags r:id="rId92"/>
              </p:custDataLst>
            </p:nvPr>
          </p:nvSpPr>
          <p:spPr>
            <a:xfrm>
              <a:off x="3276600" y="3365500"/>
              <a:ext cx="25401" cy="69851"/>
            </a:xfrm>
            <a:custGeom>
              <a:avLst/>
              <a:gdLst/>
              <a:ahLst/>
              <a:cxnLst/>
              <a:rect l="0" t="0" r="0" b="0"/>
              <a:pathLst>
                <a:path w="25401" h="69851">
                  <a:moveTo>
                    <a:pt x="0" y="0"/>
                  </a:moveTo>
                  <a:lnTo>
                    <a:pt x="0" y="0"/>
                  </a:lnTo>
                  <a:lnTo>
                    <a:pt x="6742" y="0"/>
                  </a:lnTo>
                  <a:lnTo>
                    <a:pt x="11933" y="1882"/>
                  </a:lnTo>
                  <a:lnTo>
                    <a:pt x="14305" y="3371"/>
                  </a:lnTo>
                  <a:lnTo>
                    <a:pt x="16941" y="10670"/>
                  </a:lnTo>
                  <a:lnTo>
                    <a:pt x="2540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343"/>
            <p:cNvSpPr/>
            <p:nvPr>
              <p:custDataLst>
                <p:tags r:id="rId93"/>
              </p:custDataLst>
            </p:nvPr>
          </p:nvSpPr>
          <p:spPr>
            <a:xfrm>
              <a:off x="3053736" y="3323630"/>
              <a:ext cx="175767" cy="131982"/>
            </a:xfrm>
            <a:custGeom>
              <a:avLst/>
              <a:gdLst/>
              <a:ahLst/>
              <a:cxnLst/>
              <a:rect l="0" t="0" r="0" b="0"/>
              <a:pathLst>
                <a:path w="175767" h="131982">
                  <a:moveTo>
                    <a:pt x="6964" y="111720"/>
                  </a:moveTo>
                  <a:lnTo>
                    <a:pt x="6964" y="111720"/>
                  </a:lnTo>
                  <a:lnTo>
                    <a:pt x="3593" y="111720"/>
                  </a:lnTo>
                  <a:lnTo>
                    <a:pt x="2600" y="111014"/>
                  </a:lnTo>
                  <a:lnTo>
                    <a:pt x="1938" y="109838"/>
                  </a:lnTo>
                  <a:lnTo>
                    <a:pt x="875" y="102882"/>
                  </a:lnTo>
                  <a:lnTo>
                    <a:pt x="4493" y="96973"/>
                  </a:lnTo>
                  <a:lnTo>
                    <a:pt x="10805" y="90349"/>
                  </a:lnTo>
                  <a:lnTo>
                    <a:pt x="26354" y="76585"/>
                  </a:lnTo>
                  <a:lnTo>
                    <a:pt x="46520" y="51433"/>
                  </a:lnTo>
                  <a:lnTo>
                    <a:pt x="52296" y="37418"/>
                  </a:lnTo>
                  <a:lnTo>
                    <a:pt x="53452" y="25545"/>
                  </a:lnTo>
                  <a:lnTo>
                    <a:pt x="52773" y="20403"/>
                  </a:lnTo>
                  <a:lnTo>
                    <a:pt x="50909" y="17681"/>
                  </a:lnTo>
                  <a:lnTo>
                    <a:pt x="48255" y="16572"/>
                  </a:lnTo>
                  <a:lnTo>
                    <a:pt x="45074" y="16538"/>
                  </a:lnTo>
                  <a:lnTo>
                    <a:pt x="35897" y="22145"/>
                  </a:lnTo>
                  <a:lnTo>
                    <a:pt x="16129" y="42991"/>
                  </a:lnTo>
                  <a:lnTo>
                    <a:pt x="2937" y="64623"/>
                  </a:lnTo>
                  <a:lnTo>
                    <a:pt x="0" y="82556"/>
                  </a:lnTo>
                  <a:lnTo>
                    <a:pt x="1752" y="100169"/>
                  </a:lnTo>
                  <a:lnTo>
                    <a:pt x="7235" y="112701"/>
                  </a:lnTo>
                  <a:lnTo>
                    <a:pt x="18138" y="121093"/>
                  </a:lnTo>
                  <a:lnTo>
                    <a:pt x="24997" y="124319"/>
                  </a:lnTo>
                  <a:lnTo>
                    <a:pt x="43907" y="124140"/>
                  </a:lnTo>
                  <a:lnTo>
                    <a:pt x="64305" y="118651"/>
                  </a:lnTo>
                  <a:lnTo>
                    <a:pt x="108145" y="88539"/>
                  </a:lnTo>
                  <a:lnTo>
                    <a:pt x="146953" y="50511"/>
                  </a:lnTo>
                  <a:lnTo>
                    <a:pt x="162429" y="23106"/>
                  </a:lnTo>
                  <a:lnTo>
                    <a:pt x="165900" y="10482"/>
                  </a:lnTo>
                  <a:lnTo>
                    <a:pt x="165838" y="6128"/>
                  </a:lnTo>
                  <a:lnTo>
                    <a:pt x="164386" y="3225"/>
                  </a:lnTo>
                  <a:lnTo>
                    <a:pt x="162006" y="1290"/>
                  </a:lnTo>
                  <a:lnTo>
                    <a:pt x="159009" y="0"/>
                  </a:lnTo>
                  <a:lnTo>
                    <a:pt x="150034" y="448"/>
                  </a:lnTo>
                  <a:lnTo>
                    <a:pt x="144677" y="1555"/>
                  </a:lnTo>
                  <a:lnTo>
                    <a:pt x="141106" y="3705"/>
                  </a:lnTo>
                  <a:lnTo>
                    <a:pt x="138725" y="6549"/>
                  </a:lnTo>
                  <a:lnTo>
                    <a:pt x="136080" y="13471"/>
                  </a:lnTo>
                  <a:lnTo>
                    <a:pt x="134904" y="21252"/>
                  </a:lnTo>
                  <a:lnTo>
                    <a:pt x="139219" y="46473"/>
                  </a:lnTo>
                  <a:lnTo>
                    <a:pt x="142885" y="57086"/>
                  </a:lnTo>
                  <a:lnTo>
                    <a:pt x="174441" y="103586"/>
                  </a:lnTo>
                  <a:lnTo>
                    <a:pt x="175766" y="108414"/>
                  </a:lnTo>
                  <a:lnTo>
                    <a:pt x="175237" y="113044"/>
                  </a:lnTo>
                  <a:lnTo>
                    <a:pt x="170887" y="121951"/>
                  </a:lnTo>
                  <a:lnTo>
                    <a:pt x="160505" y="131528"/>
                  </a:lnTo>
                  <a:lnTo>
                    <a:pt x="156597" y="131981"/>
                  </a:lnTo>
                  <a:lnTo>
                    <a:pt x="148491" y="128721"/>
                  </a:lnTo>
                  <a:lnTo>
                    <a:pt x="142067" y="120687"/>
                  </a:lnTo>
                  <a:lnTo>
                    <a:pt x="133964" y="99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344"/>
            <p:cNvSpPr/>
            <p:nvPr>
              <p:custDataLst>
                <p:tags r:id="rId94"/>
              </p:custDataLst>
            </p:nvPr>
          </p:nvSpPr>
          <p:spPr>
            <a:xfrm>
              <a:off x="2769203" y="3374130"/>
              <a:ext cx="237171" cy="301618"/>
            </a:xfrm>
            <a:custGeom>
              <a:avLst/>
              <a:gdLst/>
              <a:ahLst/>
              <a:cxnLst/>
              <a:rect l="0" t="0" r="0" b="0"/>
              <a:pathLst>
                <a:path w="237171" h="301618">
                  <a:moveTo>
                    <a:pt x="56547" y="29470"/>
                  </a:moveTo>
                  <a:lnTo>
                    <a:pt x="56547" y="29470"/>
                  </a:lnTo>
                  <a:lnTo>
                    <a:pt x="59918" y="26099"/>
                  </a:lnTo>
                  <a:lnTo>
                    <a:pt x="61573" y="22563"/>
                  </a:lnTo>
                  <a:lnTo>
                    <a:pt x="62014" y="20632"/>
                  </a:lnTo>
                  <a:lnTo>
                    <a:pt x="59264" y="11172"/>
                  </a:lnTo>
                  <a:lnTo>
                    <a:pt x="57653" y="8805"/>
                  </a:lnTo>
                  <a:lnTo>
                    <a:pt x="53981" y="6174"/>
                  </a:lnTo>
                  <a:lnTo>
                    <a:pt x="44576" y="4694"/>
                  </a:lnTo>
                  <a:lnTo>
                    <a:pt x="38762" y="6228"/>
                  </a:lnTo>
                  <a:lnTo>
                    <a:pt x="32415" y="10674"/>
                  </a:lnTo>
                  <a:lnTo>
                    <a:pt x="19058" y="23665"/>
                  </a:lnTo>
                  <a:lnTo>
                    <a:pt x="6272" y="47564"/>
                  </a:lnTo>
                  <a:lnTo>
                    <a:pt x="302" y="88314"/>
                  </a:lnTo>
                  <a:lnTo>
                    <a:pt x="0" y="94100"/>
                  </a:lnTo>
                  <a:lnTo>
                    <a:pt x="3428" y="104291"/>
                  </a:lnTo>
                  <a:lnTo>
                    <a:pt x="6318" y="108984"/>
                  </a:lnTo>
                  <a:lnTo>
                    <a:pt x="9655" y="111407"/>
                  </a:lnTo>
                  <a:lnTo>
                    <a:pt x="13291" y="112317"/>
                  </a:lnTo>
                  <a:lnTo>
                    <a:pt x="17127" y="112218"/>
                  </a:lnTo>
                  <a:lnTo>
                    <a:pt x="27032" y="104582"/>
                  </a:lnTo>
                  <a:lnTo>
                    <a:pt x="37785" y="91075"/>
                  </a:lnTo>
                  <a:lnTo>
                    <a:pt x="50361" y="65048"/>
                  </a:lnTo>
                  <a:lnTo>
                    <a:pt x="61773" y="20682"/>
                  </a:lnTo>
                  <a:lnTo>
                    <a:pt x="61442" y="20789"/>
                  </a:lnTo>
                  <a:lnTo>
                    <a:pt x="59193" y="24671"/>
                  </a:lnTo>
                  <a:lnTo>
                    <a:pt x="57331" y="38161"/>
                  </a:lnTo>
                  <a:lnTo>
                    <a:pt x="60150" y="55564"/>
                  </a:lnTo>
                  <a:lnTo>
                    <a:pt x="68825" y="74125"/>
                  </a:lnTo>
                  <a:lnTo>
                    <a:pt x="72494" y="78290"/>
                  </a:lnTo>
                  <a:lnTo>
                    <a:pt x="80333" y="82918"/>
                  </a:lnTo>
                  <a:lnTo>
                    <a:pt x="88520" y="83093"/>
                  </a:lnTo>
                  <a:lnTo>
                    <a:pt x="92679" y="82152"/>
                  </a:lnTo>
                  <a:lnTo>
                    <a:pt x="101063" y="71699"/>
                  </a:lnTo>
                  <a:lnTo>
                    <a:pt x="124522" y="27951"/>
                  </a:lnTo>
                  <a:lnTo>
                    <a:pt x="132265" y="0"/>
                  </a:lnTo>
                  <a:lnTo>
                    <a:pt x="128288" y="14085"/>
                  </a:lnTo>
                  <a:lnTo>
                    <a:pt x="127663" y="34711"/>
                  </a:lnTo>
                  <a:lnTo>
                    <a:pt x="130017" y="48027"/>
                  </a:lnTo>
                  <a:lnTo>
                    <a:pt x="138680" y="64053"/>
                  </a:lnTo>
                  <a:lnTo>
                    <a:pt x="146203" y="69535"/>
                  </a:lnTo>
                  <a:lnTo>
                    <a:pt x="150184" y="70997"/>
                  </a:lnTo>
                  <a:lnTo>
                    <a:pt x="154955" y="69854"/>
                  </a:lnTo>
                  <a:lnTo>
                    <a:pt x="165901" y="62940"/>
                  </a:lnTo>
                  <a:lnTo>
                    <a:pt x="193129" y="17101"/>
                  </a:lnTo>
                  <a:lnTo>
                    <a:pt x="198772" y="8950"/>
                  </a:lnTo>
                  <a:lnTo>
                    <a:pt x="198636" y="8734"/>
                  </a:lnTo>
                  <a:lnTo>
                    <a:pt x="197840" y="9296"/>
                  </a:lnTo>
                  <a:lnTo>
                    <a:pt x="196719" y="16829"/>
                  </a:lnTo>
                  <a:lnTo>
                    <a:pt x="203217" y="56829"/>
                  </a:lnTo>
                  <a:lnTo>
                    <a:pt x="211186" y="100961"/>
                  </a:lnTo>
                  <a:lnTo>
                    <a:pt x="221663" y="144813"/>
                  </a:lnTo>
                  <a:lnTo>
                    <a:pt x="232233" y="189951"/>
                  </a:lnTo>
                  <a:lnTo>
                    <a:pt x="237170" y="223070"/>
                  </a:lnTo>
                  <a:lnTo>
                    <a:pt x="233232" y="268743"/>
                  </a:lnTo>
                  <a:lnTo>
                    <a:pt x="231487" y="275769"/>
                  </a:lnTo>
                  <a:lnTo>
                    <a:pt x="222023" y="289220"/>
                  </a:lnTo>
                  <a:lnTo>
                    <a:pt x="209819" y="299431"/>
                  </a:lnTo>
                  <a:lnTo>
                    <a:pt x="204590" y="301166"/>
                  </a:lnTo>
                  <a:lnTo>
                    <a:pt x="199692" y="301617"/>
                  </a:lnTo>
                  <a:lnTo>
                    <a:pt x="195721" y="300507"/>
                  </a:lnTo>
                  <a:lnTo>
                    <a:pt x="189428" y="295510"/>
                  </a:lnTo>
                  <a:lnTo>
                    <a:pt x="185290" y="271280"/>
                  </a:lnTo>
                  <a:lnTo>
                    <a:pt x="189897" y="213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345"/>
            <p:cNvSpPr/>
            <p:nvPr>
              <p:custDataLst>
                <p:tags r:id="rId95"/>
              </p:custDataLst>
            </p:nvPr>
          </p:nvSpPr>
          <p:spPr>
            <a:xfrm>
              <a:off x="2547285" y="3200136"/>
              <a:ext cx="162182" cy="342152"/>
            </a:xfrm>
            <a:custGeom>
              <a:avLst/>
              <a:gdLst/>
              <a:ahLst/>
              <a:cxnLst/>
              <a:rect l="0" t="0" r="0" b="0"/>
              <a:pathLst>
                <a:path w="162182" h="342152">
                  <a:moveTo>
                    <a:pt x="11765" y="108214"/>
                  </a:moveTo>
                  <a:lnTo>
                    <a:pt x="11765" y="108214"/>
                  </a:lnTo>
                  <a:lnTo>
                    <a:pt x="8394" y="108214"/>
                  </a:lnTo>
                  <a:lnTo>
                    <a:pt x="7401" y="108919"/>
                  </a:lnTo>
                  <a:lnTo>
                    <a:pt x="6739" y="110096"/>
                  </a:lnTo>
                  <a:lnTo>
                    <a:pt x="6298" y="111585"/>
                  </a:lnTo>
                  <a:lnTo>
                    <a:pt x="13289" y="153662"/>
                  </a:lnTo>
                  <a:lnTo>
                    <a:pt x="18567" y="190354"/>
                  </a:lnTo>
                  <a:lnTo>
                    <a:pt x="22717" y="231329"/>
                  </a:lnTo>
                  <a:lnTo>
                    <a:pt x="23947" y="267695"/>
                  </a:lnTo>
                  <a:lnTo>
                    <a:pt x="23691" y="308165"/>
                  </a:lnTo>
                  <a:lnTo>
                    <a:pt x="22538" y="309954"/>
                  </a:lnTo>
                  <a:lnTo>
                    <a:pt x="21064" y="310440"/>
                  </a:lnTo>
                  <a:lnTo>
                    <a:pt x="9714" y="262933"/>
                  </a:lnTo>
                  <a:lnTo>
                    <a:pt x="2220" y="217557"/>
                  </a:lnTo>
                  <a:lnTo>
                    <a:pt x="0" y="173303"/>
                  </a:lnTo>
                  <a:lnTo>
                    <a:pt x="1223" y="134790"/>
                  </a:lnTo>
                  <a:lnTo>
                    <a:pt x="7936" y="91394"/>
                  </a:lnTo>
                  <a:lnTo>
                    <a:pt x="18862" y="51725"/>
                  </a:lnTo>
                  <a:lnTo>
                    <a:pt x="31036" y="20686"/>
                  </a:lnTo>
                  <a:lnTo>
                    <a:pt x="35196" y="13878"/>
                  </a:lnTo>
                  <a:lnTo>
                    <a:pt x="47343" y="4434"/>
                  </a:lnTo>
                  <a:lnTo>
                    <a:pt x="54534" y="927"/>
                  </a:lnTo>
                  <a:lnTo>
                    <a:pt x="61444" y="0"/>
                  </a:lnTo>
                  <a:lnTo>
                    <a:pt x="74767" y="2734"/>
                  </a:lnTo>
                  <a:lnTo>
                    <a:pt x="79872" y="6144"/>
                  </a:lnTo>
                  <a:lnTo>
                    <a:pt x="87425" y="15577"/>
                  </a:lnTo>
                  <a:lnTo>
                    <a:pt x="92274" y="39530"/>
                  </a:lnTo>
                  <a:lnTo>
                    <a:pt x="87139" y="82688"/>
                  </a:lnTo>
                  <a:lnTo>
                    <a:pt x="81938" y="121025"/>
                  </a:lnTo>
                  <a:lnTo>
                    <a:pt x="83640" y="126373"/>
                  </a:lnTo>
                  <a:lnTo>
                    <a:pt x="85082" y="128786"/>
                  </a:lnTo>
                  <a:lnTo>
                    <a:pt x="126582" y="157253"/>
                  </a:lnTo>
                  <a:lnTo>
                    <a:pt x="145268" y="173074"/>
                  </a:lnTo>
                  <a:lnTo>
                    <a:pt x="154120" y="188782"/>
                  </a:lnTo>
                  <a:lnTo>
                    <a:pt x="161189" y="215576"/>
                  </a:lnTo>
                  <a:lnTo>
                    <a:pt x="162181" y="224239"/>
                  </a:lnTo>
                  <a:lnTo>
                    <a:pt x="153464" y="256656"/>
                  </a:lnTo>
                  <a:lnTo>
                    <a:pt x="132261" y="293281"/>
                  </a:lnTo>
                  <a:lnTo>
                    <a:pt x="86965" y="331013"/>
                  </a:lnTo>
                  <a:lnTo>
                    <a:pt x="78831" y="337180"/>
                  </a:lnTo>
                  <a:lnTo>
                    <a:pt x="60387" y="342151"/>
                  </a:lnTo>
                  <a:lnTo>
                    <a:pt x="43253" y="341302"/>
                  </a:lnTo>
                  <a:lnTo>
                    <a:pt x="24465" y="3304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346"/>
            <p:cNvSpPr/>
            <p:nvPr>
              <p:custDataLst>
                <p:tags r:id="rId96"/>
              </p:custDataLst>
            </p:nvPr>
          </p:nvSpPr>
          <p:spPr>
            <a:xfrm>
              <a:off x="2095500" y="2679700"/>
              <a:ext cx="5937251" cy="385365"/>
            </a:xfrm>
            <a:custGeom>
              <a:avLst/>
              <a:gdLst/>
              <a:ahLst/>
              <a:cxnLst/>
              <a:rect l="0" t="0" r="0" b="0"/>
              <a:pathLst>
                <a:path w="5937251" h="385365">
                  <a:moveTo>
                    <a:pt x="0" y="381000"/>
                  </a:moveTo>
                  <a:lnTo>
                    <a:pt x="0" y="381000"/>
                  </a:lnTo>
                  <a:lnTo>
                    <a:pt x="16620" y="385364"/>
                  </a:lnTo>
                  <a:lnTo>
                    <a:pt x="58055" y="385076"/>
                  </a:lnTo>
                  <a:lnTo>
                    <a:pt x="99987" y="380326"/>
                  </a:lnTo>
                  <a:lnTo>
                    <a:pt x="141104" y="374450"/>
                  </a:lnTo>
                  <a:lnTo>
                    <a:pt x="188329" y="368241"/>
                  </a:lnTo>
                  <a:lnTo>
                    <a:pt x="226224" y="363335"/>
                  </a:lnTo>
                  <a:lnTo>
                    <a:pt x="271288" y="356451"/>
                  </a:lnTo>
                  <a:lnTo>
                    <a:pt x="295159" y="352640"/>
                  </a:lnTo>
                  <a:lnTo>
                    <a:pt x="319539" y="348687"/>
                  </a:lnTo>
                  <a:lnTo>
                    <a:pt x="344259" y="344642"/>
                  </a:lnTo>
                  <a:lnTo>
                    <a:pt x="369912" y="339828"/>
                  </a:lnTo>
                  <a:lnTo>
                    <a:pt x="396186" y="334501"/>
                  </a:lnTo>
                  <a:lnTo>
                    <a:pt x="422874" y="328834"/>
                  </a:lnTo>
                  <a:lnTo>
                    <a:pt x="451249" y="323645"/>
                  </a:lnTo>
                  <a:lnTo>
                    <a:pt x="480749" y="318775"/>
                  </a:lnTo>
                  <a:lnTo>
                    <a:pt x="511000" y="314116"/>
                  </a:lnTo>
                  <a:lnTo>
                    <a:pt x="542455" y="308894"/>
                  </a:lnTo>
                  <a:lnTo>
                    <a:pt x="574715" y="303296"/>
                  </a:lnTo>
                  <a:lnTo>
                    <a:pt x="607510" y="297448"/>
                  </a:lnTo>
                  <a:lnTo>
                    <a:pt x="641368" y="291432"/>
                  </a:lnTo>
                  <a:lnTo>
                    <a:pt x="675934" y="285304"/>
                  </a:lnTo>
                  <a:lnTo>
                    <a:pt x="710972" y="279103"/>
                  </a:lnTo>
                  <a:lnTo>
                    <a:pt x="747737" y="272852"/>
                  </a:lnTo>
                  <a:lnTo>
                    <a:pt x="785653" y="266568"/>
                  </a:lnTo>
                  <a:lnTo>
                    <a:pt x="824335" y="260262"/>
                  </a:lnTo>
                  <a:lnTo>
                    <a:pt x="863529" y="253941"/>
                  </a:lnTo>
                  <a:lnTo>
                    <a:pt x="903063" y="247611"/>
                  </a:lnTo>
                  <a:lnTo>
                    <a:pt x="942826" y="241274"/>
                  </a:lnTo>
                  <a:lnTo>
                    <a:pt x="982739" y="235638"/>
                  </a:lnTo>
                  <a:lnTo>
                    <a:pt x="1022754" y="230470"/>
                  </a:lnTo>
                  <a:lnTo>
                    <a:pt x="1062836" y="225613"/>
                  </a:lnTo>
                  <a:lnTo>
                    <a:pt x="1105079" y="220259"/>
                  </a:lnTo>
                  <a:lnTo>
                    <a:pt x="1148764" y="214572"/>
                  </a:lnTo>
                  <a:lnTo>
                    <a:pt x="1193409" y="208665"/>
                  </a:lnTo>
                  <a:lnTo>
                    <a:pt x="1239401" y="203315"/>
                  </a:lnTo>
                  <a:lnTo>
                    <a:pt x="1286289" y="198338"/>
                  </a:lnTo>
                  <a:lnTo>
                    <a:pt x="1333776" y="193609"/>
                  </a:lnTo>
                  <a:lnTo>
                    <a:pt x="1380956" y="189045"/>
                  </a:lnTo>
                  <a:lnTo>
                    <a:pt x="1427932" y="184591"/>
                  </a:lnTo>
                  <a:lnTo>
                    <a:pt x="1474771" y="180211"/>
                  </a:lnTo>
                  <a:lnTo>
                    <a:pt x="1525048" y="175879"/>
                  </a:lnTo>
                  <a:lnTo>
                    <a:pt x="1577615" y="171581"/>
                  </a:lnTo>
                  <a:lnTo>
                    <a:pt x="1631710" y="167304"/>
                  </a:lnTo>
                  <a:lnTo>
                    <a:pt x="1684001" y="163041"/>
                  </a:lnTo>
                  <a:lnTo>
                    <a:pt x="1735089" y="158788"/>
                  </a:lnTo>
                  <a:lnTo>
                    <a:pt x="1785377" y="154542"/>
                  </a:lnTo>
                  <a:lnTo>
                    <a:pt x="1837951" y="149595"/>
                  </a:lnTo>
                  <a:lnTo>
                    <a:pt x="1892051" y="144180"/>
                  </a:lnTo>
                  <a:lnTo>
                    <a:pt x="1947167" y="138453"/>
                  </a:lnTo>
                  <a:lnTo>
                    <a:pt x="2002256" y="133224"/>
                  </a:lnTo>
                  <a:lnTo>
                    <a:pt x="2057326" y="128327"/>
                  </a:lnTo>
                  <a:lnTo>
                    <a:pt x="2112384" y="123652"/>
                  </a:lnTo>
                  <a:lnTo>
                    <a:pt x="2170256" y="119123"/>
                  </a:lnTo>
                  <a:lnTo>
                    <a:pt x="2230004" y="114693"/>
                  </a:lnTo>
                  <a:lnTo>
                    <a:pt x="2291002" y="110329"/>
                  </a:lnTo>
                  <a:lnTo>
                    <a:pt x="2352835" y="106008"/>
                  </a:lnTo>
                  <a:lnTo>
                    <a:pt x="2415223" y="101716"/>
                  </a:lnTo>
                  <a:lnTo>
                    <a:pt x="2477982" y="97444"/>
                  </a:lnTo>
                  <a:lnTo>
                    <a:pt x="2540282" y="93185"/>
                  </a:lnTo>
                  <a:lnTo>
                    <a:pt x="2602277" y="88934"/>
                  </a:lnTo>
                  <a:lnTo>
                    <a:pt x="2664068" y="84690"/>
                  </a:lnTo>
                  <a:lnTo>
                    <a:pt x="2726429" y="80448"/>
                  </a:lnTo>
                  <a:lnTo>
                    <a:pt x="2789169" y="76210"/>
                  </a:lnTo>
                  <a:lnTo>
                    <a:pt x="2852163" y="71973"/>
                  </a:lnTo>
                  <a:lnTo>
                    <a:pt x="2916031" y="67738"/>
                  </a:lnTo>
                  <a:lnTo>
                    <a:pt x="2980481" y="63503"/>
                  </a:lnTo>
                  <a:lnTo>
                    <a:pt x="3045321" y="59269"/>
                  </a:lnTo>
                  <a:lnTo>
                    <a:pt x="3112536" y="55740"/>
                  </a:lnTo>
                  <a:lnTo>
                    <a:pt x="3181335" y="52682"/>
                  </a:lnTo>
                  <a:lnTo>
                    <a:pt x="3251190" y="49938"/>
                  </a:lnTo>
                  <a:lnTo>
                    <a:pt x="3320338" y="47403"/>
                  </a:lnTo>
                  <a:lnTo>
                    <a:pt x="3389014" y="45008"/>
                  </a:lnTo>
                  <a:lnTo>
                    <a:pt x="3457376" y="42705"/>
                  </a:lnTo>
                  <a:lnTo>
                    <a:pt x="3524823" y="40464"/>
                  </a:lnTo>
                  <a:lnTo>
                    <a:pt x="3591660" y="38265"/>
                  </a:lnTo>
                  <a:lnTo>
                    <a:pt x="3658090" y="36094"/>
                  </a:lnTo>
                  <a:lnTo>
                    <a:pt x="3723542" y="33940"/>
                  </a:lnTo>
                  <a:lnTo>
                    <a:pt x="3788346" y="31799"/>
                  </a:lnTo>
                  <a:lnTo>
                    <a:pt x="3852714" y="29666"/>
                  </a:lnTo>
                  <a:lnTo>
                    <a:pt x="3915381" y="28244"/>
                  </a:lnTo>
                  <a:lnTo>
                    <a:pt x="3976915" y="27296"/>
                  </a:lnTo>
                  <a:lnTo>
                    <a:pt x="4037693" y="26664"/>
                  </a:lnTo>
                  <a:lnTo>
                    <a:pt x="4100790" y="25537"/>
                  </a:lnTo>
                  <a:lnTo>
                    <a:pt x="4165432" y="24080"/>
                  </a:lnTo>
                  <a:lnTo>
                    <a:pt x="4231105" y="22404"/>
                  </a:lnTo>
                  <a:lnTo>
                    <a:pt x="4296759" y="21286"/>
                  </a:lnTo>
                  <a:lnTo>
                    <a:pt x="4362400" y="20540"/>
                  </a:lnTo>
                  <a:lnTo>
                    <a:pt x="4428034" y="20044"/>
                  </a:lnTo>
                  <a:lnTo>
                    <a:pt x="4492250" y="19712"/>
                  </a:lnTo>
                  <a:lnTo>
                    <a:pt x="4555522" y="19492"/>
                  </a:lnTo>
                  <a:lnTo>
                    <a:pt x="4618165" y="19344"/>
                  </a:lnTo>
                  <a:lnTo>
                    <a:pt x="4678976" y="19246"/>
                  </a:lnTo>
                  <a:lnTo>
                    <a:pt x="4738567" y="19181"/>
                  </a:lnTo>
                  <a:lnTo>
                    <a:pt x="4797344" y="19137"/>
                  </a:lnTo>
                  <a:lnTo>
                    <a:pt x="4853463" y="19814"/>
                  </a:lnTo>
                  <a:lnTo>
                    <a:pt x="4907809" y="20970"/>
                  </a:lnTo>
                  <a:lnTo>
                    <a:pt x="4960972" y="22447"/>
                  </a:lnTo>
                  <a:lnTo>
                    <a:pt x="5015465" y="23431"/>
                  </a:lnTo>
                  <a:lnTo>
                    <a:pt x="5070843" y="24087"/>
                  </a:lnTo>
                  <a:lnTo>
                    <a:pt x="5126812" y="24525"/>
                  </a:lnTo>
                  <a:lnTo>
                    <a:pt x="5179647" y="24817"/>
                  </a:lnTo>
                  <a:lnTo>
                    <a:pt x="5230392" y="25011"/>
                  </a:lnTo>
                  <a:lnTo>
                    <a:pt x="5279745" y="25141"/>
                  </a:lnTo>
                  <a:lnTo>
                    <a:pt x="5328875" y="23816"/>
                  </a:lnTo>
                  <a:lnTo>
                    <a:pt x="5377855" y="21522"/>
                  </a:lnTo>
                  <a:lnTo>
                    <a:pt x="5426736" y="18581"/>
                  </a:lnTo>
                  <a:lnTo>
                    <a:pt x="5471319" y="16621"/>
                  </a:lnTo>
                  <a:lnTo>
                    <a:pt x="5513034" y="15314"/>
                  </a:lnTo>
                  <a:lnTo>
                    <a:pt x="5552839" y="14443"/>
                  </a:lnTo>
                  <a:lnTo>
                    <a:pt x="5589959" y="13862"/>
                  </a:lnTo>
                  <a:lnTo>
                    <a:pt x="5625289" y="13474"/>
                  </a:lnTo>
                  <a:lnTo>
                    <a:pt x="5659427" y="13216"/>
                  </a:lnTo>
                  <a:lnTo>
                    <a:pt x="5690650" y="12339"/>
                  </a:lnTo>
                  <a:lnTo>
                    <a:pt x="5719934" y="11048"/>
                  </a:lnTo>
                  <a:lnTo>
                    <a:pt x="5747923" y="9482"/>
                  </a:lnTo>
                  <a:lnTo>
                    <a:pt x="5775048" y="8438"/>
                  </a:lnTo>
                  <a:lnTo>
                    <a:pt x="5801599" y="7742"/>
                  </a:lnTo>
                  <a:lnTo>
                    <a:pt x="5827766" y="7278"/>
                  </a:lnTo>
                  <a:lnTo>
                    <a:pt x="5937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347"/>
            <p:cNvSpPr/>
            <p:nvPr>
              <p:custDataLst>
                <p:tags r:id="rId97"/>
              </p:custDataLst>
            </p:nvPr>
          </p:nvSpPr>
          <p:spPr>
            <a:xfrm>
              <a:off x="8045450" y="2990850"/>
              <a:ext cx="266701" cy="25401"/>
            </a:xfrm>
            <a:custGeom>
              <a:avLst/>
              <a:gdLst/>
              <a:ahLst/>
              <a:cxnLst/>
              <a:rect l="0" t="0" r="0" b="0"/>
              <a:pathLst>
                <a:path w="266701" h="25401">
                  <a:moveTo>
                    <a:pt x="0" y="25400"/>
                  </a:moveTo>
                  <a:lnTo>
                    <a:pt x="0" y="25400"/>
                  </a:lnTo>
                  <a:lnTo>
                    <a:pt x="41445" y="23518"/>
                  </a:lnTo>
                  <a:lnTo>
                    <a:pt x="77191" y="20374"/>
                  </a:lnTo>
                  <a:lnTo>
                    <a:pt x="118356" y="17561"/>
                  </a:lnTo>
                  <a:lnTo>
                    <a:pt x="149970" y="14155"/>
                  </a:lnTo>
                  <a:lnTo>
                    <a:pt x="182835" y="10289"/>
                  </a:lnTo>
                  <a:lnTo>
                    <a:pt x="266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SMARTInkShape-Group58"/>
          <p:cNvGrpSpPr/>
          <p:nvPr/>
        </p:nvGrpSpPr>
        <p:grpSpPr>
          <a:xfrm>
            <a:off x="8643233" y="3202406"/>
            <a:ext cx="674012" cy="442495"/>
            <a:chOff x="8643233" y="3202406"/>
            <a:chExt cx="674012" cy="442495"/>
          </a:xfrm>
        </p:grpSpPr>
        <p:sp>
          <p:nvSpPr>
            <p:cNvPr id="99" name="SMARTInkShape-348"/>
            <p:cNvSpPr/>
            <p:nvPr>
              <p:custDataLst>
                <p:tags r:id="rId58"/>
              </p:custDataLst>
            </p:nvPr>
          </p:nvSpPr>
          <p:spPr>
            <a:xfrm>
              <a:off x="9163050" y="3234842"/>
              <a:ext cx="154195" cy="410059"/>
            </a:xfrm>
            <a:custGeom>
              <a:avLst/>
              <a:gdLst/>
              <a:ahLst/>
              <a:cxnLst/>
              <a:rect l="0" t="0" r="0" b="0"/>
              <a:pathLst>
                <a:path w="154195" h="410059">
                  <a:moveTo>
                    <a:pt x="120650" y="3658"/>
                  </a:moveTo>
                  <a:lnTo>
                    <a:pt x="120650" y="3658"/>
                  </a:lnTo>
                  <a:lnTo>
                    <a:pt x="120650" y="287"/>
                  </a:lnTo>
                  <a:lnTo>
                    <a:pt x="119944" y="0"/>
                  </a:lnTo>
                  <a:lnTo>
                    <a:pt x="117279" y="1562"/>
                  </a:lnTo>
                  <a:lnTo>
                    <a:pt x="116991" y="2261"/>
                  </a:lnTo>
                  <a:lnTo>
                    <a:pt x="117506" y="2727"/>
                  </a:lnTo>
                  <a:lnTo>
                    <a:pt x="118553" y="3037"/>
                  </a:lnTo>
                  <a:lnTo>
                    <a:pt x="130375" y="43386"/>
                  </a:lnTo>
                  <a:lnTo>
                    <a:pt x="141484" y="83790"/>
                  </a:lnTo>
                  <a:lnTo>
                    <a:pt x="149558" y="121553"/>
                  </a:lnTo>
                  <a:lnTo>
                    <a:pt x="154194" y="154128"/>
                  </a:lnTo>
                  <a:lnTo>
                    <a:pt x="152962" y="189772"/>
                  </a:lnTo>
                  <a:lnTo>
                    <a:pt x="148417" y="223959"/>
                  </a:lnTo>
                  <a:lnTo>
                    <a:pt x="140479" y="263039"/>
                  </a:lnTo>
                  <a:lnTo>
                    <a:pt x="117668" y="307848"/>
                  </a:lnTo>
                  <a:lnTo>
                    <a:pt x="86194" y="347300"/>
                  </a:lnTo>
                  <a:lnTo>
                    <a:pt x="47025" y="381564"/>
                  </a:lnTo>
                  <a:lnTo>
                    <a:pt x="0" y="4100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349"/>
            <p:cNvSpPr/>
            <p:nvPr>
              <p:custDataLst>
                <p:tags r:id="rId59"/>
              </p:custDataLst>
            </p:nvPr>
          </p:nvSpPr>
          <p:spPr>
            <a:xfrm>
              <a:off x="9043974" y="3313615"/>
              <a:ext cx="157177" cy="208475"/>
            </a:xfrm>
            <a:custGeom>
              <a:avLst/>
              <a:gdLst/>
              <a:ahLst/>
              <a:cxnLst/>
              <a:rect l="0" t="0" r="0" b="0"/>
              <a:pathLst>
                <a:path w="157177" h="208475">
                  <a:moveTo>
                    <a:pt x="100026" y="89985"/>
                  </a:moveTo>
                  <a:lnTo>
                    <a:pt x="100026" y="89985"/>
                  </a:lnTo>
                  <a:lnTo>
                    <a:pt x="99320" y="75482"/>
                  </a:lnTo>
                  <a:lnTo>
                    <a:pt x="96655" y="66841"/>
                  </a:lnTo>
                  <a:lnTo>
                    <a:pt x="89355" y="60178"/>
                  </a:lnTo>
                  <a:lnTo>
                    <a:pt x="84446" y="57414"/>
                  </a:lnTo>
                  <a:lnTo>
                    <a:pt x="79055" y="56982"/>
                  </a:lnTo>
                  <a:lnTo>
                    <a:pt x="67422" y="60265"/>
                  </a:lnTo>
                  <a:lnTo>
                    <a:pt x="52344" y="70047"/>
                  </a:lnTo>
                  <a:lnTo>
                    <a:pt x="23934" y="105260"/>
                  </a:lnTo>
                  <a:lnTo>
                    <a:pt x="9318" y="146755"/>
                  </a:lnTo>
                  <a:lnTo>
                    <a:pt x="0" y="189723"/>
                  </a:lnTo>
                  <a:lnTo>
                    <a:pt x="1006" y="199695"/>
                  </a:lnTo>
                  <a:lnTo>
                    <a:pt x="2263" y="203341"/>
                  </a:lnTo>
                  <a:lnTo>
                    <a:pt x="4511" y="205773"/>
                  </a:lnTo>
                  <a:lnTo>
                    <a:pt x="10773" y="208474"/>
                  </a:lnTo>
                  <a:lnTo>
                    <a:pt x="32345" y="199882"/>
                  </a:lnTo>
                  <a:lnTo>
                    <a:pt x="66170" y="172240"/>
                  </a:lnTo>
                  <a:lnTo>
                    <a:pt x="94384" y="137303"/>
                  </a:lnTo>
                  <a:lnTo>
                    <a:pt x="110749" y="96118"/>
                  </a:lnTo>
                  <a:lnTo>
                    <a:pt x="117979" y="49766"/>
                  </a:lnTo>
                  <a:lnTo>
                    <a:pt x="118345" y="39889"/>
                  </a:lnTo>
                  <a:lnTo>
                    <a:pt x="113107" y="21388"/>
                  </a:lnTo>
                  <a:lnTo>
                    <a:pt x="108746" y="12504"/>
                  </a:lnTo>
                  <a:lnTo>
                    <a:pt x="103017" y="6581"/>
                  </a:lnTo>
                  <a:lnTo>
                    <a:pt x="89125" y="0"/>
                  </a:lnTo>
                  <a:lnTo>
                    <a:pt x="69781" y="838"/>
                  </a:lnTo>
                  <a:lnTo>
                    <a:pt x="58696" y="3037"/>
                  </a:lnTo>
                  <a:lnTo>
                    <a:pt x="40734" y="13006"/>
                  </a:lnTo>
                  <a:lnTo>
                    <a:pt x="18698" y="35660"/>
                  </a:lnTo>
                  <a:lnTo>
                    <a:pt x="14492" y="48672"/>
                  </a:lnTo>
                  <a:lnTo>
                    <a:pt x="13327" y="63863"/>
                  </a:lnTo>
                  <a:lnTo>
                    <a:pt x="15161" y="80021"/>
                  </a:lnTo>
                  <a:lnTo>
                    <a:pt x="22091" y="94729"/>
                  </a:lnTo>
                  <a:lnTo>
                    <a:pt x="36012" y="111146"/>
                  </a:lnTo>
                  <a:lnTo>
                    <a:pt x="46176" y="117734"/>
                  </a:lnTo>
                  <a:lnTo>
                    <a:pt x="60100" y="123014"/>
                  </a:lnTo>
                  <a:lnTo>
                    <a:pt x="90548" y="123211"/>
                  </a:lnTo>
                  <a:lnTo>
                    <a:pt x="157176" y="96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350"/>
            <p:cNvSpPr/>
            <p:nvPr>
              <p:custDataLst>
                <p:tags r:id="rId60"/>
              </p:custDataLst>
            </p:nvPr>
          </p:nvSpPr>
          <p:spPr>
            <a:xfrm>
              <a:off x="8897412" y="3254798"/>
              <a:ext cx="148359" cy="301203"/>
            </a:xfrm>
            <a:custGeom>
              <a:avLst/>
              <a:gdLst/>
              <a:ahLst/>
              <a:cxnLst/>
              <a:rect l="0" t="0" r="0" b="0"/>
              <a:pathLst>
                <a:path w="148359" h="301203">
                  <a:moveTo>
                    <a:pt x="144988" y="9102"/>
                  </a:moveTo>
                  <a:lnTo>
                    <a:pt x="144988" y="9102"/>
                  </a:lnTo>
                  <a:lnTo>
                    <a:pt x="148358" y="9102"/>
                  </a:lnTo>
                  <a:lnTo>
                    <a:pt x="147941" y="8396"/>
                  </a:lnTo>
                  <a:lnTo>
                    <a:pt x="143713" y="5731"/>
                  </a:lnTo>
                  <a:lnTo>
                    <a:pt x="126658" y="264"/>
                  </a:lnTo>
                  <a:lnTo>
                    <a:pt x="113557" y="0"/>
                  </a:lnTo>
                  <a:lnTo>
                    <a:pt x="107101" y="917"/>
                  </a:lnTo>
                  <a:lnTo>
                    <a:pt x="94282" y="7581"/>
                  </a:lnTo>
                  <a:lnTo>
                    <a:pt x="72178" y="25735"/>
                  </a:lnTo>
                  <a:lnTo>
                    <a:pt x="41117" y="69766"/>
                  </a:lnTo>
                  <a:lnTo>
                    <a:pt x="21079" y="109156"/>
                  </a:lnTo>
                  <a:lnTo>
                    <a:pt x="5035" y="156179"/>
                  </a:lnTo>
                  <a:lnTo>
                    <a:pt x="745" y="192459"/>
                  </a:lnTo>
                  <a:lnTo>
                    <a:pt x="0" y="234462"/>
                  </a:lnTo>
                  <a:lnTo>
                    <a:pt x="2467" y="255077"/>
                  </a:lnTo>
                  <a:lnTo>
                    <a:pt x="11560" y="274116"/>
                  </a:lnTo>
                  <a:lnTo>
                    <a:pt x="17936" y="283145"/>
                  </a:lnTo>
                  <a:lnTo>
                    <a:pt x="56088" y="3012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351"/>
            <p:cNvSpPr/>
            <p:nvPr>
              <p:custDataLst>
                <p:tags r:id="rId61"/>
              </p:custDataLst>
            </p:nvPr>
          </p:nvSpPr>
          <p:spPr>
            <a:xfrm>
              <a:off x="8643233" y="3371850"/>
              <a:ext cx="202318" cy="95251"/>
            </a:xfrm>
            <a:custGeom>
              <a:avLst/>
              <a:gdLst/>
              <a:ahLst/>
              <a:cxnLst/>
              <a:rect l="0" t="0" r="0" b="0"/>
              <a:pathLst>
                <a:path w="202318" h="95251">
                  <a:moveTo>
                    <a:pt x="5467" y="95250"/>
                  </a:moveTo>
                  <a:lnTo>
                    <a:pt x="5467" y="95250"/>
                  </a:lnTo>
                  <a:lnTo>
                    <a:pt x="1103" y="85111"/>
                  </a:lnTo>
                  <a:lnTo>
                    <a:pt x="0" y="77573"/>
                  </a:lnTo>
                  <a:lnTo>
                    <a:pt x="5153" y="67638"/>
                  </a:lnTo>
                  <a:lnTo>
                    <a:pt x="19955" y="52026"/>
                  </a:lnTo>
                  <a:lnTo>
                    <a:pt x="25708" y="47384"/>
                  </a:lnTo>
                  <a:lnTo>
                    <a:pt x="71503" y="32415"/>
                  </a:lnTo>
                  <a:lnTo>
                    <a:pt x="113446" y="23415"/>
                  </a:lnTo>
                  <a:lnTo>
                    <a:pt x="154897" y="13601"/>
                  </a:lnTo>
                  <a:lnTo>
                    <a:pt x="2023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352"/>
            <p:cNvSpPr/>
            <p:nvPr>
              <p:custDataLst>
                <p:tags r:id="rId62"/>
              </p:custDataLst>
            </p:nvPr>
          </p:nvSpPr>
          <p:spPr>
            <a:xfrm>
              <a:off x="8712200" y="3202406"/>
              <a:ext cx="111321" cy="328195"/>
            </a:xfrm>
            <a:custGeom>
              <a:avLst/>
              <a:gdLst/>
              <a:ahLst/>
              <a:cxnLst/>
              <a:rect l="0" t="0" r="0" b="0"/>
              <a:pathLst>
                <a:path w="111321" h="328195">
                  <a:moveTo>
                    <a:pt x="107950" y="36094"/>
                  </a:moveTo>
                  <a:lnTo>
                    <a:pt x="107950" y="36094"/>
                  </a:lnTo>
                  <a:lnTo>
                    <a:pt x="111320" y="32723"/>
                  </a:lnTo>
                  <a:lnTo>
                    <a:pt x="111094" y="23542"/>
                  </a:lnTo>
                  <a:lnTo>
                    <a:pt x="110045" y="17143"/>
                  </a:lnTo>
                  <a:lnTo>
                    <a:pt x="105118" y="8151"/>
                  </a:lnTo>
                  <a:lnTo>
                    <a:pt x="97199" y="0"/>
                  </a:lnTo>
                  <a:lnTo>
                    <a:pt x="85714" y="12072"/>
                  </a:lnTo>
                  <a:lnTo>
                    <a:pt x="60493" y="47652"/>
                  </a:lnTo>
                  <a:lnTo>
                    <a:pt x="45972" y="87452"/>
                  </a:lnTo>
                  <a:lnTo>
                    <a:pt x="33691" y="131901"/>
                  </a:lnTo>
                  <a:lnTo>
                    <a:pt x="24485" y="167336"/>
                  </a:lnTo>
                  <a:lnTo>
                    <a:pt x="13918" y="209193"/>
                  </a:lnTo>
                  <a:lnTo>
                    <a:pt x="8592" y="250601"/>
                  </a:lnTo>
                  <a:lnTo>
                    <a:pt x="2429" y="288721"/>
                  </a:lnTo>
                  <a:lnTo>
                    <a:pt x="0" y="3281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SMARTInkShape-Group59"/>
          <p:cNvGrpSpPr/>
          <p:nvPr/>
        </p:nvGrpSpPr>
        <p:grpSpPr>
          <a:xfrm>
            <a:off x="8509339" y="3804173"/>
            <a:ext cx="1166613" cy="684955"/>
            <a:chOff x="8509339" y="3804173"/>
            <a:chExt cx="1166613" cy="684955"/>
          </a:xfrm>
        </p:grpSpPr>
        <p:sp>
          <p:nvSpPr>
            <p:cNvPr id="105" name="SMARTInkShape-353"/>
            <p:cNvSpPr/>
            <p:nvPr>
              <p:custDataLst>
                <p:tags r:id="rId46"/>
              </p:custDataLst>
            </p:nvPr>
          </p:nvSpPr>
          <p:spPr>
            <a:xfrm>
              <a:off x="9556750" y="4200169"/>
              <a:ext cx="119202" cy="288959"/>
            </a:xfrm>
            <a:custGeom>
              <a:avLst/>
              <a:gdLst/>
              <a:ahLst/>
              <a:cxnLst/>
              <a:rect l="0" t="0" r="0" b="0"/>
              <a:pathLst>
                <a:path w="119202" h="288959">
                  <a:moveTo>
                    <a:pt x="107950" y="28931"/>
                  </a:moveTo>
                  <a:lnTo>
                    <a:pt x="107950" y="28931"/>
                  </a:lnTo>
                  <a:lnTo>
                    <a:pt x="116787" y="7883"/>
                  </a:lnTo>
                  <a:lnTo>
                    <a:pt x="117370" y="4316"/>
                  </a:lnTo>
                  <a:lnTo>
                    <a:pt x="117053" y="1937"/>
                  </a:lnTo>
                  <a:lnTo>
                    <a:pt x="116134" y="352"/>
                  </a:lnTo>
                  <a:lnTo>
                    <a:pt x="113406" y="0"/>
                  </a:lnTo>
                  <a:lnTo>
                    <a:pt x="104730" y="1491"/>
                  </a:lnTo>
                  <a:lnTo>
                    <a:pt x="87946" y="9669"/>
                  </a:lnTo>
                  <a:lnTo>
                    <a:pt x="76309" y="21028"/>
                  </a:lnTo>
                  <a:lnTo>
                    <a:pt x="68393" y="36702"/>
                  </a:lnTo>
                  <a:lnTo>
                    <a:pt x="67467" y="41167"/>
                  </a:lnTo>
                  <a:lnTo>
                    <a:pt x="68321" y="48010"/>
                  </a:lnTo>
                  <a:lnTo>
                    <a:pt x="70946" y="50117"/>
                  </a:lnTo>
                  <a:lnTo>
                    <a:pt x="79510" y="52458"/>
                  </a:lnTo>
                  <a:lnTo>
                    <a:pt x="90370" y="49736"/>
                  </a:lnTo>
                  <a:lnTo>
                    <a:pt x="115760" y="36638"/>
                  </a:lnTo>
                  <a:lnTo>
                    <a:pt x="117390" y="36891"/>
                  </a:lnTo>
                  <a:lnTo>
                    <a:pt x="118476" y="37766"/>
                  </a:lnTo>
                  <a:lnTo>
                    <a:pt x="119201" y="39054"/>
                  </a:lnTo>
                  <a:lnTo>
                    <a:pt x="111684" y="83500"/>
                  </a:lnTo>
                  <a:lnTo>
                    <a:pt x="108688" y="126911"/>
                  </a:lnTo>
                  <a:lnTo>
                    <a:pt x="107462" y="163090"/>
                  </a:lnTo>
                  <a:lnTo>
                    <a:pt x="102967" y="205715"/>
                  </a:lnTo>
                  <a:lnTo>
                    <a:pt x="98499" y="238672"/>
                  </a:lnTo>
                  <a:lnTo>
                    <a:pt x="89168" y="256675"/>
                  </a:lnTo>
                  <a:lnTo>
                    <a:pt x="66923" y="284487"/>
                  </a:lnTo>
                  <a:lnTo>
                    <a:pt x="60137" y="287496"/>
                  </a:lnTo>
                  <a:lnTo>
                    <a:pt x="43190" y="288958"/>
                  </a:lnTo>
                  <a:lnTo>
                    <a:pt x="35144" y="286244"/>
                  </a:lnTo>
                  <a:lnTo>
                    <a:pt x="20558" y="275701"/>
                  </a:lnTo>
                  <a:lnTo>
                    <a:pt x="0" y="2321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354"/>
            <p:cNvSpPr/>
            <p:nvPr>
              <p:custDataLst>
                <p:tags r:id="rId47"/>
              </p:custDataLst>
            </p:nvPr>
          </p:nvSpPr>
          <p:spPr>
            <a:xfrm>
              <a:off x="9513266" y="4186908"/>
              <a:ext cx="68885" cy="86643"/>
            </a:xfrm>
            <a:custGeom>
              <a:avLst/>
              <a:gdLst/>
              <a:ahLst/>
              <a:cxnLst/>
              <a:rect l="0" t="0" r="0" b="0"/>
              <a:pathLst>
                <a:path w="68885" h="86643">
                  <a:moveTo>
                    <a:pt x="18084" y="4092"/>
                  </a:moveTo>
                  <a:lnTo>
                    <a:pt x="18084" y="4092"/>
                  </a:lnTo>
                  <a:lnTo>
                    <a:pt x="18084" y="7463"/>
                  </a:lnTo>
                  <a:lnTo>
                    <a:pt x="6825" y="54563"/>
                  </a:lnTo>
                  <a:lnTo>
                    <a:pt x="3930" y="67494"/>
                  </a:lnTo>
                  <a:lnTo>
                    <a:pt x="0" y="77764"/>
                  </a:lnTo>
                  <a:lnTo>
                    <a:pt x="384" y="77901"/>
                  </a:lnTo>
                  <a:lnTo>
                    <a:pt x="2691" y="76172"/>
                  </a:lnTo>
                  <a:lnTo>
                    <a:pt x="21832" y="35112"/>
                  </a:lnTo>
                  <a:lnTo>
                    <a:pt x="43586" y="5363"/>
                  </a:lnTo>
                  <a:lnTo>
                    <a:pt x="50820" y="1129"/>
                  </a:lnTo>
                  <a:lnTo>
                    <a:pt x="54724" y="0"/>
                  </a:lnTo>
                  <a:lnTo>
                    <a:pt x="58033" y="658"/>
                  </a:lnTo>
                  <a:lnTo>
                    <a:pt x="63591" y="5153"/>
                  </a:lnTo>
                  <a:lnTo>
                    <a:pt x="66531" y="15617"/>
                  </a:lnTo>
                  <a:lnTo>
                    <a:pt x="68677" y="62959"/>
                  </a:lnTo>
                  <a:lnTo>
                    <a:pt x="68884" y="866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355"/>
            <p:cNvSpPr/>
            <p:nvPr>
              <p:custDataLst>
                <p:tags r:id="rId48"/>
              </p:custDataLst>
            </p:nvPr>
          </p:nvSpPr>
          <p:spPr>
            <a:xfrm>
              <a:off x="9474200" y="4121150"/>
              <a:ext cx="19051" cy="76201"/>
            </a:xfrm>
            <a:custGeom>
              <a:avLst/>
              <a:gdLst/>
              <a:ahLst/>
              <a:cxnLst/>
              <a:rect l="0" t="0" r="0" b="0"/>
              <a:pathLst>
                <a:path w="19051" h="76201">
                  <a:moveTo>
                    <a:pt x="0" y="76200"/>
                  </a:moveTo>
                  <a:lnTo>
                    <a:pt x="0" y="76200"/>
                  </a:lnTo>
                  <a:lnTo>
                    <a:pt x="5069" y="62533"/>
                  </a:lnTo>
                  <a:lnTo>
                    <a:pt x="11556" y="19010"/>
                  </a:lnTo>
                  <a:lnTo>
                    <a:pt x="12360" y="3359"/>
                  </a:lnTo>
                  <a:lnTo>
                    <a:pt x="13179" y="828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356"/>
            <p:cNvSpPr/>
            <p:nvPr>
              <p:custDataLst>
                <p:tags r:id="rId49"/>
              </p:custDataLst>
            </p:nvPr>
          </p:nvSpPr>
          <p:spPr>
            <a:xfrm>
              <a:off x="9455150" y="4191000"/>
              <a:ext cx="19051" cy="76201"/>
            </a:xfrm>
            <a:custGeom>
              <a:avLst/>
              <a:gdLst/>
              <a:ahLst/>
              <a:cxnLst/>
              <a:rect l="0" t="0" r="0" b="0"/>
              <a:pathLst>
                <a:path w="19051" h="76201">
                  <a:moveTo>
                    <a:pt x="19050" y="0"/>
                  </a:moveTo>
                  <a:lnTo>
                    <a:pt x="19050" y="0"/>
                  </a:lnTo>
                  <a:lnTo>
                    <a:pt x="18344" y="6480"/>
                  </a:lnTo>
                  <a:lnTo>
                    <a:pt x="6184" y="53000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357"/>
            <p:cNvSpPr/>
            <p:nvPr>
              <p:custDataLst>
                <p:tags r:id="rId50"/>
              </p:custDataLst>
            </p:nvPr>
          </p:nvSpPr>
          <p:spPr>
            <a:xfrm>
              <a:off x="9351534" y="4171950"/>
              <a:ext cx="84567" cy="12701"/>
            </a:xfrm>
            <a:custGeom>
              <a:avLst/>
              <a:gdLst/>
              <a:ahLst/>
              <a:cxnLst/>
              <a:rect l="0" t="0" r="0" b="0"/>
              <a:pathLst>
                <a:path w="84567" h="12701">
                  <a:moveTo>
                    <a:pt x="21066" y="12700"/>
                  </a:moveTo>
                  <a:lnTo>
                    <a:pt x="21066" y="12700"/>
                  </a:lnTo>
                  <a:lnTo>
                    <a:pt x="6760" y="12700"/>
                  </a:lnTo>
                  <a:lnTo>
                    <a:pt x="2243" y="10818"/>
                  </a:lnTo>
                  <a:lnTo>
                    <a:pt x="51" y="9329"/>
                  </a:lnTo>
                  <a:lnTo>
                    <a:pt x="0" y="8336"/>
                  </a:lnTo>
                  <a:lnTo>
                    <a:pt x="1378" y="7674"/>
                  </a:lnTo>
                  <a:lnTo>
                    <a:pt x="10059" y="4861"/>
                  </a:lnTo>
                  <a:lnTo>
                    <a:pt x="13728" y="3240"/>
                  </a:lnTo>
                  <a:lnTo>
                    <a:pt x="8456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358"/>
            <p:cNvSpPr/>
            <p:nvPr>
              <p:custDataLst>
                <p:tags r:id="rId51"/>
              </p:custDataLst>
            </p:nvPr>
          </p:nvSpPr>
          <p:spPr>
            <a:xfrm>
              <a:off x="9190399" y="4057910"/>
              <a:ext cx="231259" cy="231242"/>
            </a:xfrm>
            <a:custGeom>
              <a:avLst/>
              <a:gdLst/>
              <a:ahLst/>
              <a:cxnLst/>
              <a:rect l="0" t="0" r="0" b="0"/>
              <a:pathLst>
                <a:path w="231259" h="231242">
                  <a:moveTo>
                    <a:pt x="29801" y="221990"/>
                  </a:moveTo>
                  <a:lnTo>
                    <a:pt x="29801" y="221990"/>
                  </a:lnTo>
                  <a:lnTo>
                    <a:pt x="39234" y="211145"/>
                  </a:lnTo>
                  <a:lnTo>
                    <a:pt x="57273" y="175599"/>
                  </a:lnTo>
                  <a:lnTo>
                    <a:pt x="57994" y="171307"/>
                  </a:lnTo>
                  <a:lnTo>
                    <a:pt x="56913" y="164657"/>
                  </a:lnTo>
                  <a:lnTo>
                    <a:pt x="54930" y="162601"/>
                  </a:lnTo>
                  <a:lnTo>
                    <a:pt x="48966" y="160317"/>
                  </a:lnTo>
                  <a:lnTo>
                    <a:pt x="39730" y="163065"/>
                  </a:lnTo>
                  <a:lnTo>
                    <a:pt x="16554" y="172956"/>
                  </a:lnTo>
                  <a:lnTo>
                    <a:pt x="11797" y="177306"/>
                  </a:lnTo>
                  <a:lnTo>
                    <a:pt x="4630" y="189666"/>
                  </a:lnTo>
                  <a:lnTo>
                    <a:pt x="0" y="205748"/>
                  </a:lnTo>
                  <a:lnTo>
                    <a:pt x="799" y="213125"/>
                  </a:lnTo>
                  <a:lnTo>
                    <a:pt x="2000" y="216080"/>
                  </a:lnTo>
                  <a:lnTo>
                    <a:pt x="7098" y="221245"/>
                  </a:lnTo>
                  <a:lnTo>
                    <a:pt x="10432" y="223610"/>
                  </a:lnTo>
                  <a:lnTo>
                    <a:pt x="14066" y="224481"/>
                  </a:lnTo>
                  <a:lnTo>
                    <a:pt x="26628" y="222336"/>
                  </a:lnTo>
                  <a:lnTo>
                    <a:pt x="53327" y="215942"/>
                  </a:lnTo>
                  <a:lnTo>
                    <a:pt x="61387" y="219101"/>
                  </a:lnTo>
                  <a:lnTo>
                    <a:pt x="82909" y="230574"/>
                  </a:lnTo>
                  <a:lnTo>
                    <a:pt x="87079" y="231241"/>
                  </a:lnTo>
                  <a:lnTo>
                    <a:pt x="93592" y="230100"/>
                  </a:lnTo>
                  <a:lnTo>
                    <a:pt x="118026" y="212774"/>
                  </a:lnTo>
                  <a:lnTo>
                    <a:pt x="148719" y="173130"/>
                  </a:lnTo>
                  <a:lnTo>
                    <a:pt x="175300" y="126078"/>
                  </a:lnTo>
                  <a:lnTo>
                    <a:pt x="196619" y="88444"/>
                  </a:lnTo>
                  <a:lnTo>
                    <a:pt x="218994" y="47914"/>
                  </a:lnTo>
                  <a:lnTo>
                    <a:pt x="230668" y="9786"/>
                  </a:lnTo>
                  <a:lnTo>
                    <a:pt x="231258" y="1383"/>
                  </a:lnTo>
                  <a:lnTo>
                    <a:pt x="230428" y="130"/>
                  </a:lnTo>
                  <a:lnTo>
                    <a:pt x="229169" y="0"/>
                  </a:lnTo>
                  <a:lnTo>
                    <a:pt x="220654" y="13301"/>
                  </a:lnTo>
                  <a:lnTo>
                    <a:pt x="201477" y="57583"/>
                  </a:lnTo>
                  <a:lnTo>
                    <a:pt x="191283" y="95901"/>
                  </a:lnTo>
                  <a:lnTo>
                    <a:pt x="181051" y="136104"/>
                  </a:lnTo>
                  <a:lnTo>
                    <a:pt x="173353" y="183669"/>
                  </a:lnTo>
                  <a:lnTo>
                    <a:pt x="177328" y="193434"/>
                  </a:lnTo>
                  <a:lnTo>
                    <a:pt x="181917" y="198715"/>
                  </a:lnTo>
                  <a:lnTo>
                    <a:pt x="184128" y="200123"/>
                  </a:lnTo>
                  <a:lnTo>
                    <a:pt x="194111" y="197925"/>
                  </a:lnTo>
                  <a:lnTo>
                    <a:pt x="200725" y="195363"/>
                  </a:lnTo>
                  <a:lnTo>
                    <a:pt x="226651" y="1648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359"/>
            <p:cNvSpPr/>
            <p:nvPr>
              <p:custDataLst>
                <p:tags r:id="rId52"/>
              </p:custDataLst>
            </p:nvPr>
          </p:nvSpPr>
          <p:spPr>
            <a:xfrm>
              <a:off x="9011052" y="4193939"/>
              <a:ext cx="145649" cy="105012"/>
            </a:xfrm>
            <a:custGeom>
              <a:avLst/>
              <a:gdLst/>
              <a:ahLst/>
              <a:cxnLst/>
              <a:rect l="0" t="0" r="0" b="0"/>
              <a:pathLst>
                <a:path w="145649" h="105012">
                  <a:moveTo>
                    <a:pt x="12298" y="9761"/>
                  </a:moveTo>
                  <a:lnTo>
                    <a:pt x="12298" y="9761"/>
                  </a:lnTo>
                  <a:lnTo>
                    <a:pt x="11593" y="30440"/>
                  </a:lnTo>
                  <a:lnTo>
                    <a:pt x="6536" y="65718"/>
                  </a:lnTo>
                  <a:lnTo>
                    <a:pt x="4182" y="90194"/>
                  </a:lnTo>
                  <a:lnTo>
                    <a:pt x="503" y="102084"/>
                  </a:lnTo>
                  <a:lnTo>
                    <a:pt x="0" y="98065"/>
                  </a:lnTo>
                  <a:lnTo>
                    <a:pt x="3047" y="68126"/>
                  </a:lnTo>
                  <a:lnTo>
                    <a:pt x="19999" y="23125"/>
                  </a:lnTo>
                  <a:lnTo>
                    <a:pt x="30259" y="6979"/>
                  </a:lnTo>
                  <a:lnTo>
                    <a:pt x="36273" y="1469"/>
                  </a:lnTo>
                  <a:lnTo>
                    <a:pt x="38865" y="0"/>
                  </a:lnTo>
                  <a:lnTo>
                    <a:pt x="41298" y="1137"/>
                  </a:lnTo>
                  <a:lnTo>
                    <a:pt x="52431" y="20463"/>
                  </a:lnTo>
                  <a:lnTo>
                    <a:pt x="56579" y="67394"/>
                  </a:lnTo>
                  <a:lnTo>
                    <a:pt x="56672" y="69948"/>
                  </a:lnTo>
                  <a:lnTo>
                    <a:pt x="58615" y="62076"/>
                  </a:lnTo>
                  <a:lnTo>
                    <a:pt x="62516" y="52768"/>
                  </a:lnTo>
                  <a:lnTo>
                    <a:pt x="80512" y="31016"/>
                  </a:lnTo>
                  <a:lnTo>
                    <a:pt x="92874" y="21625"/>
                  </a:lnTo>
                  <a:lnTo>
                    <a:pt x="103143" y="20443"/>
                  </a:lnTo>
                  <a:lnTo>
                    <a:pt x="108845" y="21115"/>
                  </a:lnTo>
                  <a:lnTo>
                    <a:pt x="114056" y="24386"/>
                  </a:lnTo>
                  <a:lnTo>
                    <a:pt x="127428" y="41768"/>
                  </a:lnTo>
                  <a:lnTo>
                    <a:pt x="135466" y="61343"/>
                  </a:lnTo>
                  <a:lnTo>
                    <a:pt x="145648" y="1050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360"/>
            <p:cNvSpPr/>
            <p:nvPr>
              <p:custDataLst>
                <p:tags r:id="rId53"/>
              </p:custDataLst>
            </p:nvPr>
          </p:nvSpPr>
          <p:spPr>
            <a:xfrm>
              <a:off x="8953760" y="4125625"/>
              <a:ext cx="6091" cy="59026"/>
            </a:xfrm>
            <a:custGeom>
              <a:avLst/>
              <a:gdLst/>
              <a:ahLst/>
              <a:cxnLst/>
              <a:rect l="0" t="0" r="0" b="0"/>
              <a:pathLst>
                <a:path w="6091" h="59026">
                  <a:moveTo>
                    <a:pt x="6090" y="59025"/>
                  </a:moveTo>
                  <a:lnTo>
                    <a:pt x="6090" y="59025"/>
                  </a:lnTo>
                  <a:lnTo>
                    <a:pt x="4209" y="30132"/>
                  </a:lnTo>
                  <a:lnTo>
                    <a:pt x="131" y="4007"/>
                  </a:lnTo>
                  <a:lnTo>
                    <a:pt x="0" y="1180"/>
                  </a:lnTo>
                  <a:lnTo>
                    <a:pt x="620" y="0"/>
                  </a:lnTo>
                  <a:lnTo>
                    <a:pt x="6090" y="1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361"/>
            <p:cNvSpPr/>
            <p:nvPr>
              <p:custDataLst>
                <p:tags r:id="rId54"/>
              </p:custDataLst>
            </p:nvPr>
          </p:nvSpPr>
          <p:spPr>
            <a:xfrm>
              <a:off x="8941680" y="4203700"/>
              <a:ext cx="5471" cy="88901"/>
            </a:xfrm>
            <a:custGeom>
              <a:avLst/>
              <a:gdLst/>
              <a:ahLst/>
              <a:cxnLst/>
              <a:rect l="0" t="0" r="0" b="0"/>
              <a:pathLst>
                <a:path w="5471" h="88901">
                  <a:moveTo>
                    <a:pt x="5470" y="0"/>
                  </a:moveTo>
                  <a:lnTo>
                    <a:pt x="5470" y="0"/>
                  </a:lnTo>
                  <a:lnTo>
                    <a:pt x="4765" y="10139"/>
                  </a:lnTo>
                  <a:lnTo>
                    <a:pt x="444" y="27612"/>
                  </a:lnTo>
                  <a:lnTo>
                    <a:pt x="0" y="56735"/>
                  </a:lnTo>
                  <a:lnTo>
                    <a:pt x="547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362"/>
            <p:cNvSpPr/>
            <p:nvPr>
              <p:custDataLst>
                <p:tags r:id="rId55"/>
              </p:custDataLst>
            </p:nvPr>
          </p:nvSpPr>
          <p:spPr>
            <a:xfrm>
              <a:off x="8809195" y="4178300"/>
              <a:ext cx="99856" cy="44451"/>
            </a:xfrm>
            <a:custGeom>
              <a:avLst/>
              <a:gdLst/>
              <a:ahLst/>
              <a:cxnLst/>
              <a:rect l="0" t="0" r="0" b="0"/>
              <a:pathLst>
                <a:path w="99856" h="44451">
                  <a:moveTo>
                    <a:pt x="30005" y="44450"/>
                  </a:moveTo>
                  <a:lnTo>
                    <a:pt x="30005" y="44450"/>
                  </a:lnTo>
                  <a:lnTo>
                    <a:pt x="26634" y="41079"/>
                  </a:lnTo>
                  <a:lnTo>
                    <a:pt x="10446" y="34324"/>
                  </a:lnTo>
                  <a:lnTo>
                    <a:pt x="0" y="32089"/>
                  </a:lnTo>
                  <a:lnTo>
                    <a:pt x="123" y="31270"/>
                  </a:lnTo>
                  <a:lnTo>
                    <a:pt x="2143" y="28479"/>
                  </a:lnTo>
                  <a:lnTo>
                    <a:pt x="22066" y="16832"/>
                  </a:lnTo>
                  <a:lnTo>
                    <a:pt x="998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363"/>
            <p:cNvSpPr/>
            <p:nvPr>
              <p:custDataLst>
                <p:tags r:id="rId56"/>
              </p:custDataLst>
            </p:nvPr>
          </p:nvSpPr>
          <p:spPr>
            <a:xfrm>
              <a:off x="8836186" y="4058533"/>
              <a:ext cx="53815" cy="240371"/>
            </a:xfrm>
            <a:custGeom>
              <a:avLst/>
              <a:gdLst/>
              <a:ahLst/>
              <a:cxnLst/>
              <a:rect l="0" t="0" r="0" b="0"/>
              <a:pathLst>
                <a:path w="53815" h="240371">
                  <a:moveTo>
                    <a:pt x="53814" y="5467"/>
                  </a:moveTo>
                  <a:lnTo>
                    <a:pt x="53814" y="5467"/>
                  </a:lnTo>
                  <a:lnTo>
                    <a:pt x="50443" y="2096"/>
                  </a:lnTo>
                  <a:lnTo>
                    <a:pt x="34862" y="0"/>
                  </a:lnTo>
                  <a:lnTo>
                    <a:pt x="30596" y="411"/>
                  </a:lnTo>
                  <a:lnTo>
                    <a:pt x="27752" y="1391"/>
                  </a:lnTo>
                  <a:lnTo>
                    <a:pt x="25856" y="2749"/>
                  </a:lnTo>
                  <a:lnTo>
                    <a:pt x="19816" y="18146"/>
                  </a:lnTo>
                  <a:lnTo>
                    <a:pt x="13558" y="54066"/>
                  </a:lnTo>
                  <a:lnTo>
                    <a:pt x="10607" y="93714"/>
                  </a:lnTo>
                  <a:lnTo>
                    <a:pt x="6361" y="139015"/>
                  </a:lnTo>
                  <a:lnTo>
                    <a:pt x="4005" y="178073"/>
                  </a:lnTo>
                  <a:lnTo>
                    <a:pt x="0" y="222991"/>
                  </a:lnTo>
                  <a:lnTo>
                    <a:pt x="2380" y="233378"/>
                  </a:lnTo>
                  <a:lnTo>
                    <a:pt x="5789" y="240346"/>
                  </a:lnTo>
                  <a:lnTo>
                    <a:pt x="7686" y="240370"/>
                  </a:lnTo>
                  <a:lnTo>
                    <a:pt x="9656" y="238269"/>
                  </a:lnTo>
                  <a:lnTo>
                    <a:pt x="22064" y="2086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364"/>
            <p:cNvSpPr/>
            <p:nvPr>
              <p:custDataLst>
                <p:tags r:id="rId57"/>
              </p:custDataLst>
            </p:nvPr>
          </p:nvSpPr>
          <p:spPr>
            <a:xfrm>
              <a:off x="8509339" y="3804173"/>
              <a:ext cx="856912" cy="49619"/>
            </a:xfrm>
            <a:custGeom>
              <a:avLst/>
              <a:gdLst/>
              <a:ahLst/>
              <a:cxnLst/>
              <a:rect l="0" t="0" r="0" b="0"/>
              <a:pathLst>
                <a:path w="856912" h="49619">
                  <a:moveTo>
                    <a:pt x="12361" y="12177"/>
                  </a:moveTo>
                  <a:lnTo>
                    <a:pt x="12361" y="12177"/>
                  </a:lnTo>
                  <a:lnTo>
                    <a:pt x="8990" y="12177"/>
                  </a:lnTo>
                  <a:lnTo>
                    <a:pt x="5453" y="8414"/>
                  </a:lnTo>
                  <a:lnTo>
                    <a:pt x="0" y="0"/>
                  </a:lnTo>
                  <a:lnTo>
                    <a:pt x="29168" y="25228"/>
                  </a:lnTo>
                  <a:lnTo>
                    <a:pt x="59204" y="37681"/>
                  </a:lnTo>
                  <a:lnTo>
                    <a:pt x="103852" y="46545"/>
                  </a:lnTo>
                  <a:lnTo>
                    <a:pt x="136984" y="47913"/>
                  </a:lnTo>
                  <a:lnTo>
                    <a:pt x="172877" y="46169"/>
                  </a:lnTo>
                  <a:lnTo>
                    <a:pt x="215301" y="41220"/>
                  </a:lnTo>
                  <a:lnTo>
                    <a:pt x="248371" y="35433"/>
                  </a:lnTo>
                  <a:lnTo>
                    <a:pt x="283059" y="28157"/>
                  </a:lnTo>
                  <a:lnTo>
                    <a:pt x="324539" y="16833"/>
                  </a:lnTo>
                  <a:lnTo>
                    <a:pt x="370225" y="8696"/>
                  </a:lnTo>
                  <a:lnTo>
                    <a:pt x="416777" y="1507"/>
                  </a:lnTo>
                  <a:lnTo>
                    <a:pt x="449544" y="450"/>
                  </a:lnTo>
                  <a:lnTo>
                    <a:pt x="463709" y="4626"/>
                  </a:lnTo>
                  <a:lnTo>
                    <a:pt x="502311" y="26442"/>
                  </a:lnTo>
                  <a:lnTo>
                    <a:pt x="544208" y="32163"/>
                  </a:lnTo>
                  <a:lnTo>
                    <a:pt x="586141" y="39878"/>
                  </a:lnTo>
                  <a:lnTo>
                    <a:pt x="624910" y="42727"/>
                  </a:lnTo>
                  <a:lnTo>
                    <a:pt x="671122" y="48054"/>
                  </a:lnTo>
                  <a:lnTo>
                    <a:pt x="714216" y="49618"/>
                  </a:lnTo>
                  <a:lnTo>
                    <a:pt x="759893" y="48265"/>
                  </a:lnTo>
                  <a:lnTo>
                    <a:pt x="803317" y="43793"/>
                  </a:lnTo>
                  <a:lnTo>
                    <a:pt x="844871" y="38534"/>
                  </a:lnTo>
                  <a:lnTo>
                    <a:pt x="848884" y="38921"/>
                  </a:lnTo>
                  <a:lnTo>
                    <a:pt x="856911" y="439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SMARTInkShape-Group60"/>
          <p:cNvGrpSpPr/>
          <p:nvPr/>
        </p:nvGrpSpPr>
        <p:grpSpPr>
          <a:xfrm>
            <a:off x="8521700" y="4166201"/>
            <a:ext cx="241301" cy="134730"/>
            <a:chOff x="8521700" y="4166201"/>
            <a:chExt cx="241301" cy="134730"/>
          </a:xfrm>
        </p:grpSpPr>
        <p:sp>
          <p:nvSpPr>
            <p:cNvPr id="118" name="SMARTInkShape-365"/>
            <p:cNvSpPr/>
            <p:nvPr>
              <p:custDataLst>
                <p:tags r:id="rId44"/>
              </p:custDataLst>
            </p:nvPr>
          </p:nvSpPr>
          <p:spPr>
            <a:xfrm>
              <a:off x="8684609" y="4166201"/>
              <a:ext cx="78392" cy="134730"/>
            </a:xfrm>
            <a:custGeom>
              <a:avLst/>
              <a:gdLst/>
              <a:ahLst/>
              <a:cxnLst/>
              <a:rect l="0" t="0" r="0" b="0"/>
              <a:pathLst>
                <a:path w="78392" h="134730">
                  <a:moveTo>
                    <a:pt x="78391" y="18449"/>
                  </a:moveTo>
                  <a:lnTo>
                    <a:pt x="78391" y="18449"/>
                  </a:lnTo>
                  <a:lnTo>
                    <a:pt x="66182" y="6240"/>
                  </a:lnTo>
                  <a:lnTo>
                    <a:pt x="58618" y="2439"/>
                  </a:lnTo>
                  <a:lnTo>
                    <a:pt x="42265" y="0"/>
                  </a:lnTo>
                  <a:lnTo>
                    <a:pt x="17423" y="4587"/>
                  </a:lnTo>
                  <a:lnTo>
                    <a:pt x="9431" y="8290"/>
                  </a:lnTo>
                  <a:lnTo>
                    <a:pt x="3527" y="16051"/>
                  </a:lnTo>
                  <a:lnTo>
                    <a:pt x="965" y="21083"/>
                  </a:lnTo>
                  <a:lnTo>
                    <a:pt x="0" y="32320"/>
                  </a:lnTo>
                  <a:lnTo>
                    <a:pt x="2628" y="43664"/>
                  </a:lnTo>
                  <a:lnTo>
                    <a:pt x="8500" y="53409"/>
                  </a:lnTo>
                  <a:lnTo>
                    <a:pt x="52287" y="94217"/>
                  </a:lnTo>
                  <a:lnTo>
                    <a:pt x="59734" y="102923"/>
                  </a:lnTo>
                  <a:lnTo>
                    <a:pt x="63043" y="111497"/>
                  </a:lnTo>
                  <a:lnTo>
                    <a:pt x="62632" y="120011"/>
                  </a:lnTo>
                  <a:lnTo>
                    <a:pt x="61535" y="124257"/>
                  </a:lnTo>
                  <a:lnTo>
                    <a:pt x="58687" y="127793"/>
                  </a:lnTo>
                  <a:lnTo>
                    <a:pt x="49878" y="133604"/>
                  </a:lnTo>
                  <a:lnTo>
                    <a:pt x="45271" y="134729"/>
                  </a:lnTo>
                  <a:lnTo>
                    <a:pt x="36389" y="134099"/>
                  </a:lnTo>
                  <a:lnTo>
                    <a:pt x="32751" y="132238"/>
                  </a:lnTo>
                  <a:lnTo>
                    <a:pt x="21241" y="1200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366"/>
            <p:cNvSpPr/>
            <p:nvPr>
              <p:custDataLst>
                <p:tags r:id="rId45"/>
              </p:custDataLst>
            </p:nvPr>
          </p:nvSpPr>
          <p:spPr>
            <a:xfrm>
              <a:off x="8521700" y="4182537"/>
              <a:ext cx="107951" cy="109264"/>
            </a:xfrm>
            <a:custGeom>
              <a:avLst/>
              <a:gdLst/>
              <a:ahLst/>
              <a:cxnLst/>
              <a:rect l="0" t="0" r="0" b="0"/>
              <a:pathLst>
                <a:path w="107951" h="109264">
                  <a:moveTo>
                    <a:pt x="0" y="59263"/>
                  </a:moveTo>
                  <a:lnTo>
                    <a:pt x="0" y="59263"/>
                  </a:lnTo>
                  <a:lnTo>
                    <a:pt x="3370" y="62634"/>
                  </a:lnTo>
                  <a:lnTo>
                    <a:pt x="6907" y="64289"/>
                  </a:lnTo>
                  <a:lnTo>
                    <a:pt x="21669" y="65351"/>
                  </a:lnTo>
                  <a:lnTo>
                    <a:pt x="38875" y="58793"/>
                  </a:lnTo>
                  <a:lnTo>
                    <a:pt x="47382" y="51763"/>
                  </a:lnTo>
                  <a:lnTo>
                    <a:pt x="76351" y="21116"/>
                  </a:lnTo>
                  <a:lnTo>
                    <a:pt x="77712" y="17604"/>
                  </a:lnTo>
                  <a:lnTo>
                    <a:pt x="77343" y="9938"/>
                  </a:lnTo>
                  <a:lnTo>
                    <a:pt x="74826" y="3710"/>
                  </a:lnTo>
                  <a:lnTo>
                    <a:pt x="73168" y="1061"/>
                  </a:lnTo>
                  <a:lnTo>
                    <a:pt x="69945" y="0"/>
                  </a:lnTo>
                  <a:lnTo>
                    <a:pt x="60720" y="704"/>
                  </a:lnTo>
                  <a:lnTo>
                    <a:pt x="43626" y="8437"/>
                  </a:lnTo>
                  <a:lnTo>
                    <a:pt x="25156" y="26408"/>
                  </a:lnTo>
                  <a:lnTo>
                    <a:pt x="18236" y="39722"/>
                  </a:lnTo>
                  <a:lnTo>
                    <a:pt x="15866" y="53400"/>
                  </a:lnTo>
                  <a:lnTo>
                    <a:pt x="17165" y="68887"/>
                  </a:lnTo>
                  <a:lnTo>
                    <a:pt x="21975" y="81414"/>
                  </a:lnTo>
                  <a:lnTo>
                    <a:pt x="29522" y="91686"/>
                  </a:lnTo>
                  <a:lnTo>
                    <a:pt x="39932" y="100955"/>
                  </a:lnTo>
                  <a:lnTo>
                    <a:pt x="51614" y="106015"/>
                  </a:lnTo>
                  <a:lnTo>
                    <a:pt x="72989" y="109263"/>
                  </a:lnTo>
                  <a:lnTo>
                    <a:pt x="107950" y="973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SMARTInkShape-Group61"/>
          <p:cNvGrpSpPr/>
          <p:nvPr/>
        </p:nvGrpSpPr>
        <p:grpSpPr>
          <a:xfrm>
            <a:off x="10004841" y="4058361"/>
            <a:ext cx="364710" cy="258639"/>
            <a:chOff x="10004841" y="4058361"/>
            <a:chExt cx="364710" cy="258639"/>
          </a:xfrm>
        </p:grpSpPr>
        <p:sp>
          <p:nvSpPr>
            <p:cNvPr id="121" name="SMARTInkShape-367"/>
            <p:cNvSpPr/>
            <p:nvPr>
              <p:custDataLst>
                <p:tags r:id="rId40"/>
              </p:custDataLst>
            </p:nvPr>
          </p:nvSpPr>
          <p:spPr>
            <a:xfrm>
              <a:off x="10287000" y="4173172"/>
              <a:ext cx="82551" cy="124031"/>
            </a:xfrm>
            <a:custGeom>
              <a:avLst/>
              <a:gdLst/>
              <a:ahLst/>
              <a:cxnLst/>
              <a:rect l="0" t="0" r="0" b="0"/>
              <a:pathLst>
                <a:path w="82551" h="124031">
                  <a:moveTo>
                    <a:pt x="82550" y="17828"/>
                  </a:moveTo>
                  <a:lnTo>
                    <a:pt x="82550" y="17828"/>
                  </a:lnTo>
                  <a:lnTo>
                    <a:pt x="73712" y="8990"/>
                  </a:lnTo>
                  <a:lnTo>
                    <a:pt x="56815" y="1527"/>
                  </a:lnTo>
                  <a:lnTo>
                    <a:pt x="50416" y="0"/>
                  </a:lnTo>
                  <a:lnTo>
                    <a:pt x="43339" y="1202"/>
                  </a:lnTo>
                  <a:lnTo>
                    <a:pt x="39475" y="2511"/>
                  </a:lnTo>
                  <a:lnTo>
                    <a:pt x="36900" y="5500"/>
                  </a:lnTo>
                  <a:lnTo>
                    <a:pt x="34038" y="14465"/>
                  </a:lnTo>
                  <a:lnTo>
                    <a:pt x="34647" y="23624"/>
                  </a:lnTo>
                  <a:lnTo>
                    <a:pt x="49730" y="66489"/>
                  </a:lnTo>
                  <a:lnTo>
                    <a:pt x="67650" y="109582"/>
                  </a:lnTo>
                  <a:lnTo>
                    <a:pt x="66991" y="116933"/>
                  </a:lnTo>
                  <a:lnTo>
                    <a:pt x="65827" y="119881"/>
                  </a:lnTo>
                  <a:lnTo>
                    <a:pt x="62934" y="121847"/>
                  </a:lnTo>
                  <a:lnTo>
                    <a:pt x="54076" y="124030"/>
                  </a:lnTo>
                  <a:lnTo>
                    <a:pt x="23120" y="120363"/>
                  </a:lnTo>
                  <a:lnTo>
                    <a:pt x="0" y="1130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368"/>
            <p:cNvSpPr/>
            <p:nvPr>
              <p:custDataLst>
                <p:tags r:id="rId41"/>
              </p:custDataLst>
            </p:nvPr>
          </p:nvSpPr>
          <p:spPr>
            <a:xfrm>
              <a:off x="10261600" y="4159250"/>
              <a:ext cx="1" cy="38101"/>
            </a:xfrm>
            <a:custGeom>
              <a:avLst/>
              <a:gdLst/>
              <a:ahLst/>
              <a:cxnLst/>
              <a:rect l="0" t="0" r="0" b="0"/>
              <a:pathLst>
                <a:path w="1" h="38101">
                  <a:moveTo>
                    <a:pt x="0" y="38100"/>
                  </a:moveTo>
                  <a:lnTo>
                    <a:pt x="0" y="381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369"/>
            <p:cNvSpPr/>
            <p:nvPr>
              <p:custDataLst>
                <p:tags r:id="rId42"/>
              </p:custDataLst>
            </p:nvPr>
          </p:nvSpPr>
          <p:spPr>
            <a:xfrm>
              <a:off x="10248900" y="4229100"/>
              <a:ext cx="5468" cy="31751"/>
            </a:xfrm>
            <a:custGeom>
              <a:avLst/>
              <a:gdLst/>
              <a:ahLst/>
              <a:cxnLst/>
              <a:rect l="0" t="0" r="0" b="0"/>
              <a:pathLst>
                <a:path w="5468" h="31751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4363" y="1411"/>
                  </a:lnTo>
                  <a:lnTo>
                    <a:pt x="5467" y="6742"/>
                  </a:lnTo>
                  <a:lnTo>
                    <a:pt x="4076" y="11933"/>
                  </a:lnTo>
                  <a:lnTo>
                    <a:pt x="2717" y="14305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370"/>
            <p:cNvSpPr/>
            <p:nvPr>
              <p:custDataLst>
                <p:tags r:id="rId43"/>
              </p:custDataLst>
            </p:nvPr>
          </p:nvSpPr>
          <p:spPr>
            <a:xfrm>
              <a:off x="10004841" y="4058361"/>
              <a:ext cx="186910" cy="258639"/>
            </a:xfrm>
            <a:custGeom>
              <a:avLst/>
              <a:gdLst/>
              <a:ahLst/>
              <a:cxnLst/>
              <a:rect l="0" t="0" r="0" b="0"/>
              <a:pathLst>
                <a:path w="186910" h="258639">
                  <a:moveTo>
                    <a:pt x="104359" y="24689"/>
                  </a:moveTo>
                  <a:lnTo>
                    <a:pt x="104359" y="24689"/>
                  </a:lnTo>
                  <a:lnTo>
                    <a:pt x="100989" y="21318"/>
                  </a:lnTo>
                  <a:lnTo>
                    <a:pt x="99333" y="17782"/>
                  </a:lnTo>
                  <a:lnTo>
                    <a:pt x="98891" y="15851"/>
                  </a:lnTo>
                  <a:lnTo>
                    <a:pt x="97891" y="15269"/>
                  </a:lnTo>
                  <a:lnTo>
                    <a:pt x="96519" y="15587"/>
                  </a:lnTo>
                  <a:lnTo>
                    <a:pt x="94899" y="16504"/>
                  </a:lnTo>
                  <a:lnTo>
                    <a:pt x="93819" y="18527"/>
                  </a:lnTo>
                  <a:lnTo>
                    <a:pt x="81732" y="60957"/>
                  </a:lnTo>
                  <a:lnTo>
                    <a:pt x="72765" y="101311"/>
                  </a:lnTo>
                  <a:lnTo>
                    <a:pt x="66133" y="139386"/>
                  </a:lnTo>
                  <a:lnTo>
                    <a:pt x="57912" y="176893"/>
                  </a:lnTo>
                  <a:lnTo>
                    <a:pt x="54419" y="220324"/>
                  </a:lnTo>
                  <a:lnTo>
                    <a:pt x="54647" y="232993"/>
                  </a:lnTo>
                  <a:lnTo>
                    <a:pt x="62448" y="257080"/>
                  </a:lnTo>
                  <a:lnTo>
                    <a:pt x="64423" y="258638"/>
                  </a:lnTo>
                  <a:lnTo>
                    <a:pt x="66447" y="258266"/>
                  </a:lnTo>
                  <a:lnTo>
                    <a:pt x="68500" y="256607"/>
                  </a:lnTo>
                  <a:lnTo>
                    <a:pt x="70782" y="249119"/>
                  </a:lnTo>
                  <a:lnTo>
                    <a:pt x="71391" y="244159"/>
                  </a:lnTo>
                  <a:lnTo>
                    <a:pt x="65506" y="220323"/>
                  </a:lnTo>
                  <a:lnTo>
                    <a:pt x="40627" y="175443"/>
                  </a:lnTo>
                  <a:lnTo>
                    <a:pt x="20508" y="156433"/>
                  </a:lnTo>
                  <a:lnTo>
                    <a:pt x="1795" y="140971"/>
                  </a:lnTo>
                  <a:lnTo>
                    <a:pt x="0" y="138194"/>
                  </a:lnTo>
                  <a:lnTo>
                    <a:pt x="214" y="134931"/>
                  </a:lnTo>
                  <a:lnTo>
                    <a:pt x="4214" y="127543"/>
                  </a:lnTo>
                  <a:lnTo>
                    <a:pt x="41119" y="102099"/>
                  </a:lnTo>
                  <a:lnTo>
                    <a:pt x="87590" y="70448"/>
                  </a:lnTo>
                  <a:lnTo>
                    <a:pt x="130736" y="35517"/>
                  </a:lnTo>
                  <a:lnTo>
                    <a:pt x="165829" y="1947"/>
                  </a:lnTo>
                  <a:lnTo>
                    <a:pt x="168622" y="355"/>
                  </a:lnTo>
                  <a:lnTo>
                    <a:pt x="170484" y="0"/>
                  </a:lnTo>
                  <a:lnTo>
                    <a:pt x="170673" y="9012"/>
                  </a:lnTo>
                  <a:lnTo>
                    <a:pt x="165044" y="53656"/>
                  </a:lnTo>
                  <a:lnTo>
                    <a:pt x="155814" y="93714"/>
                  </a:lnTo>
                  <a:lnTo>
                    <a:pt x="147514" y="132394"/>
                  </a:lnTo>
                  <a:lnTo>
                    <a:pt x="138098" y="172240"/>
                  </a:lnTo>
                  <a:lnTo>
                    <a:pt x="130757" y="209046"/>
                  </a:lnTo>
                  <a:lnTo>
                    <a:pt x="130425" y="209682"/>
                  </a:lnTo>
                  <a:lnTo>
                    <a:pt x="130055" y="206626"/>
                  </a:lnTo>
                  <a:lnTo>
                    <a:pt x="136589" y="193602"/>
                  </a:lnTo>
                  <a:lnTo>
                    <a:pt x="150832" y="179708"/>
                  </a:lnTo>
                  <a:lnTo>
                    <a:pt x="160525" y="174726"/>
                  </a:lnTo>
                  <a:lnTo>
                    <a:pt x="165087" y="173397"/>
                  </a:lnTo>
                  <a:lnTo>
                    <a:pt x="169538" y="173922"/>
                  </a:lnTo>
                  <a:lnTo>
                    <a:pt x="178248" y="178268"/>
                  </a:lnTo>
                  <a:lnTo>
                    <a:pt x="181135" y="182108"/>
                  </a:lnTo>
                  <a:lnTo>
                    <a:pt x="184342" y="192020"/>
                  </a:lnTo>
                  <a:lnTo>
                    <a:pt x="186909" y="221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SMARTInkShape-Group62"/>
          <p:cNvGrpSpPr/>
          <p:nvPr/>
        </p:nvGrpSpPr>
        <p:grpSpPr>
          <a:xfrm>
            <a:off x="2326523" y="4364855"/>
            <a:ext cx="994528" cy="230037"/>
            <a:chOff x="2326523" y="4364855"/>
            <a:chExt cx="994528" cy="230037"/>
          </a:xfrm>
        </p:grpSpPr>
        <p:sp>
          <p:nvSpPr>
            <p:cNvPr id="126" name="SMARTInkShape-371"/>
            <p:cNvSpPr/>
            <p:nvPr>
              <p:custDataLst>
                <p:tags r:id="rId31"/>
              </p:custDataLst>
            </p:nvPr>
          </p:nvSpPr>
          <p:spPr>
            <a:xfrm>
              <a:off x="3304109" y="4572000"/>
              <a:ext cx="16942" cy="15182"/>
            </a:xfrm>
            <a:custGeom>
              <a:avLst/>
              <a:gdLst/>
              <a:ahLst/>
              <a:cxnLst/>
              <a:rect l="0" t="0" r="0" b="0"/>
              <a:pathLst>
                <a:path w="16942" h="15182">
                  <a:moveTo>
                    <a:pt x="16941" y="0"/>
                  </a:moveTo>
                  <a:lnTo>
                    <a:pt x="16941" y="0"/>
                  </a:lnTo>
                  <a:lnTo>
                    <a:pt x="2636" y="14306"/>
                  </a:lnTo>
                  <a:lnTo>
                    <a:pt x="1054" y="15181"/>
                  </a:lnTo>
                  <a:lnTo>
                    <a:pt x="0" y="15060"/>
                  </a:lnTo>
                  <a:lnTo>
                    <a:pt x="4241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372"/>
            <p:cNvSpPr/>
            <p:nvPr>
              <p:custDataLst>
                <p:tags r:id="rId32"/>
              </p:custDataLst>
            </p:nvPr>
          </p:nvSpPr>
          <p:spPr>
            <a:xfrm>
              <a:off x="3302883" y="4476750"/>
              <a:ext cx="11818" cy="25401"/>
            </a:xfrm>
            <a:custGeom>
              <a:avLst/>
              <a:gdLst/>
              <a:ahLst/>
              <a:cxnLst/>
              <a:rect l="0" t="0" r="0" b="0"/>
              <a:pathLst>
                <a:path w="11818" h="25401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3655" y="5775"/>
                  </a:lnTo>
                  <a:lnTo>
                    <a:pt x="5636" y="15195"/>
                  </a:lnTo>
                  <a:lnTo>
                    <a:pt x="11817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373"/>
            <p:cNvSpPr/>
            <p:nvPr>
              <p:custDataLst>
                <p:tags r:id="rId33"/>
              </p:custDataLst>
            </p:nvPr>
          </p:nvSpPr>
          <p:spPr>
            <a:xfrm>
              <a:off x="3124200" y="4473803"/>
              <a:ext cx="120651" cy="96091"/>
            </a:xfrm>
            <a:custGeom>
              <a:avLst/>
              <a:gdLst/>
              <a:ahLst/>
              <a:cxnLst/>
              <a:rect l="0" t="0" r="0" b="0"/>
              <a:pathLst>
                <a:path w="120651" h="96091">
                  <a:moveTo>
                    <a:pt x="0" y="34697"/>
                  </a:moveTo>
                  <a:lnTo>
                    <a:pt x="0" y="34697"/>
                  </a:lnTo>
                  <a:lnTo>
                    <a:pt x="0" y="38068"/>
                  </a:lnTo>
                  <a:lnTo>
                    <a:pt x="1881" y="41604"/>
                  </a:lnTo>
                  <a:lnTo>
                    <a:pt x="5775" y="45528"/>
                  </a:lnTo>
                  <a:lnTo>
                    <a:pt x="15195" y="50998"/>
                  </a:lnTo>
                  <a:lnTo>
                    <a:pt x="20394" y="52525"/>
                  </a:lnTo>
                  <a:lnTo>
                    <a:pt x="37401" y="50014"/>
                  </a:lnTo>
                  <a:lnTo>
                    <a:pt x="56943" y="38059"/>
                  </a:lnTo>
                  <a:lnTo>
                    <a:pt x="69397" y="24483"/>
                  </a:lnTo>
                  <a:lnTo>
                    <a:pt x="77555" y="8152"/>
                  </a:lnTo>
                  <a:lnTo>
                    <a:pt x="77809" y="4300"/>
                  </a:lnTo>
                  <a:lnTo>
                    <a:pt x="76567" y="1732"/>
                  </a:lnTo>
                  <a:lnTo>
                    <a:pt x="74328" y="20"/>
                  </a:lnTo>
                  <a:lnTo>
                    <a:pt x="66195" y="0"/>
                  </a:lnTo>
                  <a:lnTo>
                    <a:pt x="56231" y="3048"/>
                  </a:lnTo>
                  <a:lnTo>
                    <a:pt x="47099" y="9107"/>
                  </a:lnTo>
                  <a:lnTo>
                    <a:pt x="30653" y="30564"/>
                  </a:lnTo>
                  <a:lnTo>
                    <a:pt x="24207" y="47442"/>
                  </a:lnTo>
                  <a:lnTo>
                    <a:pt x="20069" y="77902"/>
                  </a:lnTo>
                  <a:lnTo>
                    <a:pt x="21384" y="87530"/>
                  </a:lnTo>
                  <a:lnTo>
                    <a:pt x="22722" y="91086"/>
                  </a:lnTo>
                  <a:lnTo>
                    <a:pt x="26437" y="93457"/>
                  </a:lnTo>
                  <a:lnTo>
                    <a:pt x="38090" y="96090"/>
                  </a:lnTo>
                  <a:lnTo>
                    <a:pt x="57147" y="94202"/>
                  </a:lnTo>
                  <a:lnTo>
                    <a:pt x="120650" y="664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374"/>
            <p:cNvSpPr/>
            <p:nvPr>
              <p:custDataLst>
                <p:tags r:id="rId34"/>
              </p:custDataLst>
            </p:nvPr>
          </p:nvSpPr>
          <p:spPr>
            <a:xfrm>
              <a:off x="3009900" y="4489450"/>
              <a:ext cx="88901" cy="86040"/>
            </a:xfrm>
            <a:custGeom>
              <a:avLst/>
              <a:gdLst/>
              <a:ahLst/>
              <a:cxnLst/>
              <a:rect l="0" t="0" r="0" b="0"/>
              <a:pathLst>
                <a:path w="88901" h="86040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026" y="6907"/>
                  </a:lnTo>
                  <a:lnTo>
                    <a:pt x="7040" y="51302"/>
                  </a:lnTo>
                  <a:lnTo>
                    <a:pt x="12121" y="69293"/>
                  </a:lnTo>
                  <a:lnTo>
                    <a:pt x="21544" y="82464"/>
                  </a:lnTo>
                  <a:lnTo>
                    <a:pt x="26744" y="86039"/>
                  </a:lnTo>
                  <a:lnTo>
                    <a:pt x="29824" y="85582"/>
                  </a:lnTo>
                  <a:lnTo>
                    <a:pt x="37008" y="81311"/>
                  </a:lnTo>
                  <a:lnTo>
                    <a:pt x="48987" y="67601"/>
                  </a:lnTo>
                  <a:lnTo>
                    <a:pt x="75525" y="20918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375"/>
            <p:cNvSpPr/>
            <p:nvPr>
              <p:custDataLst>
                <p:tags r:id="rId35"/>
              </p:custDataLst>
            </p:nvPr>
          </p:nvSpPr>
          <p:spPr>
            <a:xfrm>
              <a:off x="2857500" y="4476750"/>
              <a:ext cx="95251" cy="108635"/>
            </a:xfrm>
            <a:custGeom>
              <a:avLst/>
              <a:gdLst/>
              <a:ahLst/>
              <a:cxnLst/>
              <a:rect l="0" t="0" r="0" b="0"/>
              <a:pathLst>
                <a:path w="95251" h="108635">
                  <a:moveTo>
                    <a:pt x="0" y="19050"/>
                  </a:moveTo>
                  <a:lnTo>
                    <a:pt x="0" y="19050"/>
                  </a:lnTo>
                  <a:lnTo>
                    <a:pt x="0" y="1406"/>
                  </a:lnTo>
                  <a:lnTo>
                    <a:pt x="705" y="937"/>
                  </a:lnTo>
                  <a:lnTo>
                    <a:pt x="3371" y="416"/>
                  </a:lnTo>
                  <a:lnTo>
                    <a:pt x="12209" y="6865"/>
                  </a:lnTo>
                  <a:lnTo>
                    <a:pt x="35860" y="31120"/>
                  </a:lnTo>
                  <a:lnTo>
                    <a:pt x="52064" y="63417"/>
                  </a:lnTo>
                  <a:lnTo>
                    <a:pt x="55643" y="89267"/>
                  </a:lnTo>
                  <a:lnTo>
                    <a:pt x="54599" y="101528"/>
                  </a:lnTo>
                  <a:lnTo>
                    <a:pt x="53332" y="105785"/>
                  </a:lnTo>
                  <a:lnTo>
                    <a:pt x="51783" y="107918"/>
                  </a:lnTo>
                  <a:lnTo>
                    <a:pt x="50044" y="108634"/>
                  </a:lnTo>
                  <a:lnTo>
                    <a:pt x="48180" y="108406"/>
                  </a:lnTo>
                  <a:lnTo>
                    <a:pt x="46108" y="98745"/>
                  </a:lnTo>
                  <a:lnTo>
                    <a:pt x="44777" y="70540"/>
                  </a:lnTo>
                  <a:lnTo>
                    <a:pt x="54659" y="40892"/>
                  </a:lnTo>
                  <a:lnTo>
                    <a:pt x="70993" y="18779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376"/>
            <p:cNvSpPr/>
            <p:nvPr>
              <p:custDataLst>
                <p:tags r:id="rId36"/>
              </p:custDataLst>
            </p:nvPr>
          </p:nvSpPr>
          <p:spPr>
            <a:xfrm>
              <a:off x="2758648" y="4480549"/>
              <a:ext cx="60753" cy="98499"/>
            </a:xfrm>
            <a:custGeom>
              <a:avLst/>
              <a:gdLst/>
              <a:ahLst/>
              <a:cxnLst/>
              <a:rect l="0" t="0" r="0" b="0"/>
              <a:pathLst>
                <a:path w="60753" h="98499">
                  <a:moveTo>
                    <a:pt x="9952" y="40651"/>
                  </a:moveTo>
                  <a:lnTo>
                    <a:pt x="9952" y="40651"/>
                  </a:lnTo>
                  <a:lnTo>
                    <a:pt x="13323" y="40651"/>
                  </a:lnTo>
                  <a:lnTo>
                    <a:pt x="31772" y="46739"/>
                  </a:lnTo>
                  <a:lnTo>
                    <a:pt x="35643" y="45003"/>
                  </a:lnTo>
                  <a:lnTo>
                    <a:pt x="37662" y="43552"/>
                  </a:lnTo>
                  <a:lnTo>
                    <a:pt x="51591" y="14102"/>
                  </a:lnTo>
                  <a:lnTo>
                    <a:pt x="53153" y="8155"/>
                  </a:lnTo>
                  <a:lnTo>
                    <a:pt x="52158" y="5582"/>
                  </a:lnTo>
                  <a:lnTo>
                    <a:pt x="47290" y="840"/>
                  </a:lnTo>
                  <a:lnTo>
                    <a:pt x="44016" y="0"/>
                  </a:lnTo>
                  <a:lnTo>
                    <a:pt x="36616" y="946"/>
                  </a:lnTo>
                  <a:lnTo>
                    <a:pt x="21145" y="15560"/>
                  </a:lnTo>
                  <a:lnTo>
                    <a:pt x="6526" y="37763"/>
                  </a:lnTo>
                  <a:lnTo>
                    <a:pt x="0" y="58845"/>
                  </a:lnTo>
                  <a:lnTo>
                    <a:pt x="1437" y="81868"/>
                  </a:lnTo>
                  <a:lnTo>
                    <a:pt x="6403" y="92601"/>
                  </a:lnTo>
                  <a:lnTo>
                    <a:pt x="9702" y="96451"/>
                  </a:lnTo>
                  <a:lnTo>
                    <a:pt x="14725" y="98312"/>
                  </a:lnTo>
                  <a:lnTo>
                    <a:pt x="27830" y="98498"/>
                  </a:lnTo>
                  <a:lnTo>
                    <a:pt x="41181" y="90585"/>
                  </a:lnTo>
                  <a:lnTo>
                    <a:pt x="60752" y="724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377"/>
            <p:cNvSpPr/>
            <p:nvPr>
              <p:custDataLst>
                <p:tags r:id="rId37"/>
              </p:custDataLst>
            </p:nvPr>
          </p:nvSpPr>
          <p:spPr>
            <a:xfrm>
              <a:off x="2652678" y="4477645"/>
              <a:ext cx="57890" cy="117247"/>
            </a:xfrm>
            <a:custGeom>
              <a:avLst/>
              <a:gdLst/>
              <a:ahLst/>
              <a:cxnLst/>
              <a:rect l="0" t="0" r="0" b="0"/>
              <a:pathLst>
                <a:path w="57890" h="117247">
                  <a:moveTo>
                    <a:pt x="52422" y="11805"/>
                  </a:moveTo>
                  <a:lnTo>
                    <a:pt x="52422" y="11805"/>
                  </a:lnTo>
                  <a:lnTo>
                    <a:pt x="57889" y="6338"/>
                  </a:lnTo>
                  <a:lnTo>
                    <a:pt x="57478" y="5338"/>
                  </a:lnTo>
                  <a:lnTo>
                    <a:pt x="55139" y="2345"/>
                  </a:lnTo>
                  <a:lnTo>
                    <a:pt x="47985" y="545"/>
                  </a:lnTo>
                  <a:lnTo>
                    <a:pt x="24452" y="0"/>
                  </a:lnTo>
                  <a:lnTo>
                    <a:pt x="8621" y="4231"/>
                  </a:lnTo>
                  <a:lnTo>
                    <a:pt x="1676" y="7968"/>
                  </a:lnTo>
                  <a:lnTo>
                    <a:pt x="247" y="10658"/>
                  </a:lnTo>
                  <a:lnTo>
                    <a:pt x="0" y="13863"/>
                  </a:lnTo>
                  <a:lnTo>
                    <a:pt x="6478" y="37606"/>
                  </a:lnTo>
                  <a:lnTo>
                    <a:pt x="10365" y="47026"/>
                  </a:lnTo>
                  <a:lnTo>
                    <a:pt x="23263" y="60263"/>
                  </a:lnTo>
                  <a:lnTo>
                    <a:pt x="44467" y="77377"/>
                  </a:lnTo>
                  <a:lnTo>
                    <a:pt x="48886" y="85868"/>
                  </a:lnTo>
                  <a:lnTo>
                    <a:pt x="48969" y="94346"/>
                  </a:lnTo>
                  <a:lnTo>
                    <a:pt x="48003" y="98582"/>
                  </a:lnTo>
                  <a:lnTo>
                    <a:pt x="39902" y="111287"/>
                  </a:lnTo>
                  <a:lnTo>
                    <a:pt x="30630" y="115991"/>
                  </a:lnTo>
                  <a:lnTo>
                    <a:pt x="25194" y="117246"/>
                  </a:lnTo>
                  <a:lnTo>
                    <a:pt x="20864" y="116671"/>
                  </a:lnTo>
                  <a:lnTo>
                    <a:pt x="17272" y="114877"/>
                  </a:lnTo>
                  <a:lnTo>
                    <a:pt x="14172" y="112269"/>
                  </a:lnTo>
                  <a:lnTo>
                    <a:pt x="12811" y="109120"/>
                  </a:lnTo>
                  <a:lnTo>
                    <a:pt x="14322" y="943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378"/>
            <p:cNvSpPr/>
            <p:nvPr>
              <p:custDataLst>
                <p:tags r:id="rId38"/>
              </p:custDataLst>
            </p:nvPr>
          </p:nvSpPr>
          <p:spPr>
            <a:xfrm>
              <a:off x="2501900" y="4364855"/>
              <a:ext cx="91028" cy="227938"/>
            </a:xfrm>
            <a:custGeom>
              <a:avLst/>
              <a:gdLst/>
              <a:ahLst/>
              <a:cxnLst/>
              <a:rect l="0" t="0" r="0" b="0"/>
              <a:pathLst>
                <a:path w="91028" h="227938">
                  <a:moveTo>
                    <a:pt x="0" y="29345"/>
                  </a:moveTo>
                  <a:lnTo>
                    <a:pt x="0" y="29345"/>
                  </a:lnTo>
                  <a:lnTo>
                    <a:pt x="6467" y="3332"/>
                  </a:lnTo>
                  <a:lnTo>
                    <a:pt x="7839" y="1419"/>
                  </a:lnTo>
                  <a:lnTo>
                    <a:pt x="9460" y="145"/>
                  </a:lnTo>
                  <a:lnTo>
                    <a:pt x="10540" y="0"/>
                  </a:lnTo>
                  <a:lnTo>
                    <a:pt x="11260" y="609"/>
                  </a:lnTo>
                  <a:lnTo>
                    <a:pt x="11740" y="1721"/>
                  </a:lnTo>
                  <a:lnTo>
                    <a:pt x="12573" y="43834"/>
                  </a:lnTo>
                  <a:lnTo>
                    <a:pt x="12662" y="85144"/>
                  </a:lnTo>
                  <a:lnTo>
                    <a:pt x="14570" y="124194"/>
                  </a:lnTo>
                  <a:lnTo>
                    <a:pt x="17723" y="164458"/>
                  </a:lnTo>
                  <a:lnTo>
                    <a:pt x="14511" y="210958"/>
                  </a:lnTo>
                  <a:lnTo>
                    <a:pt x="13505" y="218952"/>
                  </a:lnTo>
                  <a:lnTo>
                    <a:pt x="12531" y="219250"/>
                  </a:lnTo>
                  <a:lnTo>
                    <a:pt x="9568" y="213936"/>
                  </a:lnTo>
                  <a:lnTo>
                    <a:pt x="10675" y="195673"/>
                  </a:lnTo>
                  <a:lnTo>
                    <a:pt x="18075" y="156900"/>
                  </a:lnTo>
                  <a:lnTo>
                    <a:pt x="24731" y="143422"/>
                  </a:lnTo>
                  <a:lnTo>
                    <a:pt x="36157" y="134609"/>
                  </a:lnTo>
                  <a:lnTo>
                    <a:pt x="54693" y="127562"/>
                  </a:lnTo>
                  <a:lnTo>
                    <a:pt x="59745" y="126573"/>
                  </a:lnTo>
                  <a:lnTo>
                    <a:pt x="63819" y="127325"/>
                  </a:lnTo>
                  <a:lnTo>
                    <a:pt x="70227" y="131923"/>
                  </a:lnTo>
                  <a:lnTo>
                    <a:pt x="84453" y="151443"/>
                  </a:lnTo>
                  <a:lnTo>
                    <a:pt x="89981" y="163338"/>
                  </a:lnTo>
                  <a:lnTo>
                    <a:pt x="91027" y="175681"/>
                  </a:lnTo>
                  <a:lnTo>
                    <a:pt x="90318" y="181935"/>
                  </a:lnTo>
                  <a:lnTo>
                    <a:pt x="83886" y="194529"/>
                  </a:lnTo>
                  <a:lnTo>
                    <a:pt x="68364" y="211639"/>
                  </a:lnTo>
                  <a:lnTo>
                    <a:pt x="50360" y="223764"/>
                  </a:lnTo>
                  <a:lnTo>
                    <a:pt x="38610" y="227937"/>
                  </a:lnTo>
                  <a:lnTo>
                    <a:pt x="28684" y="227439"/>
                  </a:lnTo>
                  <a:lnTo>
                    <a:pt x="26884" y="224908"/>
                  </a:lnTo>
                  <a:lnTo>
                    <a:pt x="31750" y="20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379"/>
            <p:cNvSpPr/>
            <p:nvPr>
              <p:custDataLst>
                <p:tags r:id="rId39"/>
              </p:custDataLst>
            </p:nvPr>
          </p:nvSpPr>
          <p:spPr>
            <a:xfrm>
              <a:off x="2326523" y="4393910"/>
              <a:ext cx="98657" cy="178748"/>
            </a:xfrm>
            <a:custGeom>
              <a:avLst/>
              <a:gdLst/>
              <a:ahLst/>
              <a:cxnLst/>
              <a:rect l="0" t="0" r="0" b="0"/>
              <a:pathLst>
                <a:path w="98657" h="178748">
                  <a:moveTo>
                    <a:pt x="67427" y="6640"/>
                  </a:moveTo>
                  <a:lnTo>
                    <a:pt x="67427" y="6640"/>
                  </a:lnTo>
                  <a:lnTo>
                    <a:pt x="64056" y="3269"/>
                  </a:lnTo>
                  <a:lnTo>
                    <a:pt x="60519" y="1614"/>
                  </a:lnTo>
                  <a:lnTo>
                    <a:pt x="58588" y="1173"/>
                  </a:lnTo>
                  <a:lnTo>
                    <a:pt x="49129" y="3922"/>
                  </a:lnTo>
                  <a:lnTo>
                    <a:pt x="28927" y="21311"/>
                  </a:lnTo>
                  <a:lnTo>
                    <a:pt x="19506" y="32916"/>
                  </a:lnTo>
                  <a:lnTo>
                    <a:pt x="3372" y="75774"/>
                  </a:lnTo>
                  <a:lnTo>
                    <a:pt x="0" y="106068"/>
                  </a:lnTo>
                  <a:lnTo>
                    <a:pt x="4824" y="149752"/>
                  </a:lnTo>
                  <a:lnTo>
                    <a:pt x="6641" y="159198"/>
                  </a:lnTo>
                  <a:lnTo>
                    <a:pt x="10675" y="166201"/>
                  </a:lnTo>
                  <a:lnTo>
                    <a:pt x="22684" y="175863"/>
                  </a:lnTo>
                  <a:lnTo>
                    <a:pt x="37428" y="178747"/>
                  </a:lnTo>
                  <a:lnTo>
                    <a:pt x="45311" y="178528"/>
                  </a:lnTo>
                  <a:lnTo>
                    <a:pt x="59714" y="172640"/>
                  </a:lnTo>
                  <a:lnTo>
                    <a:pt x="72466" y="162262"/>
                  </a:lnTo>
                  <a:lnTo>
                    <a:pt x="82837" y="148242"/>
                  </a:lnTo>
                  <a:lnTo>
                    <a:pt x="93238" y="114369"/>
                  </a:lnTo>
                  <a:lnTo>
                    <a:pt x="97417" y="76424"/>
                  </a:lnTo>
                  <a:lnTo>
                    <a:pt x="98656" y="38371"/>
                  </a:lnTo>
                  <a:lnTo>
                    <a:pt x="95182" y="20507"/>
                  </a:lnTo>
                  <a:lnTo>
                    <a:pt x="88935" y="8570"/>
                  </a:lnTo>
                  <a:lnTo>
                    <a:pt x="81454" y="912"/>
                  </a:lnTo>
                  <a:lnTo>
                    <a:pt x="77484" y="0"/>
                  </a:lnTo>
                  <a:lnTo>
                    <a:pt x="73426" y="802"/>
                  </a:lnTo>
                  <a:lnTo>
                    <a:pt x="60145" y="8858"/>
                  </a:lnTo>
                  <a:lnTo>
                    <a:pt x="54727" y="320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SMARTInkShape-Group63"/>
          <p:cNvGrpSpPr/>
          <p:nvPr/>
        </p:nvGrpSpPr>
        <p:grpSpPr>
          <a:xfrm>
            <a:off x="3770391" y="4362812"/>
            <a:ext cx="1546336" cy="374289"/>
            <a:chOff x="3770391" y="4362812"/>
            <a:chExt cx="1546336" cy="374289"/>
          </a:xfrm>
        </p:grpSpPr>
        <p:sp>
          <p:nvSpPr>
            <p:cNvPr id="136" name="SMARTInkShape-380"/>
            <p:cNvSpPr/>
            <p:nvPr>
              <p:custDataLst>
                <p:tags r:id="rId19"/>
              </p:custDataLst>
            </p:nvPr>
          </p:nvSpPr>
          <p:spPr>
            <a:xfrm>
              <a:off x="5295900" y="4686300"/>
              <a:ext cx="20827" cy="19051"/>
            </a:xfrm>
            <a:custGeom>
              <a:avLst/>
              <a:gdLst/>
              <a:ahLst/>
              <a:cxnLst/>
              <a:rect l="0" t="0" r="0" b="0"/>
              <a:pathLst>
                <a:path w="20827" h="19051">
                  <a:moveTo>
                    <a:pt x="6350" y="0"/>
                  </a:moveTo>
                  <a:lnTo>
                    <a:pt x="6350" y="0"/>
                  </a:lnTo>
                  <a:lnTo>
                    <a:pt x="18283" y="5026"/>
                  </a:lnTo>
                  <a:lnTo>
                    <a:pt x="20655" y="5467"/>
                  </a:lnTo>
                  <a:lnTo>
                    <a:pt x="20826" y="7173"/>
                  </a:lnTo>
                  <a:lnTo>
                    <a:pt x="17252" y="12831"/>
                  </a:lnTo>
                  <a:lnTo>
                    <a:pt x="14324" y="14904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381"/>
            <p:cNvSpPr/>
            <p:nvPr>
              <p:custDataLst>
                <p:tags r:id="rId20"/>
              </p:custDataLst>
            </p:nvPr>
          </p:nvSpPr>
          <p:spPr>
            <a:xfrm>
              <a:off x="5130800" y="4667250"/>
              <a:ext cx="57151" cy="6351"/>
            </a:xfrm>
            <a:custGeom>
              <a:avLst/>
              <a:gdLst/>
              <a:ahLst/>
              <a:cxnLst/>
              <a:rect l="0" t="0" r="0" b="0"/>
              <a:pathLst>
                <a:path w="57151" h="6351">
                  <a:moveTo>
                    <a:pt x="0" y="6350"/>
                  </a:moveTo>
                  <a:lnTo>
                    <a:pt x="0" y="6350"/>
                  </a:lnTo>
                  <a:lnTo>
                    <a:pt x="34121" y="4468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382"/>
            <p:cNvSpPr/>
            <p:nvPr>
              <p:custDataLst>
                <p:tags r:id="rId21"/>
              </p:custDataLst>
            </p:nvPr>
          </p:nvSpPr>
          <p:spPr>
            <a:xfrm>
              <a:off x="4914900" y="4686300"/>
              <a:ext cx="76201" cy="12701"/>
            </a:xfrm>
            <a:custGeom>
              <a:avLst/>
              <a:gdLst/>
              <a:ahLst/>
              <a:cxnLst/>
              <a:rect l="0" t="0" r="0" b="0"/>
              <a:pathLst>
                <a:path w="76201" h="12701">
                  <a:moveTo>
                    <a:pt x="0" y="12700"/>
                  </a:moveTo>
                  <a:lnTo>
                    <a:pt x="0" y="12700"/>
                  </a:lnTo>
                  <a:lnTo>
                    <a:pt x="47057" y="6524"/>
                  </a:lnTo>
                  <a:lnTo>
                    <a:pt x="55963" y="5696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383"/>
            <p:cNvSpPr/>
            <p:nvPr>
              <p:custDataLst>
                <p:tags r:id="rId22"/>
              </p:custDataLst>
            </p:nvPr>
          </p:nvSpPr>
          <p:spPr>
            <a:xfrm>
              <a:off x="4768850" y="4667250"/>
              <a:ext cx="38101" cy="69851"/>
            </a:xfrm>
            <a:custGeom>
              <a:avLst/>
              <a:gdLst/>
              <a:ahLst/>
              <a:cxnLst/>
              <a:rect l="0" t="0" r="0" b="0"/>
              <a:pathLst>
                <a:path w="38101" h="69851">
                  <a:moveTo>
                    <a:pt x="38100" y="0"/>
                  </a:moveTo>
                  <a:lnTo>
                    <a:pt x="38100" y="0"/>
                  </a:lnTo>
                  <a:lnTo>
                    <a:pt x="38100" y="12209"/>
                  </a:lnTo>
                  <a:lnTo>
                    <a:pt x="31358" y="27136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384"/>
            <p:cNvSpPr/>
            <p:nvPr>
              <p:custDataLst>
                <p:tags r:id="rId23"/>
              </p:custDataLst>
            </p:nvPr>
          </p:nvSpPr>
          <p:spPr>
            <a:xfrm>
              <a:off x="4565650" y="4612792"/>
              <a:ext cx="88901" cy="86209"/>
            </a:xfrm>
            <a:custGeom>
              <a:avLst/>
              <a:gdLst/>
              <a:ahLst/>
              <a:cxnLst/>
              <a:rect l="0" t="0" r="0" b="0"/>
              <a:pathLst>
                <a:path w="88901" h="86209">
                  <a:moveTo>
                    <a:pt x="0" y="3658"/>
                  </a:moveTo>
                  <a:lnTo>
                    <a:pt x="0" y="3658"/>
                  </a:lnTo>
                  <a:lnTo>
                    <a:pt x="12209" y="3658"/>
                  </a:lnTo>
                  <a:lnTo>
                    <a:pt x="17891" y="1776"/>
                  </a:lnTo>
                  <a:lnTo>
                    <a:pt x="20394" y="287"/>
                  </a:lnTo>
                  <a:lnTo>
                    <a:pt x="22768" y="0"/>
                  </a:lnTo>
                  <a:lnTo>
                    <a:pt x="27288" y="1561"/>
                  </a:lnTo>
                  <a:lnTo>
                    <a:pt x="31648" y="6489"/>
                  </a:lnTo>
                  <a:lnTo>
                    <a:pt x="35233" y="13383"/>
                  </a:lnTo>
                  <a:lnTo>
                    <a:pt x="36826" y="21151"/>
                  </a:lnTo>
                  <a:lnTo>
                    <a:pt x="34351" y="36828"/>
                  </a:lnTo>
                  <a:lnTo>
                    <a:pt x="29143" y="44976"/>
                  </a:lnTo>
                  <a:lnTo>
                    <a:pt x="9318" y="64919"/>
                  </a:lnTo>
                  <a:lnTo>
                    <a:pt x="7669" y="69220"/>
                  </a:lnTo>
                  <a:lnTo>
                    <a:pt x="8640" y="71355"/>
                  </a:lnTo>
                  <a:lnTo>
                    <a:pt x="13483" y="75608"/>
                  </a:lnTo>
                  <a:lnTo>
                    <a:pt x="37626" y="85341"/>
                  </a:lnTo>
                  <a:lnTo>
                    <a:pt x="88900" y="862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385"/>
            <p:cNvSpPr/>
            <p:nvPr>
              <p:custDataLst>
                <p:tags r:id="rId24"/>
              </p:custDataLst>
            </p:nvPr>
          </p:nvSpPr>
          <p:spPr>
            <a:xfrm>
              <a:off x="4425950" y="4445000"/>
              <a:ext cx="152401" cy="196851"/>
            </a:xfrm>
            <a:custGeom>
              <a:avLst/>
              <a:gdLst/>
              <a:ahLst/>
              <a:cxnLst/>
              <a:rect l="0" t="0" r="0" b="0"/>
              <a:pathLst>
                <a:path w="152401" h="196851">
                  <a:moveTo>
                    <a:pt x="152400" y="0"/>
                  </a:moveTo>
                  <a:lnTo>
                    <a:pt x="152400" y="0"/>
                  </a:lnTo>
                  <a:lnTo>
                    <a:pt x="146625" y="5069"/>
                  </a:lnTo>
                  <a:lnTo>
                    <a:pt x="99859" y="36945"/>
                  </a:lnTo>
                  <a:lnTo>
                    <a:pt x="66250" y="76300"/>
                  </a:lnTo>
                  <a:lnTo>
                    <a:pt x="33993" y="123529"/>
                  </a:lnTo>
                  <a:lnTo>
                    <a:pt x="11584" y="163363"/>
                  </a:lnTo>
                  <a:lnTo>
                    <a:pt x="0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386"/>
            <p:cNvSpPr/>
            <p:nvPr>
              <p:custDataLst>
                <p:tags r:id="rId25"/>
              </p:custDataLst>
            </p:nvPr>
          </p:nvSpPr>
          <p:spPr>
            <a:xfrm>
              <a:off x="4400550" y="4457700"/>
              <a:ext cx="120651" cy="177801"/>
            </a:xfrm>
            <a:custGeom>
              <a:avLst/>
              <a:gdLst/>
              <a:ahLst/>
              <a:cxnLst/>
              <a:rect l="0" t="0" r="0" b="0"/>
              <a:pathLst>
                <a:path w="120651" h="1778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3371" y="12209"/>
                  </a:lnTo>
                  <a:lnTo>
                    <a:pt x="38669" y="56212"/>
                  </a:lnTo>
                  <a:lnTo>
                    <a:pt x="66816" y="97208"/>
                  </a:lnTo>
                  <a:lnTo>
                    <a:pt x="94075" y="142880"/>
                  </a:lnTo>
                  <a:lnTo>
                    <a:pt x="103876" y="164055"/>
                  </a:lnTo>
                  <a:lnTo>
                    <a:pt x="110372" y="171691"/>
                  </a:lnTo>
                  <a:lnTo>
                    <a:pt x="120650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387"/>
            <p:cNvSpPr/>
            <p:nvPr>
              <p:custDataLst>
                <p:tags r:id="rId26"/>
              </p:custDataLst>
            </p:nvPr>
          </p:nvSpPr>
          <p:spPr>
            <a:xfrm>
              <a:off x="4222750" y="4648200"/>
              <a:ext cx="31751" cy="19051"/>
            </a:xfrm>
            <a:custGeom>
              <a:avLst/>
              <a:gdLst/>
              <a:ahLst/>
              <a:cxnLst/>
              <a:rect l="0" t="0" r="0" b="0"/>
              <a:pathLst>
                <a:path w="31751" h="19051">
                  <a:moveTo>
                    <a:pt x="31750" y="0"/>
                  </a:moveTo>
                  <a:lnTo>
                    <a:pt x="31750" y="0"/>
                  </a:lnTo>
                  <a:lnTo>
                    <a:pt x="31750" y="3371"/>
                  </a:lnTo>
                  <a:lnTo>
                    <a:pt x="31044" y="4364"/>
                  </a:lnTo>
                  <a:lnTo>
                    <a:pt x="29868" y="5026"/>
                  </a:lnTo>
                  <a:lnTo>
                    <a:pt x="22961" y="5958"/>
                  </a:lnTo>
                  <a:lnTo>
                    <a:pt x="19540" y="6088"/>
                  </a:lnTo>
                  <a:lnTo>
                    <a:pt x="16555" y="7586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388"/>
            <p:cNvSpPr/>
            <p:nvPr>
              <p:custDataLst>
                <p:tags r:id="rId27"/>
              </p:custDataLst>
            </p:nvPr>
          </p:nvSpPr>
          <p:spPr>
            <a:xfrm>
              <a:off x="4140200" y="4533900"/>
              <a:ext cx="6351" cy="88901"/>
            </a:xfrm>
            <a:custGeom>
              <a:avLst/>
              <a:gdLst/>
              <a:ahLst/>
              <a:cxnLst/>
              <a:rect l="0" t="0" r="0" b="0"/>
              <a:pathLst>
                <a:path w="6351" h="88901">
                  <a:moveTo>
                    <a:pt x="6350" y="0"/>
                  </a:moveTo>
                  <a:lnTo>
                    <a:pt x="6350" y="0"/>
                  </a:lnTo>
                  <a:lnTo>
                    <a:pt x="5644" y="22782"/>
                  </a:lnTo>
                  <a:lnTo>
                    <a:pt x="392" y="66863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389"/>
            <p:cNvSpPr/>
            <p:nvPr>
              <p:custDataLst>
                <p:tags r:id="rId28"/>
              </p:custDataLst>
            </p:nvPr>
          </p:nvSpPr>
          <p:spPr>
            <a:xfrm>
              <a:off x="3975100" y="4419600"/>
              <a:ext cx="133351" cy="190501"/>
            </a:xfrm>
            <a:custGeom>
              <a:avLst/>
              <a:gdLst/>
              <a:ahLst/>
              <a:cxnLst/>
              <a:rect l="0" t="0" r="0" b="0"/>
              <a:pathLst>
                <a:path w="133351" h="190501">
                  <a:moveTo>
                    <a:pt x="133350" y="0"/>
                  </a:moveTo>
                  <a:lnTo>
                    <a:pt x="133350" y="0"/>
                  </a:lnTo>
                  <a:lnTo>
                    <a:pt x="121141" y="0"/>
                  </a:lnTo>
                  <a:lnTo>
                    <a:pt x="113577" y="3763"/>
                  </a:lnTo>
                  <a:lnTo>
                    <a:pt x="82899" y="33212"/>
                  </a:lnTo>
                  <a:lnTo>
                    <a:pt x="52332" y="73980"/>
                  </a:lnTo>
                  <a:lnTo>
                    <a:pt x="25027" y="121194"/>
                  </a:lnTo>
                  <a:lnTo>
                    <a:pt x="5147" y="163255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390"/>
            <p:cNvSpPr/>
            <p:nvPr>
              <p:custDataLst>
                <p:tags r:id="rId29"/>
              </p:custDataLst>
            </p:nvPr>
          </p:nvSpPr>
          <p:spPr>
            <a:xfrm>
              <a:off x="3957195" y="4407783"/>
              <a:ext cx="106806" cy="189618"/>
            </a:xfrm>
            <a:custGeom>
              <a:avLst/>
              <a:gdLst/>
              <a:ahLst/>
              <a:cxnLst/>
              <a:rect l="0" t="0" r="0" b="0"/>
              <a:pathLst>
                <a:path w="106806" h="189618">
                  <a:moveTo>
                    <a:pt x="11555" y="5467"/>
                  </a:moveTo>
                  <a:lnTo>
                    <a:pt x="11555" y="5467"/>
                  </a:lnTo>
                  <a:lnTo>
                    <a:pt x="8184" y="2096"/>
                  </a:lnTo>
                  <a:lnTo>
                    <a:pt x="4648" y="441"/>
                  </a:lnTo>
                  <a:lnTo>
                    <a:pt x="2717" y="0"/>
                  </a:lnTo>
                  <a:lnTo>
                    <a:pt x="1430" y="1116"/>
                  </a:lnTo>
                  <a:lnTo>
                    <a:pt x="0" y="6120"/>
                  </a:lnTo>
                  <a:lnTo>
                    <a:pt x="2565" y="23613"/>
                  </a:lnTo>
                  <a:lnTo>
                    <a:pt x="23550" y="64241"/>
                  </a:lnTo>
                  <a:lnTo>
                    <a:pt x="47167" y="107472"/>
                  </a:lnTo>
                  <a:lnTo>
                    <a:pt x="75563" y="147659"/>
                  </a:lnTo>
                  <a:lnTo>
                    <a:pt x="106805" y="189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391"/>
            <p:cNvSpPr/>
            <p:nvPr>
              <p:custDataLst>
                <p:tags r:id="rId30"/>
              </p:custDataLst>
            </p:nvPr>
          </p:nvSpPr>
          <p:spPr>
            <a:xfrm>
              <a:off x="3770391" y="4362812"/>
              <a:ext cx="77864" cy="276886"/>
            </a:xfrm>
            <a:custGeom>
              <a:avLst/>
              <a:gdLst/>
              <a:ahLst/>
              <a:cxnLst/>
              <a:rect l="0" t="0" r="0" b="0"/>
              <a:pathLst>
                <a:path w="77864" h="276886">
                  <a:moveTo>
                    <a:pt x="77709" y="18688"/>
                  </a:moveTo>
                  <a:lnTo>
                    <a:pt x="77709" y="18688"/>
                  </a:lnTo>
                  <a:lnTo>
                    <a:pt x="62962" y="5823"/>
                  </a:lnTo>
                  <a:lnTo>
                    <a:pt x="55632" y="2387"/>
                  </a:lnTo>
                  <a:lnTo>
                    <a:pt x="35256" y="0"/>
                  </a:lnTo>
                  <a:lnTo>
                    <a:pt x="28737" y="1681"/>
                  </a:lnTo>
                  <a:lnTo>
                    <a:pt x="26011" y="3116"/>
                  </a:lnTo>
                  <a:lnTo>
                    <a:pt x="24194" y="5484"/>
                  </a:lnTo>
                  <a:lnTo>
                    <a:pt x="22174" y="11879"/>
                  </a:lnTo>
                  <a:lnTo>
                    <a:pt x="27779" y="30155"/>
                  </a:lnTo>
                  <a:lnTo>
                    <a:pt x="53260" y="68002"/>
                  </a:lnTo>
                  <a:lnTo>
                    <a:pt x="69759" y="91861"/>
                  </a:lnTo>
                  <a:lnTo>
                    <a:pt x="76998" y="109770"/>
                  </a:lnTo>
                  <a:lnTo>
                    <a:pt x="77863" y="124785"/>
                  </a:lnTo>
                  <a:lnTo>
                    <a:pt x="70251" y="140396"/>
                  </a:lnTo>
                  <a:lnTo>
                    <a:pt x="53862" y="159407"/>
                  </a:lnTo>
                  <a:lnTo>
                    <a:pt x="38188" y="169508"/>
                  </a:lnTo>
                  <a:lnTo>
                    <a:pt x="32311" y="172152"/>
                  </a:lnTo>
                  <a:lnTo>
                    <a:pt x="20138" y="173207"/>
                  </a:lnTo>
                  <a:lnTo>
                    <a:pt x="0" y="171274"/>
                  </a:lnTo>
                  <a:lnTo>
                    <a:pt x="11324" y="171125"/>
                  </a:lnTo>
                  <a:lnTo>
                    <a:pt x="24565" y="174470"/>
                  </a:lnTo>
                  <a:lnTo>
                    <a:pt x="33158" y="183645"/>
                  </a:lnTo>
                  <a:lnTo>
                    <a:pt x="40269" y="196424"/>
                  </a:lnTo>
                  <a:lnTo>
                    <a:pt x="44273" y="216930"/>
                  </a:lnTo>
                  <a:lnTo>
                    <a:pt x="46517" y="263748"/>
                  </a:lnTo>
                  <a:lnTo>
                    <a:pt x="49264" y="271772"/>
                  </a:lnTo>
                  <a:lnTo>
                    <a:pt x="51690" y="274194"/>
                  </a:lnTo>
                  <a:lnTo>
                    <a:pt x="58149" y="276885"/>
                  </a:lnTo>
                  <a:lnTo>
                    <a:pt x="77709" y="272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SMARTInkShape-Group64"/>
          <p:cNvGrpSpPr/>
          <p:nvPr/>
        </p:nvGrpSpPr>
        <p:grpSpPr>
          <a:xfrm>
            <a:off x="5568950" y="4426833"/>
            <a:ext cx="404876" cy="370988"/>
            <a:chOff x="5568950" y="4426833"/>
            <a:chExt cx="404876" cy="370988"/>
          </a:xfrm>
        </p:grpSpPr>
        <p:sp>
          <p:nvSpPr>
            <p:cNvPr id="149" name="SMARTInkShape-392"/>
            <p:cNvSpPr/>
            <p:nvPr>
              <p:custDataLst>
                <p:tags r:id="rId15"/>
              </p:custDataLst>
            </p:nvPr>
          </p:nvSpPr>
          <p:spPr>
            <a:xfrm>
              <a:off x="5899150" y="4426833"/>
              <a:ext cx="74676" cy="370988"/>
            </a:xfrm>
            <a:custGeom>
              <a:avLst/>
              <a:gdLst/>
              <a:ahLst/>
              <a:cxnLst/>
              <a:rect l="0" t="0" r="0" b="0"/>
              <a:pathLst>
                <a:path w="74676" h="370988">
                  <a:moveTo>
                    <a:pt x="50800" y="5467"/>
                  </a:moveTo>
                  <a:lnTo>
                    <a:pt x="50800" y="5467"/>
                  </a:lnTo>
                  <a:lnTo>
                    <a:pt x="56267" y="0"/>
                  </a:lnTo>
                  <a:lnTo>
                    <a:pt x="57267" y="411"/>
                  </a:lnTo>
                  <a:lnTo>
                    <a:pt x="60260" y="2749"/>
                  </a:lnTo>
                  <a:lnTo>
                    <a:pt x="72053" y="31743"/>
                  </a:lnTo>
                  <a:lnTo>
                    <a:pt x="74675" y="65168"/>
                  </a:lnTo>
                  <a:lnTo>
                    <a:pt x="72465" y="79978"/>
                  </a:lnTo>
                  <a:lnTo>
                    <a:pt x="51353" y="125128"/>
                  </a:lnTo>
                  <a:lnTo>
                    <a:pt x="35482" y="154523"/>
                  </a:lnTo>
                  <a:lnTo>
                    <a:pt x="32242" y="176921"/>
                  </a:lnTo>
                  <a:lnTo>
                    <a:pt x="35267" y="191499"/>
                  </a:lnTo>
                  <a:lnTo>
                    <a:pt x="59041" y="237356"/>
                  </a:lnTo>
                  <a:lnTo>
                    <a:pt x="67939" y="271276"/>
                  </a:lnTo>
                  <a:lnTo>
                    <a:pt x="68893" y="311822"/>
                  </a:lnTo>
                  <a:lnTo>
                    <a:pt x="66367" y="324129"/>
                  </a:lnTo>
                  <a:lnTo>
                    <a:pt x="54237" y="345732"/>
                  </a:lnTo>
                  <a:lnTo>
                    <a:pt x="37236" y="363265"/>
                  </a:lnTo>
                  <a:lnTo>
                    <a:pt x="25016" y="369099"/>
                  </a:lnTo>
                  <a:lnTo>
                    <a:pt x="13941" y="370987"/>
                  </a:lnTo>
                  <a:lnTo>
                    <a:pt x="0" y="367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393"/>
            <p:cNvSpPr/>
            <p:nvPr>
              <p:custDataLst>
                <p:tags r:id="rId16"/>
              </p:custDataLst>
            </p:nvPr>
          </p:nvSpPr>
          <p:spPr>
            <a:xfrm>
              <a:off x="5734157" y="4635500"/>
              <a:ext cx="69744" cy="69851"/>
            </a:xfrm>
            <a:custGeom>
              <a:avLst/>
              <a:gdLst/>
              <a:ahLst/>
              <a:cxnLst/>
              <a:rect l="0" t="0" r="0" b="0"/>
              <a:pathLst>
                <a:path w="69744" h="69851">
                  <a:moveTo>
                    <a:pt x="18943" y="0"/>
                  </a:moveTo>
                  <a:lnTo>
                    <a:pt x="18943" y="0"/>
                  </a:lnTo>
                  <a:lnTo>
                    <a:pt x="18943" y="3371"/>
                  </a:lnTo>
                  <a:lnTo>
                    <a:pt x="17062" y="6907"/>
                  </a:lnTo>
                  <a:lnTo>
                    <a:pt x="13874" y="12242"/>
                  </a:lnTo>
                  <a:lnTo>
                    <a:pt x="1725" y="49263"/>
                  </a:lnTo>
                  <a:lnTo>
                    <a:pt x="0" y="68134"/>
                  </a:lnTo>
                  <a:lnTo>
                    <a:pt x="12762" y="39976"/>
                  </a:lnTo>
                  <a:lnTo>
                    <a:pt x="21093" y="26633"/>
                  </a:lnTo>
                  <a:lnTo>
                    <a:pt x="24609" y="24106"/>
                  </a:lnTo>
                  <a:lnTo>
                    <a:pt x="34161" y="21297"/>
                  </a:lnTo>
                  <a:lnTo>
                    <a:pt x="43581" y="21930"/>
                  </a:lnTo>
                  <a:lnTo>
                    <a:pt x="52471" y="25269"/>
                  </a:lnTo>
                  <a:lnTo>
                    <a:pt x="61125" y="31456"/>
                  </a:lnTo>
                  <a:lnTo>
                    <a:pt x="65913" y="38910"/>
                  </a:lnTo>
                  <a:lnTo>
                    <a:pt x="69743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394"/>
            <p:cNvSpPr/>
            <p:nvPr>
              <p:custDataLst>
                <p:tags r:id="rId17"/>
              </p:custDataLst>
            </p:nvPr>
          </p:nvSpPr>
          <p:spPr>
            <a:xfrm>
              <a:off x="5568950" y="4470661"/>
              <a:ext cx="165101" cy="209290"/>
            </a:xfrm>
            <a:custGeom>
              <a:avLst/>
              <a:gdLst/>
              <a:ahLst/>
              <a:cxnLst/>
              <a:rect l="0" t="0" r="0" b="0"/>
              <a:pathLst>
                <a:path w="165101" h="209290">
                  <a:moveTo>
                    <a:pt x="165100" y="6089"/>
                  </a:moveTo>
                  <a:lnTo>
                    <a:pt x="165100" y="6089"/>
                  </a:lnTo>
                  <a:lnTo>
                    <a:pt x="165100" y="622"/>
                  </a:lnTo>
                  <a:lnTo>
                    <a:pt x="154987" y="0"/>
                  </a:lnTo>
                  <a:lnTo>
                    <a:pt x="151302" y="1325"/>
                  </a:lnTo>
                  <a:lnTo>
                    <a:pt x="145327" y="6558"/>
                  </a:lnTo>
                  <a:lnTo>
                    <a:pt x="110308" y="50647"/>
                  </a:lnTo>
                  <a:lnTo>
                    <a:pt x="77621" y="95715"/>
                  </a:lnTo>
                  <a:lnTo>
                    <a:pt x="43692" y="142316"/>
                  </a:lnTo>
                  <a:lnTo>
                    <a:pt x="13026" y="185680"/>
                  </a:lnTo>
                  <a:lnTo>
                    <a:pt x="0" y="2092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395"/>
            <p:cNvSpPr/>
            <p:nvPr>
              <p:custDataLst>
                <p:tags r:id="rId18"/>
              </p:custDataLst>
            </p:nvPr>
          </p:nvSpPr>
          <p:spPr>
            <a:xfrm>
              <a:off x="5568950" y="4477633"/>
              <a:ext cx="114301" cy="208668"/>
            </a:xfrm>
            <a:custGeom>
              <a:avLst/>
              <a:gdLst/>
              <a:ahLst/>
              <a:cxnLst/>
              <a:rect l="0" t="0" r="0" b="0"/>
              <a:pathLst>
                <a:path w="114301" h="208668">
                  <a:moveTo>
                    <a:pt x="0" y="5467"/>
                  </a:moveTo>
                  <a:lnTo>
                    <a:pt x="0" y="5467"/>
                  </a:lnTo>
                  <a:lnTo>
                    <a:pt x="0" y="2096"/>
                  </a:lnTo>
                  <a:lnTo>
                    <a:pt x="705" y="1103"/>
                  </a:lnTo>
                  <a:lnTo>
                    <a:pt x="1881" y="441"/>
                  </a:lnTo>
                  <a:lnTo>
                    <a:pt x="3371" y="0"/>
                  </a:lnTo>
                  <a:lnTo>
                    <a:pt x="8789" y="3272"/>
                  </a:lnTo>
                  <a:lnTo>
                    <a:pt x="32907" y="27312"/>
                  </a:lnTo>
                  <a:lnTo>
                    <a:pt x="61223" y="72014"/>
                  </a:lnTo>
                  <a:lnTo>
                    <a:pt x="82695" y="117242"/>
                  </a:lnTo>
                  <a:lnTo>
                    <a:pt x="93449" y="159171"/>
                  </a:lnTo>
                  <a:lnTo>
                    <a:pt x="114300" y="2086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SMARTInkShape-Group65"/>
          <p:cNvGrpSpPr/>
          <p:nvPr/>
        </p:nvGrpSpPr>
        <p:grpSpPr>
          <a:xfrm>
            <a:off x="6407150" y="4513002"/>
            <a:ext cx="241188" cy="281249"/>
            <a:chOff x="6407150" y="4513002"/>
            <a:chExt cx="241188" cy="281249"/>
          </a:xfrm>
        </p:grpSpPr>
        <p:sp>
          <p:nvSpPr>
            <p:cNvPr id="154" name="SMARTInkShape-396"/>
            <p:cNvSpPr/>
            <p:nvPr>
              <p:custDataLst>
                <p:tags r:id="rId10"/>
              </p:custDataLst>
            </p:nvPr>
          </p:nvSpPr>
          <p:spPr>
            <a:xfrm>
              <a:off x="6539438" y="4513002"/>
              <a:ext cx="108900" cy="272182"/>
            </a:xfrm>
            <a:custGeom>
              <a:avLst/>
              <a:gdLst/>
              <a:ahLst/>
              <a:cxnLst/>
              <a:rect l="0" t="0" r="0" b="0"/>
              <a:pathLst>
                <a:path w="108900" h="272182">
                  <a:moveTo>
                    <a:pt x="89962" y="198698"/>
                  </a:moveTo>
                  <a:lnTo>
                    <a:pt x="89962" y="198698"/>
                  </a:lnTo>
                  <a:lnTo>
                    <a:pt x="54641" y="163377"/>
                  </a:lnTo>
                  <a:lnTo>
                    <a:pt x="43925" y="158305"/>
                  </a:lnTo>
                  <a:lnTo>
                    <a:pt x="32812" y="156757"/>
                  </a:lnTo>
                  <a:lnTo>
                    <a:pt x="23170" y="158420"/>
                  </a:lnTo>
                  <a:lnTo>
                    <a:pt x="16062" y="163393"/>
                  </a:lnTo>
                  <a:lnTo>
                    <a:pt x="13178" y="166695"/>
                  </a:lnTo>
                  <a:lnTo>
                    <a:pt x="2377" y="191567"/>
                  </a:lnTo>
                  <a:lnTo>
                    <a:pt x="0" y="210110"/>
                  </a:lnTo>
                  <a:lnTo>
                    <a:pt x="4510" y="238298"/>
                  </a:lnTo>
                  <a:lnTo>
                    <a:pt x="11767" y="256515"/>
                  </a:lnTo>
                  <a:lnTo>
                    <a:pt x="22048" y="269315"/>
                  </a:lnTo>
                  <a:lnTo>
                    <a:pt x="27752" y="271882"/>
                  </a:lnTo>
                  <a:lnTo>
                    <a:pt x="33672" y="272181"/>
                  </a:lnTo>
                  <a:lnTo>
                    <a:pt x="39735" y="270970"/>
                  </a:lnTo>
                  <a:lnTo>
                    <a:pt x="52116" y="260217"/>
                  </a:lnTo>
                  <a:lnTo>
                    <a:pt x="63264" y="242973"/>
                  </a:lnTo>
                  <a:lnTo>
                    <a:pt x="78051" y="195528"/>
                  </a:lnTo>
                  <a:lnTo>
                    <a:pt x="88314" y="157071"/>
                  </a:lnTo>
                  <a:lnTo>
                    <a:pt x="95824" y="117690"/>
                  </a:lnTo>
                  <a:lnTo>
                    <a:pt x="102517" y="77799"/>
                  </a:lnTo>
                  <a:lnTo>
                    <a:pt x="107728" y="35666"/>
                  </a:lnTo>
                  <a:lnTo>
                    <a:pt x="108899" y="0"/>
                  </a:lnTo>
                  <a:lnTo>
                    <a:pt x="108231" y="616"/>
                  </a:lnTo>
                  <a:lnTo>
                    <a:pt x="103919" y="15124"/>
                  </a:lnTo>
                  <a:lnTo>
                    <a:pt x="98879" y="52897"/>
                  </a:lnTo>
                  <a:lnTo>
                    <a:pt x="97072" y="95682"/>
                  </a:lnTo>
                  <a:lnTo>
                    <a:pt x="96537" y="136817"/>
                  </a:lnTo>
                  <a:lnTo>
                    <a:pt x="98237" y="176754"/>
                  </a:lnTo>
                  <a:lnTo>
                    <a:pt x="102662" y="2304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397"/>
            <p:cNvSpPr/>
            <p:nvPr>
              <p:custDataLst>
                <p:tags r:id="rId11"/>
              </p:custDataLst>
            </p:nvPr>
          </p:nvSpPr>
          <p:spPr>
            <a:xfrm>
              <a:off x="6489699" y="4616450"/>
              <a:ext cx="6352" cy="38101"/>
            </a:xfrm>
            <a:custGeom>
              <a:avLst/>
              <a:gdLst/>
              <a:ahLst/>
              <a:cxnLst/>
              <a:rect l="0" t="0" r="0" b="0"/>
              <a:pathLst>
                <a:path w="6352" h="38101">
                  <a:moveTo>
                    <a:pt x="1" y="38100"/>
                  </a:moveTo>
                  <a:lnTo>
                    <a:pt x="1" y="38100"/>
                  </a:lnTo>
                  <a:lnTo>
                    <a:pt x="0" y="5529"/>
                  </a:lnTo>
                  <a:lnTo>
                    <a:pt x="706" y="3685"/>
                  </a:lnTo>
                  <a:lnTo>
                    <a:pt x="635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398"/>
            <p:cNvSpPr/>
            <p:nvPr>
              <p:custDataLst>
                <p:tags r:id="rId12"/>
              </p:custDataLst>
            </p:nvPr>
          </p:nvSpPr>
          <p:spPr>
            <a:xfrm>
              <a:off x="6477000" y="4687183"/>
              <a:ext cx="6351" cy="94368"/>
            </a:xfrm>
            <a:custGeom>
              <a:avLst/>
              <a:gdLst/>
              <a:ahLst/>
              <a:cxnLst/>
              <a:rect l="0" t="0" r="0" b="0"/>
              <a:pathLst>
                <a:path w="6351" h="94368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705" y="10136"/>
                  </a:lnTo>
                  <a:lnTo>
                    <a:pt x="5762" y="53411"/>
                  </a:lnTo>
                  <a:lnTo>
                    <a:pt x="6350" y="94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399"/>
            <p:cNvSpPr/>
            <p:nvPr>
              <p:custDataLst>
                <p:tags r:id="rId13"/>
              </p:custDataLst>
            </p:nvPr>
          </p:nvSpPr>
          <p:spPr>
            <a:xfrm>
              <a:off x="6413500" y="4611277"/>
              <a:ext cx="6351" cy="11524"/>
            </a:xfrm>
            <a:custGeom>
              <a:avLst/>
              <a:gdLst/>
              <a:ahLst/>
              <a:cxnLst/>
              <a:rect l="0" t="0" r="0" b="0"/>
              <a:pathLst>
                <a:path w="6351" h="11524">
                  <a:moveTo>
                    <a:pt x="6350" y="11523"/>
                  </a:moveTo>
                  <a:lnTo>
                    <a:pt x="6350" y="11523"/>
                  </a:lnTo>
                  <a:lnTo>
                    <a:pt x="6350" y="4781"/>
                  </a:lnTo>
                  <a:lnTo>
                    <a:pt x="5645" y="2795"/>
                  </a:lnTo>
                  <a:lnTo>
                    <a:pt x="4469" y="1471"/>
                  </a:lnTo>
                  <a:lnTo>
                    <a:pt x="1280" y="0"/>
                  </a:lnTo>
                  <a:lnTo>
                    <a:pt x="0" y="51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400"/>
            <p:cNvSpPr/>
            <p:nvPr>
              <p:custDataLst>
                <p:tags r:id="rId14"/>
              </p:custDataLst>
            </p:nvPr>
          </p:nvSpPr>
          <p:spPr>
            <a:xfrm>
              <a:off x="6407150" y="4667250"/>
              <a:ext cx="3372" cy="127001"/>
            </a:xfrm>
            <a:custGeom>
              <a:avLst/>
              <a:gdLst/>
              <a:ahLst/>
              <a:cxnLst/>
              <a:rect l="0" t="0" r="0" b="0"/>
              <a:pathLst>
                <a:path w="3372" h="127001">
                  <a:moveTo>
                    <a:pt x="0" y="0"/>
                  </a:moveTo>
                  <a:lnTo>
                    <a:pt x="0" y="0"/>
                  </a:lnTo>
                  <a:lnTo>
                    <a:pt x="3371" y="10113"/>
                  </a:lnTo>
                  <a:lnTo>
                    <a:pt x="3145" y="20723"/>
                  </a:lnTo>
                  <a:lnTo>
                    <a:pt x="414" y="64817"/>
                  </a:lnTo>
                  <a:lnTo>
                    <a:pt x="36" y="108138"/>
                  </a:lnTo>
                  <a:lnTo>
                    <a:pt x="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SMARTInkShape-Group66"/>
          <p:cNvGrpSpPr/>
          <p:nvPr/>
        </p:nvGrpSpPr>
        <p:grpSpPr>
          <a:xfrm>
            <a:off x="6929181" y="4546600"/>
            <a:ext cx="717129" cy="431302"/>
            <a:chOff x="6929181" y="4546600"/>
            <a:chExt cx="717129" cy="431302"/>
          </a:xfrm>
        </p:grpSpPr>
        <p:sp>
          <p:nvSpPr>
            <p:cNvPr id="160" name="SMARTInkShape-401"/>
            <p:cNvSpPr/>
            <p:nvPr>
              <p:custDataLst>
                <p:tags r:id="rId4"/>
              </p:custDataLst>
            </p:nvPr>
          </p:nvSpPr>
          <p:spPr>
            <a:xfrm>
              <a:off x="7501770" y="4701155"/>
              <a:ext cx="144540" cy="156596"/>
            </a:xfrm>
            <a:custGeom>
              <a:avLst/>
              <a:gdLst/>
              <a:ahLst/>
              <a:cxnLst/>
              <a:rect l="0" t="0" r="0" b="0"/>
              <a:pathLst>
                <a:path w="144540" h="156596">
                  <a:moveTo>
                    <a:pt x="10280" y="54995"/>
                  </a:moveTo>
                  <a:lnTo>
                    <a:pt x="10280" y="54995"/>
                  </a:lnTo>
                  <a:lnTo>
                    <a:pt x="13650" y="54995"/>
                  </a:lnTo>
                  <a:lnTo>
                    <a:pt x="22489" y="51624"/>
                  </a:lnTo>
                  <a:lnTo>
                    <a:pt x="51874" y="25762"/>
                  </a:lnTo>
                  <a:lnTo>
                    <a:pt x="56988" y="17073"/>
                  </a:lnTo>
                  <a:lnTo>
                    <a:pt x="58352" y="12781"/>
                  </a:lnTo>
                  <a:lnTo>
                    <a:pt x="58555" y="9213"/>
                  </a:lnTo>
                  <a:lnTo>
                    <a:pt x="56900" y="3368"/>
                  </a:lnTo>
                  <a:lnTo>
                    <a:pt x="54766" y="2232"/>
                  </a:lnTo>
                  <a:lnTo>
                    <a:pt x="48630" y="2852"/>
                  </a:lnTo>
                  <a:lnTo>
                    <a:pt x="33872" y="17281"/>
                  </a:lnTo>
                  <a:lnTo>
                    <a:pt x="14992" y="44488"/>
                  </a:lnTo>
                  <a:lnTo>
                    <a:pt x="1437" y="84669"/>
                  </a:lnTo>
                  <a:lnTo>
                    <a:pt x="0" y="100639"/>
                  </a:lnTo>
                  <a:lnTo>
                    <a:pt x="1712" y="110089"/>
                  </a:lnTo>
                  <a:lnTo>
                    <a:pt x="5274" y="112891"/>
                  </a:lnTo>
                  <a:lnTo>
                    <a:pt x="16756" y="116004"/>
                  </a:lnTo>
                  <a:lnTo>
                    <a:pt x="39088" y="114386"/>
                  </a:lnTo>
                  <a:lnTo>
                    <a:pt x="63580" y="102696"/>
                  </a:lnTo>
                  <a:lnTo>
                    <a:pt x="100797" y="74008"/>
                  </a:lnTo>
                  <a:lnTo>
                    <a:pt x="137440" y="32565"/>
                  </a:lnTo>
                  <a:lnTo>
                    <a:pt x="143935" y="18685"/>
                  </a:lnTo>
                  <a:lnTo>
                    <a:pt x="144539" y="13149"/>
                  </a:lnTo>
                  <a:lnTo>
                    <a:pt x="143531" y="8753"/>
                  </a:lnTo>
                  <a:lnTo>
                    <a:pt x="141447" y="5117"/>
                  </a:lnTo>
                  <a:lnTo>
                    <a:pt x="137941" y="2693"/>
                  </a:lnTo>
                  <a:lnTo>
                    <a:pt x="128401" y="0"/>
                  </a:lnTo>
                  <a:lnTo>
                    <a:pt x="123599" y="1398"/>
                  </a:lnTo>
                  <a:lnTo>
                    <a:pt x="114502" y="8596"/>
                  </a:lnTo>
                  <a:lnTo>
                    <a:pt x="109517" y="16970"/>
                  </a:lnTo>
                  <a:lnTo>
                    <a:pt x="108188" y="21178"/>
                  </a:lnTo>
                  <a:lnTo>
                    <a:pt x="113059" y="43956"/>
                  </a:lnTo>
                  <a:lnTo>
                    <a:pt x="129483" y="89829"/>
                  </a:lnTo>
                  <a:lnTo>
                    <a:pt x="135739" y="111108"/>
                  </a:lnTo>
                  <a:lnTo>
                    <a:pt x="126710" y="133161"/>
                  </a:lnTo>
                  <a:lnTo>
                    <a:pt x="73780" y="156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402"/>
            <p:cNvSpPr/>
            <p:nvPr>
              <p:custDataLst>
                <p:tags r:id="rId5"/>
              </p:custDataLst>
            </p:nvPr>
          </p:nvSpPr>
          <p:spPr>
            <a:xfrm>
              <a:off x="7423150" y="4546600"/>
              <a:ext cx="66571" cy="279401"/>
            </a:xfrm>
            <a:custGeom>
              <a:avLst/>
              <a:gdLst/>
              <a:ahLst/>
              <a:cxnLst/>
              <a:rect l="0" t="0" r="0" b="0"/>
              <a:pathLst>
                <a:path w="66571" h="279401">
                  <a:moveTo>
                    <a:pt x="57150" y="0"/>
                  </a:moveTo>
                  <a:lnTo>
                    <a:pt x="57150" y="0"/>
                  </a:lnTo>
                  <a:lnTo>
                    <a:pt x="65988" y="0"/>
                  </a:lnTo>
                  <a:lnTo>
                    <a:pt x="66570" y="2822"/>
                  </a:lnTo>
                  <a:lnTo>
                    <a:pt x="58087" y="46852"/>
                  </a:lnTo>
                  <a:lnTo>
                    <a:pt x="47706" y="93375"/>
                  </a:lnTo>
                  <a:lnTo>
                    <a:pt x="39783" y="128989"/>
                  </a:lnTo>
                  <a:lnTo>
                    <a:pt x="24016" y="174626"/>
                  </a:lnTo>
                  <a:lnTo>
                    <a:pt x="12682" y="221702"/>
                  </a:lnTo>
                  <a:lnTo>
                    <a:pt x="0" y="279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403"/>
            <p:cNvSpPr/>
            <p:nvPr>
              <p:custDataLst>
                <p:tags r:id="rId6"/>
              </p:custDataLst>
            </p:nvPr>
          </p:nvSpPr>
          <p:spPr>
            <a:xfrm>
              <a:off x="7271121" y="4686914"/>
              <a:ext cx="115597" cy="290988"/>
            </a:xfrm>
            <a:custGeom>
              <a:avLst/>
              <a:gdLst/>
              <a:ahLst/>
              <a:cxnLst/>
              <a:rect l="0" t="0" r="0" b="0"/>
              <a:pathLst>
                <a:path w="115597" h="290988">
                  <a:moveTo>
                    <a:pt x="44079" y="56536"/>
                  </a:moveTo>
                  <a:lnTo>
                    <a:pt x="44079" y="56536"/>
                  </a:lnTo>
                  <a:lnTo>
                    <a:pt x="47449" y="56536"/>
                  </a:lnTo>
                  <a:lnTo>
                    <a:pt x="47737" y="58653"/>
                  </a:lnTo>
                  <a:lnTo>
                    <a:pt x="43129" y="75377"/>
                  </a:lnTo>
                  <a:lnTo>
                    <a:pt x="41329" y="79680"/>
                  </a:lnTo>
                  <a:lnTo>
                    <a:pt x="36321" y="126716"/>
                  </a:lnTo>
                  <a:lnTo>
                    <a:pt x="28984" y="172156"/>
                  </a:lnTo>
                  <a:lnTo>
                    <a:pt x="20740" y="209510"/>
                  </a:lnTo>
                  <a:lnTo>
                    <a:pt x="12318" y="255877"/>
                  </a:lnTo>
                  <a:lnTo>
                    <a:pt x="2449" y="289305"/>
                  </a:lnTo>
                  <a:lnTo>
                    <a:pt x="1510" y="290738"/>
                  </a:lnTo>
                  <a:lnTo>
                    <a:pt x="882" y="290987"/>
                  </a:lnTo>
                  <a:lnTo>
                    <a:pt x="186" y="287501"/>
                  </a:lnTo>
                  <a:lnTo>
                    <a:pt x="0" y="284596"/>
                  </a:lnTo>
                  <a:lnTo>
                    <a:pt x="9842" y="240083"/>
                  </a:lnTo>
                  <a:lnTo>
                    <a:pt x="21313" y="196841"/>
                  </a:lnTo>
                  <a:lnTo>
                    <a:pt x="33649" y="151416"/>
                  </a:lnTo>
                  <a:lnTo>
                    <a:pt x="46241" y="116712"/>
                  </a:lnTo>
                  <a:lnTo>
                    <a:pt x="58909" y="78207"/>
                  </a:lnTo>
                  <a:lnTo>
                    <a:pt x="77713" y="36959"/>
                  </a:lnTo>
                  <a:lnTo>
                    <a:pt x="98230" y="5161"/>
                  </a:lnTo>
                  <a:lnTo>
                    <a:pt x="102052" y="1825"/>
                  </a:lnTo>
                  <a:lnTo>
                    <a:pt x="105305" y="306"/>
                  </a:lnTo>
                  <a:lnTo>
                    <a:pt x="108180" y="0"/>
                  </a:lnTo>
                  <a:lnTo>
                    <a:pt x="110801" y="3323"/>
                  </a:lnTo>
                  <a:lnTo>
                    <a:pt x="115596" y="16423"/>
                  </a:lnTo>
                  <a:lnTo>
                    <a:pt x="114990" y="60188"/>
                  </a:lnTo>
                  <a:lnTo>
                    <a:pt x="112126" y="83567"/>
                  </a:lnTo>
                  <a:lnTo>
                    <a:pt x="98108" y="113934"/>
                  </a:lnTo>
                  <a:lnTo>
                    <a:pt x="78510" y="135161"/>
                  </a:lnTo>
                  <a:lnTo>
                    <a:pt x="70436" y="140869"/>
                  </a:lnTo>
                  <a:lnTo>
                    <a:pt x="67294" y="139569"/>
                  </a:lnTo>
                  <a:lnTo>
                    <a:pt x="61923" y="130599"/>
                  </a:lnTo>
                  <a:lnTo>
                    <a:pt x="56779" y="1073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404"/>
            <p:cNvSpPr/>
            <p:nvPr>
              <p:custDataLst>
                <p:tags r:id="rId7"/>
              </p:custDataLst>
            </p:nvPr>
          </p:nvSpPr>
          <p:spPr>
            <a:xfrm>
              <a:off x="7124963" y="4718933"/>
              <a:ext cx="107688" cy="104883"/>
            </a:xfrm>
            <a:custGeom>
              <a:avLst/>
              <a:gdLst/>
              <a:ahLst/>
              <a:cxnLst/>
              <a:rect l="0" t="0" r="0" b="0"/>
              <a:pathLst>
                <a:path w="107688" h="104883">
                  <a:moveTo>
                    <a:pt x="6087" y="5467"/>
                  </a:moveTo>
                  <a:lnTo>
                    <a:pt x="6087" y="5467"/>
                  </a:lnTo>
                  <a:lnTo>
                    <a:pt x="6087" y="2096"/>
                  </a:lnTo>
                  <a:lnTo>
                    <a:pt x="6792" y="1103"/>
                  </a:lnTo>
                  <a:lnTo>
                    <a:pt x="7968" y="441"/>
                  </a:lnTo>
                  <a:lnTo>
                    <a:pt x="9457" y="0"/>
                  </a:lnTo>
                  <a:lnTo>
                    <a:pt x="9745" y="411"/>
                  </a:lnTo>
                  <a:lnTo>
                    <a:pt x="7484" y="5066"/>
                  </a:lnTo>
                  <a:lnTo>
                    <a:pt x="6169" y="51814"/>
                  </a:lnTo>
                  <a:lnTo>
                    <a:pt x="1069" y="96006"/>
                  </a:lnTo>
                  <a:lnTo>
                    <a:pt x="0" y="104882"/>
                  </a:lnTo>
                  <a:lnTo>
                    <a:pt x="14242" y="60662"/>
                  </a:lnTo>
                  <a:lnTo>
                    <a:pt x="19557" y="41968"/>
                  </a:lnTo>
                  <a:lnTo>
                    <a:pt x="28300" y="27099"/>
                  </a:lnTo>
                  <a:lnTo>
                    <a:pt x="37361" y="18609"/>
                  </a:lnTo>
                  <a:lnTo>
                    <a:pt x="41753" y="16345"/>
                  </a:lnTo>
                  <a:lnTo>
                    <a:pt x="45386" y="16247"/>
                  </a:lnTo>
                  <a:lnTo>
                    <a:pt x="48515" y="17592"/>
                  </a:lnTo>
                  <a:lnTo>
                    <a:pt x="51306" y="19901"/>
                  </a:lnTo>
                  <a:lnTo>
                    <a:pt x="58603" y="36633"/>
                  </a:lnTo>
                  <a:lnTo>
                    <a:pt x="62627" y="65745"/>
                  </a:lnTo>
                  <a:lnTo>
                    <a:pt x="62260" y="78824"/>
                  </a:lnTo>
                  <a:lnTo>
                    <a:pt x="57733" y="92181"/>
                  </a:lnTo>
                  <a:lnTo>
                    <a:pt x="73216" y="48365"/>
                  </a:lnTo>
                  <a:lnTo>
                    <a:pt x="84852" y="28369"/>
                  </a:lnTo>
                  <a:lnTo>
                    <a:pt x="93069" y="22701"/>
                  </a:lnTo>
                  <a:lnTo>
                    <a:pt x="96531" y="22600"/>
                  </a:lnTo>
                  <a:lnTo>
                    <a:pt x="99543" y="23945"/>
                  </a:lnTo>
                  <a:lnTo>
                    <a:pt x="102258" y="26252"/>
                  </a:lnTo>
                  <a:lnTo>
                    <a:pt x="105273" y="36341"/>
                  </a:lnTo>
                  <a:lnTo>
                    <a:pt x="107687" y="94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405"/>
            <p:cNvSpPr/>
            <p:nvPr>
              <p:custDataLst>
                <p:tags r:id="rId8"/>
              </p:custDataLst>
            </p:nvPr>
          </p:nvSpPr>
          <p:spPr>
            <a:xfrm>
              <a:off x="7003849" y="4709215"/>
              <a:ext cx="82752" cy="102102"/>
            </a:xfrm>
            <a:custGeom>
              <a:avLst/>
              <a:gdLst/>
              <a:ahLst/>
              <a:cxnLst/>
              <a:rect l="0" t="0" r="0" b="0"/>
              <a:pathLst>
                <a:path w="82752" h="102102">
                  <a:moveTo>
                    <a:pt x="76401" y="27885"/>
                  </a:moveTo>
                  <a:lnTo>
                    <a:pt x="76401" y="27885"/>
                  </a:lnTo>
                  <a:lnTo>
                    <a:pt x="79771" y="24514"/>
                  </a:lnTo>
                  <a:lnTo>
                    <a:pt x="79354" y="22110"/>
                  </a:lnTo>
                  <a:lnTo>
                    <a:pt x="75126" y="15676"/>
                  </a:lnTo>
                  <a:lnTo>
                    <a:pt x="60914" y="5117"/>
                  </a:lnTo>
                  <a:lnTo>
                    <a:pt x="52820" y="597"/>
                  </a:lnTo>
                  <a:lnTo>
                    <a:pt x="42637" y="0"/>
                  </a:lnTo>
                  <a:lnTo>
                    <a:pt x="36958" y="828"/>
                  </a:lnTo>
                  <a:lnTo>
                    <a:pt x="25004" y="7393"/>
                  </a:lnTo>
                  <a:lnTo>
                    <a:pt x="13341" y="18072"/>
                  </a:lnTo>
                  <a:lnTo>
                    <a:pt x="3454" y="32225"/>
                  </a:lnTo>
                  <a:lnTo>
                    <a:pt x="0" y="51686"/>
                  </a:lnTo>
                  <a:lnTo>
                    <a:pt x="2023" y="78917"/>
                  </a:lnTo>
                  <a:lnTo>
                    <a:pt x="3533" y="85190"/>
                  </a:lnTo>
                  <a:lnTo>
                    <a:pt x="6655" y="90077"/>
                  </a:lnTo>
                  <a:lnTo>
                    <a:pt x="15770" y="97389"/>
                  </a:lnTo>
                  <a:lnTo>
                    <a:pt x="24994" y="101109"/>
                  </a:lnTo>
                  <a:lnTo>
                    <a:pt x="29430" y="102101"/>
                  </a:lnTo>
                  <a:lnTo>
                    <a:pt x="33798" y="100645"/>
                  </a:lnTo>
                  <a:lnTo>
                    <a:pt x="42414" y="93384"/>
                  </a:lnTo>
                  <a:lnTo>
                    <a:pt x="51827" y="80767"/>
                  </a:lnTo>
                  <a:lnTo>
                    <a:pt x="56866" y="62140"/>
                  </a:lnTo>
                  <a:lnTo>
                    <a:pt x="57733" y="62716"/>
                  </a:lnTo>
                  <a:lnTo>
                    <a:pt x="74349" y="92280"/>
                  </a:lnTo>
                  <a:lnTo>
                    <a:pt x="82751" y="97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406"/>
            <p:cNvSpPr/>
            <p:nvPr>
              <p:custDataLst>
                <p:tags r:id="rId9"/>
              </p:custDataLst>
            </p:nvPr>
          </p:nvSpPr>
          <p:spPr>
            <a:xfrm>
              <a:off x="6929181" y="4680833"/>
              <a:ext cx="43120" cy="139662"/>
            </a:xfrm>
            <a:custGeom>
              <a:avLst/>
              <a:gdLst/>
              <a:ahLst/>
              <a:cxnLst/>
              <a:rect l="0" t="0" r="0" b="0"/>
              <a:pathLst>
                <a:path w="43120" h="139662">
                  <a:moveTo>
                    <a:pt x="43119" y="5467"/>
                  </a:moveTo>
                  <a:lnTo>
                    <a:pt x="43119" y="5467"/>
                  </a:lnTo>
                  <a:lnTo>
                    <a:pt x="39748" y="5467"/>
                  </a:lnTo>
                  <a:lnTo>
                    <a:pt x="36211" y="3585"/>
                  </a:lnTo>
                  <a:lnTo>
                    <a:pt x="32287" y="1103"/>
                  </a:lnTo>
                  <a:lnTo>
                    <a:pt x="28192" y="0"/>
                  </a:lnTo>
                  <a:lnTo>
                    <a:pt x="18548" y="2749"/>
                  </a:lnTo>
                  <a:lnTo>
                    <a:pt x="10125" y="8033"/>
                  </a:lnTo>
                  <a:lnTo>
                    <a:pt x="3161" y="20809"/>
                  </a:lnTo>
                  <a:lnTo>
                    <a:pt x="0" y="38000"/>
                  </a:lnTo>
                  <a:lnTo>
                    <a:pt x="2434" y="53128"/>
                  </a:lnTo>
                  <a:lnTo>
                    <a:pt x="22165" y="96658"/>
                  </a:lnTo>
                  <a:lnTo>
                    <a:pt x="31109" y="116840"/>
                  </a:lnTo>
                  <a:lnTo>
                    <a:pt x="31196" y="125052"/>
                  </a:lnTo>
                  <a:lnTo>
                    <a:pt x="27278" y="137012"/>
                  </a:lnTo>
                  <a:lnTo>
                    <a:pt x="24797" y="139024"/>
                  </a:lnTo>
                  <a:lnTo>
                    <a:pt x="21732" y="139661"/>
                  </a:lnTo>
                  <a:lnTo>
                    <a:pt x="18279" y="139379"/>
                  </a:lnTo>
                  <a:lnTo>
                    <a:pt x="15975" y="138486"/>
                  </a:lnTo>
                  <a:lnTo>
                    <a:pt x="14439" y="137186"/>
                  </a:lnTo>
                  <a:lnTo>
                    <a:pt x="13416" y="135613"/>
                  </a:lnTo>
                  <a:lnTo>
                    <a:pt x="11369" y="1197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7" name="SMARTInkShape-407"/>
          <p:cNvSpPr/>
          <p:nvPr>
            <p:custDataLst>
              <p:tags r:id="rId2"/>
            </p:custDataLst>
          </p:nvPr>
        </p:nvSpPr>
        <p:spPr>
          <a:xfrm>
            <a:off x="1976877" y="4089400"/>
            <a:ext cx="5890772" cy="1342439"/>
          </a:xfrm>
          <a:custGeom>
            <a:avLst/>
            <a:gdLst/>
            <a:ahLst/>
            <a:cxnLst/>
            <a:rect l="0" t="0" r="0" b="0"/>
            <a:pathLst>
              <a:path w="5890772" h="1342439">
                <a:moveTo>
                  <a:pt x="17023" y="260350"/>
                </a:moveTo>
                <a:lnTo>
                  <a:pt x="17023" y="260350"/>
                </a:lnTo>
                <a:lnTo>
                  <a:pt x="2533" y="245155"/>
                </a:lnTo>
                <a:lnTo>
                  <a:pt x="0" y="239956"/>
                </a:lnTo>
                <a:lnTo>
                  <a:pt x="735" y="236876"/>
                </a:lnTo>
                <a:lnTo>
                  <a:pt x="12055" y="221794"/>
                </a:lnTo>
                <a:lnTo>
                  <a:pt x="20459" y="214286"/>
                </a:lnTo>
                <a:lnTo>
                  <a:pt x="31250" y="208598"/>
                </a:lnTo>
                <a:lnTo>
                  <a:pt x="66080" y="201428"/>
                </a:lnTo>
                <a:lnTo>
                  <a:pt x="105406" y="194835"/>
                </a:lnTo>
                <a:lnTo>
                  <a:pt x="136738" y="190545"/>
                </a:lnTo>
                <a:lnTo>
                  <a:pt x="182551" y="184164"/>
                </a:lnTo>
                <a:lnTo>
                  <a:pt x="220350" y="179685"/>
                </a:lnTo>
                <a:lnTo>
                  <a:pt x="258361" y="176477"/>
                </a:lnTo>
                <a:lnTo>
                  <a:pt x="298316" y="172939"/>
                </a:lnTo>
                <a:lnTo>
                  <a:pt x="341434" y="170010"/>
                </a:lnTo>
                <a:lnTo>
                  <a:pt x="387371" y="164673"/>
                </a:lnTo>
                <a:lnTo>
                  <a:pt x="420100" y="161382"/>
                </a:lnTo>
                <a:lnTo>
                  <a:pt x="453461" y="159920"/>
                </a:lnTo>
                <a:lnTo>
                  <a:pt x="488984" y="157388"/>
                </a:lnTo>
                <a:lnTo>
                  <a:pt x="525233" y="154617"/>
                </a:lnTo>
                <a:lnTo>
                  <a:pt x="560159" y="153385"/>
                </a:lnTo>
                <a:lnTo>
                  <a:pt x="598259" y="150956"/>
                </a:lnTo>
                <a:lnTo>
                  <a:pt x="638711" y="148230"/>
                </a:lnTo>
                <a:lnTo>
                  <a:pt x="680208" y="147019"/>
                </a:lnTo>
                <a:lnTo>
                  <a:pt x="724052" y="144599"/>
                </a:lnTo>
                <a:lnTo>
                  <a:pt x="769408" y="141877"/>
                </a:lnTo>
                <a:lnTo>
                  <a:pt x="815436" y="140667"/>
                </a:lnTo>
                <a:lnTo>
                  <a:pt x="861764" y="138248"/>
                </a:lnTo>
                <a:lnTo>
                  <a:pt x="908224" y="135527"/>
                </a:lnTo>
                <a:lnTo>
                  <a:pt x="954744" y="134318"/>
                </a:lnTo>
                <a:lnTo>
                  <a:pt x="980131" y="133289"/>
                </a:lnTo>
                <a:lnTo>
                  <a:pt x="1006934" y="131898"/>
                </a:lnTo>
                <a:lnTo>
                  <a:pt x="1034681" y="130266"/>
                </a:lnTo>
                <a:lnTo>
                  <a:pt x="1061645" y="129177"/>
                </a:lnTo>
                <a:lnTo>
                  <a:pt x="1088088" y="128451"/>
                </a:lnTo>
                <a:lnTo>
                  <a:pt x="1114183" y="127968"/>
                </a:lnTo>
                <a:lnTo>
                  <a:pt x="1140752" y="127645"/>
                </a:lnTo>
                <a:lnTo>
                  <a:pt x="1167637" y="127430"/>
                </a:lnTo>
                <a:lnTo>
                  <a:pt x="1194732" y="127286"/>
                </a:lnTo>
                <a:lnTo>
                  <a:pt x="1221968" y="126485"/>
                </a:lnTo>
                <a:lnTo>
                  <a:pt x="1249297" y="125246"/>
                </a:lnTo>
                <a:lnTo>
                  <a:pt x="1276689" y="123714"/>
                </a:lnTo>
                <a:lnTo>
                  <a:pt x="1304123" y="122693"/>
                </a:lnTo>
                <a:lnTo>
                  <a:pt x="1331584" y="122012"/>
                </a:lnTo>
                <a:lnTo>
                  <a:pt x="1359063" y="121558"/>
                </a:lnTo>
                <a:lnTo>
                  <a:pt x="1386555" y="121255"/>
                </a:lnTo>
                <a:lnTo>
                  <a:pt x="1414056" y="121053"/>
                </a:lnTo>
                <a:lnTo>
                  <a:pt x="1441562" y="120919"/>
                </a:lnTo>
                <a:lnTo>
                  <a:pt x="1469777" y="120123"/>
                </a:lnTo>
                <a:lnTo>
                  <a:pt x="1498464" y="118888"/>
                </a:lnTo>
                <a:lnTo>
                  <a:pt x="1527467" y="117358"/>
                </a:lnTo>
                <a:lnTo>
                  <a:pt x="1555975" y="116339"/>
                </a:lnTo>
                <a:lnTo>
                  <a:pt x="1584152" y="115659"/>
                </a:lnTo>
                <a:lnTo>
                  <a:pt x="1612109" y="115206"/>
                </a:lnTo>
                <a:lnTo>
                  <a:pt x="1639214" y="114904"/>
                </a:lnTo>
                <a:lnTo>
                  <a:pt x="1665750" y="114703"/>
                </a:lnTo>
                <a:lnTo>
                  <a:pt x="1691908" y="114569"/>
                </a:lnTo>
                <a:lnTo>
                  <a:pt x="1719224" y="114479"/>
                </a:lnTo>
                <a:lnTo>
                  <a:pt x="1747312" y="114419"/>
                </a:lnTo>
                <a:lnTo>
                  <a:pt x="1775916" y="114379"/>
                </a:lnTo>
                <a:lnTo>
                  <a:pt x="1804862" y="114353"/>
                </a:lnTo>
                <a:lnTo>
                  <a:pt x="1834038" y="114335"/>
                </a:lnTo>
                <a:lnTo>
                  <a:pt x="1863367" y="114323"/>
                </a:lnTo>
                <a:lnTo>
                  <a:pt x="1892796" y="113610"/>
                </a:lnTo>
                <a:lnTo>
                  <a:pt x="1922294" y="112429"/>
                </a:lnTo>
                <a:lnTo>
                  <a:pt x="1951837" y="110936"/>
                </a:lnTo>
                <a:lnTo>
                  <a:pt x="1981410" y="109941"/>
                </a:lnTo>
                <a:lnTo>
                  <a:pt x="2011003" y="109277"/>
                </a:lnTo>
                <a:lnTo>
                  <a:pt x="2040610" y="108834"/>
                </a:lnTo>
                <a:lnTo>
                  <a:pt x="2070931" y="108539"/>
                </a:lnTo>
                <a:lnTo>
                  <a:pt x="2101728" y="108343"/>
                </a:lnTo>
                <a:lnTo>
                  <a:pt x="2132843" y="108212"/>
                </a:lnTo>
                <a:lnTo>
                  <a:pt x="2164170" y="108124"/>
                </a:lnTo>
                <a:lnTo>
                  <a:pt x="2195637" y="108066"/>
                </a:lnTo>
                <a:lnTo>
                  <a:pt x="2227199" y="108028"/>
                </a:lnTo>
                <a:lnTo>
                  <a:pt x="2258118" y="108001"/>
                </a:lnTo>
                <a:lnTo>
                  <a:pt x="2288608" y="107984"/>
                </a:lnTo>
                <a:lnTo>
                  <a:pt x="2318813" y="107973"/>
                </a:lnTo>
                <a:lnTo>
                  <a:pt x="2348828" y="107965"/>
                </a:lnTo>
                <a:lnTo>
                  <a:pt x="2378715" y="107960"/>
                </a:lnTo>
                <a:lnTo>
                  <a:pt x="2408518" y="107957"/>
                </a:lnTo>
                <a:lnTo>
                  <a:pt x="2438264" y="107954"/>
                </a:lnTo>
                <a:lnTo>
                  <a:pt x="2467972" y="107953"/>
                </a:lnTo>
                <a:lnTo>
                  <a:pt x="2497656" y="107952"/>
                </a:lnTo>
                <a:lnTo>
                  <a:pt x="2528028" y="108657"/>
                </a:lnTo>
                <a:lnTo>
                  <a:pt x="2558859" y="109832"/>
                </a:lnTo>
                <a:lnTo>
                  <a:pt x="2589997" y="111321"/>
                </a:lnTo>
                <a:lnTo>
                  <a:pt x="2620633" y="112314"/>
                </a:lnTo>
                <a:lnTo>
                  <a:pt x="2650935" y="112976"/>
                </a:lnTo>
                <a:lnTo>
                  <a:pt x="2681015" y="113417"/>
                </a:lnTo>
                <a:lnTo>
                  <a:pt x="2711651" y="113006"/>
                </a:lnTo>
                <a:lnTo>
                  <a:pt x="2742658" y="112026"/>
                </a:lnTo>
                <a:lnTo>
                  <a:pt x="2773913" y="110667"/>
                </a:lnTo>
                <a:lnTo>
                  <a:pt x="2804628" y="110467"/>
                </a:lnTo>
                <a:lnTo>
                  <a:pt x="2834982" y="111039"/>
                </a:lnTo>
                <a:lnTo>
                  <a:pt x="2865095" y="112126"/>
                </a:lnTo>
                <a:lnTo>
                  <a:pt x="2895049" y="112850"/>
                </a:lnTo>
                <a:lnTo>
                  <a:pt x="2924896" y="113334"/>
                </a:lnTo>
                <a:lnTo>
                  <a:pt x="2954672" y="113655"/>
                </a:lnTo>
                <a:lnTo>
                  <a:pt x="2985105" y="113870"/>
                </a:lnTo>
                <a:lnTo>
                  <a:pt x="3015978" y="114014"/>
                </a:lnTo>
                <a:lnTo>
                  <a:pt x="3047143" y="114109"/>
                </a:lnTo>
                <a:lnTo>
                  <a:pt x="3078503" y="114878"/>
                </a:lnTo>
                <a:lnTo>
                  <a:pt x="3109993" y="116096"/>
                </a:lnTo>
                <a:lnTo>
                  <a:pt x="3141569" y="117614"/>
                </a:lnTo>
                <a:lnTo>
                  <a:pt x="3173204" y="118626"/>
                </a:lnTo>
                <a:lnTo>
                  <a:pt x="3204878" y="119300"/>
                </a:lnTo>
                <a:lnTo>
                  <a:pt x="3236576" y="119750"/>
                </a:lnTo>
                <a:lnTo>
                  <a:pt x="3268292" y="120755"/>
                </a:lnTo>
                <a:lnTo>
                  <a:pt x="3300019" y="122131"/>
                </a:lnTo>
                <a:lnTo>
                  <a:pt x="3331754" y="123754"/>
                </a:lnTo>
                <a:lnTo>
                  <a:pt x="3364199" y="124836"/>
                </a:lnTo>
                <a:lnTo>
                  <a:pt x="3397118" y="125558"/>
                </a:lnTo>
                <a:lnTo>
                  <a:pt x="3430353" y="126038"/>
                </a:lnTo>
                <a:lnTo>
                  <a:pt x="3463093" y="127064"/>
                </a:lnTo>
                <a:lnTo>
                  <a:pt x="3495503" y="128454"/>
                </a:lnTo>
                <a:lnTo>
                  <a:pt x="3527693" y="130086"/>
                </a:lnTo>
                <a:lnTo>
                  <a:pt x="3559736" y="131880"/>
                </a:lnTo>
                <a:lnTo>
                  <a:pt x="3591682" y="133781"/>
                </a:lnTo>
                <a:lnTo>
                  <a:pt x="3623563" y="135754"/>
                </a:lnTo>
                <a:lnTo>
                  <a:pt x="3655399" y="137775"/>
                </a:lnTo>
                <a:lnTo>
                  <a:pt x="3687208" y="139828"/>
                </a:lnTo>
                <a:lnTo>
                  <a:pt x="3718995" y="141902"/>
                </a:lnTo>
                <a:lnTo>
                  <a:pt x="3750771" y="143990"/>
                </a:lnTo>
                <a:lnTo>
                  <a:pt x="3782539" y="146088"/>
                </a:lnTo>
                <a:lnTo>
                  <a:pt x="3814300" y="148192"/>
                </a:lnTo>
                <a:lnTo>
                  <a:pt x="3845352" y="149595"/>
                </a:lnTo>
                <a:lnTo>
                  <a:pt x="3875931" y="150530"/>
                </a:lnTo>
                <a:lnTo>
                  <a:pt x="3906195" y="151153"/>
                </a:lnTo>
                <a:lnTo>
                  <a:pt x="3936955" y="152274"/>
                </a:lnTo>
                <a:lnTo>
                  <a:pt x="3968044" y="153727"/>
                </a:lnTo>
                <a:lnTo>
                  <a:pt x="3999354" y="155401"/>
                </a:lnTo>
                <a:lnTo>
                  <a:pt x="4030104" y="156518"/>
                </a:lnTo>
                <a:lnTo>
                  <a:pt x="4060483" y="157262"/>
                </a:lnTo>
                <a:lnTo>
                  <a:pt x="4090612" y="157758"/>
                </a:lnTo>
                <a:lnTo>
                  <a:pt x="4120578" y="158794"/>
                </a:lnTo>
                <a:lnTo>
                  <a:pt x="4150431" y="160191"/>
                </a:lnTo>
                <a:lnTo>
                  <a:pt x="4180212" y="161827"/>
                </a:lnTo>
                <a:lnTo>
                  <a:pt x="4209943" y="163623"/>
                </a:lnTo>
                <a:lnTo>
                  <a:pt x="4239641" y="165527"/>
                </a:lnTo>
                <a:lnTo>
                  <a:pt x="4269319" y="167501"/>
                </a:lnTo>
                <a:lnTo>
                  <a:pt x="4298981" y="168817"/>
                </a:lnTo>
                <a:lnTo>
                  <a:pt x="4328634" y="169695"/>
                </a:lnTo>
                <a:lnTo>
                  <a:pt x="4358279" y="170280"/>
                </a:lnTo>
                <a:lnTo>
                  <a:pt x="4387922" y="171376"/>
                </a:lnTo>
                <a:lnTo>
                  <a:pt x="4417561" y="172811"/>
                </a:lnTo>
                <a:lnTo>
                  <a:pt x="4447198" y="174474"/>
                </a:lnTo>
                <a:lnTo>
                  <a:pt x="4476834" y="176288"/>
                </a:lnTo>
                <a:lnTo>
                  <a:pt x="4506469" y="178203"/>
                </a:lnTo>
                <a:lnTo>
                  <a:pt x="4536103" y="180185"/>
                </a:lnTo>
                <a:lnTo>
                  <a:pt x="4565032" y="182213"/>
                </a:lnTo>
                <a:lnTo>
                  <a:pt x="4593490" y="184269"/>
                </a:lnTo>
                <a:lnTo>
                  <a:pt x="4621634" y="186346"/>
                </a:lnTo>
                <a:lnTo>
                  <a:pt x="4649570" y="188437"/>
                </a:lnTo>
                <a:lnTo>
                  <a:pt x="4677365" y="190535"/>
                </a:lnTo>
                <a:lnTo>
                  <a:pt x="4705067" y="192640"/>
                </a:lnTo>
                <a:lnTo>
                  <a:pt x="4732708" y="194749"/>
                </a:lnTo>
                <a:lnTo>
                  <a:pt x="4760307" y="196860"/>
                </a:lnTo>
                <a:lnTo>
                  <a:pt x="4787879" y="198973"/>
                </a:lnTo>
                <a:lnTo>
                  <a:pt x="4815432" y="200382"/>
                </a:lnTo>
                <a:lnTo>
                  <a:pt x="4842974" y="201321"/>
                </a:lnTo>
                <a:lnTo>
                  <a:pt x="4870507" y="201947"/>
                </a:lnTo>
                <a:lnTo>
                  <a:pt x="4897329" y="203071"/>
                </a:lnTo>
                <a:lnTo>
                  <a:pt x="4923676" y="204525"/>
                </a:lnTo>
                <a:lnTo>
                  <a:pt x="4949710" y="206200"/>
                </a:lnTo>
                <a:lnTo>
                  <a:pt x="4974824" y="208022"/>
                </a:lnTo>
                <a:lnTo>
                  <a:pt x="4999330" y="209942"/>
                </a:lnTo>
                <a:lnTo>
                  <a:pt x="5023427" y="211928"/>
                </a:lnTo>
                <a:lnTo>
                  <a:pt x="5047959" y="214663"/>
                </a:lnTo>
                <a:lnTo>
                  <a:pt x="5072780" y="217898"/>
                </a:lnTo>
                <a:lnTo>
                  <a:pt x="5097794" y="221465"/>
                </a:lnTo>
                <a:lnTo>
                  <a:pt x="5144402" y="227310"/>
                </a:lnTo>
                <a:lnTo>
                  <a:pt x="5188636" y="231554"/>
                </a:lnTo>
                <a:lnTo>
                  <a:pt x="5231814" y="233441"/>
                </a:lnTo>
                <a:lnTo>
                  <a:pt x="5274522" y="236160"/>
                </a:lnTo>
                <a:lnTo>
                  <a:pt x="5316317" y="239722"/>
                </a:lnTo>
                <a:lnTo>
                  <a:pt x="5356059" y="243656"/>
                </a:lnTo>
                <a:lnTo>
                  <a:pt x="5394889" y="249638"/>
                </a:lnTo>
                <a:lnTo>
                  <a:pt x="5431903" y="256295"/>
                </a:lnTo>
                <a:lnTo>
                  <a:pt x="5464815" y="261605"/>
                </a:lnTo>
                <a:lnTo>
                  <a:pt x="5497788" y="264435"/>
                </a:lnTo>
                <a:lnTo>
                  <a:pt x="5544322" y="267911"/>
                </a:lnTo>
                <a:lnTo>
                  <a:pt x="5584920" y="273409"/>
                </a:lnTo>
                <a:lnTo>
                  <a:pt x="5631287" y="279507"/>
                </a:lnTo>
                <a:lnTo>
                  <a:pt x="5678421" y="285781"/>
                </a:lnTo>
                <a:lnTo>
                  <a:pt x="5715906" y="292109"/>
                </a:lnTo>
                <a:lnTo>
                  <a:pt x="5756411" y="298452"/>
                </a:lnTo>
                <a:lnTo>
                  <a:pt x="5797909" y="306917"/>
                </a:lnTo>
                <a:lnTo>
                  <a:pt x="5841271" y="320644"/>
                </a:lnTo>
                <a:lnTo>
                  <a:pt x="5847188" y="321713"/>
                </a:lnTo>
                <a:lnTo>
                  <a:pt x="5857526" y="328544"/>
                </a:lnTo>
                <a:lnTo>
                  <a:pt x="5866119" y="338636"/>
                </a:lnTo>
                <a:lnTo>
                  <a:pt x="5874217" y="356218"/>
                </a:lnTo>
                <a:lnTo>
                  <a:pt x="5877565" y="397544"/>
                </a:lnTo>
                <a:lnTo>
                  <a:pt x="5877923" y="432939"/>
                </a:lnTo>
                <a:lnTo>
                  <a:pt x="5878029" y="476979"/>
                </a:lnTo>
                <a:lnTo>
                  <a:pt x="5878060" y="512292"/>
                </a:lnTo>
                <a:lnTo>
                  <a:pt x="5879948" y="542834"/>
                </a:lnTo>
                <a:lnTo>
                  <a:pt x="5883139" y="577104"/>
                </a:lnTo>
                <a:lnTo>
                  <a:pt x="5888198" y="620197"/>
                </a:lnTo>
                <a:lnTo>
                  <a:pt x="5890010" y="659777"/>
                </a:lnTo>
                <a:lnTo>
                  <a:pt x="5890547" y="699021"/>
                </a:lnTo>
                <a:lnTo>
                  <a:pt x="5890706" y="740909"/>
                </a:lnTo>
                <a:lnTo>
                  <a:pt x="5890752" y="780445"/>
                </a:lnTo>
                <a:lnTo>
                  <a:pt x="5890768" y="819676"/>
                </a:lnTo>
                <a:lnTo>
                  <a:pt x="5890771" y="861561"/>
                </a:lnTo>
                <a:lnTo>
                  <a:pt x="5890067" y="904623"/>
                </a:lnTo>
                <a:lnTo>
                  <a:pt x="5887402" y="943686"/>
                </a:lnTo>
                <a:lnTo>
                  <a:pt x="5883865" y="977510"/>
                </a:lnTo>
                <a:lnTo>
                  <a:pt x="5879941" y="1010182"/>
                </a:lnTo>
                <a:lnTo>
                  <a:pt x="5875846" y="1050573"/>
                </a:lnTo>
                <a:lnTo>
                  <a:pt x="5867911" y="1092514"/>
                </a:lnTo>
                <a:lnTo>
                  <a:pt x="5858034" y="1131145"/>
                </a:lnTo>
                <a:lnTo>
                  <a:pt x="5843129" y="1174844"/>
                </a:lnTo>
                <a:lnTo>
                  <a:pt x="5822173" y="1219071"/>
                </a:lnTo>
                <a:lnTo>
                  <a:pt x="5790126" y="1260410"/>
                </a:lnTo>
                <a:lnTo>
                  <a:pt x="5750399" y="1298601"/>
                </a:lnTo>
                <a:lnTo>
                  <a:pt x="5710305" y="1317094"/>
                </a:lnTo>
                <a:lnTo>
                  <a:pt x="5674003" y="1328717"/>
                </a:lnTo>
                <a:lnTo>
                  <a:pt x="5634270" y="1334432"/>
                </a:lnTo>
                <a:lnTo>
                  <a:pt x="5597796" y="1339323"/>
                </a:lnTo>
                <a:lnTo>
                  <a:pt x="5565122" y="1342438"/>
                </a:lnTo>
                <a:lnTo>
                  <a:pt x="5518255" y="1340930"/>
                </a:lnTo>
                <a:lnTo>
                  <a:pt x="5485555" y="1340330"/>
                </a:lnTo>
                <a:lnTo>
                  <a:pt x="5448444" y="1338182"/>
                </a:lnTo>
                <a:lnTo>
                  <a:pt x="5408433" y="1334875"/>
                </a:lnTo>
                <a:lnTo>
                  <a:pt x="5367131" y="1331054"/>
                </a:lnTo>
                <a:lnTo>
                  <a:pt x="5325256" y="1327003"/>
                </a:lnTo>
                <a:lnTo>
                  <a:pt x="5282421" y="1322146"/>
                </a:lnTo>
                <a:lnTo>
                  <a:pt x="5237513" y="1315283"/>
                </a:lnTo>
                <a:lnTo>
                  <a:pt x="5213965" y="1312183"/>
                </a:lnTo>
                <a:lnTo>
                  <a:pt x="5189802" y="1309411"/>
                </a:lnTo>
                <a:lnTo>
                  <a:pt x="5165225" y="1306857"/>
                </a:lnTo>
                <a:lnTo>
                  <a:pt x="5138963" y="1303743"/>
                </a:lnTo>
                <a:lnTo>
                  <a:pt x="5111577" y="1300257"/>
                </a:lnTo>
                <a:lnTo>
                  <a:pt x="5083442" y="1296521"/>
                </a:lnTo>
                <a:lnTo>
                  <a:pt x="5055513" y="1292620"/>
                </a:lnTo>
                <a:lnTo>
                  <a:pt x="5027722" y="1288608"/>
                </a:lnTo>
                <a:lnTo>
                  <a:pt x="5000023" y="1284522"/>
                </a:lnTo>
                <a:lnTo>
                  <a:pt x="4971678" y="1280387"/>
                </a:lnTo>
                <a:lnTo>
                  <a:pt x="4942904" y="1276219"/>
                </a:lnTo>
                <a:lnTo>
                  <a:pt x="4913843" y="1272029"/>
                </a:lnTo>
                <a:lnTo>
                  <a:pt x="4884593" y="1267825"/>
                </a:lnTo>
                <a:lnTo>
                  <a:pt x="4855213" y="1263610"/>
                </a:lnTo>
                <a:lnTo>
                  <a:pt x="4825750" y="1259390"/>
                </a:lnTo>
                <a:lnTo>
                  <a:pt x="4795524" y="1255871"/>
                </a:lnTo>
                <a:lnTo>
                  <a:pt x="4764791" y="1252820"/>
                </a:lnTo>
                <a:lnTo>
                  <a:pt x="4733718" y="1250080"/>
                </a:lnTo>
                <a:lnTo>
                  <a:pt x="4701714" y="1246136"/>
                </a:lnTo>
                <a:lnTo>
                  <a:pt x="4669089" y="1241391"/>
                </a:lnTo>
                <a:lnTo>
                  <a:pt x="4636050" y="1236110"/>
                </a:lnTo>
                <a:lnTo>
                  <a:pt x="4602735" y="1231885"/>
                </a:lnTo>
                <a:lnTo>
                  <a:pt x="4569237" y="1228362"/>
                </a:lnTo>
                <a:lnTo>
                  <a:pt x="4535615" y="1225308"/>
                </a:lnTo>
                <a:lnTo>
                  <a:pt x="4501912" y="1221155"/>
                </a:lnTo>
                <a:lnTo>
                  <a:pt x="4468155" y="1216270"/>
                </a:lnTo>
                <a:lnTo>
                  <a:pt x="4434361" y="1210897"/>
                </a:lnTo>
                <a:lnTo>
                  <a:pt x="4399837" y="1205904"/>
                </a:lnTo>
                <a:lnTo>
                  <a:pt x="4364827" y="1201163"/>
                </a:lnTo>
                <a:lnTo>
                  <a:pt x="4329492" y="1196592"/>
                </a:lnTo>
                <a:lnTo>
                  <a:pt x="4293941" y="1192133"/>
                </a:lnTo>
                <a:lnTo>
                  <a:pt x="4258246" y="1187750"/>
                </a:lnTo>
                <a:lnTo>
                  <a:pt x="4222455" y="1183417"/>
                </a:lnTo>
                <a:lnTo>
                  <a:pt x="4185895" y="1179117"/>
                </a:lnTo>
                <a:lnTo>
                  <a:pt x="4148820" y="1174839"/>
                </a:lnTo>
                <a:lnTo>
                  <a:pt x="4111404" y="1170576"/>
                </a:lnTo>
                <a:lnTo>
                  <a:pt x="4073761" y="1166323"/>
                </a:lnTo>
                <a:lnTo>
                  <a:pt x="4035965" y="1162076"/>
                </a:lnTo>
                <a:lnTo>
                  <a:pt x="3998068" y="1157834"/>
                </a:lnTo>
                <a:lnTo>
                  <a:pt x="3960103" y="1153595"/>
                </a:lnTo>
                <a:lnTo>
                  <a:pt x="3922093" y="1149357"/>
                </a:lnTo>
                <a:lnTo>
                  <a:pt x="3884053" y="1145122"/>
                </a:lnTo>
                <a:lnTo>
                  <a:pt x="3845287" y="1140887"/>
                </a:lnTo>
                <a:lnTo>
                  <a:pt x="3806037" y="1136652"/>
                </a:lnTo>
                <a:lnTo>
                  <a:pt x="3766467" y="1132418"/>
                </a:lnTo>
                <a:lnTo>
                  <a:pt x="3726680" y="1128184"/>
                </a:lnTo>
                <a:lnTo>
                  <a:pt x="3686750" y="1123950"/>
                </a:lnTo>
                <a:lnTo>
                  <a:pt x="3646724" y="1119717"/>
                </a:lnTo>
                <a:lnTo>
                  <a:pt x="3606635" y="1115483"/>
                </a:lnTo>
                <a:lnTo>
                  <a:pt x="3566503" y="1111250"/>
                </a:lnTo>
                <a:lnTo>
                  <a:pt x="3526343" y="1107017"/>
                </a:lnTo>
                <a:lnTo>
                  <a:pt x="3486164" y="1102783"/>
                </a:lnTo>
                <a:lnTo>
                  <a:pt x="3445973" y="1098550"/>
                </a:lnTo>
                <a:lnTo>
                  <a:pt x="3405773" y="1094317"/>
                </a:lnTo>
                <a:lnTo>
                  <a:pt x="3365568" y="1090789"/>
                </a:lnTo>
                <a:lnTo>
                  <a:pt x="3325359" y="1087732"/>
                </a:lnTo>
                <a:lnTo>
                  <a:pt x="3285146" y="1084988"/>
                </a:lnTo>
                <a:lnTo>
                  <a:pt x="3244228" y="1081747"/>
                </a:lnTo>
                <a:lnTo>
                  <a:pt x="3202837" y="1078176"/>
                </a:lnTo>
                <a:lnTo>
                  <a:pt x="3161133" y="1074384"/>
                </a:lnTo>
                <a:lnTo>
                  <a:pt x="3119924" y="1070445"/>
                </a:lnTo>
                <a:lnTo>
                  <a:pt x="3079046" y="1066408"/>
                </a:lnTo>
                <a:lnTo>
                  <a:pt x="3038388" y="1062305"/>
                </a:lnTo>
                <a:lnTo>
                  <a:pt x="2997172" y="1058159"/>
                </a:lnTo>
                <a:lnTo>
                  <a:pt x="2955584" y="1053984"/>
                </a:lnTo>
                <a:lnTo>
                  <a:pt x="2913747" y="1049789"/>
                </a:lnTo>
                <a:lnTo>
                  <a:pt x="2872450" y="1046288"/>
                </a:lnTo>
                <a:lnTo>
                  <a:pt x="2831513" y="1043247"/>
                </a:lnTo>
                <a:lnTo>
                  <a:pt x="2790816" y="1040515"/>
                </a:lnTo>
                <a:lnTo>
                  <a:pt x="2750280" y="1037282"/>
                </a:lnTo>
                <a:lnTo>
                  <a:pt x="2709850" y="1033716"/>
                </a:lnTo>
                <a:lnTo>
                  <a:pt x="2669491" y="1029927"/>
                </a:lnTo>
                <a:lnTo>
                  <a:pt x="2628474" y="1025990"/>
                </a:lnTo>
                <a:lnTo>
                  <a:pt x="2587018" y="1021955"/>
                </a:lnTo>
                <a:lnTo>
                  <a:pt x="2545269" y="1017853"/>
                </a:lnTo>
                <a:lnTo>
                  <a:pt x="2504032" y="1014413"/>
                </a:lnTo>
                <a:lnTo>
                  <a:pt x="2463135" y="1011415"/>
                </a:lnTo>
                <a:lnTo>
                  <a:pt x="2422464" y="1008710"/>
                </a:lnTo>
                <a:lnTo>
                  <a:pt x="2381240" y="1006201"/>
                </a:lnTo>
                <a:lnTo>
                  <a:pt x="2339645" y="1003823"/>
                </a:lnTo>
                <a:lnTo>
                  <a:pt x="2297804" y="1001532"/>
                </a:lnTo>
                <a:lnTo>
                  <a:pt x="2256505" y="998593"/>
                </a:lnTo>
                <a:lnTo>
                  <a:pt x="2215566" y="995223"/>
                </a:lnTo>
                <a:lnTo>
                  <a:pt x="2174869" y="991565"/>
                </a:lnTo>
                <a:lnTo>
                  <a:pt x="2134331" y="989127"/>
                </a:lnTo>
                <a:lnTo>
                  <a:pt x="2093901" y="987502"/>
                </a:lnTo>
                <a:lnTo>
                  <a:pt x="2053541" y="986417"/>
                </a:lnTo>
                <a:lnTo>
                  <a:pt x="2014641" y="984989"/>
                </a:lnTo>
                <a:lnTo>
                  <a:pt x="1976713" y="983331"/>
                </a:lnTo>
                <a:lnTo>
                  <a:pt x="1939433" y="981521"/>
                </a:lnTo>
                <a:lnTo>
                  <a:pt x="1901880" y="979608"/>
                </a:lnTo>
                <a:lnTo>
                  <a:pt x="1864144" y="977628"/>
                </a:lnTo>
                <a:lnTo>
                  <a:pt x="1826287" y="975602"/>
                </a:lnTo>
                <a:lnTo>
                  <a:pt x="1789055" y="973546"/>
                </a:lnTo>
                <a:lnTo>
                  <a:pt x="1752238" y="971469"/>
                </a:lnTo>
                <a:lnTo>
                  <a:pt x="1715700" y="969380"/>
                </a:lnTo>
                <a:lnTo>
                  <a:pt x="1680052" y="967281"/>
                </a:lnTo>
                <a:lnTo>
                  <a:pt x="1644998" y="965176"/>
                </a:lnTo>
                <a:lnTo>
                  <a:pt x="1610340" y="963068"/>
                </a:lnTo>
                <a:lnTo>
                  <a:pt x="1575945" y="960956"/>
                </a:lnTo>
                <a:lnTo>
                  <a:pt x="1541727" y="958843"/>
                </a:lnTo>
                <a:lnTo>
                  <a:pt x="1507625" y="956728"/>
                </a:lnTo>
                <a:lnTo>
                  <a:pt x="1473602" y="954613"/>
                </a:lnTo>
                <a:lnTo>
                  <a:pt x="1439632" y="952498"/>
                </a:lnTo>
                <a:lnTo>
                  <a:pt x="1405696" y="950382"/>
                </a:lnTo>
                <a:lnTo>
                  <a:pt x="1372488" y="948972"/>
                </a:lnTo>
                <a:lnTo>
                  <a:pt x="1339766" y="948031"/>
                </a:lnTo>
                <a:lnTo>
                  <a:pt x="1307368" y="947404"/>
                </a:lnTo>
                <a:lnTo>
                  <a:pt x="1275187" y="946280"/>
                </a:lnTo>
                <a:lnTo>
                  <a:pt x="1243149" y="944826"/>
                </a:lnTo>
                <a:lnTo>
                  <a:pt x="1211207" y="943151"/>
                </a:lnTo>
                <a:lnTo>
                  <a:pt x="1179329" y="942034"/>
                </a:lnTo>
                <a:lnTo>
                  <a:pt x="1147494" y="941289"/>
                </a:lnTo>
                <a:lnTo>
                  <a:pt x="1115687" y="940793"/>
                </a:lnTo>
                <a:lnTo>
                  <a:pt x="1084604" y="940462"/>
                </a:lnTo>
                <a:lnTo>
                  <a:pt x="1054005" y="940241"/>
                </a:lnTo>
                <a:lnTo>
                  <a:pt x="1023727" y="940094"/>
                </a:lnTo>
                <a:lnTo>
                  <a:pt x="994370" y="939996"/>
                </a:lnTo>
                <a:lnTo>
                  <a:pt x="965627" y="939931"/>
                </a:lnTo>
                <a:lnTo>
                  <a:pt x="937292" y="939887"/>
                </a:lnTo>
                <a:lnTo>
                  <a:pt x="909230" y="939858"/>
                </a:lnTo>
                <a:lnTo>
                  <a:pt x="881350" y="939839"/>
                </a:lnTo>
                <a:lnTo>
                  <a:pt x="853591" y="939826"/>
                </a:lnTo>
                <a:lnTo>
                  <a:pt x="826618" y="939817"/>
                </a:lnTo>
                <a:lnTo>
                  <a:pt x="800170" y="939812"/>
                </a:lnTo>
                <a:lnTo>
                  <a:pt x="774071" y="939808"/>
                </a:lnTo>
                <a:lnTo>
                  <a:pt x="748205" y="939100"/>
                </a:lnTo>
                <a:lnTo>
                  <a:pt x="722494" y="937922"/>
                </a:lnTo>
                <a:lnTo>
                  <a:pt x="696887" y="936432"/>
                </a:lnTo>
                <a:lnTo>
                  <a:pt x="649620" y="934775"/>
                </a:lnTo>
                <a:lnTo>
                  <a:pt x="605094" y="934039"/>
                </a:lnTo>
                <a:lnTo>
                  <a:pt x="561786" y="933712"/>
                </a:lnTo>
                <a:lnTo>
                  <a:pt x="520901" y="933566"/>
                </a:lnTo>
                <a:lnTo>
                  <a:pt x="482269" y="933502"/>
                </a:lnTo>
                <a:lnTo>
                  <a:pt x="446284" y="933472"/>
                </a:lnTo>
                <a:lnTo>
                  <a:pt x="413357" y="933460"/>
                </a:lnTo>
                <a:lnTo>
                  <a:pt x="368935" y="933453"/>
                </a:lnTo>
                <a:lnTo>
                  <a:pt x="328962" y="933451"/>
                </a:lnTo>
                <a:lnTo>
                  <a:pt x="292188" y="931569"/>
                </a:lnTo>
                <a:lnTo>
                  <a:pt x="251424" y="926543"/>
                </a:lnTo>
                <a:lnTo>
                  <a:pt x="218568" y="923324"/>
                </a:lnTo>
                <a:lnTo>
                  <a:pt x="175126" y="921513"/>
                </a:lnTo>
                <a:lnTo>
                  <a:pt x="134409" y="917138"/>
                </a:lnTo>
                <a:lnTo>
                  <a:pt x="92970" y="906474"/>
                </a:lnTo>
                <a:lnTo>
                  <a:pt x="73001" y="896372"/>
                </a:lnTo>
                <a:lnTo>
                  <a:pt x="58146" y="874330"/>
                </a:lnTo>
                <a:lnTo>
                  <a:pt x="41896" y="834570"/>
                </a:lnTo>
                <a:lnTo>
                  <a:pt x="35342" y="790446"/>
                </a:lnTo>
                <a:lnTo>
                  <a:pt x="31388" y="751613"/>
                </a:lnTo>
                <a:lnTo>
                  <a:pt x="30463" y="713639"/>
                </a:lnTo>
                <a:lnTo>
                  <a:pt x="30052" y="668540"/>
                </a:lnTo>
                <a:lnTo>
                  <a:pt x="31751" y="631562"/>
                </a:lnTo>
                <a:lnTo>
                  <a:pt x="36674" y="585063"/>
                </a:lnTo>
                <a:lnTo>
                  <a:pt x="42601" y="538124"/>
                </a:lnTo>
                <a:lnTo>
                  <a:pt x="46735" y="505866"/>
                </a:lnTo>
                <a:lnTo>
                  <a:pt x="53030" y="459233"/>
                </a:lnTo>
                <a:lnTo>
                  <a:pt x="57250" y="426588"/>
                </a:lnTo>
                <a:lnTo>
                  <a:pt x="61478" y="393265"/>
                </a:lnTo>
                <a:lnTo>
                  <a:pt x="66414" y="359640"/>
                </a:lnTo>
                <a:lnTo>
                  <a:pt x="73311" y="325880"/>
                </a:lnTo>
                <a:lnTo>
                  <a:pt x="81757" y="278512"/>
                </a:lnTo>
                <a:lnTo>
                  <a:pt x="92099" y="236569"/>
                </a:lnTo>
                <a:lnTo>
                  <a:pt x="100729" y="197329"/>
                </a:lnTo>
                <a:lnTo>
                  <a:pt x="111126" y="158892"/>
                </a:lnTo>
                <a:lnTo>
                  <a:pt x="119773" y="120692"/>
                </a:lnTo>
                <a:lnTo>
                  <a:pt x="126803" y="85934"/>
                </a:lnTo>
                <a:lnTo>
                  <a:pt x="129314" y="54655"/>
                </a:lnTo>
                <a:lnTo>
                  <a:pt x="131323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SMARTInkShape-408"/>
          <p:cNvSpPr/>
          <p:nvPr>
            <p:custDataLst>
              <p:tags r:id="rId3"/>
            </p:custDataLst>
          </p:nvPr>
        </p:nvSpPr>
        <p:spPr>
          <a:xfrm>
            <a:off x="8422047" y="2870581"/>
            <a:ext cx="1445197" cy="1187048"/>
          </a:xfrm>
          <a:custGeom>
            <a:avLst/>
            <a:gdLst/>
            <a:ahLst/>
            <a:cxnLst/>
            <a:rect l="0" t="0" r="0" b="0"/>
            <a:pathLst>
              <a:path w="1445197" h="1187048">
                <a:moveTo>
                  <a:pt x="1306153" y="247269"/>
                </a:moveTo>
                <a:lnTo>
                  <a:pt x="1306153" y="247269"/>
                </a:lnTo>
                <a:lnTo>
                  <a:pt x="1302782" y="247269"/>
                </a:lnTo>
                <a:lnTo>
                  <a:pt x="1299246" y="243506"/>
                </a:lnTo>
                <a:lnTo>
                  <a:pt x="1267873" y="198088"/>
                </a:lnTo>
                <a:lnTo>
                  <a:pt x="1229571" y="155995"/>
                </a:lnTo>
                <a:lnTo>
                  <a:pt x="1184336" y="123162"/>
                </a:lnTo>
                <a:lnTo>
                  <a:pt x="1142939" y="100536"/>
                </a:lnTo>
                <a:lnTo>
                  <a:pt x="1100275" y="79431"/>
                </a:lnTo>
                <a:lnTo>
                  <a:pt x="1058411" y="59492"/>
                </a:lnTo>
                <a:lnTo>
                  <a:pt x="1017668" y="43771"/>
                </a:lnTo>
                <a:lnTo>
                  <a:pt x="981491" y="31281"/>
                </a:lnTo>
                <a:lnTo>
                  <a:pt x="941456" y="17789"/>
                </a:lnTo>
                <a:lnTo>
                  <a:pt x="897956" y="8330"/>
                </a:lnTo>
                <a:lnTo>
                  <a:pt x="852361" y="1549"/>
                </a:lnTo>
                <a:lnTo>
                  <a:pt x="805646" y="0"/>
                </a:lnTo>
                <a:lnTo>
                  <a:pt x="766315" y="400"/>
                </a:lnTo>
                <a:lnTo>
                  <a:pt x="727885" y="4711"/>
                </a:lnTo>
                <a:lnTo>
                  <a:pt x="687334" y="9751"/>
                </a:lnTo>
                <a:lnTo>
                  <a:pt x="641632" y="13693"/>
                </a:lnTo>
                <a:lnTo>
                  <a:pt x="601963" y="20958"/>
                </a:lnTo>
                <a:lnTo>
                  <a:pt x="557375" y="32683"/>
                </a:lnTo>
                <a:lnTo>
                  <a:pt x="510547" y="51933"/>
                </a:lnTo>
                <a:lnTo>
                  <a:pt x="471715" y="69212"/>
                </a:lnTo>
                <a:lnTo>
                  <a:pt x="430675" y="91813"/>
                </a:lnTo>
                <a:lnTo>
                  <a:pt x="391996" y="114895"/>
                </a:lnTo>
                <a:lnTo>
                  <a:pt x="351114" y="141237"/>
                </a:lnTo>
                <a:lnTo>
                  <a:pt x="308153" y="170168"/>
                </a:lnTo>
                <a:lnTo>
                  <a:pt x="264423" y="204703"/>
                </a:lnTo>
                <a:lnTo>
                  <a:pt x="221025" y="250514"/>
                </a:lnTo>
                <a:lnTo>
                  <a:pt x="186793" y="293740"/>
                </a:lnTo>
                <a:lnTo>
                  <a:pt x="156037" y="339704"/>
                </a:lnTo>
                <a:lnTo>
                  <a:pt x="126156" y="382649"/>
                </a:lnTo>
                <a:lnTo>
                  <a:pt x="96212" y="428972"/>
                </a:lnTo>
                <a:lnTo>
                  <a:pt x="71483" y="468957"/>
                </a:lnTo>
                <a:lnTo>
                  <a:pt x="49913" y="509334"/>
                </a:lnTo>
                <a:lnTo>
                  <a:pt x="31998" y="550695"/>
                </a:lnTo>
                <a:lnTo>
                  <a:pt x="16674" y="592484"/>
                </a:lnTo>
                <a:lnTo>
                  <a:pt x="6852" y="636331"/>
                </a:lnTo>
                <a:lnTo>
                  <a:pt x="0" y="680113"/>
                </a:lnTo>
                <a:lnTo>
                  <a:pt x="1808" y="719884"/>
                </a:lnTo>
                <a:lnTo>
                  <a:pt x="4596" y="766388"/>
                </a:lnTo>
                <a:lnTo>
                  <a:pt x="11209" y="803797"/>
                </a:lnTo>
                <a:lnTo>
                  <a:pt x="22103" y="849958"/>
                </a:lnTo>
                <a:lnTo>
                  <a:pt x="38604" y="891225"/>
                </a:lnTo>
                <a:lnTo>
                  <a:pt x="59498" y="933595"/>
                </a:lnTo>
                <a:lnTo>
                  <a:pt x="87517" y="977005"/>
                </a:lnTo>
                <a:lnTo>
                  <a:pt x="108806" y="1003549"/>
                </a:lnTo>
                <a:lnTo>
                  <a:pt x="155823" y="1046144"/>
                </a:lnTo>
                <a:lnTo>
                  <a:pt x="199173" y="1080961"/>
                </a:lnTo>
                <a:lnTo>
                  <a:pt x="242780" y="1107348"/>
                </a:lnTo>
                <a:lnTo>
                  <a:pt x="280638" y="1125382"/>
                </a:lnTo>
                <a:lnTo>
                  <a:pt x="327471" y="1143552"/>
                </a:lnTo>
                <a:lnTo>
                  <a:pt x="371007" y="1156549"/>
                </a:lnTo>
                <a:lnTo>
                  <a:pt x="412183" y="1166502"/>
                </a:lnTo>
                <a:lnTo>
                  <a:pt x="456858" y="1176186"/>
                </a:lnTo>
                <a:lnTo>
                  <a:pt x="496102" y="1182747"/>
                </a:lnTo>
                <a:lnTo>
                  <a:pt x="538111" y="1186215"/>
                </a:lnTo>
                <a:lnTo>
                  <a:pt x="581245" y="1186816"/>
                </a:lnTo>
                <a:lnTo>
                  <a:pt x="626953" y="1186994"/>
                </a:lnTo>
                <a:lnTo>
                  <a:pt x="662447" y="1187047"/>
                </a:lnTo>
                <a:lnTo>
                  <a:pt x="708163" y="1186357"/>
                </a:lnTo>
                <a:lnTo>
                  <a:pt x="743340" y="1183695"/>
                </a:lnTo>
                <a:lnTo>
                  <a:pt x="778260" y="1178279"/>
                </a:lnTo>
                <a:lnTo>
                  <a:pt x="822126" y="1169177"/>
                </a:lnTo>
                <a:lnTo>
                  <a:pt x="862406" y="1158249"/>
                </a:lnTo>
                <a:lnTo>
                  <a:pt x="895148" y="1146744"/>
                </a:lnTo>
                <a:lnTo>
                  <a:pt x="939938" y="1125810"/>
                </a:lnTo>
                <a:lnTo>
                  <a:pt x="977590" y="1108632"/>
                </a:lnTo>
                <a:lnTo>
                  <a:pt x="1017281" y="1087001"/>
                </a:lnTo>
                <a:lnTo>
                  <a:pt x="1057050" y="1060371"/>
                </a:lnTo>
                <a:lnTo>
                  <a:pt x="1102267" y="1027021"/>
                </a:lnTo>
                <a:lnTo>
                  <a:pt x="1146019" y="990105"/>
                </a:lnTo>
                <a:lnTo>
                  <a:pt x="1191772" y="945762"/>
                </a:lnTo>
                <a:lnTo>
                  <a:pt x="1229945" y="902201"/>
                </a:lnTo>
                <a:lnTo>
                  <a:pt x="1274403" y="856215"/>
                </a:lnTo>
                <a:lnTo>
                  <a:pt x="1312894" y="809546"/>
                </a:lnTo>
                <a:lnTo>
                  <a:pt x="1339508" y="766726"/>
                </a:lnTo>
                <a:lnTo>
                  <a:pt x="1365268" y="721661"/>
                </a:lnTo>
                <a:lnTo>
                  <a:pt x="1378522" y="690003"/>
                </a:lnTo>
                <a:lnTo>
                  <a:pt x="1389822" y="657117"/>
                </a:lnTo>
                <a:lnTo>
                  <a:pt x="1401901" y="623687"/>
                </a:lnTo>
                <a:lnTo>
                  <a:pt x="1412442" y="588132"/>
                </a:lnTo>
                <a:lnTo>
                  <a:pt x="1422547" y="541823"/>
                </a:lnTo>
                <a:lnTo>
                  <a:pt x="1429305" y="502701"/>
                </a:lnTo>
                <a:lnTo>
                  <a:pt x="1438363" y="455362"/>
                </a:lnTo>
                <a:lnTo>
                  <a:pt x="1443633" y="413113"/>
                </a:lnTo>
                <a:lnTo>
                  <a:pt x="1445196" y="375195"/>
                </a:lnTo>
                <a:lnTo>
                  <a:pt x="1443776" y="330093"/>
                </a:lnTo>
                <a:lnTo>
                  <a:pt x="1440347" y="284091"/>
                </a:lnTo>
                <a:lnTo>
                  <a:pt x="1430236" y="237165"/>
                </a:lnTo>
                <a:lnTo>
                  <a:pt x="1420843" y="210408"/>
                </a:lnTo>
                <a:lnTo>
                  <a:pt x="1385523" y="163462"/>
                </a:lnTo>
                <a:lnTo>
                  <a:pt x="1348145" y="135386"/>
                </a:lnTo>
                <a:lnTo>
                  <a:pt x="1318672" y="124356"/>
                </a:lnTo>
                <a:lnTo>
                  <a:pt x="1274036" y="118030"/>
                </a:lnTo>
                <a:lnTo>
                  <a:pt x="1236610" y="118803"/>
                </a:lnTo>
                <a:lnTo>
                  <a:pt x="1192728" y="123206"/>
                </a:lnTo>
                <a:lnTo>
                  <a:pt x="1161198" y="130746"/>
                </a:lnTo>
                <a:lnTo>
                  <a:pt x="1126723" y="141859"/>
                </a:lnTo>
                <a:lnTo>
                  <a:pt x="1092586" y="156206"/>
                </a:lnTo>
                <a:lnTo>
                  <a:pt x="1033103" y="18376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919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" name="SMARTInkShape-Group189"/>
          <p:cNvGrpSpPr/>
          <p:nvPr/>
        </p:nvGrpSpPr>
        <p:grpSpPr>
          <a:xfrm>
            <a:off x="10440805" y="6319357"/>
            <a:ext cx="506176" cy="360844"/>
            <a:chOff x="10440805" y="6319357"/>
            <a:chExt cx="506176" cy="360844"/>
          </a:xfrm>
        </p:grpSpPr>
        <p:sp>
          <p:nvSpPr>
            <p:cNvPr id="277" name="SMARTInkShape-1377"/>
            <p:cNvSpPr/>
            <p:nvPr>
              <p:custDataLst>
                <p:tags r:id="rId247"/>
              </p:custDataLst>
            </p:nvPr>
          </p:nvSpPr>
          <p:spPr>
            <a:xfrm>
              <a:off x="10909300" y="6381750"/>
              <a:ext cx="37681" cy="285751"/>
            </a:xfrm>
            <a:custGeom>
              <a:avLst/>
              <a:gdLst/>
              <a:ahLst/>
              <a:cxnLst/>
              <a:rect l="0" t="0" r="0" b="0"/>
              <a:pathLst>
                <a:path w="37681" h="285751">
                  <a:moveTo>
                    <a:pt x="0" y="0"/>
                  </a:moveTo>
                  <a:lnTo>
                    <a:pt x="0" y="0"/>
                  </a:lnTo>
                  <a:lnTo>
                    <a:pt x="8839" y="0"/>
                  </a:lnTo>
                  <a:lnTo>
                    <a:pt x="12865" y="1881"/>
                  </a:lnTo>
                  <a:lnTo>
                    <a:pt x="14927" y="3371"/>
                  </a:lnTo>
                  <a:lnTo>
                    <a:pt x="30897" y="44812"/>
                  </a:lnTo>
                  <a:lnTo>
                    <a:pt x="36678" y="90226"/>
                  </a:lnTo>
                  <a:lnTo>
                    <a:pt x="37680" y="127392"/>
                  </a:lnTo>
                  <a:lnTo>
                    <a:pt x="36135" y="174115"/>
                  </a:lnTo>
                  <a:lnTo>
                    <a:pt x="25874" y="221051"/>
                  </a:lnTo>
                  <a:lnTo>
                    <a:pt x="11672" y="268579"/>
                  </a:lnTo>
                  <a:lnTo>
                    <a:pt x="635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1378"/>
            <p:cNvSpPr/>
            <p:nvPr>
              <p:custDataLst>
                <p:tags r:id="rId248"/>
              </p:custDataLst>
            </p:nvPr>
          </p:nvSpPr>
          <p:spPr>
            <a:xfrm>
              <a:off x="10757653" y="6408732"/>
              <a:ext cx="77253" cy="244185"/>
            </a:xfrm>
            <a:custGeom>
              <a:avLst/>
              <a:gdLst/>
              <a:ahLst/>
              <a:cxnLst/>
              <a:rect l="0" t="0" r="0" b="0"/>
              <a:pathLst>
                <a:path w="77253" h="244185">
                  <a:moveTo>
                    <a:pt x="50047" y="157168"/>
                  </a:moveTo>
                  <a:lnTo>
                    <a:pt x="50047" y="157168"/>
                  </a:lnTo>
                  <a:lnTo>
                    <a:pt x="67503" y="128162"/>
                  </a:lnTo>
                  <a:lnTo>
                    <a:pt x="74401" y="95397"/>
                  </a:lnTo>
                  <a:lnTo>
                    <a:pt x="69337" y="85264"/>
                  </a:lnTo>
                  <a:lnTo>
                    <a:pt x="58953" y="71625"/>
                  </a:lnTo>
                  <a:lnTo>
                    <a:pt x="55651" y="69761"/>
                  </a:lnTo>
                  <a:lnTo>
                    <a:pt x="53783" y="69262"/>
                  </a:lnTo>
                  <a:lnTo>
                    <a:pt x="47944" y="72474"/>
                  </a:lnTo>
                  <a:lnTo>
                    <a:pt x="29327" y="89403"/>
                  </a:lnTo>
                  <a:lnTo>
                    <a:pt x="14822" y="113728"/>
                  </a:lnTo>
                  <a:lnTo>
                    <a:pt x="3057" y="157916"/>
                  </a:lnTo>
                  <a:lnTo>
                    <a:pt x="0" y="199465"/>
                  </a:lnTo>
                  <a:lnTo>
                    <a:pt x="1352" y="222617"/>
                  </a:lnTo>
                  <a:lnTo>
                    <a:pt x="4758" y="239711"/>
                  </a:lnTo>
                  <a:lnTo>
                    <a:pt x="6449" y="241829"/>
                  </a:lnTo>
                  <a:lnTo>
                    <a:pt x="12090" y="244184"/>
                  </a:lnTo>
                  <a:lnTo>
                    <a:pt x="21183" y="239585"/>
                  </a:lnTo>
                  <a:lnTo>
                    <a:pt x="26572" y="235397"/>
                  </a:lnTo>
                  <a:lnTo>
                    <a:pt x="49722" y="193891"/>
                  </a:lnTo>
                  <a:lnTo>
                    <a:pt x="66732" y="147958"/>
                  </a:lnTo>
                  <a:lnTo>
                    <a:pt x="74746" y="112576"/>
                  </a:lnTo>
                  <a:lnTo>
                    <a:pt x="77252" y="83728"/>
                  </a:lnTo>
                  <a:lnTo>
                    <a:pt x="69244" y="36358"/>
                  </a:lnTo>
                  <a:lnTo>
                    <a:pt x="64224" y="21630"/>
                  </a:lnTo>
                  <a:lnTo>
                    <a:pt x="57288" y="12732"/>
                  </a:lnTo>
                  <a:lnTo>
                    <a:pt x="34281" y="0"/>
                  </a:lnTo>
                  <a:lnTo>
                    <a:pt x="28694" y="6646"/>
                  </a:lnTo>
                  <a:lnTo>
                    <a:pt x="13609" y="37282"/>
                  </a:lnTo>
                  <a:lnTo>
                    <a:pt x="6651" y="82052"/>
                  </a:lnTo>
                  <a:lnTo>
                    <a:pt x="7477" y="95562"/>
                  </a:lnTo>
                  <a:lnTo>
                    <a:pt x="15875" y="120883"/>
                  </a:lnTo>
                  <a:lnTo>
                    <a:pt x="23335" y="133044"/>
                  </a:lnTo>
                  <a:lnTo>
                    <a:pt x="42211" y="147825"/>
                  </a:lnTo>
                  <a:lnTo>
                    <a:pt x="62747" y="1571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1379"/>
            <p:cNvSpPr/>
            <p:nvPr>
              <p:custDataLst>
                <p:tags r:id="rId249"/>
              </p:custDataLst>
            </p:nvPr>
          </p:nvSpPr>
          <p:spPr>
            <a:xfrm>
              <a:off x="10675357" y="6357672"/>
              <a:ext cx="100594" cy="284429"/>
            </a:xfrm>
            <a:custGeom>
              <a:avLst/>
              <a:gdLst/>
              <a:ahLst/>
              <a:cxnLst/>
              <a:rect l="0" t="0" r="0" b="0"/>
              <a:pathLst>
                <a:path w="100594" h="284429">
                  <a:moveTo>
                    <a:pt x="100593" y="30428"/>
                  </a:moveTo>
                  <a:lnTo>
                    <a:pt x="100593" y="30428"/>
                  </a:lnTo>
                  <a:lnTo>
                    <a:pt x="100593" y="27057"/>
                  </a:lnTo>
                  <a:lnTo>
                    <a:pt x="97223" y="18219"/>
                  </a:lnTo>
                  <a:lnTo>
                    <a:pt x="87728" y="5371"/>
                  </a:lnTo>
                  <a:lnTo>
                    <a:pt x="83586" y="1653"/>
                  </a:lnTo>
                  <a:lnTo>
                    <a:pt x="79394" y="0"/>
                  </a:lnTo>
                  <a:lnTo>
                    <a:pt x="71414" y="4909"/>
                  </a:lnTo>
                  <a:lnTo>
                    <a:pt x="58787" y="17693"/>
                  </a:lnTo>
                  <a:lnTo>
                    <a:pt x="45203" y="41712"/>
                  </a:lnTo>
                  <a:lnTo>
                    <a:pt x="29555" y="81931"/>
                  </a:lnTo>
                  <a:lnTo>
                    <a:pt x="16283" y="128768"/>
                  </a:lnTo>
                  <a:lnTo>
                    <a:pt x="6703" y="164693"/>
                  </a:lnTo>
                  <a:lnTo>
                    <a:pt x="515" y="204646"/>
                  </a:lnTo>
                  <a:lnTo>
                    <a:pt x="0" y="246717"/>
                  </a:lnTo>
                  <a:lnTo>
                    <a:pt x="5343" y="2844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1380"/>
            <p:cNvSpPr/>
            <p:nvPr>
              <p:custDataLst>
                <p:tags r:id="rId250"/>
              </p:custDataLst>
            </p:nvPr>
          </p:nvSpPr>
          <p:spPr>
            <a:xfrm>
              <a:off x="10440805" y="6565900"/>
              <a:ext cx="100196" cy="114301"/>
            </a:xfrm>
            <a:custGeom>
              <a:avLst/>
              <a:gdLst/>
              <a:ahLst/>
              <a:cxnLst/>
              <a:rect l="0" t="0" r="0" b="0"/>
              <a:pathLst>
                <a:path w="100196" h="114301">
                  <a:moveTo>
                    <a:pt x="17645" y="114300"/>
                  </a:moveTo>
                  <a:lnTo>
                    <a:pt x="17645" y="114300"/>
                  </a:lnTo>
                  <a:lnTo>
                    <a:pt x="1759" y="76750"/>
                  </a:lnTo>
                  <a:lnTo>
                    <a:pt x="0" y="66802"/>
                  </a:lnTo>
                  <a:lnTo>
                    <a:pt x="2982" y="55795"/>
                  </a:lnTo>
                  <a:lnTo>
                    <a:pt x="9011" y="45258"/>
                  </a:lnTo>
                  <a:lnTo>
                    <a:pt x="35226" y="23554"/>
                  </a:lnTo>
                  <a:lnTo>
                    <a:pt x="46861" y="17523"/>
                  </a:lnTo>
                  <a:lnTo>
                    <a:pt x="10019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1381"/>
            <p:cNvSpPr/>
            <p:nvPr>
              <p:custDataLst>
                <p:tags r:id="rId251"/>
              </p:custDataLst>
            </p:nvPr>
          </p:nvSpPr>
          <p:spPr>
            <a:xfrm>
              <a:off x="10502900" y="6319357"/>
              <a:ext cx="69851" cy="354494"/>
            </a:xfrm>
            <a:custGeom>
              <a:avLst/>
              <a:gdLst/>
              <a:ahLst/>
              <a:cxnLst/>
              <a:rect l="0" t="0" r="0" b="0"/>
              <a:pathLst>
                <a:path w="69851" h="354494">
                  <a:moveTo>
                    <a:pt x="69850" y="36993"/>
                  </a:moveTo>
                  <a:lnTo>
                    <a:pt x="69850" y="36993"/>
                  </a:lnTo>
                  <a:lnTo>
                    <a:pt x="69850" y="13849"/>
                  </a:lnTo>
                  <a:lnTo>
                    <a:pt x="69145" y="10981"/>
                  </a:lnTo>
                  <a:lnTo>
                    <a:pt x="67969" y="9068"/>
                  </a:lnTo>
                  <a:lnTo>
                    <a:pt x="61011" y="2628"/>
                  </a:lnTo>
                  <a:lnTo>
                    <a:pt x="55102" y="553"/>
                  </a:lnTo>
                  <a:lnTo>
                    <a:pt x="51553" y="0"/>
                  </a:lnTo>
                  <a:lnTo>
                    <a:pt x="43844" y="3149"/>
                  </a:lnTo>
                  <a:lnTo>
                    <a:pt x="39813" y="5962"/>
                  </a:lnTo>
                  <a:lnTo>
                    <a:pt x="27397" y="26779"/>
                  </a:lnTo>
                  <a:lnTo>
                    <a:pt x="13242" y="72555"/>
                  </a:lnTo>
                  <a:lnTo>
                    <a:pt x="7712" y="113554"/>
                  </a:lnTo>
                  <a:lnTo>
                    <a:pt x="3382" y="150302"/>
                  </a:lnTo>
                  <a:lnTo>
                    <a:pt x="4374" y="185729"/>
                  </a:lnTo>
                  <a:lnTo>
                    <a:pt x="5764" y="225310"/>
                  </a:lnTo>
                  <a:lnTo>
                    <a:pt x="6178" y="261575"/>
                  </a:lnTo>
                  <a:lnTo>
                    <a:pt x="6298" y="304776"/>
                  </a:lnTo>
                  <a:lnTo>
                    <a:pt x="0" y="3544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8" name="SMARTInkShape-Group190"/>
          <p:cNvGrpSpPr/>
          <p:nvPr/>
        </p:nvGrpSpPr>
        <p:grpSpPr>
          <a:xfrm>
            <a:off x="7810002" y="6235700"/>
            <a:ext cx="2178549" cy="368301"/>
            <a:chOff x="7810002" y="6235700"/>
            <a:chExt cx="2178549" cy="368301"/>
          </a:xfrm>
        </p:grpSpPr>
        <p:sp>
          <p:nvSpPr>
            <p:cNvPr id="283" name="SMARTInkShape-1382"/>
            <p:cNvSpPr/>
            <p:nvPr>
              <p:custDataLst>
                <p:tags r:id="rId242"/>
              </p:custDataLst>
            </p:nvPr>
          </p:nvSpPr>
          <p:spPr>
            <a:xfrm>
              <a:off x="8680450" y="6318248"/>
              <a:ext cx="69115" cy="285753"/>
            </a:xfrm>
            <a:custGeom>
              <a:avLst/>
              <a:gdLst/>
              <a:ahLst/>
              <a:cxnLst/>
              <a:rect l="0" t="0" r="0" b="0"/>
              <a:pathLst>
                <a:path w="69115" h="285753">
                  <a:moveTo>
                    <a:pt x="31750" y="2"/>
                  </a:moveTo>
                  <a:lnTo>
                    <a:pt x="31750" y="2"/>
                  </a:lnTo>
                  <a:lnTo>
                    <a:pt x="28379" y="0"/>
                  </a:lnTo>
                  <a:lnTo>
                    <a:pt x="24843" y="3765"/>
                  </a:lnTo>
                  <a:lnTo>
                    <a:pt x="22911" y="6743"/>
                  </a:lnTo>
                  <a:lnTo>
                    <a:pt x="23035" y="9436"/>
                  </a:lnTo>
                  <a:lnTo>
                    <a:pt x="24528" y="11935"/>
                  </a:lnTo>
                  <a:lnTo>
                    <a:pt x="49004" y="36312"/>
                  </a:lnTo>
                  <a:lnTo>
                    <a:pt x="64267" y="75508"/>
                  </a:lnTo>
                  <a:lnTo>
                    <a:pt x="69114" y="116744"/>
                  </a:lnTo>
                  <a:lnTo>
                    <a:pt x="65341" y="158372"/>
                  </a:lnTo>
                  <a:lnTo>
                    <a:pt x="62634" y="182864"/>
                  </a:lnTo>
                  <a:lnTo>
                    <a:pt x="45896" y="227848"/>
                  </a:lnTo>
                  <a:lnTo>
                    <a:pt x="33160" y="254583"/>
                  </a:lnTo>
                  <a:lnTo>
                    <a:pt x="0" y="2857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1383"/>
            <p:cNvSpPr/>
            <p:nvPr>
              <p:custDataLst>
                <p:tags r:id="rId243"/>
              </p:custDataLst>
            </p:nvPr>
          </p:nvSpPr>
          <p:spPr>
            <a:xfrm>
              <a:off x="8540862" y="6370942"/>
              <a:ext cx="105809" cy="226479"/>
            </a:xfrm>
            <a:custGeom>
              <a:avLst/>
              <a:gdLst/>
              <a:ahLst/>
              <a:cxnLst/>
              <a:rect l="0" t="0" r="0" b="0"/>
              <a:pathLst>
                <a:path w="105809" h="226479">
                  <a:moveTo>
                    <a:pt x="82438" y="48908"/>
                  </a:moveTo>
                  <a:lnTo>
                    <a:pt x="82438" y="48908"/>
                  </a:lnTo>
                  <a:lnTo>
                    <a:pt x="76970" y="14862"/>
                  </a:lnTo>
                  <a:lnTo>
                    <a:pt x="72978" y="8638"/>
                  </a:lnTo>
                  <a:lnTo>
                    <a:pt x="71193" y="7951"/>
                  </a:lnTo>
                  <a:lnTo>
                    <a:pt x="69297" y="8198"/>
                  </a:lnTo>
                  <a:lnTo>
                    <a:pt x="45065" y="19368"/>
                  </a:lnTo>
                  <a:lnTo>
                    <a:pt x="37605" y="25900"/>
                  </a:lnTo>
                  <a:lnTo>
                    <a:pt x="34291" y="31158"/>
                  </a:lnTo>
                  <a:lnTo>
                    <a:pt x="17565" y="75311"/>
                  </a:lnTo>
                  <a:lnTo>
                    <a:pt x="6336" y="119386"/>
                  </a:lnTo>
                  <a:lnTo>
                    <a:pt x="1800" y="139875"/>
                  </a:lnTo>
                  <a:lnTo>
                    <a:pt x="265" y="178825"/>
                  </a:lnTo>
                  <a:lnTo>
                    <a:pt x="0" y="201387"/>
                  </a:lnTo>
                  <a:lnTo>
                    <a:pt x="6663" y="220381"/>
                  </a:lnTo>
                  <a:lnTo>
                    <a:pt x="9343" y="223901"/>
                  </a:lnTo>
                  <a:lnTo>
                    <a:pt x="11836" y="225542"/>
                  </a:lnTo>
                  <a:lnTo>
                    <a:pt x="24276" y="226478"/>
                  </a:lnTo>
                  <a:lnTo>
                    <a:pt x="36199" y="223268"/>
                  </a:lnTo>
                  <a:lnTo>
                    <a:pt x="52038" y="211107"/>
                  </a:lnTo>
                  <a:lnTo>
                    <a:pt x="70139" y="177243"/>
                  </a:lnTo>
                  <a:lnTo>
                    <a:pt x="88907" y="134833"/>
                  </a:lnTo>
                  <a:lnTo>
                    <a:pt x="103366" y="98075"/>
                  </a:lnTo>
                  <a:lnTo>
                    <a:pt x="105808" y="61437"/>
                  </a:lnTo>
                  <a:lnTo>
                    <a:pt x="100964" y="25574"/>
                  </a:lnTo>
                  <a:lnTo>
                    <a:pt x="92083" y="8198"/>
                  </a:lnTo>
                  <a:lnTo>
                    <a:pt x="87456" y="3424"/>
                  </a:lnTo>
                  <a:lnTo>
                    <a:pt x="82961" y="946"/>
                  </a:lnTo>
                  <a:lnTo>
                    <a:pt x="78553" y="0"/>
                  </a:lnTo>
                  <a:lnTo>
                    <a:pt x="55495" y="8782"/>
                  </a:lnTo>
                  <a:lnTo>
                    <a:pt x="21848" y="39566"/>
                  </a:lnTo>
                  <a:lnTo>
                    <a:pt x="7933" y="59023"/>
                  </a:lnTo>
                  <a:lnTo>
                    <a:pt x="8075" y="60589"/>
                  </a:lnTo>
                  <a:lnTo>
                    <a:pt x="10111" y="64212"/>
                  </a:lnTo>
                  <a:lnTo>
                    <a:pt x="21966" y="73590"/>
                  </a:lnTo>
                  <a:lnTo>
                    <a:pt x="34866" y="77517"/>
                  </a:lnTo>
                  <a:lnTo>
                    <a:pt x="88788" y="806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1384"/>
            <p:cNvSpPr/>
            <p:nvPr>
              <p:custDataLst>
                <p:tags r:id="rId244"/>
              </p:custDataLst>
            </p:nvPr>
          </p:nvSpPr>
          <p:spPr>
            <a:xfrm>
              <a:off x="8414080" y="6330950"/>
              <a:ext cx="63171" cy="254001"/>
            </a:xfrm>
            <a:custGeom>
              <a:avLst/>
              <a:gdLst/>
              <a:ahLst/>
              <a:cxnLst/>
              <a:rect l="0" t="0" r="0" b="0"/>
              <a:pathLst>
                <a:path w="63171" h="254001">
                  <a:moveTo>
                    <a:pt x="63170" y="0"/>
                  </a:moveTo>
                  <a:lnTo>
                    <a:pt x="63170" y="0"/>
                  </a:lnTo>
                  <a:lnTo>
                    <a:pt x="59799" y="0"/>
                  </a:lnTo>
                  <a:lnTo>
                    <a:pt x="50961" y="3371"/>
                  </a:lnTo>
                  <a:lnTo>
                    <a:pt x="42776" y="8839"/>
                  </a:lnTo>
                  <a:lnTo>
                    <a:pt x="19590" y="46729"/>
                  </a:lnTo>
                  <a:lnTo>
                    <a:pt x="7101" y="77258"/>
                  </a:lnTo>
                  <a:lnTo>
                    <a:pt x="1347" y="118140"/>
                  </a:lnTo>
                  <a:lnTo>
                    <a:pt x="0" y="160763"/>
                  </a:lnTo>
                  <a:lnTo>
                    <a:pt x="440" y="199809"/>
                  </a:lnTo>
                  <a:lnTo>
                    <a:pt x="12370" y="254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1385"/>
            <p:cNvSpPr/>
            <p:nvPr>
              <p:custDataLst>
                <p:tags r:id="rId245"/>
              </p:custDataLst>
            </p:nvPr>
          </p:nvSpPr>
          <p:spPr>
            <a:xfrm>
              <a:off x="8172820" y="6346343"/>
              <a:ext cx="145681" cy="256648"/>
            </a:xfrm>
            <a:custGeom>
              <a:avLst/>
              <a:gdLst/>
              <a:ahLst/>
              <a:cxnLst/>
              <a:rect l="0" t="0" r="0" b="0"/>
              <a:pathLst>
                <a:path w="145681" h="256648">
                  <a:moveTo>
                    <a:pt x="56780" y="3657"/>
                  </a:moveTo>
                  <a:lnTo>
                    <a:pt x="56780" y="3657"/>
                  </a:lnTo>
                  <a:lnTo>
                    <a:pt x="56780" y="0"/>
                  </a:lnTo>
                  <a:lnTo>
                    <a:pt x="56780" y="6407"/>
                  </a:lnTo>
                  <a:lnTo>
                    <a:pt x="45223" y="50702"/>
                  </a:lnTo>
                  <a:lnTo>
                    <a:pt x="38713" y="93998"/>
                  </a:lnTo>
                  <a:lnTo>
                    <a:pt x="26882" y="138347"/>
                  </a:lnTo>
                  <a:lnTo>
                    <a:pt x="16354" y="180692"/>
                  </a:lnTo>
                  <a:lnTo>
                    <a:pt x="3845" y="227053"/>
                  </a:lnTo>
                  <a:lnTo>
                    <a:pt x="0" y="246431"/>
                  </a:lnTo>
                  <a:lnTo>
                    <a:pt x="1287" y="248056"/>
                  </a:lnTo>
                  <a:lnTo>
                    <a:pt x="17339" y="254250"/>
                  </a:lnTo>
                  <a:lnTo>
                    <a:pt x="39606" y="256647"/>
                  </a:lnTo>
                  <a:lnTo>
                    <a:pt x="85291" y="252498"/>
                  </a:lnTo>
                  <a:lnTo>
                    <a:pt x="104738" y="249778"/>
                  </a:lnTo>
                  <a:lnTo>
                    <a:pt x="145680" y="2449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1386"/>
            <p:cNvSpPr/>
            <p:nvPr>
              <p:custDataLst>
                <p:tags r:id="rId246"/>
              </p:custDataLst>
            </p:nvPr>
          </p:nvSpPr>
          <p:spPr>
            <a:xfrm>
              <a:off x="7810002" y="6235700"/>
              <a:ext cx="2178549" cy="82541"/>
            </a:xfrm>
            <a:custGeom>
              <a:avLst/>
              <a:gdLst/>
              <a:ahLst/>
              <a:cxnLst/>
              <a:rect l="0" t="0" r="0" b="0"/>
              <a:pathLst>
                <a:path w="2178549" h="82541">
                  <a:moveTo>
                    <a:pt x="13198" y="12700"/>
                  </a:moveTo>
                  <a:lnTo>
                    <a:pt x="13198" y="12700"/>
                  </a:lnTo>
                  <a:lnTo>
                    <a:pt x="811" y="3971"/>
                  </a:lnTo>
                  <a:lnTo>
                    <a:pt x="0" y="2649"/>
                  </a:lnTo>
                  <a:lnTo>
                    <a:pt x="496" y="4"/>
                  </a:lnTo>
                  <a:lnTo>
                    <a:pt x="5965" y="0"/>
                  </a:lnTo>
                  <a:lnTo>
                    <a:pt x="6260" y="705"/>
                  </a:lnTo>
                  <a:lnTo>
                    <a:pt x="6586" y="3371"/>
                  </a:lnTo>
                  <a:lnTo>
                    <a:pt x="8613" y="6907"/>
                  </a:lnTo>
                  <a:lnTo>
                    <a:pt x="11160" y="10832"/>
                  </a:lnTo>
                  <a:lnTo>
                    <a:pt x="18089" y="27668"/>
                  </a:lnTo>
                  <a:lnTo>
                    <a:pt x="34391" y="46489"/>
                  </a:lnTo>
                  <a:lnTo>
                    <a:pt x="55905" y="59260"/>
                  </a:lnTo>
                  <a:lnTo>
                    <a:pt x="81774" y="67968"/>
                  </a:lnTo>
                  <a:lnTo>
                    <a:pt x="126912" y="73110"/>
                  </a:lnTo>
                  <a:lnTo>
                    <a:pt x="171103" y="70766"/>
                  </a:lnTo>
                  <a:lnTo>
                    <a:pt x="209017" y="66660"/>
                  </a:lnTo>
                  <a:lnTo>
                    <a:pt x="250480" y="63418"/>
                  </a:lnTo>
                  <a:lnTo>
                    <a:pt x="294522" y="56716"/>
                  </a:lnTo>
                  <a:lnTo>
                    <a:pt x="333150" y="50671"/>
                  </a:lnTo>
                  <a:lnTo>
                    <a:pt x="375874" y="44411"/>
                  </a:lnTo>
                  <a:lnTo>
                    <a:pt x="417931" y="38089"/>
                  </a:lnTo>
                  <a:lnTo>
                    <a:pt x="459086" y="31747"/>
                  </a:lnTo>
                  <a:lnTo>
                    <a:pt x="502559" y="25398"/>
                  </a:lnTo>
                  <a:lnTo>
                    <a:pt x="546720" y="20931"/>
                  </a:lnTo>
                  <a:lnTo>
                    <a:pt x="591084" y="17726"/>
                  </a:lnTo>
                  <a:lnTo>
                    <a:pt x="635508" y="14190"/>
                  </a:lnTo>
                  <a:lnTo>
                    <a:pt x="679951" y="13141"/>
                  </a:lnTo>
                  <a:lnTo>
                    <a:pt x="722517" y="12829"/>
                  </a:lnTo>
                  <a:lnTo>
                    <a:pt x="763821" y="14620"/>
                  </a:lnTo>
                  <a:lnTo>
                    <a:pt x="807339" y="19619"/>
                  </a:lnTo>
                  <a:lnTo>
                    <a:pt x="849632" y="23687"/>
                  </a:lnTo>
                  <a:lnTo>
                    <a:pt x="888975" y="26774"/>
                  </a:lnTo>
                  <a:lnTo>
                    <a:pt x="925562" y="32157"/>
                  </a:lnTo>
                  <a:lnTo>
                    <a:pt x="972900" y="40297"/>
                  </a:lnTo>
                  <a:lnTo>
                    <a:pt x="1010400" y="46590"/>
                  </a:lnTo>
                  <a:lnTo>
                    <a:pt x="1048321" y="52924"/>
                  </a:lnTo>
                  <a:lnTo>
                    <a:pt x="1086370" y="59269"/>
                  </a:lnTo>
                  <a:lnTo>
                    <a:pt x="1124454" y="62246"/>
                  </a:lnTo>
                  <a:lnTo>
                    <a:pt x="1162550" y="66499"/>
                  </a:lnTo>
                  <a:lnTo>
                    <a:pt x="1204019" y="72229"/>
                  </a:lnTo>
                  <a:lnTo>
                    <a:pt x="1247585" y="78394"/>
                  </a:lnTo>
                  <a:lnTo>
                    <a:pt x="1291775" y="81318"/>
                  </a:lnTo>
                  <a:lnTo>
                    <a:pt x="1336147" y="82185"/>
                  </a:lnTo>
                  <a:lnTo>
                    <a:pt x="1380574" y="82441"/>
                  </a:lnTo>
                  <a:lnTo>
                    <a:pt x="1425016" y="82518"/>
                  </a:lnTo>
                  <a:lnTo>
                    <a:pt x="1469465" y="82540"/>
                  </a:lnTo>
                  <a:lnTo>
                    <a:pt x="1513915" y="79177"/>
                  </a:lnTo>
                  <a:lnTo>
                    <a:pt x="1554993" y="77082"/>
                  </a:lnTo>
                  <a:lnTo>
                    <a:pt x="1597347" y="76462"/>
                  </a:lnTo>
                  <a:lnTo>
                    <a:pt x="1637804" y="76276"/>
                  </a:lnTo>
                  <a:lnTo>
                    <a:pt x="1679976" y="76223"/>
                  </a:lnTo>
                  <a:lnTo>
                    <a:pt x="1720378" y="76207"/>
                  </a:lnTo>
                  <a:lnTo>
                    <a:pt x="1755723" y="76203"/>
                  </a:lnTo>
                  <a:lnTo>
                    <a:pt x="1793775" y="75495"/>
                  </a:lnTo>
                  <a:lnTo>
                    <a:pt x="1838999" y="71836"/>
                  </a:lnTo>
                  <a:lnTo>
                    <a:pt x="1879209" y="69733"/>
                  </a:lnTo>
                  <a:lnTo>
                    <a:pt x="1921463" y="64955"/>
                  </a:lnTo>
                  <a:lnTo>
                    <a:pt x="1960337" y="61090"/>
                  </a:lnTo>
                  <a:lnTo>
                    <a:pt x="1994074" y="58901"/>
                  </a:lnTo>
                  <a:lnTo>
                    <a:pt x="2034989" y="57669"/>
                  </a:lnTo>
                  <a:lnTo>
                    <a:pt x="2076981" y="55422"/>
                  </a:lnTo>
                  <a:lnTo>
                    <a:pt x="2124463" y="51713"/>
                  </a:lnTo>
                  <a:lnTo>
                    <a:pt x="2178548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8" name="SMARTInkShape-Group191"/>
          <p:cNvGrpSpPr/>
          <p:nvPr/>
        </p:nvGrpSpPr>
        <p:grpSpPr>
          <a:xfrm>
            <a:off x="7315200" y="5818006"/>
            <a:ext cx="3988858" cy="404995"/>
            <a:chOff x="7315200" y="5818006"/>
            <a:chExt cx="3988858" cy="404995"/>
          </a:xfrm>
        </p:grpSpPr>
        <p:sp>
          <p:nvSpPr>
            <p:cNvPr id="289" name="SMARTInkShape-1387"/>
            <p:cNvSpPr/>
            <p:nvPr>
              <p:custDataLst>
                <p:tags r:id="rId203"/>
              </p:custDataLst>
            </p:nvPr>
          </p:nvSpPr>
          <p:spPr>
            <a:xfrm>
              <a:off x="11195050" y="5880100"/>
              <a:ext cx="109008" cy="342901"/>
            </a:xfrm>
            <a:custGeom>
              <a:avLst/>
              <a:gdLst/>
              <a:ahLst/>
              <a:cxnLst/>
              <a:rect l="0" t="0" r="0" b="0"/>
              <a:pathLst>
                <a:path w="109008" h="342901">
                  <a:moveTo>
                    <a:pt x="44450" y="0"/>
                  </a:moveTo>
                  <a:lnTo>
                    <a:pt x="44450" y="0"/>
                  </a:lnTo>
                  <a:lnTo>
                    <a:pt x="44450" y="3371"/>
                  </a:lnTo>
                  <a:lnTo>
                    <a:pt x="67053" y="42376"/>
                  </a:lnTo>
                  <a:lnTo>
                    <a:pt x="86190" y="81231"/>
                  </a:lnTo>
                  <a:lnTo>
                    <a:pt x="98915" y="120964"/>
                  </a:lnTo>
                  <a:lnTo>
                    <a:pt x="107154" y="158138"/>
                  </a:lnTo>
                  <a:lnTo>
                    <a:pt x="109007" y="189522"/>
                  </a:lnTo>
                  <a:lnTo>
                    <a:pt x="102776" y="224638"/>
                  </a:lnTo>
                  <a:lnTo>
                    <a:pt x="87366" y="259881"/>
                  </a:lnTo>
                  <a:lnTo>
                    <a:pt x="58828" y="302578"/>
                  </a:lnTo>
                  <a:lnTo>
                    <a:pt x="54035" y="309669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1388"/>
            <p:cNvSpPr/>
            <p:nvPr>
              <p:custDataLst>
                <p:tags r:id="rId204"/>
              </p:custDataLst>
            </p:nvPr>
          </p:nvSpPr>
          <p:spPr>
            <a:xfrm>
              <a:off x="11049864" y="5961738"/>
              <a:ext cx="157887" cy="165542"/>
            </a:xfrm>
            <a:custGeom>
              <a:avLst/>
              <a:gdLst/>
              <a:ahLst/>
              <a:cxnLst/>
              <a:rect l="0" t="0" r="0" b="0"/>
              <a:pathLst>
                <a:path w="157887" h="165542">
                  <a:moveTo>
                    <a:pt x="100736" y="45362"/>
                  </a:moveTo>
                  <a:lnTo>
                    <a:pt x="100736" y="45362"/>
                  </a:lnTo>
                  <a:lnTo>
                    <a:pt x="100031" y="31564"/>
                  </a:lnTo>
                  <a:lnTo>
                    <a:pt x="97365" y="25588"/>
                  </a:lnTo>
                  <a:lnTo>
                    <a:pt x="91947" y="20581"/>
                  </a:lnTo>
                  <a:lnTo>
                    <a:pt x="88527" y="18257"/>
                  </a:lnTo>
                  <a:lnTo>
                    <a:pt x="75318" y="17559"/>
                  </a:lnTo>
                  <a:lnTo>
                    <a:pt x="66857" y="18359"/>
                  </a:lnTo>
                  <a:lnTo>
                    <a:pt x="51813" y="24894"/>
                  </a:lnTo>
                  <a:lnTo>
                    <a:pt x="31442" y="42355"/>
                  </a:lnTo>
                  <a:lnTo>
                    <a:pt x="8966" y="70168"/>
                  </a:lnTo>
                  <a:lnTo>
                    <a:pt x="2048" y="103120"/>
                  </a:lnTo>
                  <a:lnTo>
                    <a:pt x="0" y="130679"/>
                  </a:lnTo>
                  <a:lnTo>
                    <a:pt x="5165" y="145370"/>
                  </a:lnTo>
                  <a:lnTo>
                    <a:pt x="13810" y="157543"/>
                  </a:lnTo>
                  <a:lnTo>
                    <a:pt x="22356" y="165307"/>
                  </a:lnTo>
                  <a:lnTo>
                    <a:pt x="28021" y="165541"/>
                  </a:lnTo>
                  <a:lnTo>
                    <a:pt x="41843" y="160158"/>
                  </a:lnTo>
                  <a:lnTo>
                    <a:pt x="67232" y="140161"/>
                  </a:lnTo>
                  <a:lnTo>
                    <a:pt x="78500" y="124172"/>
                  </a:lnTo>
                  <a:lnTo>
                    <a:pt x="95387" y="78179"/>
                  </a:lnTo>
                  <a:lnTo>
                    <a:pt x="95779" y="40426"/>
                  </a:lnTo>
                  <a:lnTo>
                    <a:pt x="89361" y="21767"/>
                  </a:lnTo>
                  <a:lnTo>
                    <a:pt x="84685" y="14815"/>
                  </a:lnTo>
                  <a:lnTo>
                    <a:pt x="70084" y="5209"/>
                  </a:lnTo>
                  <a:lnTo>
                    <a:pt x="53951" y="0"/>
                  </a:lnTo>
                  <a:lnTo>
                    <a:pt x="42078" y="36"/>
                  </a:lnTo>
                  <a:lnTo>
                    <a:pt x="36936" y="3150"/>
                  </a:lnTo>
                  <a:lnTo>
                    <a:pt x="27460" y="14136"/>
                  </a:lnTo>
                  <a:lnTo>
                    <a:pt x="24191" y="28426"/>
                  </a:lnTo>
                  <a:lnTo>
                    <a:pt x="24304" y="36189"/>
                  </a:lnTo>
                  <a:lnTo>
                    <a:pt x="26498" y="42774"/>
                  </a:lnTo>
                  <a:lnTo>
                    <a:pt x="34580" y="53855"/>
                  </a:lnTo>
                  <a:lnTo>
                    <a:pt x="61142" y="68027"/>
                  </a:lnTo>
                  <a:lnTo>
                    <a:pt x="80081" y="71192"/>
                  </a:lnTo>
                  <a:lnTo>
                    <a:pt x="118605" y="67477"/>
                  </a:lnTo>
                  <a:lnTo>
                    <a:pt x="135490" y="60129"/>
                  </a:lnTo>
                  <a:lnTo>
                    <a:pt x="157886" y="453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1389"/>
            <p:cNvSpPr/>
            <p:nvPr>
              <p:custDataLst>
                <p:tags r:id="rId205"/>
              </p:custDataLst>
            </p:nvPr>
          </p:nvSpPr>
          <p:spPr>
            <a:xfrm>
              <a:off x="10955180" y="5869689"/>
              <a:ext cx="104756" cy="258062"/>
            </a:xfrm>
            <a:custGeom>
              <a:avLst/>
              <a:gdLst/>
              <a:ahLst/>
              <a:cxnLst/>
              <a:rect l="0" t="0" r="0" b="0"/>
              <a:pathLst>
                <a:path w="104756" h="258062">
                  <a:moveTo>
                    <a:pt x="93820" y="23111"/>
                  </a:moveTo>
                  <a:lnTo>
                    <a:pt x="93820" y="23111"/>
                  </a:lnTo>
                  <a:lnTo>
                    <a:pt x="100563" y="16370"/>
                  </a:lnTo>
                  <a:lnTo>
                    <a:pt x="103871" y="9296"/>
                  </a:lnTo>
                  <a:lnTo>
                    <a:pt x="104755" y="5435"/>
                  </a:lnTo>
                  <a:lnTo>
                    <a:pt x="104638" y="2860"/>
                  </a:lnTo>
                  <a:lnTo>
                    <a:pt x="103855" y="1145"/>
                  </a:lnTo>
                  <a:lnTo>
                    <a:pt x="102626" y="0"/>
                  </a:lnTo>
                  <a:lnTo>
                    <a:pt x="95618" y="2491"/>
                  </a:lnTo>
                  <a:lnTo>
                    <a:pt x="70500" y="18959"/>
                  </a:lnTo>
                  <a:lnTo>
                    <a:pt x="40707" y="56971"/>
                  </a:lnTo>
                  <a:lnTo>
                    <a:pt x="17890" y="99982"/>
                  </a:lnTo>
                  <a:lnTo>
                    <a:pt x="5809" y="137465"/>
                  </a:lnTo>
                  <a:lnTo>
                    <a:pt x="0" y="184852"/>
                  </a:lnTo>
                  <a:lnTo>
                    <a:pt x="4628" y="230429"/>
                  </a:lnTo>
                  <a:lnTo>
                    <a:pt x="17620" y="2580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1390"/>
            <p:cNvSpPr/>
            <p:nvPr>
              <p:custDataLst>
                <p:tags r:id="rId206"/>
              </p:custDataLst>
            </p:nvPr>
          </p:nvSpPr>
          <p:spPr>
            <a:xfrm>
              <a:off x="10771083" y="6013450"/>
              <a:ext cx="138218" cy="101601"/>
            </a:xfrm>
            <a:custGeom>
              <a:avLst/>
              <a:gdLst/>
              <a:ahLst/>
              <a:cxnLst/>
              <a:rect l="0" t="0" r="0" b="0"/>
              <a:pathLst>
                <a:path w="138218" h="101601">
                  <a:moveTo>
                    <a:pt x="23917" y="101600"/>
                  </a:moveTo>
                  <a:lnTo>
                    <a:pt x="23917" y="101600"/>
                  </a:lnTo>
                  <a:lnTo>
                    <a:pt x="8722" y="84992"/>
                  </a:lnTo>
                  <a:lnTo>
                    <a:pt x="741" y="66491"/>
                  </a:lnTo>
                  <a:lnTo>
                    <a:pt x="0" y="63378"/>
                  </a:lnTo>
                  <a:lnTo>
                    <a:pt x="916" y="59889"/>
                  </a:lnTo>
                  <a:lnTo>
                    <a:pt x="5700" y="52253"/>
                  </a:lnTo>
                  <a:lnTo>
                    <a:pt x="51553" y="27457"/>
                  </a:lnTo>
                  <a:lnTo>
                    <a:pt x="93345" y="15641"/>
                  </a:lnTo>
                  <a:lnTo>
                    <a:pt x="1382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1391"/>
            <p:cNvSpPr/>
            <p:nvPr>
              <p:custDataLst>
                <p:tags r:id="rId207"/>
              </p:custDataLst>
            </p:nvPr>
          </p:nvSpPr>
          <p:spPr>
            <a:xfrm>
              <a:off x="10820400" y="5832806"/>
              <a:ext cx="94368" cy="307645"/>
            </a:xfrm>
            <a:custGeom>
              <a:avLst/>
              <a:gdLst/>
              <a:ahLst/>
              <a:cxnLst/>
              <a:rect l="0" t="0" r="0" b="0"/>
              <a:pathLst>
                <a:path w="94368" h="307645">
                  <a:moveTo>
                    <a:pt x="88900" y="21894"/>
                  </a:moveTo>
                  <a:lnTo>
                    <a:pt x="88900" y="21894"/>
                  </a:lnTo>
                  <a:lnTo>
                    <a:pt x="92271" y="18523"/>
                  </a:lnTo>
                  <a:lnTo>
                    <a:pt x="93925" y="14987"/>
                  </a:lnTo>
                  <a:lnTo>
                    <a:pt x="94367" y="13055"/>
                  </a:lnTo>
                  <a:lnTo>
                    <a:pt x="93957" y="11062"/>
                  </a:lnTo>
                  <a:lnTo>
                    <a:pt x="90006" y="4887"/>
                  </a:lnTo>
                  <a:lnTo>
                    <a:pt x="86335" y="694"/>
                  </a:lnTo>
                  <a:lnTo>
                    <a:pt x="84367" y="0"/>
                  </a:lnTo>
                  <a:lnTo>
                    <a:pt x="82350" y="241"/>
                  </a:lnTo>
                  <a:lnTo>
                    <a:pt x="80301" y="1109"/>
                  </a:lnTo>
                  <a:lnTo>
                    <a:pt x="67301" y="12443"/>
                  </a:lnTo>
                  <a:lnTo>
                    <a:pt x="53415" y="42691"/>
                  </a:lnTo>
                  <a:lnTo>
                    <a:pt x="43735" y="82933"/>
                  </a:lnTo>
                  <a:lnTo>
                    <a:pt x="36399" y="126134"/>
                  </a:lnTo>
                  <a:lnTo>
                    <a:pt x="32670" y="171889"/>
                  </a:lnTo>
                  <a:lnTo>
                    <a:pt x="31317" y="212779"/>
                  </a:lnTo>
                  <a:lnTo>
                    <a:pt x="26055" y="257506"/>
                  </a:lnTo>
                  <a:lnTo>
                    <a:pt x="15873" y="287771"/>
                  </a:lnTo>
                  <a:lnTo>
                    <a:pt x="0" y="3076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1392"/>
            <p:cNvSpPr/>
            <p:nvPr>
              <p:custDataLst>
                <p:tags r:id="rId208"/>
              </p:custDataLst>
            </p:nvPr>
          </p:nvSpPr>
          <p:spPr>
            <a:xfrm>
              <a:off x="10687050" y="610235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6350" y="6350"/>
                  </a:moveTo>
                  <a:lnTo>
                    <a:pt x="6350" y="63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1393"/>
            <p:cNvSpPr/>
            <p:nvPr>
              <p:custDataLst>
                <p:tags r:id="rId209"/>
              </p:custDataLst>
            </p:nvPr>
          </p:nvSpPr>
          <p:spPr>
            <a:xfrm>
              <a:off x="10495121" y="5855844"/>
              <a:ext cx="65389" cy="290957"/>
            </a:xfrm>
            <a:custGeom>
              <a:avLst/>
              <a:gdLst/>
              <a:ahLst/>
              <a:cxnLst/>
              <a:rect l="0" t="0" r="0" b="0"/>
              <a:pathLst>
                <a:path w="65389" h="290957">
                  <a:moveTo>
                    <a:pt x="14129" y="11556"/>
                  </a:moveTo>
                  <a:lnTo>
                    <a:pt x="14129" y="11556"/>
                  </a:lnTo>
                  <a:lnTo>
                    <a:pt x="8353" y="6486"/>
                  </a:lnTo>
                  <a:lnTo>
                    <a:pt x="346" y="1430"/>
                  </a:lnTo>
                  <a:lnTo>
                    <a:pt x="0" y="572"/>
                  </a:lnTo>
                  <a:lnTo>
                    <a:pt x="476" y="0"/>
                  </a:lnTo>
                  <a:lnTo>
                    <a:pt x="794" y="324"/>
                  </a:lnTo>
                  <a:lnTo>
                    <a:pt x="4718" y="14537"/>
                  </a:lnTo>
                  <a:lnTo>
                    <a:pt x="31365" y="58990"/>
                  </a:lnTo>
                  <a:lnTo>
                    <a:pt x="52436" y="98898"/>
                  </a:lnTo>
                  <a:lnTo>
                    <a:pt x="65388" y="140757"/>
                  </a:lnTo>
                  <a:lnTo>
                    <a:pt x="63968" y="177308"/>
                  </a:lnTo>
                  <a:lnTo>
                    <a:pt x="53083" y="221940"/>
                  </a:lnTo>
                  <a:lnTo>
                    <a:pt x="37190" y="258510"/>
                  </a:lnTo>
                  <a:lnTo>
                    <a:pt x="7779" y="2909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1394"/>
            <p:cNvSpPr/>
            <p:nvPr>
              <p:custDataLst>
                <p:tags r:id="rId210"/>
              </p:custDataLst>
            </p:nvPr>
          </p:nvSpPr>
          <p:spPr>
            <a:xfrm>
              <a:off x="10399477" y="5944505"/>
              <a:ext cx="103424" cy="138928"/>
            </a:xfrm>
            <a:custGeom>
              <a:avLst/>
              <a:gdLst/>
              <a:ahLst/>
              <a:cxnLst/>
              <a:rect l="0" t="0" r="0" b="0"/>
              <a:pathLst>
                <a:path w="103424" h="138928">
                  <a:moveTo>
                    <a:pt x="58973" y="11795"/>
                  </a:moveTo>
                  <a:lnTo>
                    <a:pt x="58973" y="11795"/>
                  </a:lnTo>
                  <a:lnTo>
                    <a:pt x="58973" y="8424"/>
                  </a:lnTo>
                  <a:lnTo>
                    <a:pt x="59678" y="7431"/>
                  </a:lnTo>
                  <a:lnTo>
                    <a:pt x="60854" y="6769"/>
                  </a:lnTo>
                  <a:lnTo>
                    <a:pt x="64440" y="5707"/>
                  </a:lnTo>
                  <a:lnTo>
                    <a:pt x="63049" y="3680"/>
                  </a:lnTo>
                  <a:lnTo>
                    <a:pt x="59778" y="0"/>
                  </a:lnTo>
                  <a:lnTo>
                    <a:pt x="52470" y="2734"/>
                  </a:lnTo>
                  <a:lnTo>
                    <a:pt x="41366" y="11384"/>
                  </a:lnTo>
                  <a:lnTo>
                    <a:pt x="15758" y="54936"/>
                  </a:lnTo>
                  <a:lnTo>
                    <a:pt x="4070" y="85020"/>
                  </a:lnTo>
                  <a:lnTo>
                    <a:pt x="0" y="105723"/>
                  </a:lnTo>
                  <a:lnTo>
                    <a:pt x="542" y="119628"/>
                  </a:lnTo>
                  <a:lnTo>
                    <a:pt x="5019" y="130512"/>
                  </a:lnTo>
                  <a:lnTo>
                    <a:pt x="8187" y="135389"/>
                  </a:lnTo>
                  <a:lnTo>
                    <a:pt x="11710" y="137935"/>
                  </a:lnTo>
                  <a:lnTo>
                    <a:pt x="15469" y="138927"/>
                  </a:lnTo>
                  <a:lnTo>
                    <a:pt x="19387" y="138883"/>
                  </a:lnTo>
                  <a:lnTo>
                    <a:pt x="27503" y="135071"/>
                  </a:lnTo>
                  <a:lnTo>
                    <a:pt x="36519" y="126556"/>
                  </a:lnTo>
                  <a:lnTo>
                    <a:pt x="52086" y="102634"/>
                  </a:lnTo>
                  <a:lnTo>
                    <a:pt x="61087" y="77359"/>
                  </a:lnTo>
                  <a:lnTo>
                    <a:pt x="63440" y="60454"/>
                  </a:lnTo>
                  <a:lnTo>
                    <a:pt x="61952" y="53407"/>
                  </a:lnTo>
                  <a:lnTo>
                    <a:pt x="54653" y="41813"/>
                  </a:lnTo>
                  <a:lnTo>
                    <a:pt x="46233" y="35721"/>
                  </a:lnTo>
                  <a:lnTo>
                    <a:pt x="42015" y="34096"/>
                  </a:lnTo>
                  <a:lnTo>
                    <a:pt x="37788" y="34423"/>
                  </a:lnTo>
                  <a:lnTo>
                    <a:pt x="29330" y="38550"/>
                  </a:lnTo>
                  <a:lnTo>
                    <a:pt x="26512" y="42331"/>
                  </a:lnTo>
                  <a:lnTo>
                    <a:pt x="23378" y="52179"/>
                  </a:lnTo>
                  <a:lnTo>
                    <a:pt x="23868" y="61728"/>
                  </a:lnTo>
                  <a:lnTo>
                    <a:pt x="24987" y="66249"/>
                  </a:lnTo>
                  <a:lnTo>
                    <a:pt x="31872" y="75036"/>
                  </a:lnTo>
                  <a:lnTo>
                    <a:pt x="36672" y="79358"/>
                  </a:lnTo>
                  <a:lnTo>
                    <a:pt x="49532" y="84156"/>
                  </a:lnTo>
                  <a:lnTo>
                    <a:pt x="56912" y="85436"/>
                  </a:lnTo>
                  <a:lnTo>
                    <a:pt x="103423" y="68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1395"/>
            <p:cNvSpPr/>
            <p:nvPr>
              <p:custDataLst>
                <p:tags r:id="rId211"/>
              </p:custDataLst>
            </p:nvPr>
          </p:nvSpPr>
          <p:spPr>
            <a:xfrm>
              <a:off x="10293350" y="5830443"/>
              <a:ext cx="63239" cy="348900"/>
            </a:xfrm>
            <a:custGeom>
              <a:avLst/>
              <a:gdLst/>
              <a:ahLst/>
              <a:cxnLst/>
              <a:rect l="0" t="0" r="0" b="0"/>
              <a:pathLst>
                <a:path w="63239" h="348900">
                  <a:moveTo>
                    <a:pt x="57150" y="11557"/>
                  </a:moveTo>
                  <a:lnTo>
                    <a:pt x="57150" y="11557"/>
                  </a:lnTo>
                  <a:lnTo>
                    <a:pt x="60520" y="8186"/>
                  </a:lnTo>
                  <a:lnTo>
                    <a:pt x="62176" y="4650"/>
                  </a:lnTo>
                  <a:lnTo>
                    <a:pt x="63238" y="0"/>
                  </a:lnTo>
                  <a:lnTo>
                    <a:pt x="58010" y="43148"/>
                  </a:lnTo>
                  <a:lnTo>
                    <a:pt x="52250" y="87568"/>
                  </a:lnTo>
                  <a:lnTo>
                    <a:pt x="44317" y="132509"/>
                  </a:lnTo>
                  <a:lnTo>
                    <a:pt x="36180" y="176746"/>
                  </a:lnTo>
                  <a:lnTo>
                    <a:pt x="28594" y="215487"/>
                  </a:lnTo>
                  <a:lnTo>
                    <a:pt x="22582" y="250486"/>
                  </a:lnTo>
                  <a:lnTo>
                    <a:pt x="13746" y="292137"/>
                  </a:lnTo>
                  <a:lnTo>
                    <a:pt x="2960" y="339142"/>
                  </a:lnTo>
                  <a:lnTo>
                    <a:pt x="877" y="348899"/>
                  </a:lnTo>
                  <a:lnTo>
                    <a:pt x="0" y="3481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1396"/>
            <p:cNvSpPr/>
            <p:nvPr>
              <p:custDataLst>
                <p:tags r:id="rId212"/>
              </p:custDataLst>
            </p:nvPr>
          </p:nvSpPr>
          <p:spPr>
            <a:xfrm>
              <a:off x="10147385" y="6064250"/>
              <a:ext cx="82466" cy="69851"/>
            </a:xfrm>
            <a:custGeom>
              <a:avLst/>
              <a:gdLst/>
              <a:ahLst/>
              <a:cxnLst/>
              <a:rect l="0" t="0" r="0" b="0"/>
              <a:pathLst>
                <a:path w="82466" h="69851">
                  <a:moveTo>
                    <a:pt x="18965" y="0"/>
                  </a:moveTo>
                  <a:lnTo>
                    <a:pt x="18965" y="0"/>
                  </a:lnTo>
                  <a:lnTo>
                    <a:pt x="18965" y="3371"/>
                  </a:lnTo>
                  <a:lnTo>
                    <a:pt x="17084" y="6907"/>
                  </a:lnTo>
                  <a:lnTo>
                    <a:pt x="8839" y="17712"/>
                  </a:lnTo>
                  <a:lnTo>
                    <a:pt x="45" y="63889"/>
                  </a:lnTo>
                  <a:lnTo>
                    <a:pt x="0" y="65876"/>
                  </a:lnTo>
                  <a:lnTo>
                    <a:pt x="678" y="65789"/>
                  </a:lnTo>
                  <a:lnTo>
                    <a:pt x="29952" y="21954"/>
                  </a:lnTo>
                  <a:lnTo>
                    <a:pt x="40077" y="16813"/>
                  </a:lnTo>
                  <a:lnTo>
                    <a:pt x="63822" y="13513"/>
                  </a:lnTo>
                  <a:lnTo>
                    <a:pt x="68626" y="14653"/>
                  </a:lnTo>
                  <a:lnTo>
                    <a:pt x="75844" y="19683"/>
                  </a:lnTo>
                  <a:lnTo>
                    <a:pt x="79522" y="26622"/>
                  </a:lnTo>
                  <a:lnTo>
                    <a:pt x="82077" y="51091"/>
                  </a:lnTo>
                  <a:lnTo>
                    <a:pt x="82465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1397"/>
            <p:cNvSpPr/>
            <p:nvPr>
              <p:custDataLst>
                <p:tags r:id="rId213"/>
              </p:custDataLst>
            </p:nvPr>
          </p:nvSpPr>
          <p:spPr>
            <a:xfrm>
              <a:off x="10058400" y="5914829"/>
              <a:ext cx="146051" cy="200222"/>
            </a:xfrm>
            <a:custGeom>
              <a:avLst/>
              <a:gdLst/>
              <a:ahLst/>
              <a:cxnLst/>
              <a:rect l="0" t="0" r="0" b="0"/>
              <a:pathLst>
                <a:path w="146051" h="200222">
                  <a:moveTo>
                    <a:pt x="146050" y="3371"/>
                  </a:moveTo>
                  <a:lnTo>
                    <a:pt x="146050" y="3371"/>
                  </a:lnTo>
                  <a:lnTo>
                    <a:pt x="142680" y="0"/>
                  </a:lnTo>
                  <a:lnTo>
                    <a:pt x="123728" y="1275"/>
                  </a:lnTo>
                  <a:lnTo>
                    <a:pt x="102512" y="9492"/>
                  </a:lnTo>
                  <a:lnTo>
                    <a:pt x="79448" y="30977"/>
                  </a:lnTo>
                  <a:lnTo>
                    <a:pt x="52146" y="69841"/>
                  </a:lnTo>
                  <a:lnTo>
                    <a:pt x="31343" y="115275"/>
                  </a:lnTo>
                  <a:lnTo>
                    <a:pt x="12367" y="159775"/>
                  </a:lnTo>
                  <a:lnTo>
                    <a:pt x="0" y="2002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1398"/>
            <p:cNvSpPr/>
            <p:nvPr>
              <p:custDataLst>
                <p:tags r:id="rId214"/>
              </p:custDataLst>
            </p:nvPr>
          </p:nvSpPr>
          <p:spPr>
            <a:xfrm>
              <a:off x="10053815" y="5940229"/>
              <a:ext cx="93486" cy="168472"/>
            </a:xfrm>
            <a:custGeom>
              <a:avLst/>
              <a:gdLst/>
              <a:ahLst/>
              <a:cxnLst/>
              <a:rect l="0" t="0" r="0" b="0"/>
              <a:pathLst>
                <a:path w="93486" h="168472">
                  <a:moveTo>
                    <a:pt x="10935" y="3371"/>
                  </a:moveTo>
                  <a:lnTo>
                    <a:pt x="10935" y="3371"/>
                  </a:lnTo>
                  <a:lnTo>
                    <a:pt x="4192" y="3371"/>
                  </a:lnTo>
                  <a:lnTo>
                    <a:pt x="2207" y="2666"/>
                  </a:lnTo>
                  <a:lnTo>
                    <a:pt x="883" y="1490"/>
                  </a:lnTo>
                  <a:lnTo>
                    <a:pt x="0" y="0"/>
                  </a:lnTo>
                  <a:lnTo>
                    <a:pt x="2129" y="4647"/>
                  </a:lnTo>
                  <a:lnTo>
                    <a:pt x="35246" y="51882"/>
                  </a:lnTo>
                  <a:lnTo>
                    <a:pt x="56424" y="97698"/>
                  </a:lnTo>
                  <a:lnTo>
                    <a:pt x="78482" y="143159"/>
                  </a:lnTo>
                  <a:lnTo>
                    <a:pt x="83995" y="157221"/>
                  </a:lnTo>
                  <a:lnTo>
                    <a:pt x="93485" y="1684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1399"/>
            <p:cNvSpPr/>
            <p:nvPr>
              <p:custDataLst>
                <p:tags r:id="rId215"/>
              </p:custDataLst>
            </p:nvPr>
          </p:nvSpPr>
          <p:spPr>
            <a:xfrm>
              <a:off x="9973215" y="5852962"/>
              <a:ext cx="84303" cy="255739"/>
            </a:xfrm>
            <a:custGeom>
              <a:avLst/>
              <a:gdLst/>
              <a:ahLst/>
              <a:cxnLst/>
              <a:rect l="0" t="0" r="0" b="0"/>
              <a:pathLst>
                <a:path w="84303" h="255739">
                  <a:moveTo>
                    <a:pt x="78835" y="39838"/>
                  </a:moveTo>
                  <a:lnTo>
                    <a:pt x="78835" y="39838"/>
                  </a:lnTo>
                  <a:lnTo>
                    <a:pt x="82206" y="33097"/>
                  </a:lnTo>
                  <a:lnTo>
                    <a:pt x="84302" y="18790"/>
                  </a:lnTo>
                  <a:lnTo>
                    <a:pt x="82911" y="10963"/>
                  </a:lnTo>
                  <a:lnTo>
                    <a:pt x="81553" y="7888"/>
                  </a:lnTo>
                  <a:lnTo>
                    <a:pt x="76279" y="2589"/>
                  </a:lnTo>
                  <a:lnTo>
                    <a:pt x="72898" y="189"/>
                  </a:lnTo>
                  <a:lnTo>
                    <a:pt x="69232" y="0"/>
                  </a:lnTo>
                  <a:lnTo>
                    <a:pt x="61397" y="3553"/>
                  </a:lnTo>
                  <a:lnTo>
                    <a:pt x="37551" y="21695"/>
                  </a:lnTo>
                  <a:lnTo>
                    <a:pt x="19176" y="54025"/>
                  </a:lnTo>
                  <a:lnTo>
                    <a:pt x="8445" y="100667"/>
                  </a:lnTo>
                  <a:lnTo>
                    <a:pt x="2476" y="138060"/>
                  </a:lnTo>
                  <a:lnTo>
                    <a:pt x="0" y="172892"/>
                  </a:lnTo>
                  <a:lnTo>
                    <a:pt x="5485" y="210368"/>
                  </a:lnTo>
                  <a:lnTo>
                    <a:pt x="18061" y="237905"/>
                  </a:lnTo>
                  <a:lnTo>
                    <a:pt x="23503" y="243850"/>
                  </a:lnTo>
                  <a:lnTo>
                    <a:pt x="47085" y="2557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1400"/>
            <p:cNvSpPr/>
            <p:nvPr>
              <p:custDataLst>
                <p:tags r:id="rId216"/>
              </p:custDataLst>
            </p:nvPr>
          </p:nvSpPr>
          <p:spPr>
            <a:xfrm>
              <a:off x="9837293" y="6000750"/>
              <a:ext cx="106808" cy="95251"/>
            </a:xfrm>
            <a:custGeom>
              <a:avLst/>
              <a:gdLst/>
              <a:ahLst/>
              <a:cxnLst/>
              <a:rect l="0" t="0" r="0" b="0"/>
              <a:pathLst>
                <a:path w="106808" h="95251">
                  <a:moveTo>
                    <a:pt x="11557" y="95250"/>
                  </a:moveTo>
                  <a:lnTo>
                    <a:pt x="11557" y="95250"/>
                  </a:lnTo>
                  <a:lnTo>
                    <a:pt x="0" y="59308"/>
                  </a:lnTo>
                  <a:lnTo>
                    <a:pt x="1247" y="50818"/>
                  </a:lnTo>
                  <a:lnTo>
                    <a:pt x="2568" y="46579"/>
                  </a:lnTo>
                  <a:lnTo>
                    <a:pt x="7795" y="39987"/>
                  </a:lnTo>
                  <a:lnTo>
                    <a:pt x="29394" y="26635"/>
                  </a:lnTo>
                  <a:lnTo>
                    <a:pt x="69565" y="11114"/>
                  </a:lnTo>
                  <a:lnTo>
                    <a:pt x="1068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1401"/>
            <p:cNvSpPr/>
            <p:nvPr>
              <p:custDataLst>
                <p:tags r:id="rId217"/>
              </p:custDataLst>
            </p:nvPr>
          </p:nvSpPr>
          <p:spPr>
            <a:xfrm>
              <a:off x="9890529" y="5818006"/>
              <a:ext cx="72622" cy="290695"/>
            </a:xfrm>
            <a:custGeom>
              <a:avLst/>
              <a:gdLst/>
              <a:ahLst/>
              <a:cxnLst/>
              <a:rect l="0" t="0" r="0" b="0"/>
              <a:pathLst>
                <a:path w="72622" h="290695">
                  <a:moveTo>
                    <a:pt x="72621" y="17644"/>
                  </a:moveTo>
                  <a:lnTo>
                    <a:pt x="72621" y="17644"/>
                  </a:lnTo>
                  <a:lnTo>
                    <a:pt x="69250" y="10903"/>
                  </a:lnTo>
                  <a:lnTo>
                    <a:pt x="63832" y="5711"/>
                  </a:lnTo>
                  <a:lnTo>
                    <a:pt x="60411" y="3339"/>
                  </a:lnTo>
                  <a:lnTo>
                    <a:pt x="45483" y="0"/>
                  </a:lnTo>
                  <a:lnTo>
                    <a:pt x="33749" y="2982"/>
                  </a:lnTo>
                  <a:lnTo>
                    <a:pt x="27656" y="5753"/>
                  </a:lnTo>
                  <a:lnTo>
                    <a:pt x="17123" y="20120"/>
                  </a:lnTo>
                  <a:lnTo>
                    <a:pt x="9150" y="39911"/>
                  </a:lnTo>
                  <a:lnTo>
                    <a:pt x="2149" y="83243"/>
                  </a:lnTo>
                  <a:lnTo>
                    <a:pt x="0" y="119866"/>
                  </a:lnTo>
                  <a:lnTo>
                    <a:pt x="2223" y="160054"/>
                  </a:lnTo>
                  <a:lnTo>
                    <a:pt x="7027" y="204289"/>
                  </a:lnTo>
                  <a:lnTo>
                    <a:pt x="8499" y="243378"/>
                  </a:lnTo>
                  <a:lnTo>
                    <a:pt x="9121" y="2906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1402"/>
            <p:cNvSpPr/>
            <p:nvPr>
              <p:custDataLst>
                <p:tags r:id="rId218"/>
              </p:custDataLst>
            </p:nvPr>
          </p:nvSpPr>
          <p:spPr>
            <a:xfrm>
              <a:off x="9728200" y="6045200"/>
              <a:ext cx="31751" cy="25401"/>
            </a:xfrm>
            <a:custGeom>
              <a:avLst/>
              <a:gdLst/>
              <a:ahLst/>
              <a:cxnLst/>
              <a:rect l="0" t="0" r="0" b="0"/>
              <a:pathLst>
                <a:path w="31751" h="25401">
                  <a:moveTo>
                    <a:pt x="0" y="25400"/>
                  </a:moveTo>
                  <a:lnTo>
                    <a:pt x="0" y="25400"/>
                  </a:lnTo>
                  <a:lnTo>
                    <a:pt x="3370" y="25398"/>
                  </a:lnTo>
                  <a:lnTo>
                    <a:pt x="12209" y="22029"/>
                  </a:lnTo>
                  <a:lnTo>
                    <a:pt x="31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1403"/>
            <p:cNvSpPr/>
            <p:nvPr>
              <p:custDataLst>
                <p:tags r:id="rId219"/>
              </p:custDataLst>
            </p:nvPr>
          </p:nvSpPr>
          <p:spPr>
            <a:xfrm>
              <a:off x="9645650" y="6076950"/>
              <a:ext cx="25401" cy="1"/>
            </a:xfrm>
            <a:custGeom>
              <a:avLst/>
              <a:gdLst/>
              <a:ahLst/>
              <a:cxnLst/>
              <a:rect l="0" t="0" r="0" b="0"/>
              <a:pathLst>
                <a:path w="25401" h="1">
                  <a:moveTo>
                    <a:pt x="0" y="0"/>
                  </a:moveTo>
                  <a:lnTo>
                    <a:pt x="0" y="0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1404"/>
            <p:cNvSpPr/>
            <p:nvPr>
              <p:custDataLst>
                <p:tags r:id="rId220"/>
              </p:custDataLst>
            </p:nvPr>
          </p:nvSpPr>
          <p:spPr>
            <a:xfrm>
              <a:off x="9449683" y="6083300"/>
              <a:ext cx="43568" cy="12701"/>
            </a:xfrm>
            <a:custGeom>
              <a:avLst/>
              <a:gdLst/>
              <a:ahLst/>
              <a:cxnLst/>
              <a:rect l="0" t="0" r="0" b="0"/>
              <a:pathLst>
                <a:path w="43568" h="12701">
                  <a:moveTo>
                    <a:pt x="5467" y="0"/>
                  </a:moveTo>
                  <a:lnTo>
                    <a:pt x="5467" y="0"/>
                  </a:lnTo>
                  <a:lnTo>
                    <a:pt x="2096" y="0"/>
                  </a:lnTo>
                  <a:lnTo>
                    <a:pt x="1104" y="705"/>
                  </a:lnTo>
                  <a:lnTo>
                    <a:pt x="440" y="1881"/>
                  </a:lnTo>
                  <a:lnTo>
                    <a:pt x="0" y="3371"/>
                  </a:lnTo>
                  <a:lnTo>
                    <a:pt x="1116" y="5069"/>
                  </a:lnTo>
                  <a:lnTo>
                    <a:pt x="6120" y="8839"/>
                  </a:lnTo>
                  <a:lnTo>
                    <a:pt x="20242" y="11556"/>
                  </a:lnTo>
                  <a:lnTo>
                    <a:pt x="43567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1405"/>
            <p:cNvSpPr/>
            <p:nvPr>
              <p:custDataLst>
                <p:tags r:id="rId221"/>
              </p:custDataLst>
            </p:nvPr>
          </p:nvSpPr>
          <p:spPr>
            <a:xfrm>
              <a:off x="9347200" y="5892800"/>
              <a:ext cx="65136" cy="209551"/>
            </a:xfrm>
            <a:custGeom>
              <a:avLst/>
              <a:gdLst/>
              <a:ahLst/>
              <a:cxnLst/>
              <a:rect l="0" t="0" r="0" b="0"/>
              <a:pathLst>
                <a:path w="65136" h="209551">
                  <a:moveTo>
                    <a:pt x="44450" y="0"/>
                  </a:moveTo>
                  <a:lnTo>
                    <a:pt x="44450" y="0"/>
                  </a:lnTo>
                  <a:lnTo>
                    <a:pt x="35611" y="0"/>
                  </a:lnTo>
                  <a:lnTo>
                    <a:pt x="34324" y="705"/>
                  </a:lnTo>
                  <a:lnTo>
                    <a:pt x="33465" y="1881"/>
                  </a:lnTo>
                  <a:lnTo>
                    <a:pt x="32893" y="3371"/>
                  </a:lnTo>
                  <a:lnTo>
                    <a:pt x="35461" y="15580"/>
                  </a:lnTo>
                  <a:lnTo>
                    <a:pt x="54712" y="56763"/>
                  </a:lnTo>
                  <a:lnTo>
                    <a:pt x="65135" y="90939"/>
                  </a:lnTo>
                  <a:lnTo>
                    <a:pt x="65081" y="126506"/>
                  </a:lnTo>
                  <a:lnTo>
                    <a:pt x="53855" y="158212"/>
                  </a:lnTo>
                  <a:lnTo>
                    <a:pt x="31803" y="187728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1406"/>
            <p:cNvSpPr/>
            <p:nvPr>
              <p:custDataLst>
                <p:tags r:id="rId222"/>
              </p:custDataLst>
            </p:nvPr>
          </p:nvSpPr>
          <p:spPr>
            <a:xfrm>
              <a:off x="9273718" y="5974737"/>
              <a:ext cx="73483" cy="109021"/>
            </a:xfrm>
            <a:custGeom>
              <a:avLst/>
              <a:gdLst/>
              <a:ahLst/>
              <a:cxnLst/>
              <a:rect l="0" t="0" r="0" b="0"/>
              <a:pathLst>
                <a:path w="73483" h="109021">
                  <a:moveTo>
                    <a:pt x="73482" y="26013"/>
                  </a:moveTo>
                  <a:lnTo>
                    <a:pt x="73482" y="26013"/>
                  </a:lnTo>
                  <a:lnTo>
                    <a:pt x="73480" y="22642"/>
                  </a:lnTo>
                  <a:lnTo>
                    <a:pt x="63343" y="10112"/>
                  </a:lnTo>
                  <a:lnTo>
                    <a:pt x="55805" y="2247"/>
                  </a:lnTo>
                  <a:lnTo>
                    <a:pt x="51819" y="291"/>
                  </a:lnTo>
                  <a:lnTo>
                    <a:pt x="43627" y="0"/>
                  </a:lnTo>
                  <a:lnTo>
                    <a:pt x="33402" y="7866"/>
                  </a:lnTo>
                  <a:lnTo>
                    <a:pt x="19509" y="26280"/>
                  </a:lnTo>
                  <a:lnTo>
                    <a:pt x="8491" y="58208"/>
                  </a:lnTo>
                  <a:lnTo>
                    <a:pt x="5297" y="95663"/>
                  </a:lnTo>
                  <a:lnTo>
                    <a:pt x="7429" y="105886"/>
                  </a:lnTo>
                  <a:lnTo>
                    <a:pt x="9691" y="108189"/>
                  </a:lnTo>
                  <a:lnTo>
                    <a:pt x="12611" y="109020"/>
                  </a:lnTo>
                  <a:lnTo>
                    <a:pt x="15967" y="108868"/>
                  </a:lnTo>
                  <a:lnTo>
                    <a:pt x="23461" y="104935"/>
                  </a:lnTo>
                  <a:lnTo>
                    <a:pt x="27434" y="101911"/>
                  </a:lnTo>
                  <a:lnTo>
                    <a:pt x="36397" y="87543"/>
                  </a:lnTo>
                  <a:lnTo>
                    <a:pt x="43523" y="59767"/>
                  </a:lnTo>
                  <a:lnTo>
                    <a:pt x="43360" y="31467"/>
                  </a:lnTo>
                  <a:lnTo>
                    <a:pt x="38692" y="17619"/>
                  </a:lnTo>
                  <a:lnTo>
                    <a:pt x="35473" y="11950"/>
                  </a:lnTo>
                  <a:lnTo>
                    <a:pt x="31209" y="8877"/>
                  </a:lnTo>
                  <a:lnTo>
                    <a:pt x="26250" y="7533"/>
                  </a:lnTo>
                  <a:lnTo>
                    <a:pt x="20826" y="7343"/>
                  </a:lnTo>
                  <a:lnTo>
                    <a:pt x="11039" y="10895"/>
                  </a:lnTo>
                  <a:lnTo>
                    <a:pt x="6453" y="13817"/>
                  </a:lnTo>
                  <a:lnTo>
                    <a:pt x="3396" y="17882"/>
                  </a:lnTo>
                  <a:lnTo>
                    <a:pt x="0" y="28044"/>
                  </a:lnTo>
                  <a:lnTo>
                    <a:pt x="372" y="37735"/>
                  </a:lnTo>
                  <a:lnTo>
                    <a:pt x="1458" y="42295"/>
                  </a:lnTo>
                  <a:lnTo>
                    <a:pt x="10191" y="51122"/>
                  </a:lnTo>
                  <a:lnTo>
                    <a:pt x="16472" y="55452"/>
                  </a:lnTo>
                  <a:lnTo>
                    <a:pt x="29092" y="58382"/>
                  </a:lnTo>
                  <a:lnTo>
                    <a:pt x="67132" y="514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1407"/>
            <p:cNvSpPr/>
            <p:nvPr>
              <p:custDataLst>
                <p:tags r:id="rId223"/>
              </p:custDataLst>
            </p:nvPr>
          </p:nvSpPr>
          <p:spPr>
            <a:xfrm>
              <a:off x="9182100" y="5864029"/>
              <a:ext cx="50801" cy="295472"/>
            </a:xfrm>
            <a:custGeom>
              <a:avLst/>
              <a:gdLst/>
              <a:ahLst/>
              <a:cxnLst/>
              <a:rect l="0" t="0" r="0" b="0"/>
              <a:pathLst>
                <a:path w="50801" h="295472">
                  <a:moveTo>
                    <a:pt x="50800" y="3371"/>
                  </a:moveTo>
                  <a:lnTo>
                    <a:pt x="50800" y="3371"/>
                  </a:lnTo>
                  <a:lnTo>
                    <a:pt x="47429" y="3371"/>
                  </a:lnTo>
                  <a:lnTo>
                    <a:pt x="46437" y="2666"/>
                  </a:lnTo>
                  <a:lnTo>
                    <a:pt x="45774" y="1490"/>
                  </a:lnTo>
                  <a:lnTo>
                    <a:pt x="45333" y="0"/>
                  </a:lnTo>
                  <a:lnTo>
                    <a:pt x="45038" y="418"/>
                  </a:lnTo>
                  <a:lnTo>
                    <a:pt x="39458" y="43590"/>
                  </a:lnTo>
                  <a:lnTo>
                    <a:pt x="34997" y="87594"/>
                  </a:lnTo>
                  <a:lnTo>
                    <a:pt x="27322" y="128323"/>
                  </a:lnTo>
                  <a:lnTo>
                    <a:pt x="20403" y="164101"/>
                  </a:lnTo>
                  <a:lnTo>
                    <a:pt x="11141" y="204963"/>
                  </a:lnTo>
                  <a:lnTo>
                    <a:pt x="5414" y="249528"/>
                  </a:lnTo>
                  <a:lnTo>
                    <a:pt x="0" y="2954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1408"/>
            <p:cNvSpPr/>
            <p:nvPr>
              <p:custDataLst>
                <p:tags r:id="rId224"/>
              </p:custDataLst>
            </p:nvPr>
          </p:nvSpPr>
          <p:spPr>
            <a:xfrm>
              <a:off x="9088453" y="6048292"/>
              <a:ext cx="87298" cy="88365"/>
            </a:xfrm>
            <a:custGeom>
              <a:avLst/>
              <a:gdLst/>
              <a:ahLst/>
              <a:cxnLst/>
              <a:rect l="0" t="0" r="0" b="0"/>
              <a:pathLst>
                <a:path w="87298" h="88365">
                  <a:moveTo>
                    <a:pt x="17447" y="22308"/>
                  </a:moveTo>
                  <a:lnTo>
                    <a:pt x="17447" y="22308"/>
                  </a:lnTo>
                  <a:lnTo>
                    <a:pt x="14076" y="22306"/>
                  </a:lnTo>
                  <a:lnTo>
                    <a:pt x="13084" y="21603"/>
                  </a:lnTo>
                  <a:lnTo>
                    <a:pt x="12421" y="20426"/>
                  </a:lnTo>
                  <a:lnTo>
                    <a:pt x="11488" y="13519"/>
                  </a:lnTo>
                  <a:lnTo>
                    <a:pt x="11175" y="5285"/>
                  </a:lnTo>
                  <a:lnTo>
                    <a:pt x="14894" y="2277"/>
                  </a:lnTo>
                  <a:lnTo>
                    <a:pt x="17860" y="488"/>
                  </a:lnTo>
                  <a:lnTo>
                    <a:pt x="21251" y="0"/>
                  </a:lnTo>
                  <a:lnTo>
                    <a:pt x="28780" y="1340"/>
                  </a:lnTo>
                  <a:lnTo>
                    <a:pt x="34949" y="6168"/>
                  </a:lnTo>
                  <a:lnTo>
                    <a:pt x="37580" y="9432"/>
                  </a:lnTo>
                  <a:lnTo>
                    <a:pt x="40507" y="18702"/>
                  </a:lnTo>
                  <a:lnTo>
                    <a:pt x="41287" y="24137"/>
                  </a:lnTo>
                  <a:lnTo>
                    <a:pt x="38391" y="35822"/>
                  </a:lnTo>
                  <a:lnTo>
                    <a:pt x="28825" y="52417"/>
                  </a:lnTo>
                  <a:lnTo>
                    <a:pt x="802" y="85208"/>
                  </a:lnTo>
                  <a:lnTo>
                    <a:pt x="0" y="87524"/>
                  </a:lnTo>
                  <a:lnTo>
                    <a:pt x="876" y="88364"/>
                  </a:lnTo>
                  <a:lnTo>
                    <a:pt x="5613" y="87415"/>
                  </a:lnTo>
                  <a:lnTo>
                    <a:pt x="47634" y="70000"/>
                  </a:lnTo>
                  <a:lnTo>
                    <a:pt x="87297" y="477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1409"/>
            <p:cNvSpPr/>
            <p:nvPr>
              <p:custDataLst>
                <p:tags r:id="rId225"/>
              </p:custDataLst>
            </p:nvPr>
          </p:nvSpPr>
          <p:spPr>
            <a:xfrm>
              <a:off x="8978900" y="5934761"/>
              <a:ext cx="107951" cy="161240"/>
            </a:xfrm>
            <a:custGeom>
              <a:avLst/>
              <a:gdLst/>
              <a:ahLst/>
              <a:cxnLst/>
              <a:rect l="0" t="0" r="0" b="0"/>
              <a:pathLst>
                <a:path w="107951" h="161240">
                  <a:moveTo>
                    <a:pt x="107950" y="8839"/>
                  </a:moveTo>
                  <a:lnTo>
                    <a:pt x="107950" y="8839"/>
                  </a:lnTo>
                  <a:lnTo>
                    <a:pt x="99111" y="0"/>
                  </a:lnTo>
                  <a:lnTo>
                    <a:pt x="95707" y="124"/>
                  </a:lnTo>
                  <a:lnTo>
                    <a:pt x="86281" y="4025"/>
                  </a:lnTo>
                  <a:lnTo>
                    <a:pt x="56038" y="29463"/>
                  </a:lnTo>
                  <a:lnTo>
                    <a:pt x="28577" y="68103"/>
                  </a:lnTo>
                  <a:lnTo>
                    <a:pt x="12282" y="112320"/>
                  </a:lnTo>
                  <a:lnTo>
                    <a:pt x="0" y="1612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1410"/>
            <p:cNvSpPr/>
            <p:nvPr>
              <p:custDataLst>
                <p:tags r:id="rId226"/>
              </p:custDataLst>
            </p:nvPr>
          </p:nvSpPr>
          <p:spPr>
            <a:xfrm>
              <a:off x="8978900" y="5930900"/>
              <a:ext cx="82551" cy="152401"/>
            </a:xfrm>
            <a:custGeom>
              <a:avLst/>
              <a:gdLst/>
              <a:ahLst/>
              <a:cxnLst/>
              <a:rect l="0" t="0" r="0" b="0"/>
              <a:pathLst>
                <a:path w="82551" h="152401">
                  <a:moveTo>
                    <a:pt x="0" y="0"/>
                  </a:moveTo>
                  <a:lnTo>
                    <a:pt x="0" y="0"/>
                  </a:lnTo>
                  <a:lnTo>
                    <a:pt x="21653" y="43307"/>
                  </a:lnTo>
                  <a:lnTo>
                    <a:pt x="44965" y="83187"/>
                  </a:lnTo>
                  <a:lnTo>
                    <a:pt x="69359" y="128068"/>
                  </a:lnTo>
                  <a:lnTo>
                    <a:pt x="82550" y="152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1411"/>
            <p:cNvSpPr/>
            <p:nvPr>
              <p:custDataLst>
                <p:tags r:id="rId227"/>
              </p:custDataLst>
            </p:nvPr>
          </p:nvSpPr>
          <p:spPr>
            <a:xfrm>
              <a:off x="8871283" y="5855301"/>
              <a:ext cx="75868" cy="240700"/>
            </a:xfrm>
            <a:custGeom>
              <a:avLst/>
              <a:gdLst/>
              <a:ahLst/>
              <a:cxnLst/>
              <a:rect l="0" t="0" r="0" b="0"/>
              <a:pathLst>
                <a:path w="75868" h="240700">
                  <a:moveTo>
                    <a:pt x="75867" y="18449"/>
                  </a:moveTo>
                  <a:lnTo>
                    <a:pt x="75867" y="18449"/>
                  </a:lnTo>
                  <a:lnTo>
                    <a:pt x="75865" y="15078"/>
                  </a:lnTo>
                  <a:lnTo>
                    <a:pt x="72496" y="6240"/>
                  </a:lnTo>
                  <a:lnTo>
                    <a:pt x="70091" y="3959"/>
                  </a:lnTo>
                  <a:lnTo>
                    <a:pt x="63658" y="1425"/>
                  </a:lnTo>
                  <a:lnTo>
                    <a:pt x="48731" y="0"/>
                  </a:lnTo>
                  <a:lnTo>
                    <a:pt x="38877" y="3428"/>
                  </a:lnTo>
                  <a:lnTo>
                    <a:pt x="34273" y="6320"/>
                  </a:lnTo>
                  <a:lnTo>
                    <a:pt x="21053" y="23870"/>
                  </a:lnTo>
                  <a:lnTo>
                    <a:pt x="5354" y="60155"/>
                  </a:lnTo>
                  <a:lnTo>
                    <a:pt x="790" y="105056"/>
                  </a:lnTo>
                  <a:lnTo>
                    <a:pt x="0" y="144770"/>
                  </a:lnTo>
                  <a:lnTo>
                    <a:pt x="3528" y="183348"/>
                  </a:lnTo>
                  <a:lnTo>
                    <a:pt x="25067" y="2406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1412"/>
            <p:cNvSpPr/>
            <p:nvPr>
              <p:custDataLst>
                <p:tags r:id="rId228"/>
              </p:custDataLst>
            </p:nvPr>
          </p:nvSpPr>
          <p:spPr>
            <a:xfrm>
              <a:off x="8737598" y="6000750"/>
              <a:ext cx="101603" cy="57151"/>
            </a:xfrm>
            <a:custGeom>
              <a:avLst/>
              <a:gdLst/>
              <a:ahLst/>
              <a:cxnLst/>
              <a:rect l="0" t="0" r="0" b="0"/>
              <a:pathLst>
                <a:path w="101603" h="57151">
                  <a:moveTo>
                    <a:pt x="2" y="57150"/>
                  </a:moveTo>
                  <a:lnTo>
                    <a:pt x="2" y="57150"/>
                  </a:lnTo>
                  <a:lnTo>
                    <a:pt x="0" y="40748"/>
                  </a:lnTo>
                  <a:lnTo>
                    <a:pt x="6743" y="28772"/>
                  </a:lnTo>
                  <a:lnTo>
                    <a:pt x="17579" y="21489"/>
                  </a:lnTo>
                  <a:lnTo>
                    <a:pt x="57088" y="8789"/>
                  </a:lnTo>
                  <a:lnTo>
                    <a:pt x="1016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1413"/>
            <p:cNvSpPr/>
            <p:nvPr>
              <p:custDataLst>
                <p:tags r:id="rId229"/>
              </p:custDataLst>
            </p:nvPr>
          </p:nvSpPr>
          <p:spPr>
            <a:xfrm>
              <a:off x="8777315" y="5836035"/>
              <a:ext cx="55274" cy="259966"/>
            </a:xfrm>
            <a:custGeom>
              <a:avLst/>
              <a:gdLst/>
              <a:ahLst/>
              <a:cxnLst/>
              <a:rect l="0" t="0" r="0" b="0"/>
              <a:pathLst>
                <a:path w="55274" h="259966">
                  <a:moveTo>
                    <a:pt x="49185" y="25015"/>
                  </a:moveTo>
                  <a:lnTo>
                    <a:pt x="49185" y="25015"/>
                  </a:lnTo>
                  <a:lnTo>
                    <a:pt x="54211" y="13082"/>
                  </a:lnTo>
                  <a:lnTo>
                    <a:pt x="55273" y="4000"/>
                  </a:lnTo>
                  <a:lnTo>
                    <a:pt x="54653" y="2538"/>
                  </a:lnTo>
                  <a:lnTo>
                    <a:pt x="53536" y="1564"/>
                  </a:lnTo>
                  <a:lnTo>
                    <a:pt x="50415" y="481"/>
                  </a:lnTo>
                  <a:lnTo>
                    <a:pt x="46674" y="0"/>
                  </a:lnTo>
                  <a:lnTo>
                    <a:pt x="37231" y="3099"/>
                  </a:lnTo>
                  <a:lnTo>
                    <a:pt x="29525" y="14099"/>
                  </a:lnTo>
                  <a:lnTo>
                    <a:pt x="13080" y="60018"/>
                  </a:lnTo>
                  <a:lnTo>
                    <a:pt x="3838" y="100296"/>
                  </a:lnTo>
                  <a:lnTo>
                    <a:pt x="0" y="145785"/>
                  </a:lnTo>
                  <a:lnTo>
                    <a:pt x="2234" y="184898"/>
                  </a:lnTo>
                  <a:lnTo>
                    <a:pt x="8606" y="228307"/>
                  </a:lnTo>
                  <a:lnTo>
                    <a:pt x="11085" y="2599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1414"/>
            <p:cNvSpPr/>
            <p:nvPr>
              <p:custDataLst>
                <p:tags r:id="rId230"/>
              </p:custDataLst>
            </p:nvPr>
          </p:nvSpPr>
          <p:spPr>
            <a:xfrm>
              <a:off x="8636000" y="6064250"/>
              <a:ext cx="13079" cy="3658"/>
            </a:xfrm>
            <a:custGeom>
              <a:avLst/>
              <a:gdLst/>
              <a:ahLst/>
              <a:cxnLst/>
              <a:rect l="0" t="0" r="0" b="0"/>
              <a:pathLst>
                <a:path w="13079" h="3658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13078" y="3657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1415"/>
            <p:cNvSpPr/>
            <p:nvPr>
              <p:custDataLst>
                <p:tags r:id="rId231"/>
              </p:custDataLst>
            </p:nvPr>
          </p:nvSpPr>
          <p:spPr>
            <a:xfrm>
              <a:off x="8471783" y="5861050"/>
              <a:ext cx="47385" cy="254001"/>
            </a:xfrm>
            <a:custGeom>
              <a:avLst/>
              <a:gdLst/>
              <a:ahLst/>
              <a:cxnLst/>
              <a:rect l="0" t="0" r="0" b="0"/>
              <a:pathLst>
                <a:path w="47385" h="254001">
                  <a:moveTo>
                    <a:pt x="5467" y="0"/>
                  </a:moveTo>
                  <a:lnTo>
                    <a:pt x="5467" y="0"/>
                  </a:lnTo>
                  <a:lnTo>
                    <a:pt x="0" y="5467"/>
                  </a:lnTo>
                  <a:lnTo>
                    <a:pt x="20242" y="44997"/>
                  </a:lnTo>
                  <a:lnTo>
                    <a:pt x="38201" y="82945"/>
                  </a:lnTo>
                  <a:lnTo>
                    <a:pt x="46132" y="124608"/>
                  </a:lnTo>
                  <a:lnTo>
                    <a:pt x="47384" y="165097"/>
                  </a:lnTo>
                  <a:lnTo>
                    <a:pt x="38739" y="205943"/>
                  </a:lnTo>
                  <a:lnTo>
                    <a:pt x="23791" y="234743"/>
                  </a:lnTo>
                  <a:lnTo>
                    <a:pt x="5467" y="25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1416"/>
            <p:cNvSpPr/>
            <p:nvPr>
              <p:custDataLst>
                <p:tags r:id="rId232"/>
              </p:custDataLst>
            </p:nvPr>
          </p:nvSpPr>
          <p:spPr>
            <a:xfrm>
              <a:off x="8335477" y="5958118"/>
              <a:ext cx="110024" cy="142126"/>
            </a:xfrm>
            <a:custGeom>
              <a:avLst/>
              <a:gdLst/>
              <a:ahLst/>
              <a:cxnLst/>
              <a:rect l="0" t="0" r="0" b="0"/>
              <a:pathLst>
                <a:path w="110024" h="142126">
                  <a:moveTo>
                    <a:pt x="27473" y="55332"/>
                  </a:moveTo>
                  <a:lnTo>
                    <a:pt x="27473" y="55332"/>
                  </a:lnTo>
                  <a:lnTo>
                    <a:pt x="27473" y="30946"/>
                  </a:lnTo>
                  <a:lnTo>
                    <a:pt x="26061" y="28491"/>
                  </a:lnTo>
                  <a:lnTo>
                    <a:pt x="23710" y="26855"/>
                  </a:lnTo>
                  <a:lnTo>
                    <a:pt x="20731" y="25763"/>
                  </a:lnTo>
                  <a:lnTo>
                    <a:pt x="18039" y="26448"/>
                  </a:lnTo>
                  <a:lnTo>
                    <a:pt x="13167" y="30971"/>
                  </a:lnTo>
                  <a:lnTo>
                    <a:pt x="0" y="76637"/>
                  </a:lnTo>
                  <a:lnTo>
                    <a:pt x="360" y="101940"/>
                  </a:lnTo>
                  <a:lnTo>
                    <a:pt x="6804" y="129293"/>
                  </a:lnTo>
                  <a:lnTo>
                    <a:pt x="10760" y="137122"/>
                  </a:lnTo>
                  <a:lnTo>
                    <a:pt x="14213" y="139492"/>
                  </a:lnTo>
                  <a:lnTo>
                    <a:pt x="23696" y="142125"/>
                  </a:lnTo>
                  <a:lnTo>
                    <a:pt x="29189" y="140711"/>
                  </a:lnTo>
                  <a:lnTo>
                    <a:pt x="40935" y="133494"/>
                  </a:lnTo>
                  <a:lnTo>
                    <a:pt x="49448" y="123232"/>
                  </a:lnTo>
                  <a:lnTo>
                    <a:pt x="55585" y="109498"/>
                  </a:lnTo>
                  <a:lnTo>
                    <a:pt x="63390" y="68071"/>
                  </a:lnTo>
                  <a:lnTo>
                    <a:pt x="61771" y="22335"/>
                  </a:lnTo>
                  <a:lnTo>
                    <a:pt x="58804" y="13578"/>
                  </a:lnTo>
                  <a:lnTo>
                    <a:pt x="49865" y="1967"/>
                  </a:lnTo>
                  <a:lnTo>
                    <a:pt x="44517" y="0"/>
                  </a:lnTo>
                  <a:lnTo>
                    <a:pt x="38836" y="100"/>
                  </a:lnTo>
                  <a:lnTo>
                    <a:pt x="32932" y="1578"/>
                  </a:lnTo>
                  <a:lnTo>
                    <a:pt x="22608" y="8863"/>
                  </a:lnTo>
                  <a:lnTo>
                    <a:pt x="17880" y="13770"/>
                  </a:lnTo>
                  <a:lnTo>
                    <a:pt x="12625" y="24866"/>
                  </a:lnTo>
                  <a:lnTo>
                    <a:pt x="10996" y="36147"/>
                  </a:lnTo>
                  <a:lnTo>
                    <a:pt x="12624" y="45865"/>
                  </a:lnTo>
                  <a:lnTo>
                    <a:pt x="21343" y="54887"/>
                  </a:lnTo>
                  <a:lnTo>
                    <a:pt x="33921" y="62190"/>
                  </a:lnTo>
                  <a:lnTo>
                    <a:pt x="46567" y="65436"/>
                  </a:lnTo>
                  <a:lnTo>
                    <a:pt x="72328" y="60520"/>
                  </a:lnTo>
                  <a:lnTo>
                    <a:pt x="110023" y="426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1417"/>
            <p:cNvSpPr/>
            <p:nvPr>
              <p:custDataLst>
                <p:tags r:id="rId233"/>
              </p:custDataLst>
            </p:nvPr>
          </p:nvSpPr>
          <p:spPr>
            <a:xfrm>
              <a:off x="8261869" y="5837415"/>
              <a:ext cx="18532" cy="334786"/>
            </a:xfrm>
            <a:custGeom>
              <a:avLst/>
              <a:gdLst/>
              <a:ahLst/>
              <a:cxnLst/>
              <a:rect l="0" t="0" r="0" b="0"/>
              <a:pathLst>
                <a:path w="18532" h="334786">
                  <a:moveTo>
                    <a:pt x="18531" y="10935"/>
                  </a:moveTo>
                  <a:lnTo>
                    <a:pt x="18531" y="10935"/>
                  </a:lnTo>
                  <a:lnTo>
                    <a:pt x="18529" y="0"/>
                  </a:lnTo>
                  <a:lnTo>
                    <a:pt x="18529" y="43714"/>
                  </a:lnTo>
                  <a:lnTo>
                    <a:pt x="14167" y="90004"/>
                  </a:lnTo>
                  <a:lnTo>
                    <a:pt x="12063" y="135100"/>
                  </a:lnTo>
                  <a:lnTo>
                    <a:pt x="7286" y="180055"/>
                  </a:lnTo>
                  <a:lnTo>
                    <a:pt x="2107" y="223950"/>
                  </a:lnTo>
                  <a:lnTo>
                    <a:pt x="0" y="271420"/>
                  </a:lnTo>
                  <a:lnTo>
                    <a:pt x="1408" y="315189"/>
                  </a:lnTo>
                  <a:lnTo>
                    <a:pt x="5831" y="3347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1418"/>
            <p:cNvSpPr/>
            <p:nvPr>
              <p:custDataLst>
                <p:tags r:id="rId234"/>
              </p:custDataLst>
            </p:nvPr>
          </p:nvSpPr>
          <p:spPr>
            <a:xfrm>
              <a:off x="8147048" y="6064250"/>
              <a:ext cx="13199" cy="63501"/>
            </a:xfrm>
            <a:custGeom>
              <a:avLst/>
              <a:gdLst/>
              <a:ahLst/>
              <a:cxnLst/>
              <a:rect l="0" t="0" r="0" b="0"/>
              <a:pathLst>
                <a:path w="13199" h="63501">
                  <a:moveTo>
                    <a:pt x="2" y="0"/>
                  </a:moveTo>
                  <a:lnTo>
                    <a:pt x="2" y="0"/>
                  </a:lnTo>
                  <a:lnTo>
                    <a:pt x="0" y="5467"/>
                  </a:lnTo>
                  <a:lnTo>
                    <a:pt x="10115" y="9460"/>
                  </a:lnTo>
                  <a:lnTo>
                    <a:pt x="12389" y="11245"/>
                  </a:lnTo>
                  <a:lnTo>
                    <a:pt x="13198" y="13141"/>
                  </a:lnTo>
                  <a:lnTo>
                    <a:pt x="12015" y="41880"/>
                  </a:lnTo>
                  <a:lnTo>
                    <a:pt x="6352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1419"/>
            <p:cNvSpPr/>
            <p:nvPr>
              <p:custDataLst>
                <p:tags r:id="rId235"/>
              </p:custDataLst>
            </p:nvPr>
          </p:nvSpPr>
          <p:spPr>
            <a:xfrm>
              <a:off x="8025745" y="5958991"/>
              <a:ext cx="95906" cy="149710"/>
            </a:xfrm>
            <a:custGeom>
              <a:avLst/>
              <a:gdLst/>
              <a:ahLst/>
              <a:cxnLst/>
              <a:rect l="0" t="0" r="0" b="0"/>
              <a:pathLst>
                <a:path w="95906" h="149710">
                  <a:moveTo>
                    <a:pt x="95905" y="3659"/>
                  </a:moveTo>
                  <a:lnTo>
                    <a:pt x="95905" y="3659"/>
                  </a:lnTo>
                  <a:lnTo>
                    <a:pt x="92534" y="3659"/>
                  </a:lnTo>
                  <a:lnTo>
                    <a:pt x="88997" y="1778"/>
                  </a:lnTo>
                  <a:lnTo>
                    <a:pt x="87066" y="288"/>
                  </a:lnTo>
                  <a:lnTo>
                    <a:pt x="85074" y="0"/>
                  </a:lnTo>
                  <a:lnTo>
                    <a:pt x="80978" y="1563"/>
                  </a:lnTo>
                  <a:lnTo>
                    <a:pt x="74705" y="6409"/>
                  </a:lnTo>
                  <a:lnTo>
                    <a:pt x="40760" y="52600"/>
                  </a:lnTo>
                  <a:lnTo>
                    <a:pt x="16546" y="96017"/>
                  </a:lnTo>
                  <a:lnTo>
                    <a:pt x="239" y="133231"/>
                  </a:lnTo>
                  <a:lnTo>
                    <a:pt x="0" y="141915"/>
                  </a:lnTo>
                  <a:lnTo>
                    <a:pt x="923" y="144512"/>
                  </a:lnTo>
                  <a:lnTo>
                    <a:pt x="7005" y="1497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1420"/>
            <p:cNvSpPr/>
            <p:nvPr>
              <p:custDataLst>
                <p:tags r:id="rId236"/>
              </p:custDataLst>
            </p:nvPr>
          </p:nvSpPr>
          <p:spPr>
            <a:xfrm>
              <a:off x="8007689" y="5969076"/>
              <a:ext cx="94912" cy="107875"/>
            </a:xfrm>
            <a:custGeom>
              <a:avLst/>
              <a:gdLst/>
              <a:ahLst/>
              <a:cxnLst/>
              <a:rect l="0" t="0" r="0" b="0"/>
              <a:pathLst>
                <a:path w="94912" h="107875">
                  <a:moveTo>
                    <a:pt x="12361" y="6274"/>
                  </a:moveTo>
                  <a:lnTo>
                    <a:pt x="12361" y="6274"/>
                  </a:lnTo>
                  <a:lnTo>
                    <a:pt x="8990" y="2903"/>
                  </a:lnTo>
                  <a:lnTo>
                    <a:pt x="5453" y="1248"/>
                  </a:lnTo>
                  <a:lnTo>
                    <a:pt x="0" y="0"/>
                  </a:lnTo>
                  <a:lnTo>
                    <a:pt x="3132" y="6689"/>
                  </a:lnTo>
                  <a:lnTo>
                    <a:pt x="8494" y="11867"/>
                  </a:lnTo>
                  <a:lnTo>
                    <a:pt x="41257" y="41702"/>
                  </a:lnTo>
                  <a:lnTo>
                    <a:pt x="81004" y="87747"/>
                  </a:lnTo>
                  <a:lnTo>
                    <a:pt x="94911" y="1078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1421"/>
            <p:cNvSpPr/>
            <p:nvPr>
              <p:custDataLst>
                <p:tags r:id="rId237"/>
              </p:custDataLst>
            </p:nvPr>
          </p:nvSpPr>
          <p:spPr>
            <a:xfrm>
              <a:off x="7894676" y="5890544"/>
              <a:ext cx="74575" cy="224507"/>
            </a:xfrm>
            <a:custGeom>
              <a:avLst/>
              <a:gdLst/>
              <a:ahLst/>
              <a:cxnLst/>
              <a:rect l="0" t="0" r="0" b="0"/>
              <a:pathLst>
                <a:path w="74575" h="224507">
                  <a:moveTo>
                    <a:pt x="74574" y="27656"/>
                  </a:moveTo>
                  <a:lnTo>
                    <a:pt x="74574" y="27656"/>
                  </a:lnTo>
                  <a:lnTo>
                    <a:pt x="74574" y="24285"/>
                  </a:lnTo>
                  <a:lnTo>
                    <a:pt x="72692" y="20749"/>
                  </a:lnTo>
                  <a:lnTo>
                    <a:pt x="59647" y="989"/>
                  </a:lnTo>
                  <a:lnTo>
                    <a:pt x="58273" y="0"/>
                  </a:lnTo>
                  <a:lnTo>
                    <a:pt x="57356" y="47"/>
                  </a:lnTo>
                  <a:lnTo>
                    <a:pt x="29569" y="36779"/>
                  </a:lnTo>
                  <a:lnTo>
                    <a:pt x="13264" y="80258"/>
                  </a:lnTo>
                  <a:lnTo>
                    <a:pt x="3040" y="119500"/>
                  </a:lnTo>
                  <a:lnTo>
                    <a:pt x="0" y="162842"/>
                  </a:lnTo>
                  <a:lnTo>
                    <a:pt x="4422" y="197533"/>
                  </a:lnTo>
                  <a:lnTo>
                    <a:pt x="10704" y="214635"/>
                  </a:lnTo>
                  <a:lnTo>
                    <a:pt x="15061" y="219336"/>
                  </a:lnTo>
                  <a:lnTo>
                    <a:pt x="36474" y="2245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1422"/>
            <p:cNvSpPr/>
            <p:nvPr>
              <p:custDataLst>
                <p:tags r:id="rId238"/>
              </p:custDataLst>
            </p:nvPr>
          </p:nvSpPr>
          <p:spPr>
            <a:xfrm>
              <a:off x="7721600" y="6007100"/>
              <a:ext cx="120651" cy="47822"/>
            </a:xfrm>
            <a:custGeom>
              <a:avLst/>
              <a:gdLst/>
              <a:ahLst/>
              <a:cxnLst/>
              <a:rect l="0" t="0" r="0" b="0"/>
              <a:pathLst>
                <a:path w="120651" h="47822">
                  <a:moveTo>
                    <a:pt x="0" y="44450"/>
                  </a:moveTo>
                  <a:lnTo>
                    <a:pt x="0" y="44450"/>
                  </a:lnTo>
                  <a:lnTo>
                    <a:pt x="0" y="47821"/>
                  </a:lnTo>
                  <a:lnTo>
                    <a:pt x="16855" y="46546"/>
                  </a:lnTo>
                  <a:lnTo>
                    <a:pt x="60327" y="26957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1423"/>
            <p:cNvSpPr/>
            <p:nvPr>
              <p:custDataLst>
                <p:tags r:id="rId239"/>
              </p:custDataLst>
            </p:nvPr>
          </p:nvSpPr>
          <p:spPr>
            <a:xfrm>
              <a:off x="7769484" y="5862472"/>
              <a:ext cx="53717" cy="259972"/>
            </a:xfrm>
            <a:custGeom>
              <a:avLst/>
              <a:gdLst/>
              <a:ahLst/>
              <a:cxnLst/>
              <a:rect l="0" t="0" r="0" b="0"/>
              <a:pathLst>
                <a:path w="53717" h="259972">
                  <a:moveTo>
                    <a:pt x="53716" y="43028"/>
                  </a:moveTo>
                  <a:lnTo>
                    <a:pt x="53716" y="43028"/>
                  </a:lnTo>
                  <a:lnTo>
                    <a:pt x="50345" y="36287"/>
                  </a:lnTo>
                  <a:lnTo>
                    <a:pt x="50571" y="27331"/>
                  </a:lnTo>
                  <a:lnTo>
                    <a:pt x="51613" y="17707"/>
                  </a:lnTo>
                  <a:lnTo>
                    <a:pt x="48064" y="3379"/>
                  </a:lnTo>
                  <a:lnTo>
                    <a:pt x="47126" y="1779"/>
                  </a:lnTo>
                  <a:lnTo>
                    <a:pt x="45795" y="713"/>
                  </a:lnTo>
                  <a:lnTo>
                    <a:pt x="44202" y="0"/>
                  </a:lnTo>
                  <a:lnTo>
                    <a:pt x="42435" y="232"/>
                  </a:lnTo>
                  <a:lnTo>
                    <a:pt x="38589" y="2370"/>
                  </a:lnTo>
                  <a:lnTo>
                    <a:pt x="25715" y="17654"/>
                  </a:lnTo>
                  <a:lnTo>
                    <a:pt x="8157" y="60052"/>
                  </a:lnTo>
                  <a:lnTo>
                    <a:pt x="0" y="95109"/>
                  </a:lnTo>
                  <a:lnTo>
                    <a:pt x="616" y="138139"/>
                  </a:lnTo>
                  <a:lnTo>
                    <a:pt x="6826" y="182544"/>
                  </a:lnTo>
                  <a:lnTo>
                    <a:pt x="8945" y="225342"/>
                  </a:lnTo>
                  <a:lnTo>
                    <a:pt x="8497" y="250804"/>
                  </a:lnTo>
                  <a:lnTo>
                    <a:pt x="5866" y="258375"/>
                  </a:lnTo>
                  <a:lnTo>
                    <a:pt x="4883" y="259971"/>
                  </a:lnTo>
                  <a:lnTo>
                    <a:pt x="2916" y="2589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1424"/>
            <p:cNvSpPr/>
            <p:nvPr>
              <p:custDataLst>
                <p:tags r:id="rId240"/>
              </p:custDataLst>
            </p:nvPr>
          </p:nvSpPr>
          <p:spPr>
            <a:xfrm>
              <a:off x="7328783" y="6140450"/>
              <a:ext cx="138818" cy="28885"/>
            </a:xfrm>
            <a:custGeom>
              <a:avLst/>
              <a:gdLst/>
              <a:ahLst/>
              <a:cxnLst/>
              <a:rect l="0" t="0" r="0" b="0"/>
              <a:pathLst>
                <a:path w="138818" h="28885">
                  <a:moveTo>
                    <a:pt x="5467" y="19050"/>
                  </a:moveTo>
                  <a:lnTo>
                    <a:pt x="5467" y="19050"/>
                  </a:lnTo>
                  <a:lnTo>
                    <a:pt x="5467" y="22421"/>
                  </a:lnTo>
                  <a:lnTo>
                    <a:pt x="4762" y="23414"/>
                  </a:lnTo>
                  <a:lnTo>
                    <a:pt x="3586" y="24076"/>
                  </a:lnTo>
                  <a:lnTo>
                    <a:pt x="2096" y="24517"/>
                  </a:lnTo>
                  <a:lnTo>
                    <a:pt x="1103" y="25517"/>
                  </a:lnTo>
                  <a:lnTo>
                    <a:pt x="0" y="28510"/>
                  </a:lnTo>
                  <a:lnTo>
                    <a:pt x="1821" y="28884"/>
                  </a:lnTo>
                  <a:lnTo>
                    <a:pt x="43918" y="25093"/>
                  </a:lnTo>
                  <a:lnTo>
                    <a:pt x="84906" y="19743"/>
                  </a:lnTo>
                  <a:lnTo>
                    <a:pt x="1388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1425"/>
            <p:cNvSpPr/>
            <p:nvPr>
              <p:custDataLst>
                <p:tags r:id="rId241"/>
              </p:custDataLst>
            </p:nvPr>
          </p:nvSpPr>
          <p:spPr>
            <a:xfrm>
              <a:off x="7315200" y="6064800"/>
              <a:ext cx="120651" cy="22158"/>
            </a:xfrm>
            <a:custGeom>
              <a:avLst/>
              <a:gdLst/>
              <a:ahLst/>
              <a:cxnLst/>
              <a:rect l="0" t="0" r="0" b="0"/>
              <a:pathLst>
                <a:path w="120651" h="22158">
                  <a:moveTo>
                    <a:pt x="0" y="18500"/>
                  </a:moveTo>
                  <a:lnTo>
                    <a:pt x="0" y="18500"/>
                  </a:lnTo>
                  <a:lnTo>
                    <a:pt x="0" y="22157"/>
                  </a:lnTo>
                  <a:lnTo>
                    <a:pt x="0" y="20596"/>
                  </a:lnTo>
                  <a:lnTo>
                    <a:pt x="3763" y="17550"/>
                  </a:lnTo>
                  <a:lnTo>
                    <a:pt x="33224" y="3628"/>
                  </a:lnTo>
                  <a:lnTo>
                    <a:pt x="73747" y="0"/>
                  </a:lnTo>
                  <a:lnTo>
                    <a:pt x="94522" y="1494"/>
                  </a:lnTo>
                  <a:lnTo>
                    <a:pt x="120650" y="5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6" name="SMARTInkShape-Group192"/>
          <p:cNvGrpSpPr/>
          <p:nvPr/>
        </p:nvGrpSpPr>
        <p:grpSpPr>
          <a:xfrm>
            <a:off x="5087233" y="5855039"/>
            <a:ext cx="1966033" cy="412412"/>
            <a:chOff x="5087233" y="5855039"/>
            <a:chExt cx="1966033" cy="412412"/>
          </a:xfrm>
        </p:grpSpPr>
        <p:sp>
          <p:nvSpPr>
            <p:cNvPr id="329" name="SMARTInkShape-1426"/>
            <p:cNvSpPr/>
            <p:nvPr>
              <p:custDataLst>
                <p:tags r:id="rId186"/>
              </p:custDataLst>
            </p:nvPr>
          </p:nvSpPr>
          <p:spPr>
            <a:xfrm>
              <a:off x="6985000" y="5943600"/>
              <a:ext cx="68266" cy="323851"/>
            </a:xfrm>
            <a:custGeom>
              <a:avLst/>
              <a:gdLst/>
              <a:ahLst/>
              <a:cxnLst/>
              <a:rect l="0" t="0" r="0" b="0"/>
              <a:pathLst>
                <a:path w="68266" h="323851">
                  <a:moveTo>
                    <a:pt x="25400" y="0"/>
                  </a:moveTo>
                  <a:lnTo>
                    <a:pt x="25400" y="0"/>
                  </a:lnTo>
                  <a:lnTo>
                    <a:pt x="18658" y="0"/>
                  </a:lnTo>
                  <a:lnTo>
                    <a:pt x="17377" y="705"/>
                  </a:lnTo>
                  <a:lnTo>
                    <a:pt x="17230" y="1881"/>
                  </a:lnTo>
                  <a:lnTo>
                    <a:pt x="17836" y="3371"/>
                  </a:lnTo>
                  <a:lnTo>
                    <a:pt x="11494" y="26745"/>
                  </a:lnTo>
                  <a:lnTo>
                    <a:pt x="14750" y="44812"/>
                  </a:lnTo>
                  <a:lnTo>
                    <a:pt x="36362" y="88109"/>
                  </a:lnTo>
                  <a:lnTo>
                    <a:pt x="51502" y="128648"/>
                  </a:lnTo>
                  <a:lnTo>
                    <a:pt x="61826" y="170057"/>
                  </a:lnTo>
                  <a:lnTo>
                    <a:pt x="68265" y="211861"/>
                  </a:lnTo>
                  <a:lnTo>
                    <a:pt x="62639" y="247238"/>
                  </a:lnTo>
                  <a:lnTo>
                    <a:pt x="43731" y="291181"/>
                  </a:lnTo>
                  <a:lnTo>
                    <a:pt x="34488" y="304862"/>
                  </a:lnTo>
                  <a:lnTo>
                    <a:pt x="0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1427"/>
            <p:cNvSpPr/>
            <p:nvPr>
              <p:custDataLst>
                <p:tags r:id="rId187"/>
              </p:custDataLst>
            </p:nvPr>
          </p:nvSpPr>
          <p:spPr>
            <a:xfrm>
              <a:off x="6806074" y="6007610"/>
              <a:ext cx="128127" cy="156536"/>
            </a:xfrm>
            <a:custGeom>
              <a:avLst/>
              <a:gdLst/>
              <a:ahLst/>
              <a:cxnLst/>
              <a:rect l="0" t="0" r="0" b="0"/>
              <a:pathLst>
                <a:path w="128127" h="156536">
                  <a:moveTo>
                    <a:pt x="96376" y="43940"/>
                  </a:moveTo>
                  <a:lnTo>
                    <a:pt x="96376" y="43940"/>
                  </a:lnTo>
                  <a:lnTo>
                    <a:pt x="93005" y="37199"/>
                  </a:lnTo>
                  <a:lnTo>
                    <a:pt x="85705" y="32007"/>
                  </a:lnTo>
                  <a:lnTo>
                    <a:pt x="80796" y="29635"/>
                  </a:lnTo>
                  <a:lnTo>
                    <a:pt x="57030" y="29666"/>
                  </a:lnTo>
                  <a:lnTo>
                    <a:pt x="31016" y="40886"/>
                  </a:lnTo>
                  <a:lnTo>
                    <a:pt x="12178" y="57617"/>
                  </a:lnTo>
                  <a:lnTo>
                    <a:pt x="1029" y="86093"/>
                  </a:lnTo>
                  <a:lnTo>
                    <a:pt x="0" y="111228"/>
                  </a:lnTo>
                  <a:lnTo>
                    <a:pt x="10905" y="138823"/>
                  </a:lnTo>
                  <a:lnTo>
                    <a:pt x="16817" y="145296"/>
                  </a:lnTo>
                  <a:lnTo>
                    <a:pt x="30913" y="152487"/>
                  </a:lnTo>
                  <a:lnTo>
                    <a:pt x="47974" y="156535"/>
                  </a:lnTo>
                  <a:lnTo>
                    <a:pt x="53524" y="154987"/>
                  </a:lnTo>
                  <a:lnTo>
                    <a:pt x="77642" y="137293"/>
                  </a:lnTo>
                  <a:lnTo>
                    <a:pt x="88049" y="126352"/>
                  </a:lnTo>
                  <a:lnTo>
                    <a:pt x="102021" y="93354"/>
                  </a:lnTo>
                  <a:lnTo>
                    <a:pt x="103614" y="57326"/>
                  </a:lnTo>
                  <a:lnTo>
                    <a:pt x="96247" y="25485"/>
                  </a:lnTo>
                  <a:lnTo>
                    <a:pt x="83384" y="10808"/>
                  </a:lnTo>
                  <a:lnTo>
                    <a:pt x="75015" y="4920"/>
                  </a:lnTo>
                  <a:lnTo>
                    <a:pt x="56308" y="257"/>
                  </a:lnTo>
                  <a:lnTo>
                    <a:pt x="46381" y="0"/>
                  </a:lnTo>
                  <a:lnTo>
                    <a:pt x="38351" y="1948"/>
                  </a:lnTo>
                  <a:lnTo>
                    <a:pt x="25666" y="9754"/>
                  </a:lnTo>
                  <a:lnTo>
                    <a:pt x="21719" y="16210"/>
                  </a:lnTo>
                  <a:lnTo>
                    <a:pt x="17334" y="32792"/>
                  </a:lnTo>
                  <a:lnTo>
                    <a:pt x="19148" y="46276"/>
                  </a:lnTo>
                  <a:lnTo>
                    <a:pt x="25363" y="56973"/>
                  </a:lnTo>
                  <a:lnTo>
                    <a:pt x="35181" y="66430"/>
                  </a:lnTo>
                  <a:lnTo>
                    <a:pt x="59351" y="76317"/>
                  </a:lnTo>
                  <a:lnTo>
                    <a:pt x="85484" y="76972"/>
                  </a:lnTo>
                  <a:lnTo>
                    <a:pt x="128126" y="629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1428"/>
            <p:cNvSpPr/>
            <p:nvPr>
              <p:custDataLst>
                <p:tags r:id="rId188"/>
              </p:custDataLst>
            </p:nvPr>
          </p:nvSpPr>
          <p:spPr>
            <a:xfrm>
              <a:off x="6688985" y="5932044"/>
              <a:ext cx="124566" cy="265557"/>
            </a:xfrm>
            <a:custGeom>
              <a:avLst/>
              <a:gdLst/>
              <a:ahLst/>
              <a:cxnLst/>
              <a:rect l="0" t="0" r="0" b="0"/>
              <a:pathLst>
                <a:path w="124566" h="265557">
                  <a:moveTo>
                    <a:pt x="124565" y="11556"/>
                  </a:moveTo>
                  <a:lnTo>
                    <a:pt x="124565" y="11556"/>
                  </a:lnTo>
                  <a:lnTo>
                    <a:pt x="124563" y="8185"/>
                  </a:lnTo>
                  <a:lnTo>
                    <a:pt x="120802" y="4649"/>
                  </a:lnTo>
                  <a:lnTo>
                    <a:pt x="117823" y="2717"/>
                  </a:lnTo>
                  <a:lnTo>
                    <a:pt x="103517" y="0"/>
                  </a:lnTo>
                  <a:lnTo>
                    <a:pt x="79131" y="5936"/>
                  </a:lnTo>
                  <a:lnTo>
                    <a:pt x="52934" y="23374"/>
                  </a:lnTo>
                  <a:lnTo>
                    <a:pt x="37411" y="39674"/>
                  </a:lnTo>
                  <a:lnTo>
                    <a:pt x="20774" y="78807"/>
                  </a:lnTo>
                  <a:lnTo>
                    <a:pt x="8832" y="118422"/>
                  </a:lnTo>
                  <a:lnTo>
                    <a:pt x="0" y="164447"/>
                  </a:lnTo>
                  <a:lnTo>
                    <a:pt x="1416" y="201291"/>
                  </a:lnTo>
                  <a:lnTo>
                    <a:pt x="20098" y="247978"/>
                  </a:lnTo>
                  <a:lnTo>
                    <a:pt x="35665" y="2655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1429"/>
            <p:cNvSpPr/>
            <p:nvPr>
              <p:custDataLst>
                <p:tags r:id="rId189"/>
              </p:custDataLst>
            </p:nvPr>
          </p:nvSpPr>
          <p:spPr>
            <a:xfrm>
              <a:off x="6523215" y="6070600"/>
              <a:ext cx="137936" cy="95251"/>
            </a:xfrm>
            <a:custGeom>
              <a:avLst/>
              <a:gdLst/>
              <a:ahLst/>
              <a:cxnLst/>
              <a:rect l="0" t="0" r="0" b="0"/>
              <a:pathLst>
                <a:path w="137936" h="95251">
                  <a:moveTo>
                    <a:pt x="10935" y="95250"/>
                  </a:moveTo>
                  <a:lnTo>
                    <a:pt x="10935" y="95250"/>
                  </a:lnTo>
                  <a:lnTo>
                    <a:pt x="10935" y="91879"/>
                  </a:lnTo>
                  <a:lnTo>
                    <a:pt x="0" y="69388"/>
                  </a:lnTo>
                  <a:lnTo>
                    <a:pt x="900" y="62354"/>
                  </a:lnTo>
                  <a:lnTo>
                    <a:pt x="2129" y="58503"/>
                  </a:lnTo>
                  <a:lnTo>
                    <a:pt x="12900" y="50460"/>
                  </a:lnTo>
                  <a:lnTo>
                    <a:pt x="58596" y="29589"/>
                  </a:lnTo>
                  <a:lnTo>
                    <a:pt x="101933" y="12692"/>
                  </a:lnTo>
                  <a:lnTo>
                    <a:pt x="1379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1430"/>
            <p:cNvSpPr/>
            <p:nvPr>
              <p:custDataLst>
                <p:tags r:id="rId190"/>
              </p:custDataLst>
            </p:nvPr>
          </p:nvSpPr>
          <p:spPr>
            <a:xfrm>
              <a:off x="6567445" y="5890893"/>
              <a:ext cx="81006" cy="319408"/>
            </a:xfrm>
            <a:custGeom>
              <a:avLst/>
              <a:gdLst/>
              <a:ahLst/>
              <a:cxnLst/>
              <a:rect l="0" t="0" r="0" b="0"/>
              <a:pathLst>
                <a:path w="81006" h="319408">
                  <a:moveTo>
                    <a:pt x="81005" y="40007"/>
                  </a:moveTo>
                  <a:lnTo>
                    <a:pt x="81005" y="40007"/>
                  </a:lnTo>
                  <a:lnTo>
                    <a:pt x="80300" y="33528"/>
                  </a:lnTo>
                  <a:lnTo>
                    <a:pt x="73832" y="7113"/>
                  </a:lnTo>
                  <a:lnTo>
                    <a:pt x="68173" y="1164"/>
                  </a:lnTo>
                  <a:lnTo>
                    <a:pt x="64690" y="0"/>
                  </a:lnTo>
                  <a:lnTo>
                    <a:pt x="57055" y="588"/>
                  </a:lnTo>
                  <a:lnTo>
                    <a:pt x="50840" y="3203"/>
                  </a:lnTo>
                  <a:lnTo>
                    <a:pt x="48195" y="4888"/>
                  </a:lnTo>
                  <a:lnTo>
                    <a:pt x="29447" y="33645"/>
                  </a:lnTo>
                  <a:lnTo>
                    <a:pt x="10471" y="78158"/>
                  </a:lnTo>
                  <a:lnTo>
                    <a:pt x="5218" y="119430"/>
                  </a:lnTo>
                  <a:lnTo>
                    <a:pt x="0" y="166886"/>
                  </a:lnTo>
                  <a:lnTo>
                    <a:pt x="2131" y="210963"/>
                  </a:lnTo>
                  <a:lnTo>
                    <a:pt x="7383" y="256152"/>
                  </a:lnTo>
                  <a:lnTo>
                    <a:pt x="4805" y="3194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1431"/>
            <p:cNvSpPr/>
            <p:nvPr>
              <p:custDataLst>
                <p:tags r:id="rId191"/>
              </p:custDataLst>
            </p:nvPr>
          </p:nvSpPr>
          <p:spPr>
            <a:xfrm>
              <a:off x="6400800" y="6134100"/>
              <a:ext cx="12701" cy="9421"/>
            </a:xfrm>
            <a:custGeom>
              <a:avLst/>
              <a:gdLst/>
              <a:ahLst/>
              <a:cxnLst/>
              <a:rect l="0" t="0" r="0" b="0"/>
              <a:pathLst>
                <a:path w="12701" h="9421">
                  <a:moveTo>
                    <a:pt x="12700" y="0"/>
                  </a:moveTo>
                  <a:lnTo>
                    <a:pt x="12700" y="0"/>
                  </a:lnTo>
                  <a:lnTo>
                    <a:pt x="12698" y="8839"/>
                  </a:lnTo>
                  <a:lnTo>
                    <a:pt x="11995" y="942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1432"/>
            <p:cNvSpPr/>
            <p:nvPr>
              <p:custDataLst>
                <p:tags r:id="rId192"/>
              </p:custDataLst>
            </p:nvPr>
          </p:nvSpPr>
          <p:spPr>
            <a:xfrm>
              <a:off x="6204833" y="5895493"/>
              <a:ext cx="60115" cy="296185"/>
            </a:xfrm>
            <a:custGeom>
              <a:avLst/>
              <a:gdLst/>
              <a:ahLst/>
              <a:cxnLst/>
              <a:rect l="0" t="0" r="0" b="0"/>
              <a:pathLst>
                <a:path w="60115" h="296185">
                  <a:moveTo>
                    <a:pt x="5467" y="3657"/>
                  </a:moveTo>
                  <a:lnTo>
                    <a:pt x="5467" y="3657"/>
                  </a:lnTo>
                  <a:lnTo>
                    <a:pt x="2096" y="286"/>
                  </a:lnTo>
                  <a:lnTo>
                    <a:pt x="1103" y="0"/>
                  </a:lnTo>
                  <a:lnTo>
                    <a:pt x="441" y="512"/>
                  </a:lnTo>
                  <a:lnTo>
                    <a:pt x="0" y="1561"/>
                  </a:lnTo>
                  <a:lnTo>
                    <a:pt x="8033" y="29989"/>
                  </a:lnTo>
                  <a:lnTo>
                    <a:pt x="25573" y="69850"/>
                  </a:lnTo>
                  <a:lnTo>
                    <a:pt x="43358" y="116607"/>
                  </a:lnTo>
                  <a:lnTo>
                    <a:pt x="58932" y="162673"/>
                  </a:lnTo>
                  <a:lnTo>
                    <a:pt x="60114" y="196823"/>
                  </a:lnTo>
                  <a:lnTo>
                    <a:pt x="51448" y="236496"/>
                  </a:lnTo>
                  <a:lnTo>
                    <a:pt x="30624" y="282969"/>
                  </a:lnTo>
                  <a:lnTo>
                    <a:pt x="22956" y="295340"/>
                  </a:lnTo>
                  <a:lnTo>
                    <a:pt x="21359" y="296184"/>
                  </a:lnTo>
                  <a:lnTo>
                    <a:pt x="18167" y="2894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1433"/>
            <p:cNvSpPr/>
            <p:nvPr>
              <p:custDataLst>
                <p:tags r:id="rId193"/>
              </p:custDataLst>
            </p:nvPr>
          </p:nvSpPr>
          <p:spPr>
            <a:xfrm>
              <a:off x="6060585" y="6001322"/>
              <a:ext cx="117966" cy="162497"/>
            </a:xfrm>
            <a:custGeom>
              <a:avLst/>
              <a:gdLst/>
              <a:ahLst/>
              <a:cxnLst/>
              <a:rect l="0" t="0" r="0" b="0"/>
              <a:pathLst>
                <a:path w="117966" h="162497">
                  <a:moveTo>
                    <a:pt x="73515" y="31178"/>
                  </a:moveTo>
                  <a:lnTo>
                    <a:pt x="73515" y="31178"/>
                  </a:lnTo>
                  <a:lnTo>
                    <a:pt x="72810" y="21038"/>
                  </a:lnTo>
                  <a:lnTo>
                    <a:pt x="70144" y="13502"/>
                  </a:lnTo>
                  <a:lnTo>
                    <a:pt x="67740" y="10927"/>
                  </a:lnTo>
                  <a:lnTo>
                    <a:pt x="61306" y="8067"/>
                  </a:lnTo>
                  <a:lnTo>
                    <a:pt x="49749" y="6456"/>
                  </a:lnTo>
                  <a:lnTo>
                    <a:pt x="41551" y="9842"/>
                  </a:lnTo>
                  <a:lnTo>
                    <a:pt x="37389" y="12721"/>
                  </a:lnTo>
                  <a:lnTo>
                    <a:pt x="30883" y="21564"/>
                  </a:lnTo>
                  <a:lnTo>
                    <a:pt x="9992" y="65137"/>
                  </a:lnTo>
                  <a:lnTo>
                    <a:pt x="28" y="109277"/>
                  </a:lnTo>
                  <a:lnTo>
                    <a:pt x="0" y="138515"/>
                  </a:lnTo>
                  <a:lnTo>
                    <a:pt x="1223" y="145069"/>
                  </a:lnTo>
                  <a:lnTo>
                    <a:pt x="6342" y="154233"/>
                  </a:lnTo>
                  <a:lnTo>
                    <a:pt x="9683" y="157665"/>
                  </a:lnTo>
                  <a:lnTo>
                    <a:pt x="19040" y="161479"/>
                  </a:lnTo>
                  <a:lnTo>
                    <a:pt x="24498" y="162496"/>
                  </a:lnTo>
                  <a:lnTo>
                    <a:pt x="30254" y="160350"/>
                  </a:lnTo>
                  <a:lnTo>
                    <a:pt x="42294" y="150441"/>
                  </a:lnTo>
                  <a:lnTo>
                    <a:pt x="62200" y="120379"/>
                  </a:lnTo>
                  <a:lnTo>
                    <a:pt x="75957" y="86846"/>
                  </a:lnTo>
                  <a:lnTo>
                    <a:pt x="79093" y="55893"/>
                  </a:lnTo>
                  <a:lnTo>
                    <a:pt x="72893" y="26115"/>
                  </a:lnTo>
                  <a:lnTo>
                    <a:pt x="62185" y="11053"/>
                  </a:lnTo>
                  <a:lnTo>
                    <a:pt x="49430" y="1774"/>
                  </a:lnTo>
                  <a:lnTo>
                    <a:pt x="39057" y="0"/>
                  </a:lnTo>
                  <a:lnTo>
                    <a:pt x="27860" y="5327"/>
                  </a:lnTo>
                  <a:lnTo>
                    <a:pt x="17241" y="14750"/>
                  </a:lnTo>
                  <a:lnTo>
                    <a:pt x="10169" y="25994"/>
                  </a:lnTo>
                  <a:lnTo>
                    <a:pt x="8438" y="38047"/>
                  </a:lnTo>
                  <a:lnTo>
                    <a:pt x="8964" y="44224"/>
                  </a:lnTo>
                  <a:lnTo>
                    <a:pt x="17073" y="56731"/>
                  </a:lnTo>
                  <a:lnTo>
                    <a:pt x="29380" y="67229"/>
                  </a:lnTo>
                  <a:lnTo>
                    <a:pt x="41906" y="71895"/>
                  </a:lnTo>
                  <a:lnTo>
                    <a:pt x="70970" y="67780"/>
                  </a:lnTo>
                  <a:lnTo>
                    <a:pt x="117965" y="502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1434"/>
            <p:cNvSpPr/>
            <p:nvPr>
              <p:custDataLst>
                <p:tags r:id="rId194"/>
              </p:custDataLst>
            </p:nvPr>
          </p:nvSpPr>
          <p:spPr>
            <a:xfrm>
              <a:off x="5956298" y="5888215"/>
              <a:ext cx="19053" cy="379236"/>
            </a:xfrm>
            <a:custGeom>
              <a:avLst/>
              <a:gdLst/>
              <a:ahLst/>
              <a:cxnLst/>
              <a:rect l="0" t="0" r="0" b="0"/>
              <a:pathLst>
                <a:path w="19053" h="379236">
                  <a:moveTo>
                    <a:pt x="2" y="10935"/>
                  </a:moveTo>
                  <a:lnTo>
                    <a:pt x="2" y="10935"/>
                  </a:lnTo>
                  <a:lnTo>
                    <a:pt x="0" y="0"/>
                  </a:lnTo>
                  <a:lnTo>
                    <a:pt x="5028" y="40680"/>
                  </a:lnTo>
                  <a:lnTo>
                    <a:pt x="5959" y="77605"/>
                  </a:lnTo>
                  <a:lnTo>
                    <a:pt x="6275" y="124215"/>
                  </a:lnTo>
                  <a:lnTo>
                    <a:pt x="6329" y="161935"/>
                  </a:lnTo>
                  <a:lnTo>
                    <a:pt x="6345" y="207762"/>
                  </a:lnTo>
                  <a:lnTo>
                    <a:pt x="6350" y="251290"/>
                  </a:lnTo>
                  <a:lnTo>
                    <a:pt x="6350" y="289035"/>
                  </a:lnTo>
                  <a:lnTo>
                    <a:pt x="6352" y="335992"/>
                  </a:lnTo>
                  <a:lnTo>
                    <a:pt x="9723" y="372339"/>
                  </a:lnTo>
                  <a:lnTo>
                    <a:pt x="11422" y="376049"/>
                  </a:lnTo>
                  <a:lnTo>
                    <a:pt x="19052" y="3792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1435"/>
            <p:cNvSpPr/>
            <p:nvPr>
              <p:custDataLst>
                <p:tags r:id="rId195"/>
              </p:custDataLst>
            </p:nvPr>
          </p:nvSpPr>
          <p:spPr>
            <a:xfrm>
              <a:off x="5684656" y="5855039"/>
              <a:ext cx="54731" cy="120312"/>
            </a:xfrm>
            <a:custGeom>
              <a:avLst/>
              <a:gdLst/>
              <a:ahLst/>
              <a:cxnLst/>
              <a:rect l="0" t="0" r="0" b="0"/>
              <a:pathLst>
                <a:path w="54731" h="120312">
                  <a:moveTo>
                    <a:pt x="17644" y="12361"/>
                  </a:moveTo>
                  <a:lnTo>
                    <a:pt x="17644" y="12361"/>
                  </a:lnTo>
                  <a:lnTo>
                    <a:pt x="0" y="805"/>
                  </a:lnTo>
                  <a:lnTo>
                    <a:pt x="237" y="423"/>
                  </a:lnTo>
                  <a:lnTo>
                    <a:pt x="2382" y="0"/>
                  </a:lnTo>
                  <a:lnTo>
                    <a:pt x="18940" y="9867"/>
                  </a:lnTo>
                  <a:lnTo>
                    <a:pt x="44190" y="32895"/>
                  </a:lnTo>
                  <a:lnTo>
                    <a:pt x="50609" y="44770"/>
                  </a:lnTo>
                  <a:lnTo>
                    <a:pt x="54730" y="69640"/>
                  </a:lnTo>
                  <a:lnTo>
                    <a:pt x="50474" y="94231"/>
                  </a:lnTo>
                  <a:lnTo>
                    <a:pt x="36694" y="1203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1436"/>
            <p:cNvSpPr/>
            <p:nvPr>
              <p:custDataLst>
                <p:tags r:id="rId196"/>
              </p:custDataLst>
            </p:nvPr>
          </p:nvSpPr>
          <p:spPr>
            <a:xfrm>
              <a:off x="5489379" y="5925430"/>
              <a:ext cx="231972" cy="5471"/>
            </a:xfrm>
            <a:custGeom>
              <a:avLst/>
              <a:gdLst/>
              <a:ahLst/>
              <a:cxnLst/>
              <a:rect l="0" t="0" r="0" b="0"/>
              <a:pathLst>
                <a:path w="231972" h="5471">
                  <a:moveTo>
                    <a:pt x="3371" y="5470"/>
                  </a:moveTo>
                  <a:lnTo>
                    <a:pt x="3371" y="5470"/>
                  </a:lnTo>
                  <a:lnTo>
                    <a:pt x="0" y="5470"/>
                  </a:lnTo>
                  <a:lnTo>
                    <a:pt x="41848" y="3588"/>
                  </a:lnTo>
                  <a:lnTo>
                    <a:pt x="87250" y="3"/>
                  </a:lnTo>
                  <a:lnTo>
                    <a:pt x="124597" y="0"/>
                  </a:lnTo>
                  <a:lnTo>
                    <a:pt x="162683" y="3534"/>
                  </a:lnTo>
                  <a:lnTo>
                    <a:pt x="201720" y="4898"/>
                  </a:lnTo>
                  <a:lnTo>
                    <a:pt x="231971" y="54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1437"/>
            <p:cNvSpPr/>
            <p:nvPr>
              <p:custDataLst>
                <p:tags r:id="rId197"/>
              </p:custDataLst>
            </p:nvPr>
          </p:nvSpPr>
          <p:spPr>
            <a:xfrm>
              <a:off x="5664200" y="6172200"/>
              <a:ext cx="69851" cy="58864"/>
            </a:xfrm>
            <a:custGeom>
              <a:avLst/>
              <a:gdLst/>
              <a:ahLst/>
              <a:cxnLst/>
              <a:rect l="0" t="0" r="0" b="0"/>
              <a:pathLst>
                <a:path w="69851" h="58864">
                  <a:moveTo>
                    <a:pt x="0" y="0"/>
                  </a:moveTo>
                  <a:lnTo>
                    <a:pt x="0" y="0"/>
                  </a:lnTo>
                  <a:lnTo>
                    <a:pt x="0" y="44092"/>
                  </a:lnTo>
                  <a:lnTo>
                    <a:pt x="0" y="58863"/>
                  </a:lnTo>
                  <a:lnTo>
                    <a:pt x="0" y="55325"/>
                  </a:lnTo>
                  <a:lnTo>
                    <a:pt x="8839" y="30149"/>
                  </a:lnTo>
                  <a:lnTo>
                    <a:pt x="24124" y="8578"/>
                  </a:lnTo>
                  <a:lnTo>
                    <a:pt x="26667" y="5719"/>
                  </a:lnTo>
                  <a:lnTo>
                    <a:pt x="29772" y="4519"/>
                  </a:lnTo>
                  <a:lnTo>
                    <a:pt x="36986" y="5065"/>
                  </a:lnTo>
                  <a:lnTo>
                    <a:pt x="43014" y="7660"/>
                  </a:lnTo>
                  <a:lnTo>
                    <a:pt x="45610" y="9341"/>
                  </a:lnTo>
                  <a:lnTo>
                    <a:pt x="6985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1438"/>
            <p:cNvSpPr/>
            <p:nvPr>
              <p:custDataLst>
                <p:tags r:id="rId198"/>
              </p:custDataLst>
            </p:nvPr>
          </p:nvSpPr>
          <p:spPr>
            <a:xfrm>
              <a:off x="5495599" y="6014856"/>
              <a:ext cx="134160" cy="189095"/>
            </a:xfrm>
            <a:custGeom>
              <a:avLst/>
              <a:gdLst/>
              <a:ahLst/>
              <a:cxnLst/>
              <a:rect l="0" t="0" r="0" b="0"/>
              <a:pathLst>
                <a:path w="134160" h="189095">
                  <a:moveTo>
                    <a:pt x="130501" y="17644"/>
                  </a:moveTo>
                  <a:lnTo>
                    <a:pt x="130501" y="17644"/>
                  </a:lnTo>
                  <a:lnTo>
                    <a:pt x="133872" y="10903"/>
                  </a:lnTo>
                  <a:lnTo>
                    <a:pt x="134159" y="8210"/>
                  </a:lnTo>
                  <a:lnTo>
                    <a:pt x="132597" y="3339"/>
                  </a:lnTo>
                  <a:lnTo>
                    <a:pt x="131193" y="1757"/>
                  </a:lnTo>
                  <a:lnTo>
                    <a:pt x="127751" y="0"/>
                  </a:lnTo>
                  <a:lnTo>
                    <a:pt x="121988" y="1101"/>
                  </a:lnTo>
                  <a:lnTo>
                    <a:pt x="113311" y="5352"/>
                  </a:lnTo>
                  <a:lnTo>
                    <a:pt x="93972" y="20352"/>
                  </a:lnTo>
                  <a:lnTo>
                    <a:pt x="60844" y="65339"/>
                  </a:lnTo>
                  <a:lnTo>
                    <a:pt x="29679" y="108595"/>
                  </a:lnTo>
                  <a:lnTo>
                    <a:pt x="4385" y="146328"/>
                  </a:lnTo>
                  <a:lnTo>
                    <a:pt x="0" y="171092"/>
                  </a:lnTo>
                  <a:lnTo>
                    <a:pt x="3501" y="1890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1439"/>
            <p:cNvSpPr/>
            <p:nvPr>
              <p:custDataLst>
                <p:tags r:id="rId199"/>
              </p:custDataLst>
            </p:nvPr>
          </p:nvSpPr>
          <p:spPr>
            <a:xfrm>
              <a:off x="5457890" y="6020683"/>
              <a:ext cx="161861" cy="181033"/>
            </a:xfrm>
            <a:custGeom>
              <a:avLst/>
              <a:gdLst/>
              <a:ahLst/>
              <a:cxnLst/>
              <a:rect l="0" t="0" r="0" b="0"/>
              <a:pathLst>
                <a:path w="161861" h="181033">
                  <a:moveTo>
                    <a:pt x="9460" y="5467"/>
                  </a:moveTo>
                  <a:lnTo>
                    <a:pt x="9460" y="5467"/>
                  </a:lnTo>
                  <a:lnTo>
                    <a:pt x="3993" y="0"/>
                  </a:lnTo>
                  <a:lnTo>
                    <a:pt x="0" y="6120"/>
                  </a:lnTo>
                  <a:lnTo>
                    <a:pt x="331" y="8725"/>
                  </a:lnTo>
                  <a:lnTo>
                    <a:pt x="1964" y="11167"/>
                  </a:lnTo>
                  <a:lnTo>
                    <a:pt x="45047" y="48741"/>
                  </a:lnTo>
                  <a:lnTo>
                    <a:pt x="86554" y="90909"/>
                  </a:lnTo>
                  <a:lnTo>
                    <a:pt x="130674" y="137030"/>
                  </a:lnTo>
                  <a:lnTo>
                    <a:pt x="157987" y="181032"/>
                  </a:lnTo>
                  <a:lnTo>
                    <a:pt x="161860" y="176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1440"/>
            <p:cNvSpPr/>
            <p:nvPr>
              <p:custDataLst>
                <p:tags r:id="rId200"/>
              </p:custDataLst>
            </p:nvPr>
          </p:nvSpPr>
          <p:spPr>
            <a:xfrm>
              <a:off x="5323348" y="5954168"/>
              <a:ext cx="93203" cy="240167"/>
            </a:xfrm>
            <a:custGeom>
              <a:avLst/>
              <a:gdLst/>
              <a:ahLst/>
              <a:cxnLst/>
              <a:rect l="0" t="0" r="0" b="0"/>
              <a:pathLst>
                <a:path w="93203" h="240167">
                  <a:moveTo>
                    <a:pt x="93202" y="27532"/>
                  </a:moveTo>
                  <a:lnTo>
                    <a:pt x="93202" y="27532"/>
                  </a:lnTo>
                  <a:lnTo>
                    <a:pt x="84413" y="13717"/>
                  </a:lnTo>
                  <a:lnTo>
                    <a:pt x="72808" y="1049"/>
                  </a:lnTo>
                  <a:lnTo>
                    <a:pt x="69022" y="0"/>
                  </a:lnTo>
                  <a:lnTo>
                    <a:pt x="59172" y="714"/>
                  </a:lnTo>
                  <a:lnTo>
                    <a:pt x="49621" y="7146"/>
                  </a:lnTo>
                  <a:lnTo>
                    <a:pt x="36309" y="24548"/>
                  </a:lnTo>
                  <a:lnTo>
                    <a:pt x="19169" y="62455"/>
                  </a:lnTo>
                  <a:lnTo>
                    <a:pt x="7265" y="109297"/>
                  </a:lnTo>
                  <a:lnTo>
                    <a:pt x="0" y="154716"/>
                  </a:lnTo>
                  <a:lnTo>
                    <a:pt x="2322" y="195274"/>
                  </a:lnTo>
                  <a:lnTo>
                    <a:pt x="9066" y="216384"/>
                  </a:lnTo>
                  <a:lnTo>
                    <a:pt x="19119" y="230470"/>
                  </a:lnTo>
                  <a:lnTo>
                    <a:pt x="34406" y="237670"/>
                  </a:lnTo>
                  <a:lnTo>
                    <a:pt x="50843" y="240166"/>
                  </a:lnTo>
                  <a:lnTo>
                    <a:pt x="74152" y="2370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1441"/>
            <p:cNvSpPr/>
            <p:nvPr>
              <p:custDataLst>
                <p:tags r:id="rId201"/>
              </p:custDataLst>
            </p:nvPr>
          </p:nvSpPr>
          <p:spPr>
            <a:xfrm>
              <a:off x="5087233" y="6102350"/>
              <a:ext cx="132468" cy="57151"/>
            </a:xfrm>
            <a:custGeom>
              <a:avLst/>
              <a:gdLst/>
              <a:ahLst/>
              <a:cxnLst/>
              <a:rect l="0" t="0" r="0" b="0"/>
              <a:pathLst>
                <a:path w="132468" h="57151">
                  <a:moveTo>
                    <a:pt x="5467" y="57150"/>
                  </a:moveTo>
                  <a:lnTo>
                    <a:pt x="5467" y="57150"/>
                  </a:lnTo>
                  <a:lnTo>
                    <a:pt x="2096" y="53779"/>
                  </a:lnTo>
                  <a:lnTo>
                    <a:pt x="441" y="50243"/>
                  </a:lnTo>
                  <a:lnTo>
                    <a:pt x="0" y="48311"/>
                  </a:lnTo>
                  <a:lnTo>
                    <a:pt x="411" y="46318"/>
                  </a:lnTo>
                  <a:lnTo>
                    <a:pt x="2749" y="42223"/>
                  </a:lnTo>
                  <a:lnTo>
                    <a:pt x="14775" y="32579"/>
                  </a:lnTo>
                  <a:lnTo>
                    <a:pt x="44282" y="21749"/>
                  </a:lnTo>
                  <a:lnTo>
                    <a:pt x="1324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1442"/>
            <p:cNvSpPr/>
            <p:nvPr>
              <p:custDataLst>
                <p:tags r:id="rId202"/>
              </p:custDataLst>
            </p:nvPr>
          </p:nvSpPr>
          <p:spPr>
            <a:xfrm>
              <a:off x="5149850" y="5931239"/>
              <a:ext cx="88901" cy="304462"/>
            </a:xfrm>
            <a:custGeom>
              <a:avLst/>
              <a:gdLst/>
              <a:ahLst/>
              <a:cxnLst/>
              <a:rect l="0" t="0" r="0" b="0"/>
              <a:pathLst>
                <a:path w="88901" h="304462">
                  <a:moveTo>
                    <a:pt x="88900" y="12361"/>
                  </a:moveTo>
                  <a:lnTo>
                    <a:pt x="88900" y="12361"/>
                  </a:lnTo>
                  <a:lnTo>
                    <a:pt x="80061" y="3522"/>
                  </a:lnTo>
                  <a:lnTo>
                    <a:pt x="74152" y="1377"/>
                  </a:lnTo>
                  <a:lnTo>
                    <a:pt x="62233" y="0"/>
                  </a:lnTo>
                  <a:lnTo>
                    <a:pt x="48544" y="3132"/>
                  </a:lnTo>
                  <a:lnTo>
                    <a:pt x="40859" y="8494"/>
                  </a:lnTo>
                  <a:lnTo>
                    <a:pt x="23437" y="33548"/>
                  </a:lnTo>
                  <a:lnTo>
                    <a:pt x="12510" y="69047"/>
                  </a:lnTo>
                  <a:lnTo>
                    <a:pt x="4804" y="107473"/>
                  </a:lnTo>
                  <a:lnTo>
                    <a:pt x="4794" y="152413"/>
                  </a:lnTo>
                  <a:lnTo>
                    <a:pt x="5889" y="191362"/>
                  </a:lnTo>
                  <a:lnTo>
                    <a:pt x="6259" y="232470"/>
                  </a:lnTo>
                  <a:lnTo>
                    <a:pt x="6333" y="274247"/>
                  </a:lnTo>
                  <a:lnTo>
                    <a:pt x="5636" y="288211"/>
                  </a:lnTo>
                  <a:lnTo>
                    <a:pt x="0" y="3044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7" name="SMARTInkShape-1443"/>
          <p:cNvSpPr/>
          <p:nvPr>
            <p:custDataLst>
              <p:tags r:id="rId1"/>
            </p:custDataLst>
          </p:nvPr>
        </p:nvSpPr>
        <p:spPr>
          <a:xfrm>
            <a:off x="4466766" y="5981962"/>
            <a:ext cx="308435" cy="247389"/>
          </a:xfrm>
          <a:custGeom>
            <a:avLst/>
            <a:gdLst/>
            <a:ahLst/>
            <a:cxnLst/>
            <a:rect l="0" t="0" r="0" b="0"/>
            <a:pathLst>
              <a:path w="308435" h="247389">
                <a:moveTo>
                  <a:pt x="257634" y="6088"/>
                </a:moveTo>
                <a:lnTo>
                  <a:pt x="257634" y="6088"/>
                </a:lnTo>
                <a:lnTo>
                  <a:pt x="257634" y="2717"/>
                </a:lnTo>
                <a:lnTo>
                  <a:pt x="258339" y="1724"/>
                </a:lnTo>
                <a:lnTo>
                  <a:pt x="259515" y="1062"/>
                </a:lnTo>
                <a:lnTo>
                  <a:pt x="263101" y="0"/>
                </a:lnTo>
                <a:lnTo>
                  <a:pt x="263395" y="618"/>
                </a:lnTo>
                <a:lnTo>
                  <a:pt x="263906" y="8598"/>
                </a:lnTo>
                <a:lnTo>
                  <a:pt x="253148" y="54831"/>
                </a:lnTo>
                <a:lnTo>
                  <a:pt x="239413" y="98480"/>
                </a:lnTo>
                <a:lnTo>
                  <a:pt x="222807" y="135632"/>
                </a:lnTo>
                <a:lnTo>
                  <a:pt x="187543" y="180520"/>
                </a:lnTo>
                <a:lnTo>
                  <a:pt x="149077" y="210125"/>
                </a:lnTo>
                <a:lnTo>
                  <a:pt x="121439" y="222314"/>
                </a:lnTo>
                <a:lnTo>
                  <a:pt x="103734" y="225661"/>
                </a:lnTo>
                <a:lnTo>
                  <a:pt x="74529" y="220803"/>
                </a:lnTo>
                <a:lnTo>
                  <a:pt x="31332" y="202502"/>
                </a:lnTo>
                <a:lnTo>
                  <a:pt x="18061" y="192867"/>
                </a:lnTo>
                <a:lnTo>
                  <a:pt x="7459" y="179177"/>
                </a:lnTo>
                <a:lnTo>
                  <a:pt x="1806" y="165565"/>
                </a:lnTo>
                <a:lnTo>
                  <a:pt x="0" y="153873"/>
                </a:lnTo>
                <a:lnTo>
                  <a:pt x="1548" y="146323"/>
                </a:lnTo>
                <a:lnTo>
                  <a:pt x="10233" y="138736"/>
                </a:lnTo>
                <a:lnTo>
                  <a:pt x="23500" y="132069"/>
                </a:lnTo>
                <a:lnTo>
                  <a:pt x="38804" y="129108"/>
                </a:lnTo>
                <a:lnTo>
                  <a:pt x="85422" y="132981"/>
                </a:lnTo>
                <a:lnTo>
                  <a:pt x="120609" y="143483"/>
                </a:lnTo>
                <a:lnTo>
                  <a:pt x="159570" y="159686"/>
                </a:lnTo>
                <a:lnTo>
                  <a:pt x="203707" y="187965"/>
                </a:lnTo>
                <a:lnTo>
                  <a:pt x="229525" y="210093"/>
                </a:lnTo>
                <a:lnTo>
                  <a:pt x="249776" y="228576"/>
                </a:lnTo>
                <a:lnTo>
                  <a:pt x="266842" y="239027"/>
                </a:lnTo>
                <a:lnTo>
                  <a:pt x="308434" y="24738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9" name="SMARTInkShape-Group194"/>
          <p:cNvGrpSpPr/>
          <p:nvPr/>
        </p:nvGrpSpPr>
        <p:grpSpPr>
          <a:xfrm>
            <a:off x="10764765" y="4633071"/>
            <a:ext cx="871611" cy="861787"/>
            <a:chOff x="10764765" y="4633071"/>
            <a:chExt cx="871611" cy="861787"/>
          </a:xfrm>
        </p:grpSpPr>
        <p:sp>
          <p:nvSpPr>
            <p:cNvPr id="348" name="SMARTInkShape-1444"/>
            <p:cNvSpPr/>
            <p:nvPr>
              <p:custDataLst>
                <p:tags r:id="rId175"/>
              </p:custDataLst>
            </p:nvPr>
          </p:nvSpPr>
          <p:spPr>
            <a:xfrm>
              <a:off x="11148508" y="5180419"/>
              <a:ext cx="135443" cy="156418"/>
            </a:xfrm>
            <a:custGeom>
              <a:avLst/>
              <a:gdLst/>
              <a:ahLst/>
              <a:cxnLst/>
              <a:rect l="0" t="0" r="0" b="0"/>
              <a:pathLst>
                <a:path w="135443" h="156418">
                  <a:moveTo>
                    <a:pt x="84642" y="58331"/>
                  </a:moveTo>
                  <a:lnTo>
                    <a:pt x="84642" y="58331"/>
                  </a:lnTo>
                  <a:lnTo>
                    <a:pt x="83937" y="19138"/>
                  </a:lnTo>
                  <a:lnTo>
                    <a:pt x="81272" y="13161"/>
                  </a:lnTo>
                  <a:lnTo>
                    <a:pt x="78161" y="11990"/>
                  </a:lnTo>
                  <a:lnTo>
                    <a:pt x="69062" y="12570"/>
                  </a:lnTo>
                  <a:lnTo>
                    <a:pt x="52039" y="20234"/>
                  </a:lnTo>
                  <a:lnTo>
                    <a:pt x="21459" y="51264"/>
                  </a:lnTo>
                  <a:lnTo>
                    <a:pt x="3738" y="90057"/>
                  </a:lnTo>
                  <a:lnTo>
                    <a:pt x="0" y="107709"/>
                  </a:lnTo>
                  <a:lnTo>
                    <a:pt x="693" y="127314"/>
                  </a:lnTo>
                  <a:lnTo>
                    <a:pt x="7113" y="142142"/>
                  </a:lnTo>
                  <a:lnTo>
                    <a:pt x="11789" y="148071"/>
                  </a:lnTo>
                  <a:lnTo>
                    <a:pt x="22630" y="154660"/>
                  </a:lnTo>
                  <a:lnTo>
                    <a:pt x="28484" y="156417"/>
                  </a:lnTo>
                  <a:lnTo>
                    <a:pt x="34503" y="155472"/>
                  </a:lnTo>
                  <a:lnTo>
                    <a:pt x="62308" y="139849"/>
                  </a:lnTo>
                  <a:lnTo>
                    <a:pt x="71423" y="127487"/>
                  </a:lnTo>
                  <a:lnTo>
                    <a:pt x="88772" y="87435"/>
                  </a:lnTo>
                  <a:lnTo>
                    <a:pt x="100012" y="56920"/>
                  </a:lnTo>
                  <a:lnTo>
                    <a:pt x="102056" y="38889"/>
                  </a:lnTo>
                  <a:lnTo>
                    <a:pt x="96465" y="12276"/>
                  </a:lnTo>
                  <a:lnTo>
                    <a:pt x="91113" y="6461"/>
                  </a:lnTo>
                  <a:lnTo>
                    <a:pt x="75759" y="0"/>
                  </a:lnTo>
                  <a:lnTo>
                    <a:pt x="60938" y="891"/>
                  </a:lnTo>
                  <a:lnTo>
                    <a:pt x="54023" y="3105"/>
                  </a:lnTo>
                  <a:lnTo>
                    <a:pt x="44457" y="11208"/>
                  </a:lnTo>
                  <a:lnTo>
                    <a:pt x="40920" y="16332"/>
                  </a:lnTo>
                  <a:lnTo>
                    <a:pt x="40678" y="22571"/>
                  </a:lnTo>
                  <a:lnTo>
                    <a:pt x="46051" y="37028"/>
                  </a:lnTo>
                  <a:lnTo>
                    <a:pt x="61141" y="49098"/>
                  </a:lnTo>
                  <a:lnTo>
                    <a:pt x="95317" y="61945"/>
                  </a:lnTo>
                  <a:lnTo>
                    <a:pt x="135442" y="71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1445"/>
            <p:cNvSpPr/>
            <p:nvPr>
              <p:custDataLst>
                <p:tags r:id="rId176"/>
              </p:custDataLst>
            </p:nvPr>
          </p:nvSpPr>
          <p:spPr>
            <a:xfrm>
              <a:off x="10764765" y="5075359"/>
              <a:ext cx="201686" cy="419499"/>
            </a:xfrm>
            <a:custGeom>
              <a:avLst/>
              <a:gdLst/>
              <a:ahLst/>
              <a:cxnLst/>
              <a:rect l="0" t="0" r="0" b="0"/>
              <a:pathLst>
                <a:path w="201686" h="419499">
                  <a:moveTo>
                    <a:pt x="42935" y="144341"/>
                  </a:moveTo>
                  <a:lnTo>
                    <a:pt x="42935" y="144341"/>
                  </a:lnTo>
                  <a:lnTo>
                    <a:pt x="42933" y="140970"/>
                  </a:lnTo>
                  <a:lnTo>
                    <a:pt x="41054" y="137433"/>
                  </a:lnTo>
                  <a:lnTo>
                    <a:pt x="32104" y="123676"/>
                  </a:lnTo>
                  <a:lnTo>
                    <a:pt x="28006" y="121045"/>
                  </a:lnTo>
                  <a:lnTo>
                    <a:pt x="25928" y="121755"/>
                  </a:lnTo>
                  <a:lnTo>
                    <a:pt x="21736" y="126306"/>
                  </a:lnTo>
                  <a:lnTo>
                    <a:pt x="3597" y="171993"/>
                  </a:lnTo>
                  <a:lnTo>
                    <a:pt x="0" y="197297"/>
                  </a:lnTo>
                  <a:lnTo>
                    <a:pt x="2922" y="210446"/>
                  </a:lnTo>
                  <a:lnTo>
                    <a:pt x="5676" y="215928"/>
                  </a:lnTo>
                  <a:lnTo>
                    <a:pt x="9629" y="218876"/>
                  </a:lnTo>
                  <a:lnTo>
                    <a:pt x="14381" y="220137"/>
                  </a:lnTo>
                  <a:lnTo>
                    <a:pt x="19665" y="220272"/>
                  </a:lnTo>
                  <a:lnTo>
                    <a:pt x="31181" y="214776"/>
                  </a:lnTo>
                  <a:lnTo>
                    <a:pt x="43354" y="203868"/>
                  </a:lnTo>
                  <a:lnTo>
                    <a:pt x="55823" y="187260"/>
                  </a:lnTo>
                  <a:lnTo>
                    <a:pt x="60892" y="170001"/>
                  </a:lnTo>
                  <a:lnTo>
                    <a:pt x="60090" y="151511"/>
                  </a:lnTo>
                  <a:lnTo>
                    <a:pt x="49957" y="110793"/>
                  </a:lnTo>
                  <a:lnTo>
                    <a:pt x="40951" y="78369"/>
                  </a:lnTo>
                  <a:lnTo>
                    <a:pt x="40905" y="71431"/>
                  </a:lnTo>
                  <a:lnTo>
                    <a:pt x="44619" y="59960"/>
                  </a:lnTo>
                  <a:lnTo>
                    <a:pt x="54738" y="50159"/>
                  </a:lnTo>
                  <a:lnTo>
                    <a:pt x="96701" y="23701"/>
                  </a:lnTo>
                  <a:lnTo>
                    <a:pt x="141465" y="854"/>
                  </a:lnTo>
                  <a:lnTo>
                    <a:pt x="144606" y="0"/>
                  </a:lnTo>
                  <a:lnTo>
                    <a:pt x="146697" y="841"/>
                  </a:lnTo>
                  <a:lnTo>
                    <a:pt x="148092" y="2813"/>
                  </a:lnTo>
                  <a:lnTo>
                    <a:pt x="149022" y="5539"/>
                  </a:lnTo>
                  <a:lnTo>
                    <a:pt x="136825" y="48574"/>
                  </a:lnTo>
                  <a:lnTo>
                    <a:pt x="124354" y="89676"/>
                  </a:lnTo>
                  <a:lnTo>
                    <a:pt x="113940" y="131671"/>
                  </a:lnTo>
                  <a:lnTo>
                    <a:pt x="104126" y="166226"/>
                  </a:lnTo>
                  <a:lnTo>
                    <a:pt x="94118" y="199929"/>
                  </a:lnTo>
                  <a:lnTo>
                    <a:pt x="83109" y="241559"/>
                  </a:lnTo>
                  <a:lnTo>
                    <a:pt x="72785" y="275038"/>
                  </a:lnTo>
                  <a:lnTo>
                    <a:pt x="64903" y="307321"/>
                  </a:lnTo>
                  <a:lnTo>
                    <a:pt x="56500" y="347618"/>
                  </a:lnTo>
                  <a:lnTo>
                    <a:pt x="50709" y="386518"/>
                  </a:lnTo>
                  <a:lnTo>
                    <a:pt x="53682" y="402259"/>
                  </a:lnTo>
                  <a:lnTo>
                    <a:pt x="56450" y="409419"/>
                  </a:lnTo>
                  <a:lnTo>
                    <a:pt x="60411" y="414194"/>
                  </a:lnTo>
                  <a:lnTo>
                    <a:pt x="70458" y="419498"/>
                  </a:lnTo>
                  <a:lnTo>
                    <a:pt x="76806" y="417386"/>
                  </a:lnTo>
                  <a:lnTo>
                    <a:pt x="91385" y="405629"/>
                  </a:lnTo>
                  <a:lnTo>
                    <a:pt x="108719" y="379177"/>
                  </a:lnTo>
                  <a:lnTo>
                    <a:pt x="119418" y="338884"/>
                  </a:lnTo>
                  <a:lnTo>
                    <a:pt x="123582" y="299342"/>
                  </a:lnTo>
                  <a:lnTo>
                    <a:pt x="119860" y="270072"/>
                  </a:lnTo>
                  <a:lnTo>
                    <a:pt x="122721" y="259754"/>
                  </a:lnTo>
                  <a:lnTo>
                    <a:pt x="125759" y="257267"/>
                  </a:lnTo>
                  <a:lnTo>
                    <a:pt x="201685" y="2268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1446"/>
            <p:cNvSpPr/>
            <p:nvPr>
              <p:custDataLst>
                <p:tags r:id="rId177"/>
              </p:custDataLst>
            </p:nvPr>
          </p:nvSpPr>
          <p:spPr>
            <a:xfrm>
              <a:off x="11626850" y="48196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1447"/>
            <p:cNvSpPr/>
            <p:nvPr>
              <p:custDataLst>
                <p:tags r:id="rId178"/>
              </p:custDataLst>
            </p:nvPr>
          </p:nvSpPr>
          <p:spPr>
            <a:xfrm>
              <a:off x="11525455" y="4633071"/>
              <a:ext cx="81244" cy="222461"/>
            </a:xfrm>
            <a:custGeom>
              <a:avLst/>
              <a:gdLst/>
              <a:ahLst/>
              <a:cxnLst/>
              <a:rect l="0" t="0" r="0" b="0"/>
              <a:pathLst>
                <a:path w="81244" h="222461">
                  <a:moveTo>
                    <a:pt x="25195" y="186579"/>
                  </a:moveTo>
                  <a:lnTo>
                    <a:pt x="25195" y="186579"/>
                  </a:lnTo>
                  <a:lnTo>
                    <a:pt x="28565" y="179837"/>
                  </a:lnTo>
                  <a:lnTo>
                    <a:pt x="28338" y="172764"/>
                  </a:lnTo>
                  <a:lnTo>
                    <a:pt x="27291" y="168902"/>
                  </a:lnTo>
                  <a:lnTo>
                    <a:pt x="28007" y="160849"/>
                  </a:lnTo>
                  <a:lnTo>
                    <a:pt x="29186" y="156725"/>
                  </a:lnTo>
                  <a:lnTo>
                    <a:pt x="29266" y="153976"/>
                  </a:lnTo>
                  <a:lnTo>
                    <a:pt x="28615" y="152144"/>
                  </a:lnTo>
                  <a:lnTo>
                    <a:pt x="27475" y="150921"/>
                  </a:lnTo>
                  <a:lnTo>
                    <a:pt x="25304" y="151519"/>
                  </a:lnTo>
                  <a:lnTo>
                    <a:pt x="7719" y="166371"/>
                  </a:lnTo>
                  <a:lnTo>
                    <a:pt x="3315" y="176186"/>
                  </a:lnTo>
                  <a:lnTo>
                    <a:pt x="0" y="217189"/>
                  </a:lnTo>
                  <a:lnTo>
                    <a:pt x="1343" y="219686"/>
                  </a:lnTo>
                  <a:lnTo>
                    <a:pt x="3651" y="221350"/>
                  </a:lnTo>
                  <a:lnTo>
                    <a:pt x="6598" y="222460"/>
                  </a:lnTo>
                  <a:lnTo>
                    <a:pt x="9974" y="221083"/>
                  </a:lnTo>
                  <a:lnTo>
                    <a:pt x="17489" y="213909"/>
                  </a:lnTo>
                  <a:lnTo>
                    <a:pt x="33812" y="179800"/>
                  </a:lnTo>
                  <a:lnTo>
                    <a:pt x="46406" y="137454"/>
                  </a:lnTo>
                  <a:lnTo>
                    <a:pt x="59075" y="93315"/>
                  </a:lnTo>
                  <a:lnTo>
                    <a:pt x="70355" y="52485"/>
                  </a:lnTo>
                  <a:lnTo>
                    <a:pt x="79861" y="6931"/>
                  </a:lnTo>
                  <a:lnTo>
                    <a:pt x="81243" y="902"/>
                  </a:lnTo>
                  <a:lnTo>
                    <a:pt x="80903" y="0"/>
                  </a:lnTo>
                  <a:lnTo>
                    <a:pt x="79972" y="104"/>
                  </a:lnTo>
                  <a:lnTo>
                    <a:pt x="78646" y="879"/>
                  </a:lnTo>
                  <a:lnTo>
                    <a:pt x="64408" y="39907"/>
                  </a:lnTo>
                  <a:lnTo>
                    <a:pt x="55049" y="81015"/>
                  </a:lnTo>
                  <a:lnTo>
                    <a:pt x="46158" y="123602"/>
                  </a:lnTo>
                  <a:lnTo>
                    <a:pt x="44245" y="1738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1448"/>
            <p:cNvSpPr/>
            <p:nvPr>
              <p:custDataLst>
                <p:tags r:id="rId179"/>
              </p:custDataLst>
            </p:nvPr>
          </p:nvSpPr>
          <p:spPr>
            <a:xfrm>
              <a:off x="11398250" y="4779407"/>
              <a:ext cx="69851" cy="67248"/>
            </a:xfrm>
            <a:custGeom>
              <a:avLst/>
              <a:gdLst/>
              <a:ahLst/>
              <a:cxnLst/>
              <a:rect l="0" t="0" r="0" b="0"/>
              <a:pathLst>
                <a:path w="69851" h="67248">
                  <a:moveTo>
                    <a:pt x="0" y="52943"/>
                  </a:moveTo>
                  <a:lnTo>
                    <a:pt x="0" y="52943"/>
                  </a:lnTo>
                  <a:lnTo>
                    <a:pt x="32571" y="5445"/>
                  </a:lnTo>
                  <a:lnTo>
                    <a:pt x="35120" y="2932"/>
                  </a:lnTo>
                  <a:lnTo>
                    <a:pt x="37524" y="1964"/>
                  </a:lnTo>
                  <a:lnTo>
                    <a:pt x="39833" y="2024"/>
                  </a:lnTo>
                  <a:lnTo>
                    <a:pt x="41372" y="3474"/>
                  </a:lnTo>
                  <a:lnTo>
                    <a:pt x="43082" y="8850"/>
                  </a:lnTo>
                  <a:lnTo>
                    <a:pt x="37904" y="51336"/>
                  </a:lnTo>
                  <a:lnTo>
                    <a:pt x="32701" y="66991"/>
                  </a:lnTo>
                  <a:lnTo>
                    <a:pt x="32384" y="67247"/>
                  </a:lnTo>
                  <a:lnTo>
                    <a:pt x="32031" y="63769"/>
                  </a:lnTo>
                  <a:lnTo>
                    <a:pt x="42598" y="18347"/>
                  </a:lnTo>
                  <a:lnTo>
                    <a:pt x="46685" y="9815"/>
                  </a:lnTo>
                  <a:lnTo>
                    <a:pt x="52732" y="3672"/>
                  </a:lnTo>
                  <a:lnTo>
                    <a:pt x="56323" y="1045"/>
                  </a:lnTo>
                  <a:lnTo>
                    <a:pt x="59422" y="0"/>
                  </a:lnTo>
                  <a:lnTo>
                    <a:pt x="62191" y="9"/>
                  </a:lnTo>
                  <a:lnTo>
                    <a:pt x="64744" y="720"/>
                  </a:lnTo>
                  <a:lnTo>
                    <a:pt x="66446" y="2605"/>
                  </a:lnTo>
                  <a:lnTo>
                    <a:pt x="68337" y="8463"/>
                  </a:lnTo>
                  <a:lnTo>
                    <a:pt x="69850" y="656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1449"/>
            <p:cNvSpPr/>
            <p:nvPr>
              <p:custDataLst>
                <p:tags r:id="rId180"/>
              </p:custDataLst>
            </p:nvPr>
          </p:nvSpPr>
          <p:spPr>
            <a:xfrm>
              <a:off x="11351714" y="4764169"/>
              <a:ext cx="37903" cy="89354"/>
            </a:xfrm>
            <a:custGeom>
              <a:avLst/>
              <a:gdLst/>
              <a:ahLst/>
              <a:cxnLst/>
              <a:rect l="0" t="0" r="0" b="0"/>
              <a:pathLst>
                <a:path w="37903" h="89354">
                  <a:moveTo>
                    <a:pt x="8436" y="42781"/>
                  </a:moveTo>
                  <a:lnTo>
                    <a:pt x="8436" y="42781"/>
                  </a:lnTo>
                  <a:lnTo>
                    <a:pt x="8434" y="52201"/>
                  </a:lnTo>
                  <a:lnTo>
                    <a:pt x="8434" y="50966"/>
                  </a:lnTo>
                  <a:lnTo>
                    <a:pt x="11806" y="46304"/>
                  </a:lnTo>
                  <a:lnTo>
                    <a:pt x="28208" y="32574"/>
                  </a:lnTo>
                  <a:lnTo>
                    <a:pt x="34863" y="22722"/>
                  </a:lnTo>
                  <a:lnTo>
                    <a:pt x="37821" y="13640"/>
                  </a:lnTo>
                  <a:lnTo>
                    <a:pt x="37902" y="9948"/>
                  </a:lnTo>
                  <a:lnTo>
                    <a:pt x="36114" y="3964"/>
                  </a:lnTo>
                  <a:lnTo>
                    <a:pt x="34651" y="2087"/>
                  </a:lnTo>
                  <a:lnTo>
                    <a:pt x="31141" y="0"/>
                  </a:lnTo>
                  <a:lnTo>
                    <a:pt x="28512" y="1560"/>
                  </a:lnTo>
                  <a:lnTo>
                    <a:pt x="10130" y="21621"/>
                  </a:lnTo>
                  <a:lnTo>
                    <a:pt x="1098" y="41058"/>
                  </a:lnTo>
                  <a:lnTo>
                    <a:pt x="0" y="56596"/>
                  </a:lnTo>
                  <a:lnTo>
                    <a:pt x="3349" y="75567"/>
                  </a:lnTo>
                  <a:lnTo>
                    <a:pt x="5045" y="79456"/>
                  </a:lnTo>
                  <a:lnTo>
                    <a:pt x="10691" y="85656"/>
                  </a:lnTo>
                  <a:lnTo>
                    <a:pt x="14174" y="88298"/>
                  </a:lnTo>
                  <a:lnTo>
                    <a:pt x="17201" y="89353"/>
                  </a:lnTo>
                  <a:lnTo>
                    <a:pt x="27486" y="872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1450"/>
            <p:cNvSpPr/>
            <p:nvPr>
              <p:custDataLst>
                <p:tags r:id="rId181"/>
              </p:custDataLst>
            </p:nvPr>
          </p:nvSpPr>
          <p:spPr>
            <a:xfrm>
              <a:off x="11258740" y="4764784"/>
              <a:ext cx="56326" cy="234130"/>
            </a:xfrm>
            <a:custGeom>
              <a:avLst/>
              <a:gdLst/>
              <a:ahLst/>
              <a:cxnLst/>
              <a:rect l="0" t="0" r="0" b="0"/>
              <a:pathLst>
                <a:path w="56326" h="234130">
                  <a:moveTo>
                    <a:pt x="18860" y="73916"/>
                  </a:moveTo>
                  <a:lnTo>
                    <a:pt x="18860" y="73916"/>
                  </a:lnTo>
                  <a:lnTo>
                    <a:pt x="24327" y="68449"/>
                  </a:lnTo>
                  <a:lnTo>
                    <a:pt x="23916" y="68154"/>
                  </a:lnTo>
                  <a:lnTo>
                    <a:pt x="21578" y="67827"/>
                  </a:lnTo>
                  <a:lnTo>
                    <a:pt x="18186" y="73327"/>
                  </a:lnTo>
                  <a:lnTo>
                    <a:pt x="15032" y="83532"/>
                  </a:lnTo>
                  <a:lnTo>
                    <a:pt x="9470" y="127934"/>
                  </a:lnTo>
                  <a:lnTo>
                    <a:pt x="6108" y="174740"/>
                  </a:lnTo>
                  <a:lnTo>
                    <a:pt x="779" y="221423"/>
                  </a:lnTo>
                  <a:lnTo>
                    <a:pt x="98" y="233803"/>
                  </a:lnTo>
                  <a:lnTo>
                    <a:pt x="0" y="234129"/>
                  </a:lnTo>
                  <a:lnTo>
                    <a:pt x="532" y="190159"/>
                  </a:lnTo>
                  <a:lnTo>
                    <a:pt x="6721" y="148697"/>
                  </a:lnTo>
                  <a:lnTo>
                    <a:pt x="11367" y="104053"/>
                  </a:lnTo>
                  <a:lnTo>
                    <a:pt x="17353" y="58101"/>
                  </a:lnTo>
                  <a:lnTo>
                    <a:pt x="29497" y="14005"/>
                  </a:lnTo>
                  <a:lnTo>
                    <a:pt x="33699" y="5426"/>
                  </a:lnTo>
                  <a:lnTo>
                    <a:pt x="37919" y="1143"/>
                  </a:lnTo>
                  <a:lnTo>
                    <a:pt x="40033" y="0"/>
                  </a:lnTo>
                  <a:lnTo>
                    <a:pt x="42852" y="1356"/>
                  </a:lnTo>
                  <a:lnTo>
                    <a:pt x="49750" y="8506"/>
                  </a:lnTo>
                  <a:lnTo>
                    <a:pt x="53756" y="20621"/>
                  </a:lnTo>
                  <a:lnTo>
                    <a:pt x="56325" y="48023"/>
                  </a:lnTo>
                  <a:lnTo>
                    <a:pt x="51034" y="62878"/>
                  </a:lnTo>
                  <a:lnTo>
                    <a:pt x="42331" y="76770"/>
                  </a:lnTo>
                  <a:lnTo>
                    <a:pt x="30203" y="87854"/>
                  </a:lnTo>
                  <a:lnTo>
                    <a:pt x="24372" y="90694"/>
                  </a:lnTo>
                  <a:lnTo>
                    <a:pt x="21830" y="90745"/>
                  </a:lnTo>
                  <a:lnTo>
                    <a:pt x="12510" y="866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1451"/>
            <p:cNvSpPr/>
            <p:nvPr>
              <p:custDataLst>
                <p:tags r:id="rId182"/>
              </p:custDataLst>
            </p:nvPr>
          </p:nvSpPr>
          <p:spPr>
            <a:xfrm>
              <a:off x="11095064" y="4648688"/>
              <a:ext cx="150787" cy="251982"/>
            </a:xfrm>
            <a:custGeom>
              <a:avLst/>
              <a:gdLst/>
              <a:ahLst/>
              <a:cxnLst/>
              <a:rect l="0" t="0" r="0" b="0"/>
              <a:pathLst>
                <a:path w="150787" h="251982">
                  <a:moveTo>
                    <a:pt x="42836" y="183662"/>
                  </a:moveTo>
                  <a:lnTo>
                    <a:pt x="42836" y="183662"/>
                  </a:lnTo>
                  <a:lnTo>
                    <a:pt x="46207" y="180291"/>
                  </a:lnTo>
                  <a:lnTo>
                    <a:pt x="47861" y="174873"/>
                  </a:lnTo>
                  <a:lnTo>
                    <a:pt x="48923" y="163268"/>
                  </a:lnTo>
                  <a:lnTo>
                    <a:pt x="45737" y="153003"/>
                  </a:lnTo>
                  <a:lnTo>
                    <a:pt x="43359" y="150523"/>
                  </a:lnTo>
                  <a:lnTo>
                    <a:pt x="36954" y="147767"/>
                  </a:lnTo>
                  <a:lnTo>
                    <a:pt x="29402" y="148423"/>
                  </a:lnTo>
                  <a:lnTo>
                    <a:pt x="25414" y="149586"/>
                  </a:lnTo>
                  <a:lnTo>
                    <a:pt x="17219" y="158403"/>
                  </a:lnTo>
                  <a:lnTo>
                    <a:pt x="3831" y="183690"/>
                  </a:lnTo>
                  <a:lnTo>
                    <a:pt x="0" y="209462"/>
                  </a:lnTo>
                  <a:lnTo>
                    <a:pt x="3996" y="248344"/>
                  </a:lnTo>
                  <a:lnTo>
                    <a:pt x="5651" y="250067"/>
                  </a:lnTo>
                  <a:lnTo>
                    <a:pt x="11257" y="251981"/>
                  </a:lnTo>
                  <a:lnTo>
                    <a:pt x="14728" y="248963"/>
                  </a:lnTo>
                  <a:lnTo>
                    <a:pt x="34571" y="209186"/>
                  </a:lnTo>
                  <a:lnTo>
                    <a:pt x="43758" y="172096"/>
                  </a:lnTo>
                  <a:lnTo>
                    <a:pt x="49524" y="128408"/>
                  </a:lnTo>
                  <a:lnTo>
                    <a:pt x="57597" y="89288"/>
                  </a:lnTo>
                  <a:lnTo>
                    <a:pt x="61039" y="43429"/>
                  </a:lnTo>
                  <a:lnTo>
                    <a:pt x="67303" y="245"/>
                  </a:lnTo>
                  <a:lnTo>
                    <a:pt x="66204" y="0"/>
                  </a:lnTo>
                  <a:lnTo>
                    <a:pt x="61219" y="5373"/>
                  </a:lnTo>
                  <a:lnTo>
                    <a:pt x="53849" y="23670"/>
                  </a:lnTo>
                  <a:lnTo>
                    <a:pt x="50107" y="62322"/>
                  </a:lnTo>
                  <a:lnTo>
                    <a:pt x="49459" y="104749"/>
                  </a:lnTo>
                  <a:lnTo>
                    <a:pt x="49267" y="144758"/>
                  </a:lnTo>
                  <a:lnTo>
                    <a:pt x="50621" y="181307"/>
                  </a:lnTo>
                  <a:lnTo>
                    <a:pt x="55938" y="198843"/>
                  </a:lnTo>
                  <a:lnTo>
                    <a:pt x="63005" y="209929"/>
                  </a:lnTo>
                  <a:lnTo>
                    <a:pt x="66865" y="213873"/>
                  </a:lnTo>
                  <a:lnTo>
                    <a:pt x="71557" y="215091"/>
                  </a:lnTo>
                  <a:lnTo>
                    <a:pt x="82412" y="212683"/>
                  </a:lnTo>
                  <a:lnTo>
                    <a:pt x="97053" y="203393"/>
                  </a:lnTo>
                  <a:lnTo>
                    <a:pt x="119826" y="162900"/>
                  </a:lnTo>
                  <a:lnTo>
                    <a:pt x="123739" y="148426"/>
                  </a:lnTo>
                  <a:lnTo>
                    <a:pt x="122875" y="146060"/>
                  </a:lnTo>
                  <a:lnTo>
                    <a:pt x="120889" y="145188"/>
                  </a:lnTo>
                  <a:lnTo>
                    <a:pt x="118154" y="145313"/>
                  </a:lnTo>
                  <a:lnTo>
                    <a:pt x="115628" y="146806"/>
                  </a:lnTo>
                  <a:lnTo>
                    <a:pt x="108696" y="155652"/>
                  </a:lnTo>
                  <a:lnTo>
                    <a:pt x="104329" y="163218"/>
                  </a:lnTo>
                  <a:lnTo>
                    <a:pt x="100367" y="204361"/>
                  </a:lnTo>
                  <a:lnTo>
                    <a:pt x="103919" y="216145"/>
                  </a:lnTo>
                  <a:lnTo>
                    <a:pt x="109495" y="226321"/>
                  </a:lnTo>
                  <a:lnTo>
                    <a:pt x="114325" y="230844"/>
                  </a:lnTo>
                  <a:lnTo>
                    <a:pt x="150786" y="2281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1452"/>
            <p:cNvSpPr/>
            <p:nvPr>
              <p:custDataLst>
                <p:tags r:id="rId183"/>
              </p:custDataLst>
            </p:nvPr>
          </p:nvSpPr>
          <p:spPr>
            <a:xfrm>
              <a:off x="10973410" y="4774550"/>
              <a:ext cx="69241" cy="114951"/>
            </a:xfrm>
            <a:custGeom>
              <a:avLst/>
              <a:gdLst/>
              <a:ahLst/>
              <a:cxnLst/>
              <a:rect l="0" t="0" r="0" b="0"/>
              <a:pathLst>
                <a:path w="69241" h="114951">
                  <a:moveTo>
                    <a:pt x="24790" y="650"/>
                  </a:moveTo>
                  <a:lnTo>
                    <a:pt x="24790" y="650"/>
                  </a:lnTo>
                  <a:lnTo>
                    <a:pt x="9861" y="37245"/>
                  </a:lnTo>
                  <a:lnTo>
                    <a:pt x="6102" y="82185"/>
                  </a:lnTo>
                  <a:lnTo>
                    <a:pt x="304" y="111098"/>
                  </a:lnTo>
                  <a:lnTo>
                    <a:pt x="0" y="110971"/>
                  </a:lnTo>
                  <a:lnTo>
                    <a:pt x="149" y="74901"/>
                  </a:lnTo>
                  <a:lnTo>
                    <a:pt x="11606" y="32587"/>
                  </a:lnTo>
                  <a:lnTo>
                    <a:pt x="19785" y="12307"/>
                  </a:lnTo>
                  <a:lnTo>
                    <a:pt x="26329" y="3950"/>
                  </a:lnTo>
                  <a:lnTo>
                    <a:pt x="30050" y="733"/>
                  </a:lnTo>
                  <a:lnTo>
                    <a:pt x="34646" y="0"/>
                  </a:lnTo>
                  <a:lnTo>
                    <a:pt x="45397" y="2948"/>
                  </a:lnTo>
                  <a:lnTo>
                    <a:pt x="51588" y="7079"/>
                  </a:lnTo>
                  <a:lnTo>
                    <a:pt x="62303" y="25595"/>
                  </a:lnTo>
                  <a:lnTo>
                    <a:pt x="67870" y="60794"/>
                  </a:lnTo>
                  <a:lnTo>
                    <a:pt x="69240" y="114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1453"/>
            <p:cNvSpPr/>
            <p:nvPr>
              <p:custDataLst>
                <p:tags r:id="rId184"/>
              </p:custDataLst>
            </p:nvPr>
          </p:nvSpPr>
          <p:spPr>
            <a:xfrm>
              <a:off x="10922000" y="4728782"/>
              <a:ext cx="6351" cy="21019"/>
            </a:xfrm>
            <a:custGeom>
              <a:avLst/>
              <a:gdLst/>
              <a:ahLst/>
              <a:cxnLst/>
              <a:rect l="0" t="0" r="0" b="0"/>
              <a:pathLst>
                <a:path w="6351" h="21019">
                  <a:moveTo>
                    <a:pt x="6350" y="21018"/>
                  </a:moveTo>
                  <a:lnTo>
                    <a:pt x="6350" y="21018"/>
                  </a:lnTo>
                  <a:lnTo>
                    <a:pt x="6350" y="1245"/>
                  </a:lnTo>
                  <a:lnTo>
                    <a:pt x="5645" y="75"/>
                  </a:lnTo>
                  <a:lnTo>
                    <a:pt x="4469" y="0"/>
                  </a:lnTo>
                  <a:lnTo>
                    <a:pt x="0" y="19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1454"/>
            <p:cNvSpPr/>
            <p:nvPr>
              <p:custDataLst>
                <p:tags r:id="rId185"/>
              </p:custDataLst>
            </p:nvPr>
          </p:nvSpPr>
          <p:spPr>
            <a:xfrm>
              <a:off x="10921998" y="4800600"/>
              <a:ext cx="3" cy="88901"/>
            </a:xfrm>
            <a:custGeom>
              <a:avLst/>
              <a:gdLst/>
              <a:ahLst/>
              <a:cxnLst/>
              <a:rect l="0" t="0" r="0" b="0"/>
              <a:pathLst>
                <a:path w="3" h="88901">
                  <a:moveTo>
                    <a:pt x="2" y="0"/>
                  </a:moveTo>
                  <a:lnTo>
                    <a:pt x="2" y="0"/>
                  </a:lnTo>
                  <a:lnTo>
                    <a:pt x="0" y="44159"/>
                  </a:lnTo>
                  <a:lnTo>
                    <a:pt x="2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0" name="SMARTInkShape-Group195"/>
          <p:cNvGrpSpPr/>
          <p:nvPr/>
        </p:nvGrpSpPr>
        <p:grpSpPr>
          <a:xfrm>
            <a:off x="9558495" y="4527819"/>
            <a:ext cx="1109506" cy="488682"/>
            <a:chOff x="9558495" y="4527819"/>
            <a:chExt cx="1109506" cy="488682"/>
          </a:xfrm>
        </p:grpSpPr>
        <p:sp>
          <p:nvSpPr>
            <p:cNvPr id="360" name="SMARTInkShape-1455"/>
            <p:cNvSpPr/>
            <p:nvPr>
              <p:custDataLst>
                <p:tags r:id="rId165"/>
              </p:custDataLst>
            </p:nvPr>
          </p:nvSpPr>
          <p:spPr>
            <a:xfrm>
              <a:off x="10656259" y="4895850"/>
              <a:ext cx="11742" cy="18450"/>
            </a:xfrm>
            <a:custGeom>
              <a:avLst/>
              <a:gdLst/>
              <a:ahLst/>
              <a:cxnLst/>
              <a:rect l="0" t="0" r="0" b="0"/>
              <a:pathLst>
                <a:path w="11742" h="18450">
                  <a:moveTo>
                    <a:pt x="11741" y="0"/>
                  </a:moveTo>
                  <a:lnTo>
                    <a:pt x="11741" y="0"/>
                  </a:lnTo>
                  <a:lnTo>
                    <a:pt x="8370" y="3371"/>
                  </a:lnTo>
                  <a:lnTo>
                    <a:pt x="6714" y="8788"/>
                  </a:lnTo>
                  <a:lnTo>
                    <a:pt x="6274" y="12209"/>
                  </a:lnTo>
                  <a:lnTo>
                    <a:pt x="5274" y="14490"/>
                  </a:lnTo>
                  <a:lnTo>
                    <a:pt x="3901" y="16010"/>
                  </a:lnTo>
                  <a:lnTo>
                    <a:pt x="0" y="18449"/>
                  </a:lnTo>
                  <a:lnTo>
                    <a:pt x="5391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1456"/>
            <p:cNvSpPr/>
            <p:nvPr>
              <p:custDataLst>
                <p:tags r:id="rId166"/>
              </p:custDataLst>
            </p:nvPr>
          </p:nvSpPr>
          <p:spPr>
            <a:xfrm>
              <a:off x="10642606" y="4743712"/>
              <a:ext cx="6345" cy="37839"/>
            </a:xfrm>
            <a:custGeom>
              <a:avLst/>
              <a:gdLst/>
              <a:ahLst/>
              <a:cxnLst/>
              <a:rect l="0" t="0" r="0" b="0"/>
              <a:pathLst>
                <a:path w="6345" h="37839">
                  <a:moveTo>
                    <a:pt x="6344" y="6088"/>
                  </a:moveTo>
                  <a:lnTo>
                    <a:pt x="6344" y="6088"/>
                  </a:lnTo>
                  <a:lnTo>
                    <a:pt x="253" y="0"/>
                  </a:lnTo>
                  <a:lnTo>
                    <a:pt x="0" y="21413"/>
                  </a:lnTo>
                  <a:lnTo>
                    <a:pt x="6344" y="378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1457"/>
            <p:cNvSpPr/>
            <p:nvPr>
              <p:custDataLst>
                <p:tags r:id="rId167"/>
              </p:custDataLst>
            </p:nvPr>
          </p:nvSpPr>
          <p:spPr>
            <a:xfrm>
              <a:off x="10426700" y="4590821"/>
              <a:ext cx="87595" cy="394383"/>
            </a:xfrm>
            <a:custGeom>
              <a:avLst/>
              <a:gdLst/>
              <a:ahLst/>
              <a:cxnLst/>
              <a:rect l="0" t="0" r="0" b="0"/>
              <a:pathLst>
                <a:path w="87595" h="394383">
                  <a:moveTo>
                    <a:pt x="38100" y="31979"/>
                  </a:moveTo>
                  <a:lnTo>
                    <a:pt x="38100" y="31979"/>
                  </a:lnTo>
                  <a:lnTo>
                    <a:pt x="21077" y="14956"/>
                  </a:lnTo>
                  <a:lnTo>
                    <a:pt x="19651" y="3418"/>
                  </a:lnTo>
                  <a:lnTo>
                    <a:pt x="20861" y="943"/>
                  </a:lnTo>
                  <a:lnTo>
                    <a:pt x="23078" y="0"/>
                  </a:lnTo>
                  <a:lnTo>
                    <a:pt x="25969" y="76"/>
                  </a:lnTo>
                  <a:lnTo>
                    <a:pt x="28602" y="2244"/>
                  </a:lnTo>
                  <a:lnTo>
                    <a:pt x="33408" y="10297"/>
                  </a:lnTo>
                  <a:lnTo>
                    <a:pt x="43452" y="43586"/>
                  </a:lnTo>
                  <a:lnTo>
                    <a:pt x="53179" y="75237"/>
                  </a:lnTo>
                  <a:lnTo>
                    <a:pt x="66793" y="121231"/>
                  </a:lnTo>
                  <a:lnTo>
                    <a:pt x="75293" y="166610"/>
                  </a:lnTo>
                  <a:lnTo>
                    <a:pt x="80030" y="204705"/>
                  </a:lnTo>
                  <a:lnTo>
                    <a:pt x="84487" y="245152"/>
                  </a:lnTo>
                  <a:lnTo>
                    <a:pt x="87594" y="287366"/>
                  </a:lnTo>
                  <a:lnTo>
                    <a:pt x="85142" y="327861"/>
                  </a:lnTo>
                  <a:lnTo>
                    <a:pt x="73204" y="364397"/>
                  </a:lnTo>
                  <a:lnTo>
                    <a:pt x="64050" y="379157"/>
                  </a:lnTo>
                  <a:lnTo>
                    <a:pt x="54573" y="388070"/>
                  </a:lnTo>
                  <a:lnTo>
                    <a:pt x="43305" y="394382"/>
                  </a:lnTo>
                  <a:lnTo>
                    <a:pt x="0" y="393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1458"/>
            <p:cNvSpPr/>
            <p:nvPr>
              <p:custDataLst>
                <p:tags r:id="rId168"/>
              </p:custDataLst>
            </p:nvPr>
          </p:nvSpPr>
          <p:spPr>
            <a:xfrm>
              <a:off x="9950712" y="4527819"/>
              <a:ext cx="348539" cy="139432"/>
            </a:xfrm>
            <a:custGeom>
              <a:avLst/>
              <a:gdLst/>
              <a:ahLst/>
              <a:cxnLst/>
              <a:rect l="0" t="0" r="0" b="0"/>
              <a:pathLst>
                <a:path w="348539" h="139432">
                  <a:moveTo>
                    <a:pt x="6088" y="82281"/>
                  </a:moveTo>
                  <a:lnTo>
                    <a:pt x="6088" y="82281"/>
                  </a:lnTo>
                  <a:lnTo>
                    <a:pt x="621" y="82281"/>
                  </a:lnTo>
                  <a:lnTo>
                    <a:pt x="326" y="82986"/>
                  </a:lnTo>
                  <a:lnTo>
                    <a:pt x="0" y="85652"/>
                  </a:lnTo>
                  <a:lnTo>
                    <a:pt x="1323" y="86645"/>
                  </a:lnTo>
                  <a:lnTo>
                    <a:pt x="47468" y="92821"/>
                  </a:lnTo>
                  <a:lnTo>
                    <a:pt x="90160" y="94341"/>
                  </a:lnTo>
                  <a:lnTo>
                    <a:pt x="125464" y="94791"/>
                  </a:lnTo>
                  <a:lnTo>
                    <a:pt x="157216" y="94897"/>
                  </a:lnTo>
                  <a:lnTo>
                    <a:pt x="190614" y="93062"/>
                  </a:lnTo>
                  <a:lnTo>
                    <a:pt x="237388" y="88062"/>
                  </a:lnTo>
                  <a:lnTo>
                    <a:pt x="283780" y="82337"/>
                  </a:lnTo>
                  <a:lnTo>
                    <a:pt x="294370" y="79249"/>
                  </a:lnTo>
                  <a:lnTo>
                    <a:pt x="297760" y="75321"/>
                  </a:lnTo>
                  <a:lnTo>
                    <a:pt x="301527" y="63430"/>
                  </a:lnTo>
                  <a:lnTo>
                    <a:pt x="301118" y="57719"/>
                  </a:lnTo>
                  <a:lnTo>
                    <a:pt x="286596" y="27244"/>
                  </a:lnTo>
                  <a:lnTo>
                    <a:pt x="271235" y="10078"/>
                  </a:lnTo>
                  <a:lnTo>
                    <a:pt x="255598" y="639"/>
                  </a:lnTo>
                  <a:lnTo>
                    <a:pt x="256389" y="336"/>
                  </a:lnTo>
                  <a:lnTo>
                    <a:pt x="261032" y="0"/>
                  </a:lnTo>
                  <a:lnTo>
                    <a:pt x="299220" y="11964"/>
                  </a:lnTo>
                  <a:lnTo>
                    <a:pt x="325384" y="23503"/>
                  </a:lnTo>
                  <a:lnTo>
                    <a:pt x="338734" y="35462"/>
                  </a:lnTo>
                  <a:lnTo>
                    <a:pt x="344267" y="42601"/>
                  </a:lnTo>
                  <a:lnTo>
                    <a:pt x="348538" y="59942"/>
                  </a:lnTo>
                  <a:lnTo>
                    <a:pt x="345528" y="93076"/>
                  </a:lnTo>
                  <a:lnTo>
                    <a:pt x="329938" y="1394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1459"/>
            <p:cNvSpPr/>
            <p:nvPr>
              <p:custDataLst>
                <p:tags r:id="rId169"/>
              </p:custDataLst>
            </p:nvPr>
          </p:nvSpPr>
          <p:spPr>
            <a:xfrm>
              <a:off x="10172700" y="4937019"/>
              <a:ext cx="101601" cy="73132"/>
            </a:xfrm>
            <a:custGeom>
              <a:avLst/>
              <a:gdLst/>
              <a:ahLst/>
              <a:cxnLst/>
              <a:rect l="0" t="0" r="0" b="0"/>
              <a:pathLst>
                <a:path w="101601" h="73132">
                  <a:moveTo>
                    <a:pt x="0" y="9631"/>
                  </a:moveTo>
                  <a:lnTo>
                    <a:pt x="0" y="9631"/>
                  </a:lnTo>
                  <a:lnTo>
                    <a:pt x="0" y="57013"/>
                  </a:lnTo>
                  <a:lnTo>
                    <a:pt x="0" y="62005"/>
                  </a:lnTo>
                  <a:lnTo>
                    <a:pt x="0" y="61481"/>
                  </a:lnTo>
                  <a:lnTo>
                    <a:pt x="27838" y="18122"/>
                  </a:lnTo>
                  <a:lnTo>
                    <a:pt x="36126" y="7290"/>
                  </a:lnTo>
                  <a:lnTo>
                    <a:pt x="46395" y="1535"/>
                  </a:lnTo>
                  <a:lnTo>
                    <a:pt x="52097" y="0"/>
                  </a:lnTo>
                  <a:lnTo>
                    <a:pt x="64076" y="2058"/>
                  </a:lnTo>
                  <a:lnTo>
                    <a:pt x="75751" y="8381"/>
                  </a:lnTo>
                  <a:lnTo>
                    <a:pt x="85642" y="18248"/>
                  </a:lnTo>
                  <a:lnTo>
                    <a:pt x="95774" y="39074"/>
                  </a:lnTo>
                  <a:lnTo>
                    <a:pt x="101600" y="731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1460"/>
            <p:cNvSpPr/>
            <p:nvPr>
              <p:custDataLst>
                <p:tags r:id="rId170"/>
              </p:custDataLst>
            </p:nvPr>
          </p:nvSpPr>
          <p:spPr>
            <a:xfrm>
              <a:off x="9963150" y="4740079"/>
              <a:ext cx="234951" cy="276422"/>
            </a:xfrm>
            <a:custGeom>
              <a:avLst/>
              <a:gdLst/>
              <a:ahLst/>
              <a:cxnLst/>
              <a:rect l="0" t="0" r="0" b="0"/>
              <a:pathLst>
                <a:path w="234951" h="276422">
                  <a:moveTo>
                    <a:pt x="234950" y="3371"/>
                  </a:moveTo>
                  <a:lnTo>
                    <a:pt x="234950" y="3371"/>
                  </a:lnTo>
                  <a:lnTo>
                    <a:pt x="231579" y="0"/>
                  </a:lnTo>
                  <a:lnTo>
                    <a:pt x="222397" y="2108"/>
                  </a:lnTo>
                  <a:lnTo>
                    <a:pt x="208911" y="9159"/>
                  </a:lnTo>
                  <a:lnTo>
                    <a:pt x="161330" y="52042"/>
                  </a:lnTo>
                  <a:lnTo>
                    <a:pt x="119465" y="93496"/>
                  </a:lnTo>
                  <a:lnTo>
                    <a:pt x="81480" y="133331"/>
                  </a:lnTo>
                  <a:lnTo>
                    <a:pt x="52365" y="169348"/>
                  </a:lnTo>
                  <a:lnTo>
                    <a:pt x="19516" y="213924"/>
                  </a:lnTo>
                  <a:lnTo>
                    <a:pt x="0" y="276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1461"/>
            <p:cNvSpPr/>
            <p:nvPr>
              <p:custDataLst>
                <p:tags r:id="rId171"/>
              </p:custDataLst>
            </p:nvPr>
          </p:nvSpPr>
          <p:spPr>
            <a:xfrm>
              <a:off x="9972480" y="4769733"/>
              <a:ext cx="155771" cy="202318"/>
            </a:xfrm>
            <a:custGeom>
              <a:avLst/>
              <a:gdLst/>
              <a:ahLst/>
              <a:cxnLst/>
              <a:rect l="0" t="0" r="0" b="0"/>
              <a:pathLst>
                <a:path w="155771" h="202318">
                  <a:moveTo>
                    <a:pt x="3370" y="5467"/>
                  </a:moveTo>
                  <a:lnTo>
                    <a:pt x="3370" y="5467"/>
                  </a:lnTo>
                  <a:lnTo>
                    <a:pt x="3370" y="2096"/>
                  </a:lnTo>
                  <a:lnTo>
                    <a:pt x="2665" y="1103"/>
                  </a:lnTo>
                  <a:lnTo>
                    <a:pt x="1489" y="441"/>
                  </a:lnTo>
                  <a:lnTo>
                    <a:pt x="0" y="0"/>
                  </a:lnTo>
                  <a:lnTo>
                    <a:pt x="416" y="1116"/>
                  </a:lnTo>
                  <a:lnTo>
                    <a:pt x="28227" y="42477"/>
                  </a:lnTo>
                  <a:lnTo>
                    <a:pt x="58567" y="88858"/>
                  </a:lnTo>
                  <a:lnTo>
                    <a:pt x="87629" y="129954"/>
                  </a:lnTo>
                  <a:lnTo>
                    <a:pt x="119144" y="172994"/>
                  </a:lnTo>
                  <a:lnTo>
                    <a:pt x="140180" y="198011"/>
                  </a:lnTo>
                  <a:lnTo>
                    <a:pt x="155770" y="202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1462"/>
            <p:cNvSpPr/>
            <p:nvPr>
              <p:custDataLst>
                <p:tags r:id="rId172"/>
              </p:custDataLst>
            </p:nvPr>
          </p:nvSpPr>
          <p:spPr>
            <a:xfrm>
              <a:off x="9786502" y="4684807"/>
              <a:ext cx="105656" cy="307033"/>
            </a:xfrm>
            <a:custGeom>
              <a:avLst/>
              <a:gdLst/>
              <a:ahLst/>
              <a:cxnLst/>
              <a:rect l="0" t="0" r="0" b="0"/>
              <a:pathLst>
                <a:path w="105656" h="307033">
                  <a:moveTo>
                    <a:pt x="94098" y="39593"/>
                  </a:moveTo>
                  <a:lnTo>
                    <a:pt x="94098" y="39593"/>
                  </a:lnTo>
                  <a:lnTo>
                    <a:pt x="99167" y="33818"/>
                  </a:lnTo>
                  <a:lnTo>
                    <a:pt x="102937" y="27384"/>
                  </a:lnTo>
                  <a:lnTo>
                    <a:pt x="105655" y="12457"/>
                  </a:lnTo>
                  <a:lnTo>
                    <a:pt x="103918" y="8096"/>
                  </a:lnTo>
                  <a:lnTo>
                    <a:pt x="96346" y="1370"/>
                  </a:lnTo>
                  <a:lnTo>
                    <a:pt x="92068" y="0"/>
                  </a:lnTo>
                  <a:lnTo>
                    <a:pt x="83554" y="359"/>
                  </a:lnTo>
                  <a:lnTo>
                    <a:pt x="67455" y="11270"/>
                  </a:lnTo>
                  <a:lnTo>
                    <a:pt x="47417" y="30967"/>
                  </a:lnTo>
                  <a:lnTo>
                    <a:pt x="30641" y="58283"/>
                  </a:lnTo>
                  <a:lnTo>
                    <a:pt x="16421" y="97733"/>
                  </a:lnTo>
                  <a:lnTo>
                    <a:pt x="4681" y="142036"/>
                  </a:lnTo>
                  <a:lnTo>
                    <a:pt x="0" y="189363"/>
                  </a:lnTo>
                  <a:lnTo>
                    <a:pt x="1071" y="229314"/>
                  </a:lnTo>
                  <a:lnTo>
                    <a:pt x="7754" y="267255"/>
                  </a:lnTo>
                  <a:lnTo>
                    <a:pt x="23907" y="293707"/>
                  </a:lnTo>
                  <a:lnTo>
                    <a:pt x="36797" y="304227"/>
                  </a:lnTo>
                  <a:lnTo>
                    <a:pt x="43196" y="307032"/>
                  </a:lnTo>
                  <a:lnTo>
                    <a:pt x="81398" y="3062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1463"/>
            <p:cNvSpPr/>
            <p:nvPr>
              <p:custDataLst>
                <p:tags r:id="rId173"/>
              </p:custDataLst>
            </p:nvPr>
          </p:nvSpPr>
          <p:spPr>
            <a:xfrm>
              <a:off x="9558495" y="4857750"/>
              <a:ext cx="169706" cy="107951"/>
            </a:xfrm>
            <a:custGeom>
              <a:avLst/>
              <a:gdLst/>
              <a:ahLst/>
              <a:cxnLst/>
              <a:rect l="0" t="0" r="0" b="0"/>
              <a:pathLst>
                <a:path w="169706" h="107951">
                  <a:moveTo>
                    <a:pt x="30005" y="107950"/>
                  </a:moveTo>
                  <a:lnTo>
                    <a:pt x="30005" y="107950"/>
                  </a:lnTo>
                  <a:lnTo>
                    <a:pt x="4143" y="76621"/>
                  </a:lnTo>
                  <a:lnTo>
                    <a:pt x="872" y="69096"/>
                  </a:lnTo>
                  <a:lnTo>
                    <a:pt x="0" y="65115"/>
                  </a:lnTo>
                  <a:lnTo>
                    <a:pt x="828" y="61049"/>
                  </a:lnTo>
                  <a:lnTo>
                    <a:pt x="5513" y="52768"/>
                  </a:lnTo>
                  <a:lnTo>
                    <a:pt x="16062" y="46265"/>
                  </a:lnTo>
                  <a:lnTo>
                    <a:pt x="59314" y="32970"/>
                  </a:lnTo>
                  <a:lnTo>
                    <a:pt x="95760" y="24273"/>
                  </a:lnTo>
                  <a:lnTo>
                    <a:pt x="1697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1464"/>
            <p:cNvSpPr/>
            <p:nvPr>
              <p:custDataLst>
                <p:tags r:id="rId174"/>
              </p:custDataLst>
            </p:nvPr>
          </p:nvSpPr>
          <p:spPr>
            <a:xfrm>
              <a:off x="9620250" y="4645427"/>
              <a:ext cx="139701" cy="358374"/>
            </a:xfrm>
            <a:custGeom>
              <a:avLst/>
              <a:gdLst/>
              <a:ahLst/>
              <a:cxnLst/>
              <a:rect l="0" t="0" r="0" b="0"/>
              <a:pathLst>
                <a:path w="139701" h="358374">
                  <a:moveTo>
                    <a:pt x="139700" y="40873"/>
                  </a:moveTo>
                  <a:lnTo>
                    <a:pt x="139700" y="40873"/>
                  </a:lnTo>
                  <a:lnTo>
                    <a:pt x="139698" y="22575"/>
                  </a:lnTo>
                  <a:lnTo>
                    <a:pt x="137819" y="16749"/>
                  </a:lnTo>
                  <a:lnTo>
                    <a:pt x="126835" y="2885"/>
                  </a:lnTo>
                  <a:lnTo>
                    <a:pt x="124773" y="731"/>
                  </a:lnTo>
                  <a:lnTo>
                    <a:pt x="121987" y="0"/>
                  </a:lnTo>
                  <a:lnTo>
                    <a:pt x="115129" y="1070"/>
                  </a:lnTo>
                  <a:lnTo>
                    <a:pt x="94160" y="13281"/>
                  </a:lnTo>
                  <a:lnTo>
                    <a:pt x="73397" y="33463"/>
                  </a:lnTo>
                  <a:lnTo>
                    <a:pt x="51005" y="71465"/>
                  </a:lnTo>
                  <a:lnTo>
                    <a:pt x="38977" y="112454"/>
                  </a:lnTo>
                  <a:lnTo>
                    <a:pt x="29806" y="155044"/>
                  </a:lnTo>
                  <a:lnTo>
                    <a:pt x="23335" y="196606"/>
                  </a:lnTo>
                  <a:lnTo>
                    <a:pt x="19896" y="236735"/>
                  </a:lnTo>
                  <a:lnTo>
                    <a:pt x="19300" y="271767"/>
                  </a:lnTo>
                  <a:lnTo>
                    <a:pt x="18419" y="310997"/>
                  </a:lnTo>
                  <a:lnTo>
                    <a:pt x="12157" y="344964"/>
                  </a:lnTo>
                  <a:lnTo>
                    <a:pt x="8226" y="352413"/>
                  </a:lnTo>
                  <a:lnTo>
                    <a:pt x="0" y="3583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1" name="SMARTInkShape-1465"/>
          <p:cNvSpPr/>
          <p:nvPr>
            <p:custDataLst>
              <p:tags r:id="rId2"/>
            </p:custDataLst>
          </p:nvPr>
        </p:nvSpPr>
        <p:spPr>
          <a:xfrm>
            <a:off x="9213850" y="4521201"/>
            <a:ext cx="113536" cy="641350"/>
          </a:xfrm>
          <a:custGeom>
            <a:avLst/>
            <a:gdLst/>
            <a:ahLst/>
            <a:cxnLst/>
            <a:rect l="0" t="0" r="0" b="0"/>
            <a:pathLst>
              <a:path w="113536" h="641350">
                <a:moveTo>
                  <a:pt x="38100" y="12699"/>
                </a:moveTo>
                <a:lnTo>
                  <a:pt x="38100" y="12699"/>
                </a:lnTo>
                <a:lnTo>
                  <a:pt x="43567" y="7232"/>
                </a:lnTo>
                <a:lnTo>
                  <a:pt x="43156" y="6232"/>
                </a:lnTo>
                <a:lnTo>
                  <a:pt x="40818" y="3239"/>
                </a:lnTo>
                <a:lnTo>
                  <a:pt x="40616" y="2159"/>
                </a:lnTo>
                <a:lnTo>
                  <a:pt x="41190" y="1439"/>
                </a:lnTo>
                <a:lnTo>
                  <a:pt x="43706" y="639"/>
                </a:lnTo>
                <a:lnTo>
                  <a:pt x="68620" y="0"/>
                </a:lnTo>
                <a:lnTo>
                  <a:pt x="97373" y="27525"/>
                </a:lnTo>
                <a:lnTo>
                  <a:pt x="103718" y="37239"/>
                </a:lnTo>
                <a:lnTo>
                  <a:pt x="112810" y="66753"/>
                </a:lnTo>
                <a:lnTo>
                  <a:pt x="113535" y="107959"/>
                </a:lnTo>
                <a:lnTo>
                  <a:pt x="97291" y="153873"/>
                </a:lnTo>
                <a:lnTo>
                  <a:pt x="80663" y="184111"/>
                </a:lnTo>
                <a:lnTo>
                  <a:pt x="74657" y="192599"/>
                </a:lnTo>
                <a:lnTo>
                  <a:pt x="69861" y="205311"/>
                </a:lnTo>
                <a:lnTo>
                  <a:pt x="61544" y="218014"/>
                </a:lnTo>
                <a:lnTo>
                  <a:pt x="42273" y="264582"/>
                </a:lnTo>
                <a:lnTo>
                  <a:pt x="32411" y="302552"/>
                </a:lnTo>
                <a:lnTo>
                  <a:pt x="31759" y="341688"/>
                </a:lnTo>
                <a:lnTo>
                  <a:pt x="39590" y="369659"/>
                </a:lnTo>
                <a:lnTo>
                  <a:pt x="60696" y="414881"/>
                </a:lnTo>
                <a:lnTo>
                  <a:pt x="73552" y="458728"/>
                </a:lnTo>
                <a:lnTo>
                  <a:pt x="82256" y="505875"/>
                </a:lnTo>
                <a:lnTo>
                  <a:pt x="82541" y="540611"/>
                </a:lnTo>
                <a:lnTo>
                  <a:pt x="71614" y="585163"/>
                </a:lnTo>
                <a:lnTo>
                  <a:pt x="60259" y="606906"/>
                </a:lnTo>
                <a:lnTo>
                  <a:pt x="34506" y="632350"/>
                </a:lnTo>
                <a:lnTo>
                  <a:pt x="26390" y="637350"/>
                </a:lnTo>
                <a:lnTo>
                  <a:pt x="0" y="64134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3" name="SMARTInkShape-Group197"/>
          <p:cNvGrpSpPr/>
          <p:nvPr/>
        </p:nvGrpSpPr>
        <p:grpSpPr>
          <a:xfrm>
            <a:off x="6997700" y="4629150"/>
            <a:ext cx="1974851" cy="392324"/>
            <a:chOff x="6997700" y="4629150"/>
            <a:chExt cx="1974851" cy="392324"/>
          </a:xfrm>
        </p:grpSpPr>
        <p:sp>
          <p:nvSpPr>
            <p:cNvPr id="372" name="SMARTInkShape-1466"/>
            <p:cNvSpPr/>
            <p:nvPr>
              <p:custDataLst>
                <p:tags r:id="rId154"/>
              </p:custDataLst>
            </p:nvPr>
          </p:nvSpPr>
          <p:spPr>
            <a:xfrm>
              <a:off x="8751174" y="4770948"/>
              <a:ext cx="221377" cy="221496"/>
            </a:xfrm>
            <a:custGeom>
              <a:avLst/>
              <a:gdLst/>
              <a:ahLst/>
              <a:cxnLst/>
              <a:rect l="0" t="0" r="0" b="0"/>
              <a:pathLst>
                <a:path w="221377" h="221496">
                  <a:moveTo>
                    <a:pt x="100726" y="42352"/>
                  </a:moveTo>
                  <a:lnTo>
                    <a:pt x="100726" y="42352"/>
                  </a:lnTo>
                  <a:lnTo>
                    <a:pt x="100021" y="32213"/>
                  </a:lnTo>
                  <a:lnTo>
                    <a:pt x="97355" y="24675"/>
                  </a:lnTo>
                  <a:lnTo>
                    <a:pt x="94245" y="22101"/>
                  </a:lnTo>
                  <a:lnTo>
                    <a:pt x="85146" y="19239"/>
                  </a:lnTo>
                  <a:lnTo>
                    <a:pt x="68123" y="21001"/>
                  </a:lnTo>
                  <a:lnTo>
                    <a:pt x="46301" y="32733"/>
                  </a:lnTo>
                  <a:lnTo>
                    <a:pt x="25334" y="56357"/>
                  </a:lnTo>
                  <a:lnTo>
                    <a:pt x="9087" y="92441"/>
                  </a:lnTo>
                  <a:lnTo>
                    <a:pt x="2076" y="131041"/>
                  </a:lnTo>
                  <a:lnTo>
                    <a:pt x="0" y="159177"/>
                  </a:lnTo>
                  <a:lnTo>
                    <a:pt x="6126" y="184289"/>
                  </a:lnTo>
                  <a:lnTo>
                    <a:pt x="16879" y="209604"/>
                  </a:lnTo>
                  <a:lnTo>
                    <a:pt x="21544" y="215237"/>
                  </a:lnTo>
                  <a:lnTo>
                    <a:pt x="32373" y="221495"/>
                  </a:lnTo>
                  <a:lnTo>
                    <a:pt x="46122" y="220514"/>
                  </a:lnTo>
                  <a:lnTo>
                    <a:pt x="60935" y="214669"/>
                  </a:lnTo>
                  <a:lnTo>
                    <a:pt x="74575" y="205015"/>
                  </a:lnTo>
                  <a:lnTo>
                    <a:pt x="94155" y="180938"/>
                  </a:lnTo>
                  <a:lnTo>
                    <a:pt x="109592" y="138244"/>
                  </a:lnTo>
                  <a:lnTo>
                    <a:pt x="117554" y="101588"/>
                  </a:lnTo>
                  <a:lnTo>
                    <a:pt x="118778" y="56293"/>
                  </a:lnTo>
                  <a:lnTo>
                    <a:pt x="116275" y="39846"/>
                  </a:lnTo>
                  <a:lnTo>
                    <a:pt x="109048" y="25011"/>
                  </a:lnTo>
                  <a:lnTo>
                    <a:pt x="94960" y="8522"/>
                  </a:lnTo>
                  <a:lnTo>
                    <a:pt x="90533" y="4981"/>
                  </a:lnTo>
                  <a:lnTo>
                    <a:pt x="78085" y="1048"/>
                  </a:lnTo>
                  <a:lnTo>
                    <a:pt x="70815" y="0"/>
                  </a:lnTo>
                  <a:lnTo>
                    <a:pt x="53330" y="4480"/>
                  </a:lnTo>
                  <a:lnTo>
                    <a:pt x="35917" y="13525"/>
                  </a:lnTo>
                  <a:lnTo>
                    <a:pt x="23474" y="24601"/>
                  </a:lnTo>
                  <a:lnTo>
                    <a:pt x="21001" y="33340"/>
                  </a:lnTo>
                  <a:lnTo>
                    <a:pt x="22018" y="56221"/>
                  </a:lnTo>
                  <a:lnTo>
                    <a:pt x="32819" y="77208"/>
                  </a:lnTo>
                  <a:lnTo>
                    <a:pt x="58383" y="106936"/>
                  </a:lnTo>
                  <a:lnTo>
                    <a:pt x="89434" y="125223"/>
                  </a:lnTo>
                  <a:lnTo>
                    <a:pt x="136657" y="140676"/>
                  </a:lnTo>
                  <a:lnTo>
                    <a:pt x="170553" y="146024"/>
                  </a:lnTo>
                  <a:lnTo>
                    <a:pt x="221376" y="1503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1467"/>
            <p:cNvSpPr/>
            <p:nvPr>
              <p:custDataLst>
                <p:tags r:id="rId155"/>
              </p:custDataLst>
            </p:nvPr>
          </p:nvSpPr>
          <p:spPr>
            <a:xfrm>
              <a:off x="8543397" y="4677765"/>
              <a:ext cx="139146" cy="343709"/>
            </a:xfrm>
            <a:custGeom>
              <a:avLst/>
              <a:gdLst/>
              <a:ahLst/>
              <a:cxnLst/>
              <a:rect l="0" t="0" r="0" b="0"/>
              <a:pathLst>
                <a:path w="139146" h="343709">
                  <a:moveTo>
                    <a:pt x="111653" y="205385"/>
                  </a:moveTo>
                  <a:lnTo>
                    <a:pt x="111653" y="205385"/>
                  </a:lnTo>
                  <a:lnTo>
                    <a:pt x="105173" y="204679"/>
                  </a:lnTo>
                  <a:lnTo>
                    <a:pt x="90683" y="201727"/>
                  </a:lnTo>
                  <a:lnTo>
                    <a:pt x="60600" y="208135"/>
                  </a:lnTo>
                  <a:lnTo>
                    <a:pt x="41727" y="220781"/>
                  </a:lnTo>
                  <a:lnTo>
                    <a:pt x="34714" y="230102"/>
                  </a:lnTo>
                  <a:lnTo>
                    <a:pt x="10755" y="271821"/>
                  </a:lnTo>
                  <a:lnTo>
                    <a:pt x="0" y="301685"/>
                  </a:lnTo>
                  <a:lnTo>
                    <a:pt x="1509" y="326738"/>
                  </a:lnTo>
                  <a:lnTo>
                    <a:pt x="4356" y="333559"/>
                  </a:lnTo>
                  <a:lnTo>
                    <a:pt x="13166" y="343020"/>
                  </a:lnTo>
                  <a:lnTo>
                    <a:pt x="19890" y="343708"/>
                  </a:lnTo>
                  <a:lnTo>
                    <a:pt x="36768" y="338828"/>
                  </a:lnTo>
                  <a:lnTo>
                    <a:pt x="62731" y="320810"/>
                  </a:lnTo>
                  <a:lnTo>
                    <a:pt x="84928" y="290855"/>
                  </a:lnTo>
                  <a:lnTo>
                    <a:pt x="104910" y="245055"/>
                  </a:lnTo>
                  <a:lnTo>
                    <a:pt x="117496" y="208124"/>
                  </a:lnTo>
                  <a:lnTo>
                    <a:pt x="129063" y="162452"/>
                  </a:lnTo>
                  <a:lnTo>
                    <a:pt x="135383" y="128918"/>
                  </a:lnTo>
                  <a:lnTo>
                    <a:pt x="139145" y="85831"/>
                  </a:lnTo>
                  <a:lnTo>
                    <a:pt x="135791" y="49548"/>
                  </a:lnTo>
                  <a:lnTo>
                    <a:pt x="128337" y="9894"/>
                  </a:lnTo>
                  <a:lnTo>
                    <a:pt x="124893" y="5207"/>
                  </a:lnTo>
                  <a:lnTo>
                    <a:pt x="120480" y="2083"/>
                  </a:lnTo>
                  <a:lnTo>
                    <a:pt x="115420" y="0"/>
                  </a:lnTo>
                  <a:lnTo>
                    <a:pt x="110638" y="1433"/>
                  </a:lnTo>
                  <a:lnTo>
                    <a:pt x="101559" y="10553"/>
                  </a:lnTo>
                  <a:lnTo>
                    <a:pt x="88514" y="38296"/>
                  </a:lnTo>
                  <a:lnTo>
                    <a:pt x="80898" y="78985"/>
                  </a:lnTo>
                  <a:lnTo>
                    <a:pt x="76748" y="126070"/>
                  </a:lnTo>
                  <a:lnTo>
                    <a:pt x="79360" y="173261"/>
                  </a:lnTo>
                  <a:lnTo>
                    <a:pt x="85309" y="208488"/>
                  </a:lnTo>
                  <a:lnTo>
                    <a:pt x="96400" y="247854"/>
                  </a:lnTo>
                  <a:lnTo>
                    <a:pt x="124353" y="3069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1468"/>
            <p:cNvSpPr/>
            <p:nvPr>
              <p:custDataLst>
                <p:tags r:id="rId156"/>
              </p:custDataLst>
            </p:nvPr>
          </p:nvSpPr>
          <p:spPr>
            <a:xfrm>
              <a:off x="8388350" y="4953000"/>
              <a:ext cx="6351" cy="16359"/>
            </a:xfrm>
            <a:custGeom>
              <a:avLst/>
              <a:gdLst/>
              <a:ahLst/>
              <a:cxnLst/>
              <a:rect l="0" t="0" r="0" b="0"/>
              <a:pathLst>
                <a:path w="6351" h="16359">
                  <a:moveTo>
                    <a:pt x="6350" y="12700"/>
                  </a:moveTo>
                  <a:lnTo>
                    <a:pt x="6350" y="12700"/>
                  </a:lnTo>
                  <a:lnTo>
                    <a:pt x="6348" y="16358"/>
                  </a:lnTo>
                  <a:lnTo>
                    <a:pt x="6348" y="1479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SMARTInkShape-1469"/>
            <p:cNvSpPr/>
            <p:nvPr>
              <p:custDataLst>
                <p:tags r:id="rId157"/>
              </p:custDataLst>
            </p:nvPr>
          </p:nvSpPr>
          <p:spPr>
            <a:xfrm>
              <a:off x="8230743" y="4699883"/>
              <a:ext cx="54391" cy="284868"/>
            </a:xfrm>
            <a:custGeom>
              <a:avLst/>
              <a:gdLst/>
              <a:ahLst/>
              <a:cxnLst/>
              <a:rect l="0" t="0" r="0" b="0"/>
              <a:pathLst>
                <a:path w="54391" h="284868">
                  <a:moveTo>
                    <a:pt x="11557" y="5467"/>
                  </a:moveTo>
                  <a:lnTo>
                    <a:pt x="11557" y="5467"/>
                  </a:lnTo>
                  <a:lnTo>
                    <a:pt x="8186" y="2096"/>
                  </a:lnTo>
                  <a:lnTo>
                    <a:pt x="4650" y="441"/>
                  </a:lnTo>
                  <a:lnTo>
                    <a:pt x="2718" y="0"/>
                  </a:lnTo>
                  <a:lnTo>
                    <a:pt x="1431" y="411"/>
                  </a:lnTo>
                  <a:lnTo>
                    <a:pt x="573" y="1391"/>
                  </a:lnTo>
                  <a:lnTo>
                    <a:pt x="0" y="2749"/>
                  </a:lnTo>
                  <a:lnTo>
                    <a:pt x="16633" y="49420"/>
                  </a:lnTo>
                  <a:lnTo>
                    <a:pt x="32042" y="92760"/>
                  </a:lnTo>
                  <a:lnTo>
                    <a:pt x="47824" y="139755"/>
                  </a:lnTo>
                  <a:lnTo>
                    <a:pt x="54390" y="181074"/>
                  </a:lnTo>
                  <a:lnTo>
                    <a:pt x="53410" y="215543"/>
                  </a:lnTo>
                  <a:lnTo>
                    <a:pt x="24257" y="284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1470"/>
            <p:cNvSpPr/>
            <p:nvPr>
              <p:custDataLst>
                <p:tags r:id="rId158"/>
              </p:custDataLst>
            </p:nvPr>
          </p:nvSpPr>
          <p:spPr>
            <a:xfrm>
              <a:off x="8059549" y="4780866"/>
              <a:ext cx="157352" cy="166362"/>
            </a:xfrm>
            <a:custGeom>
              <a:avLst/>
              <a:gdLst/>
              <a:ahLst/>
              <a:cxnLst/>
              <a:rect l="0" t="0" r="0" b="0"/>
              <a:pathLst>
                <a:path w="157352" h="166362">
                  <a:moveTo>
                    <a:pt x="112901" y="32434"/>
                  </a:moveTo>
                  <a:lnTo>
                    <a:pt x="112901" y="32434"/>
                  </a:lnTo>
                  <a:lnTo>
                    <a:pt x="112901" y="29063"/>
                  </a:lnTo>
                  <a:lnTo>
                    <a:pt x="111020" y="25526"/>
                  </a:lnTo>
                  <a:lnTo>
                    <a:pt x="109530" y="23595"/>
                  </a:lnTo>
                  <a:lnTo>
                    <a:pt x="88978" y="11769"/>
                  </a:lnTo>
                  <a:lnTo>
                    <a:pt x="81573" y="9138"/>
                  </a:lnTo>
                  <a:lnTo>
                    <a:pt x="63323" y="7658"/>
                  </a:lnTo>
                  <a:lnTo>
                    <a:pt x="49944" y="12955"/>
                  </a:lnTo>
                  <a:lnTo>
                    <a:pt x="32394" y="27839"/>
                  </a:lnTo>
                  <a:lnTo>
                    <a:pt x="10450" y="61943"/>
                  </a:lnTo>
                  <a:lnTo>
                    <a:pt x="2112" y="93780"/>
                  </a:lnTo>
                  <a:lnTo>
                    <a:pt x="0" y="131074"/>
                  </a:lnTo>
                  <a:lnTo>
                    <a:pt x="2280" y="148475"/>
                  </a:lnTo>
                  <a:lnTo>
                    <a:pt x="7527" y="159973"/>
                  </a:lnTo>
                  <a:lnTo>
                    <a:pt x="10901" y="164027"/>
                  </a:lnTo>
                  <a:lnTo>
                    <a:pt x="15267" y="166024"/>
                  </a:lnTo>
                  <a:lnTo>
                    <a:pt x="25764" y="166361"/>
                  </a:lnTo>
                  <a:lnTo>
                    <a:pt x="43573" y="159213"/>
                  </a:lnTo>
                  <a:lnTo>
                    <a:pt x="65626" y="144787"/>
                  </a:lnTo>
                  <a:lnTo>
                    <a:pt x="74251" y="135050"/>
                  </a:lnTo>
                  <a:lnTo>
                    <a:pt x="92479" y="91763"/>
                  </a:lnTo>
                  <a:lnTo>
                    <a:pt x="97913" y="67417"/>
                  </a:lnTo>
                  <a:lnTo>
                    <a:pt x="96378" y="27585"/>
                  </a:lnTo>
                  <a:lnTo>
                    <a:pt x="91212" y="14286"/>
                  </a:lnTo>
                  <a:lnTo>
                    <a:pt x="79767" y="0"/>
                  </a:lnTo>
                  <a:lnTo>
                    <a:pt x="74584" y="228"/>
                  </a:lnTo>
                  <a:lnTo>
                    <a:pt x="59418" y="6126"/>
                  </a:lnTo>
                  <a:lnTo>
                    <a:pt x="48444" y="17684"/>
                  </a:lnTo>
                  <a:lnTo>
                    <a:pt x="35649" y="48100"/>
                  </a:lnTo>
                  <a:lnTo>
                    <a:pt x="36468" y="64561"/>
                  </a:lnTo>
                  <a:lnTo>
                    <a:pt x="38663" y="72902"/>
                  </a:lnTo>
                  <a:lnTo>
                    <a:pt x="42243" y="79168"/>
                  </a:lnTo>
                  <a:lnTo>
                    <a:pt x="51863" y="88012"/>
                  </a:lnTo>
                  <a:lnTo>
                    <a:pt x="68840" y="90532"/>
                  </a:lnTo>
                  <a:lnTo>
                    <a:pt x="110862" y="86400"/>
                  </a:lnTo>
                  <a:lnTo>
                    <a:pt x="157351" y="641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1471"/>
            <p:cNvSpPr/>
            <p:nvPr>
              <p:custDataLst>
                <p:tags r:id="rId159"/>
              </p:custDataLst>
            </p:nvPr>
          </p:nvSpPr>
          <p:spPr>
            <a:xfrm>
              <a:off x="7951196" y="4675267"/>
              <a:ext cx="113305" cy="322184"/>
            </a:xfrm>
            <a:custGeom>
              <a:avLst/>
              <a:gdLst/>
              <a:ahLst/>
              <a:cxnLst/>
              <a:rect l="0" t="0" r="0" b="0"/>
              <a:pathLst>
                <a:path w="113305" h="322184">
                  <a:moveTo>
                    <a:pt x="113304" y="23733"/>
                  </a:moveTo>
                  <a:lnTo>
                    <a:pt x="113304" y="23733"/>
                  </a:lnTo>
                  <a:lnTo>
                    <a:pt x="112599" y="9935"/>
                  </a:lnTo>
                  <a:lnTo>
                    <a:pt x="109933" y="3960"/>
                  </a:lnTo>
                  <a:lnTo>
                    <a:pt x="107528" y="2084"/>
                  </a:lnTo>
                  <a:lnTo>
                    <a:pt x="101094" y="0"/>
                  </a:lnTo>
                  <a:lnTo>
                    <a:pt x="82797" y="5569"/>
                  </a:lnTo>
                  <a:lnTo>
                    <a:pt x="62871" y="19527"/>
                  </a:lnTo>
                  <a:lnTo>
                    <a:pt x="30802" y="65112"/>
                  </a:lnTo>
                  <a:lnTo>
                    <a:pt x="12106" y="103167"/>
                  </a:lnTo>
                  <a:lnTo>
                    <a:pt x="3984" y="141265"/>
                  </a:lnTo>
                  <a:lnTo>
                    <a:pt x="478" y="184931"/>
                  </a:lnTo>
                  <a:lnTo>
                    <a:pt x="0" y="226476"/>
                  </a:lnTo>
                  <a:lnTo>
                    <a:pt x="5570" y="263173"/>
                  </a:lnTo>
                  <a:lnTo>
                    <a:pt x="43454" y="3221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1472"/>
            <p:cNvSpPr/>
            <p:nvPr>
              <p:custDataLst>
                <p:tags r:id="rId160"/>
              </p:custDataLst>
            </p:nvPr>
          </p:nvSpPr>
          <p:spPr>
            <a:xfrm>
              <a:off x="7727290" y="4631433"/>
              <a:ext cx="159411" cy="361262"/>
            </a:xfrm>
            <a:custGeom>
              <a:avLst/>
              <a:gdLst/>
              <a:ahLst/>
              <a:cxnLst/>
              <a:rect l="0" t="0" r="0" b="0"/>
              <a:pathLst>
                <a:path w="159411" h="361262">
                  <a:moveTo>
                    <a:pt x="140360" y="29467"/>
                  </a:moveTo>
                  <a:lnTo>
                    <a:pt x="140360" y="29467"/>
                  </a:lnTo>
                  <a:lnTo>
                    <a:pt x="140360" y="17258"/>
                  </a:lnTo>
                  <a:lnTo>
                    <a:pt x="136597" y="9694"/>
                  </a:lnTo>
                  <a:lnTo>
                    <a:pt x="129425" y="83"/>
                  </a:lnTo>
                  <a:lnTo>
                    <a:pt x="127426" y="0"/>
                  </a:lnTo>
                  <a:lnTo>
                    <a:pt x="121440" y="1789"/>
                  </a:lnTo>
                  <a:lnTo>
                    <a:pt x="106767" y="20247"/>
                  </a:lnTo>
                  <a:lnTo>
                    <a:pt x="92985" y="59500"/>
                  </a:lnTo>
                  <a:lnTo>
                    <a:pt x="83468" y="105824"/>
                  </a:lnTo>
                  <a:lnTo>
                    <a:pt x="78165" y="153049"/>
                  </a:lnTo>
                  <a:lnTo>
                    <a:pt x="77246" y="196925"/>
                  </a:lnTo>
                  <a:lnTo>
                    <a:pt x="76936" y="242906"/>
                  </a:lnTo>
                  <a:lnTo>
                    <a:pt x="76874" y="289827"/>
                  </a:lnTo>
                  <a:lnTo>
                    <a:pt x="73492" y="323685"/>
                  </a:lnTo>
                  <a:lnTo>
                    <a:pt x="61280" y="349084"/>
                  </a:lnTo>
                  <a:lnTo>
                    <a:pt x="53943" y="358491"/>
                  </a:lnTo>
                  <a:lnTo>
                    <a:pt x="50998" y="360999"/>
                  </a:lnTo>
                  <a:lnTo>
                    <a:pt x="47624" y="361261"/>
                  </a:lnTo>
                  <a:lnTo>
                    <a:pt x="40113" y="357788"/>
                  </a:lnTo>
                  <a:lnTo>
                    <a:pt x="16465" y="330039"/>
                  </a:lnTo>
                  <a:lnTo>
                    <a:pt x="233" y="306324"/>
                  </a:lnTo>
                  <a:lnTo>
                    <a:pt x="0" y="295036"/>
                  </a:lnTo>
                  <a:lnTo>
                    <a:pt x="1631" y="290475"/>
                  </a:lnTo>
                  <a:lnTo>
                    <a:pt x="7206" y="283524"/>
                  </a:lnTo>
                  <a:lnTo>
                    <a:pt x="25021" y="268903"/>
                  </a:lnTo>
                  <a:lnTo>
                    <a:pt x="51544" y="257907"/>
                  </a:lnTo>
                  <a:lnTo>
                    <a:pt x="91858" y="253551"/>
                  </a:lnTo>
                  <a:lnTo>
                    <a:pt x="159410" y="245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SMARTInkShape-1473"/>
            <p:cNvSpPr/>
            <p:nvPr>
              <p:custDataLst>
                <p:tags r:id="rId161"/>
              </p:custDataLst>
            </p:nvPr>
          </p:nvSpPr>
          <p:spPr>
            <a:xfrm>
              <a:off x="7543800" y="492125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0" y="0"/>
                  </a:moveTo>
                  <a:lnTo>
                    <a:pt x="0" y="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1474"/>
            <p:cNvSpPr/>
            <p:nvPr>
              <p:custDataLst>
                <p:tags r:id="rId162"/>
              </p:custDataLst>
            </p:nvPr>
          </p:nvSpPr>
          <p:spPr>
            <a:xfrm>
              <a:off x="7334512" y="4663592"/>
              <a:ext cx="93716" cy="340209"/>
            </a:xfrm>
            <a:custGeom>
              <a:avLst/>
              <a:gdLst/>
              <a:ahLst/>
              <a:cxnLst/>
              <a:rect l="0" t="0" r="0" b="0"/>
              <a:pathLst>
                <a:path w="93716" h="340209">
                  <a:moveTo>
                    <a:pt x="6088" y="3658"/>
                  </a:moveTo>
                  <a:lnTo>
                    <a:pt x="6088" y="3658"/>
                  </a:lnTo>
                  <a:lnTo>
                    <a:pt x="2717" y="3658"/>
                  </a:lnTo>
                  <a:lnTo>
                    <a:pt x="1724" y="2952"/>
                  </a:lnTo>
                  <a:lnTo>
                    <a:pt x="1061" y="1776"/>
                  </a:lnTo>
                  <a:lnTo>
                    <a:pt x="620" y="287"/>
                  </a:lnTo>
                  <a:lnTo>
                    <a:pt x="326" y="0"/>
                  </a:lnTo>
                  <a:lnTo>
                    <a:pt x="130" y="513"/>
                  </a:lnTo>
                  <a:lnTo>
                    <a:pt x="0" y="1562"/>
                  </a:lnTo>
                  <a:lnTo>
                    <a:pt x="22813" y="32356"/>
                  </a:lnTo>
                  <a:lnTo>
                    <a:pt x="40097" y="55867"/>
                  </a:lnTo>
                  <a:lnTo>
                    <a:pt x="65522" y="96584"/>
                  </a:lnTo>
                  <a:lnTo>
                    <a:pt x="85325" y="143186"/>
                  </a:lnTo>
                  <a:lnTo>
                    <a:pt x="90694" y="162332"/>
                  </a:lnTo>
                  <a:lnTo>
                    <a:pt x="93715" y="200172"/>
                  </a:lnTo>
                  <a:lnTo>
                    <a:pt x="92856" y="247478"/>
                  </a:lnTo>
                  <a:lnTo>
                    <a:pt x="88395" y="266540"/>
                  </a:lnTo>
                  <a:lnTo>
                    <a:pt x="62368" y="310351"/>
                  </a:lnTo>
                  <a:lnTo>
                    <a:pt x="37838" y="3402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1475"/>
            <p:cNvSpPr/>
            <p:nvPr>
              <p:custDataLst>
                <p:tags r:id="rId163"/>
              </p:custDataLst>
            </p:nvPr>
          </p:nvSpPr>
          <p:spPr>
            <a:xfrm>
              <a:off x="7139060" y="4755338"/>
              <a:ext cx="150741" cy="202300"/>
            </a:xfrm>
            <a:custGeom>
              <a:avLst/>
              <a:gdLst/>
              <a:ahLst/>
              <a:cxnLst/>
              <a:rect l="0" t="0" r="0" b="0"/>
              <a:pathLst>
                <a:path w="150741" h="202300">
                  <a:moveTo>
                    <a:pt x="74540" y="64312"/>
                  </a:moveTo>
                  <a:lnTo>
                    <a:pt x="74540" y="64312"/>
                  </a:lnTo>
                  <a:lnTo>
                    <a:pt x="71169" y="60941"/>
                  </a:lnTo>
                  <a:lnTo>
                    <a:pt x="63003" y="44753"/>
                  </a:lnTo>
                  <a:lnTo>
                    <a:pt x="47873" y="30935"/>
                  </a:lnTo>
                  <a:lnTo>
                    <a:pt x="44767" y="30066"/>
                  </a:lnTo>
                  <a:lnTo>
                    <a:pt x="37554" y="30983"/>
                  </a:lnTo>
                  <a:lnTo>
                    <a:pt x="22188" y="42207"/>
                  </a:lnTo>
                  <a:lnTo>
                    <a:pt x="10973" y="58938"/>
                  </a:lnTo>
                  <a:lnTo>
                    <a:pt x="1567" y="95104"/>
                  </a:lnTo>
                  <a:lnTo>
                    <a:pt x="0" y="133565"/>
                  </a:lnTo>
                  <a:lnTo>
                    <a:pt x="4397" y="169263"/>
                  </a:lnTo>
                  <a:lnTo>
                    <a:pt x="10675" y="184099"/>
                  </a:lnTo>
                  <a:lnTo>
                    <a:pt x="25515" y="200385"/>
                  </a:lnTo>
                  <a:lnTo>
                    <a:pt x="31272" y="202299"/>
                  </a:lnTo>
                  <a:lnTo>
                    <a:pt x="43315" y="200663"/>
                  </a:lnTo>
                  <a:lnTo>
                    <a:pt x="55723" y="189588"/>
                  </a:lnTo>
                  <a:lnTo>
                    <a:pt x="77565" y="157105"/>
                  </a:lnTo>
                  <a:lnTo>
                    <a:pt x="94057" y="116194"/>
                  </a:lnTo>
                  <a:lnTo>
                    <a:pt x="98777" y="82191"/>
                  </a:lnTo>
                  <a:lnTo>
                    <a:pt x="98012" y="58853"/>
                  </a:lnTo>
                  <a:lnTo>
                    <a:pt x="89648" y="30552"/>
                  </a:lnTo>
                  <a:lnTo>
                    <a:pt x="82195" y="15441"/>
                  </a:lnTo>
                  <a:lnTo>
                    <a:pt x="70416" y="5432"/>
                  </a:lnTo>
                  <a:lnTo>
                    <a:pt x="57184" y="43"/>
                  </a:lnTo>
                  <a:lnTo>
                    <a:pt x="46600" y="0"/>
                  </a:lnTo>
                  <a:lnTo>
                    <a:pt x="42508" y="2387"/>
                  </a:lnTo>
                  <a:lnTo>
                    <a:pt x="36079" y="10685"/>
                  </a:lnTo>
                  <a:lnTo>
                    <a:pt x="31865" y="27255"/>
                  </a:lnTo>
                  <a:lnTo>
                    <a:pt x="37358" y="48942"/>
                  </a:lnTo>
                  <a:lnTo>
                    <a:pt x="51294" y="69871"/>
                  </a:lnTo>
                  <a:lnTo>
                    <a:pt x="60916" y="77366"/>
                  </a:lnTo>
                  <a:lnTo>
                    <a:pt x="85332" y="85548"/>
                  </a:lnTo>
                  <a:lnTo>
                    <a:pt x="120991" y="88185"/>
                  </a:lnTo>
                  <a:lnTo>
                    <a:pt x="150740" y="833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1476"/>
            <p:cNvSpPr/>
            <p:nvPr>
              <p:custDataLst>
                <p:tags r:id="rId164"/>
              </p:custDataLst>
            </p:nvPr>
          </p:nvSpPr>
          <p:spPr>
            <a:xfrm>
              <a:off x="6997700" y="4629150"/>
              <a:ext cx="12617" cy="387351"/>
            </a:xfrm>
            <a:custGeom>
              <a:avLst/>
              <a:gdLst/>
              <a:ahLst/>
              <a:cxnLst/>
              <a:rect l="0" t="0" r="0" b="0"/>
              <a:pathLst>
                <a:path w="12617" h="387351">
                  <a:moveTo>
                    <a:pt x="0" y="0"/>
                  </a:moveTo>
                  <a:lnTo>
                    <a:pt x="0" y="0"/>
                  </a:lnTo>
                  <a:lnTo>
                    <a:pt x="3370" y="36628"/>
                  </a:lnTo>
                  <a:lnTo>
                    <a:pt x="5467" y="74666"/>
                  </a:lnTo>
                  <a:lnTo>
                    <a:pt x="9459" y="120588"/>
                  </a:lnTo>
                  <a:lnTo>
                    <a:pt x="11740" y="156458"/>
                  </a:lnTo>
                  <a:lnTo>
                    <a:pt x="12416" y="195073"/>
                  </a:lnTo>
                  <a:lnTo>
                    <a:pt x="12616" y="241166"/>
                  </a:lnTo>
                  <a:lnTo>
                    <a:pt x="7613" y="283371"/>
                  </a:lnTo>
                  <a:lnTo>
                    <a:pt x="1713" y="326098"/>
                  </a:lnTo>
                  <a:lnTo>
                    <a:pt x="932" y="367367"/>
                  </a:lnTo>
                  <a:lnTo>
                    <a:pt x="6350" y="387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4" name="SMARTInkShape-Group198"/>
          <p:cNvGrpSpPr/>
          <p:nvPr/>
        </p:nvGrpSpPr>
        <p:grpSpPr>
          <a:xfrm>
            <a:off x="5580046" y="4531264"/>
            <a:ext cx="1184496" cy="1040435"/>
            <a:chOff x="5580046" y="4531264"/>
            <a:chExt cx="1184496" cy="1040435"/>
          </a:xfrm>
        </p:grpSpPr>
        <p:sp>
          <p:nvSpPr>
            <p:cNvPr id="384" name="SMARTInkShape-1477"/>
            <p:cNvSpPr/>
            <p:nvPr>
              <p:custDataLst>
                <p:tags r:id="rId144"/>
              </p:custDataLst>
            </p:nvPr>
          </p:nvSpPr>
          <p:spPr>
            <a:xfrm>
              <a:off x="6223829" y="4658390"/>
              <a:ext cx="113472" cy="369603"/>
            </a:xfrm>
            <a:custGeom>
              <a:avLst/>
              <a:gdLst/>
              <a:ahLst/>
              <a:cxnLst/>
              <a:rect l="0" t="0" r="0" b="0"/>
              <a:pathLst>
                <a:path w="113472" h="369603">
                  <a:moveTo>
                    <a:pt x="113471" y="27910"/>
                  </a:moveTo>
                  <a:lnTo>
                    <a:pt x="113471" y="27910"/>
                  </a:lnTo>
                  <a:lnTo>
                    <a:pt x="112766" y="9056"/>
                  </a:lnTo>
                  <a:lnTo>
                    <a:pt x="111589" y="6874"/>
                  </a:lnTo>
                  <a:lnTo>
                    <a:pt x="104632" y="0"/>
                  </a:lnTo>
                  <a:lnTo>
                    <a:pt x="100521" y="132"/>
                  </a:lnTo>
                  <a:lnTo>
                    <a:pt x="88429" y="4040"/>
                  </a:lnTo>
                  <a:lnTo>
                    <a:pt x="69127" y="17544"/>
                  </a:lnTo>
                  <a:lnTo>
                    <a:pt x="40689" y="50504"/>
                  </a:lnTo>
                  <a:lnTo>
                    <a:pt x="22319" y="90569"/>
                  </a:lnTo>
                  <a:lnTo>
                    <a:pt x="8617" y="134905"/>
                  </a:lnTo>
                  <a:lnTo>
                    <a:pt x="1970" y="180732"/>
                  </a:lnTo>
                  <a:lnTo>
                    <a:pt x="0" y="222298"/>
                  </a:lnTo>
                  <a:lnTo>
                    <a:pt x="1298" y="268480"/>
                  </a:lnTo>
                  <a:lnTo>
                    <a:pt x="6152" y="307799"/>
                  </a:lnTo>
                  <a:lnTo>
                    <a:pt x="15820" y="339205"/>
                  </a:lnTo>
                  <a:lnTo>
                    <a:pt x="26327" y="357469"/>
                  </a:lnTo>
                  <a:lnTo>
                    <a:pt x="38051" y="367938"/>
                  </a:lnTo>
                  <a:lnTo>
                    <a:pt x="44847" y="369602"/>
                  </a:lnTo>
                  <a:lnTo>
                    <a:pt x="75371" y="364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1478"/>
            <p:cNvSpPr/>
            <p:nvPr>
              <p:custDataLst>
                <p:tags r:id="rId145"/>
              </p:custDataLst>
            </p:nvPr>
          </p:nvSpPr>
          <p:spPr>
            <a:xfrm>
              <a:off x="5957444" y="4838700"/>
              <a:ext cx="163957" cy="88901"/>
            </a:xfrm>
            <a:custGeom>
              <a:avLst/>
              <a:gdLst/>
              <a:ahLst/>
              <a:cxnLst/>
              <a:rect l="0" t="0" r="0" b="0"/>
              <a:pathLst>
                <a:path w="163957" h="88901">
                  <a:moveTo>
                    <a:pt x="11556" y="88900"/>
                  </a:moveTo>
                  <a:lnTo>
                    <a:pt x="11556" y="88900"/>
                  </a:lnTo>
                  <a:lnTo>
                    <a:pt x="1430" y="78068"/>
                  </a:lnTo>
                  <a:lnTo>
                    <a:pt x="0" y="73973"/>
                  </a:lnTo>
                  <a:lnTo>
                    <a:pt x="1029" y="71893"/>
                  </a:lnTo>
                  <a:lnTo>
                    <a:pt x="20004" y="58003"/>
                  </a:lnTo>
                  <a:lnTo>
                    <a:pt x="58224" y="41378"/>
                  </a:lnTo>
                  <a:lnTo>
                    <a:pt x="104310" y="19036"/>
                  </a:lnTo>
                  <a:lnTo>
                    <a:pt x="1639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SMARTInkShape-1479"/>
            <p:cNvSpPr/>
            <p:nvPr>
              <p:custDataLst>
                <p:tags r:id="rId146"/>
              </p:custDataLst>
            </p:nvPr>
          </p:nvSpPr>
          <p:spPr>
            <a:xfrm>
              <a:off x="6013450" y="4662306"/>
              <a:ext cx="95251" cy="347845"/>
            </a:xfrm>
            <a:custGeom>
              <a:avLst/>
              <a:gdLst/>
              <a:ahLst/>
              <a:cxnLst/>
              <a:rect l="0" t="0" r="0" b="0"/>
              <a:pathLst>
                <a:path w="95251" h="347845">
                  <a:moveTo>
                    <a:pt x="95250" y="17644"/>
                  </a:moveTo>
                  <a:lnTo>
                    <a:pt x="95250" y="17644"/>
                  </a:lnTo>
                  <a:lnTo>
                    <a:pt x="91879" y="10902"/>
                  </a:lnTo>
                  <a:lnTo>
                    <a:pt x="86461" y="5710"/>
                  </a:lnTo>
                  <a:lnTo>
                    <a:pt x="83041" y="3338"/>
                  </a:lnTo>
                  <a:lnTo>
                    <a:pt x="68114" y="0"/>
                  </a:lnTo>
                  <a:lnTo>
                    <a:pt x="58260" y="1100"/>
                  </a:lnTo>
                  <a:lnTo>
                    <a:pt x="53657" y="2381"/>
                  </a:lnTo>
                  <a:lnTo>
                    <a:pt x="44778" y="11330"/>
                  </a:lnTo>
                  <a:lnTo>
                    <a:pt x="27581" y="43443"/>
                  </a:lnTo>
                  <a:lnTo>
                    <a:pt x="15666" y="89532"/>
                  </a:lnTo>
                  <a:lnTo>
                    <a:pt x="9424" y="128941"/>
                  </a:lnTo>
                  <a:lnTo>
                    <a:pt x="6956" y="174258"/>
                  </a:lnTo>
                  <a:lnTo>
                    <a:pt x="8412" y="215743"/>
                  </a:lnTo>
                  <a:lnTo>
                    <a:pt x="11852" y="260523"/>
                  </a:lnTo>
                  <a:lnTo>
                    <a:pt x="12533" y="302138"/>
                  </a:lnTo>
                  <a:lnTo>
                    <a:pt x="10785" y="328754"/>
                  </a:lnTo>
                  <a:lnTo>
                    <a:pt x="7617" y="339360"/>
                  </a:lnTo>
                  <a:lnTo>
                    <a:pt x="0" y="347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1480"/>
            <p:cNvSpPr/>
            <p:nvPr>
              <p:custDataLst>
                <p:tags r:id="rId147"/>
              </p:custDataLst>
            </p:nvPr>
          </p:nvSpPr>
          <p:spPr>
            <a:xfrm>
              <a:off x="5580046" y="5360438"/>
              <a:ext cx="249255" cy="211261"/>
            </a:xfrm>
            <a:custGeom>
              <a:avLst/>
              <a:gdLst/>
              <a:ahLst/>
              <a:cxnLst/>
              <a:rect l="0" t="0" r="0" b="0"/>
              <a:pathLst>
                <a:path w="249255" h="211261">
                  <a:moveTo>
                    <a:pt x="90504" y="18012"/>
                  </a:moveTo>
                  <a:lnTo>
                    <a:pt x="90504" y="18012"/>
                  </a:lnTo>
                  <a:lnTo>
                    <a:pt x="90504" y="11270"/>
                  </a:lnTo>
                  <a:lnTo>
                    <a:pt x="89799" y="9284"/>
                  </a:lnTo>
                  <a:lnTo>
                    <a:pt x="88622" y="7960"/>
                  </a:lnTo>
                  <a:lnTo>
                    <a:pt x="78967" y="1296"/>
                  </a:lnTo>
                  <a:lnTo>
                    <a:pt x="72206" y="0"/>
                  </a:lnTo>
                  <a:lnTo>
                    <a:pt x="64498" y="1304"/>
                  </a:lnTo>
                  <a:lnTo>
                    <a:pt x="60467" y="2640"/>
                  </a:lnTo>
                  <a:lnTo>
                    <a:pt x="44680" y="18004"/>
                  </a:lnTo>
                  <a:lnTo>
                    <a:pt x="19149" y="62312"/>
                  </a:lnTo>
                  <a:lnTo>
                    <a:pt x="4920" y="102399"/>
                  </a:lnTo>
                  <a:lnTo>
                    <a:pt x="0" y="139912"/>
                  </a:lnTo>
                  <a:lnTo>
                    <a:pt x="4891" y="170783"/>
                  </a:lnTo>
                  <a:lnTo>
                    <a:pt x="15278" y="196627"/>
                  </a:lnTo>
                  <a:lnTo>
                    <a:pt x="23203" y="206757"/>
                  </a:lnTo>
                  <a:lnTo>
                    <a:pt x="31429" y="211260"/>
                  </a:lnTo>
                  <a:lnTo>
                    <a:pt x="43553" y="209498"/>
                  </a:lnTo>
                  <a:lnTo>
                    <a:pt x="57642" y="203305"/>
                  </a:lnTo>
                  <a:lnTo>
                    <a:pt x="70960" y="193498"/>
                  </a:lnTo>
                  <a:lnTo>
                    <a:pt x="96051" y="155452"/>
                  </a:lnTo>
                  <a:lnTo>
                    <a:pt x="111564" y="118878"/>
                  </a:lnTo>
                  <a:lnTo>
                    <a:pt x="115046" y="87324"/>
                  </a:lnTo>
                  <a:lnTo>
                    <a:pt x="109959" y="44168"/>
                  </a:lnTo>
                  <a:lnTo>
                    <a:pt x="103620" y="27520"/>
                  </a:lnTo>
                  <a:lnTo>
                    <a:pt x="88746" y="9618"/>
                  </a:lnTo>
                  <a:lnTo>
                    <a:pt x="77023" y="3698"/>
                  </a:lnTo>
                  <a:lnTo>
                    <a:pt x="66168" y="1772"/>
                  </a:lnTo>
                  <a:lnTo>
                    <a:pt x="58992" y="3268"/>
                  </a:lnTo>
                  <a:lnTo>
                    <a:pt x="51568" y="11929"/>
                  </a:lnTo>
                  <a:lnTo>
                    <a:pt x="47612" y="18191"/>
                  </a:lnTo>
                  <a:lnTo>
                    <a:pt x="42047" y="47228"/>
                  </a:lnTo>
                  <a:lnTo>
                    <a:pt x="43769" y="72530"/>
                  </a:lnTo>
                  <a:lnTo>
                    <a:pt x="50683" y="86692"/>
                  </a:lnTo>
                  <a:lnTo>
                    <a:pt x="60105" y="97925"/>
                  </a:lnTo>
                  <a:lnTo>
                    <a:pt x="68998" y="102918"/>
                  </a:lnTo>
                  <a:lnTo>
                    <a:pt x="88679" y="109099"/>
                  </a:lnTo>
                  <a:lnTo>
                    <a:pt x="129238" y="108658"/>
                  </a:lnTo>
                  <a:lnTo>
                    <a:pt x="174733" y="100687"/>
                  </a:lnTo>
                  <a:lnTo>
                    <a:pt x="214777" y="89716"/>
                  </a:lnTo>
                  <a:lnTo>
                    <a:pt x="249254" y="751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1481"/>
            <p:cNvSpPr/>
            <p:nvPr>
              <p:custDataLst>
                <p:tags r:id="rId148"/>
              </p:custDataLst>
            </p:nvPr>
          </p:nvSpPr>
          <p:spPr>
            <a:xfrm>
              <a:off x="5664200" y="4531264"/>
              <a:ext cx="184151" cy="694787"/>
            </a:xfrm>
            <a:custGeom>
              <a:avLst/>
              <a:gdLst/>
              <a:ahLst/>
              <a:cxnLst/>
              <a:rect l="0" t="0" r="0" b="0"/>
              <a:pathLst>
                <a:path w="184151" h="694787">
                  <a:moveTo>
                    <a:pt x="184150" y="15336"/>
                  </a:moveTo>
                  <a:lnTo>
                    <a:pt x="184150" y="15336"/>
                  </a:lnTo>
                  <a:lnTo>
                    <a:pt x="180779" y="11965"/>
                  </a:lnTo>
                  <a:lnTo>
                    <a:pt x="179124" y="8428"/>
                  </a:lnTo>
                  <a:lnTo>
                    <a:pt x="178683" y="6497"/>
                  </a:lnTo>
                  <a:lnTo>
                    <a:pt x="174429" y="2471"/>
                  </a:lnTo>
                  <a:lnTo>
                    <a:pt x="171318" y="409"/>
                  </a:lnTo>
                  <a:lnTo>
                    <a:pt x="162219" y="0"/>
                  </a:lnTo>
                  <a:lnTo>
                    <a:pt x="151120" y="2876"/>
                  </a:lnTo>
                  <a:lnTo>
                    <a:pt x="132266" y="13840"/>
                  </a:lnTo>
                  <a:lnTo>
                    <a:pt x="106612" y="38350"/>
                  </a:lnTo>
                  <a:lnTo>
                    <a:pt x="81538" y="78208"/>
                  </a:lnTo>
                  <a:lnTo>
                    <a:pt x="63905" y="117142"/>
                  </a:lnTo>
                  <a:lnTo>
                    <a:pt x="50136" y="160663"/>
                  </a:lnTo>
                  <a:lnTo>
                    <a:pt x="41980" y="206170"/>
                  </a:lnTo>
                  <a:lnTo>
                    <a:pt x="39955" y="240899"/>
                  </a:lnTo>
                  <a:lnTo>
                    <a:pt x="42804" y="279411"/>
                  </a:lnTo>
                  <a:lnTo>
                    <a:pt x="46006" y="326307"/>
                  </a:lnTo>
                  <a:lnTo>
                    <a:pt x="53223" y="372233"/>
                  </a:lnTo>
                  <a:lnTo>
                    <a:pt x="59358" y="411694"/>
                  </a:lnTo>
                  <a:lnTo>
                    <a:pt x="69014" y="452392"/>
                  </a:lnTo>
                  <a:lnTo>
                    <a:pt x="79144" y="496047"/>
                  </a:lnTo>
                  <a:lnTo>
                    <a:pt x="81541" y="535163"/>
                  </a:lnTo>
                  <a:lnTo>
                    <a:pt x="80470" y="581019"/>
                  </a:lnTo>
                  <a:lnTo>
                    <a:pt x="70302" y="621200"/>
                  </a:lnTo>
                  <a:lnTo>
                    <a:pt x="46420" y="666404"/>
                  </a:lnTo>
                  <a:lnTo>
                    <a:pt x="30509" y="678879"/>
                  </a:lnTo>
                  <a:lnTo>
                    <a:pt x="0" y="6947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SMARTInkShape-1482"/>
            <p:cNvSpPr/>
            <p:nvPr>
              <p:custDataLst>
                <p:tags r:id="rId149"/>
              </p:custDataLst>
            </p:nvPr>
          </p:nvSpPr>
          <p:spPr>
            <a:xfrm>
              <a:off x="6707831" y="4553028"/>
              <a:ext cx="56711" cy="120573"/>
            </a:xfrm>
            <a:custGeom>
              <a:avLst/>
              <a:gdLst/>
              <a:ahLst/>
              <a:cxnLst/>
              <a:rect l="0" t="0" r="0" b="0"/>
              <a:pathLst>
                <a:path w="56711" h="120573">
                  <a:moveTo>
                    <a:pt x="23169" y="6272"/>
                  </a:moveTo>
                  <a:lnTo>
                    <a:pt x="23169" y="6272"/>
                  </a:lnTo>
                  <a:lnTo>
                    <a:pt x="13029" y="1908"/>
                  </a:lnTo>
                  <a:lnTo>
                    <a:pt x="57" y="184"/>
                  </a:lnTo>
                  <a:lnTo>
                    <a:pt x="0" y="96"/>
                  </a:lnTo>
                  <a:lnTo>
                    <a:pt x="1818" y="0"/>
                  </a:lnTo>
                  <a:lnTo>
                    <a:pt x="30432" y="14234"/>
                  </a:lnTo>
                  <a:lnTo>
                    <a:pt x="40743" y="24392"/>
                  </a:lnTo>
                  <a:lnTo>
                    <a:pt x="49324" y="39020"/>
                  </a:lnTo>
                  <a:lnTo>
                    <a:pt x="56710" y="66383"/>
                  </a:lnTo>
                  <a:lnTo>
                    <a:pt x="56186" y="84023"/>
                  </a:lnTo>
                  <a:lnTo>
                    <a:pt x="42219" y="1205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SMARTInkShape-1483"/>
            <p:cNvSpPr/>
            <p:nvPr>
              <p:custDataLst>
                <p:tags r:id="rId150"/>
              </p:custDataLst>
            </p:nvPr>
          </p:nvSpPr>
          <p:spPr>
            <a:xfrm>
              <a:off x="6430698" y="4597400"/>
              <a:ext cx="332053" cy="25401"/>
            </a:xfrm>
            <a:custGeom>
              <a:avLst/>
              <a:gdLst/>
              <a:ahLst/>
              <a:cxnLst/>
              <a:rect l="0" t="0" r="0" b="0"/>
              <a:pathLst>
                <a:path w="332053" h="25401">
                  <a:moveTo>
                    <a:pt x="27252" y="25400"/>
                  </a:moveTo>
                  <a:lnTo>
                    <a:pt x="27252" y="25400"/>
                  </a:lnTo>
                  <a:lnTo>
                    <a:pt x="0" y="25400"/>
                  </a:lnTo>
                  <a:lnTo>
                    <a:pt x="43134" y="23518"/>
                  </a:lnTo>
                  <a:lnTo>
                    <a:pt x="84639" y="19933"/>
                  </a:lnTo>
                  <a:lnTo>
                    <a:pt x="128216" y="19311"/>
                  </a:lnTo>
                  <a:lnTo>
                    <a:pt x="165023" y="19166"/>
                  </a:lnTo>
                  <a:lnTo>
                    <a:pt x="200667" y="19101"/>
                  </a:lnTo>
                  <a:lnTo>
                    <a:pt x="239423" y="18359"/>
                  </a:lnTo>
                  <a:lnTo>
                    <a:pt x="283282" y="13279"/>
                  </a:lnTo>
                  <a:lnTo>
                    <a:pt x="3320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SMARTInkShape-1484"/>
            <p:cNvSpPr/>
            <p:nvPr>
              <p:custDataLst>
                <p:tags r:id="rId151"/>
              </p:custDataLst>
            </p:nvPr>
          </p:nvSpPr>
          <p:spPr>
            <a:xfrm>
              <a:off x="6667583" y="4914860"/>
              <a:ext cx="82468" cy="77482"/>
            </a:xfrm>
            <a:custGeom>
              <a:avLst/>
              <a:gdLst/>
              <a:ahLst/>
              <a:cxnLst/>
              <a:rect l="0" t="0" r="0" b="0"/>
              <a:pathLst>
                <a:path w="82468" h="77482">
                  <a:moveTo>
                    <a:pt x="18967" y="12740"/>
                  </a:moveTo>
                  <a:lnTo>
                    <a:pt x="18967" y="12740"/>
                  </a:lnTo>
                  <a:lnTo>
                    <a:pt x="24434" y="18207"/>
                  </a:lnTo>
                  <a:lnTo>
                    <a:pt x="14943" y="18828"/>
                  </a:lnTo>
                  <a:lnTo>
                    <a:pt x="12051" y="20326"/>
                  </a:lnTo>
                  <a:lnTo>
                    <a:pt x="10123" y="22737"/>
                  </a:lnTo>
                  <a:lnTo>
                    <a:pt x="7981" y="29883"/>
                  </a:lnTo>
                  <a:lnTo>
                    <a:pt x="105" y="77481"/>
                  </a:lnTo>
                  <a:lnTo>
                    <a:pt x="0" y="74204"/>
                  </a:lnTo>
                  <a:lnTo>
                    <a:pt x="8762" y="40383"/>
                  </a:lnTo>
                  <a:lnTo>
                    <a:pt x="21588" y="19754"/>
                  </a:lnTo>
                  <a:lnTo>
                    <a:pt x="35422" y="3608"/>
                  </a:lnTo>
                  <a:lnTo>
                    <a:pt x="40520" y="1007"/>
                  </a:lnTo>
                  <a:lnTo>
                    <a:pt x="51829" y="0"/>
                  </a:lnTo>
                  <a:lnTo>
                    <a:pt x="57103" y="2131"/>
                  </a:lnTo>
                  <a:lnTo>
                    <a:pt x="66725" y="10141"/>
                  </a:lnTo>
                  <a:lnTo>
                    <a:pt x="76705" y="23180"/>
                  </a:lnTo>
                  <a:lnTo>
                    <a:pt x="82467" y="635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SMARTInkShape-1485"/>
            <p:cNvSpPr/>
            <p:nvPr>
              <p:custDataLst>
                <p:tags r:id="rId152"/>
              </p:custDataLst>
            </p:nvPr>
          </p:nvSpPr>
          <p:spPr>
            <a:xfrm>
              <a:off x="6475423" y="4736327"/>
              <a:ext cx="166678" cy="254774"/>
            </a:xfrm>
            <a:custGeom>
              <a:avLst/>
              <a:gdLst/>
              <a:ahLst/>
              <a:cxnLst/>
              <a:rect l="0" t="0" r="0" b="0"/>
              <a:pathLst>
                <a:path w="166678" h="254774">
                  <a:moveTo>
                    <a:pt x="166677" y="51573"/>
                  </a:moveTo>
                  <a:lnTo>
                    <a:pt x="166677" y="51573"/>
                  </a:lnTo>
                  <a:lnTo>
                    <a:pt x="165972" y="32706"/>
                  </a:lnTo>
                  <a:lnTo>
                    <a:pt x="159505" y="5915"/>
                  </a:lnTo>
                  <a:lnTo>
                    <a:pt x="153846" y="0"/>
                  </a:lnTo>
                  <a:lnTo>
                    <a:pt x="150362" y="258"/>
                  </a:lnTo>
                  <a:lnTo>
                    <a:pt x="138011" y="10733"/>
                  </a:lnTo>
                  <a:lnTo>
                    <a:pt x="98518" y="56810"/>
                  </a:lnTo>
                  <a:lnTo>
                    <a:pt x="67154" y="98255"/>
                  </a:lnTo>
                  <a:lnTo>
                    <a:pt x="35604" y="143694"/>
                  </a:lnTo>
                  <a:lnTo>
                    <a:pt x="14151" y="189087"/>
                  </a:lnTo>
                  <a:lnTo>
                    <a:pt x="0" y="226245"/>
                  </a:lnTo>
                  <a:lnTo>
                    <a:pt x="1577" y="2547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1486"/>
            <p:cNvSpPr/>
            <p:nvPr>
              <p:custDataLst>
                <p:tags r:id="rId153"/>
              </p:custDataLst>
            </p:nvPr>
          </p:nvSpPr>
          <p:spPr>
            <a:xfrm>
              <a:off x="6477000" y="4749800"/>
              <a:ext cx="133351" cy="203201"/>
            </a:xfrm>
            <a:custGeom>
              <a:avLst/>
              <a:gdLst/>
              <a:ahLst/>
              <a:cxnLst/>
              <a:rect l="0" t="0" r="0" b="0"/>
              <a:pathLst>
                <a:path w="133351" h="2032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881" y="6907"/>
                  </a:lnTo>
                  <a:lnTo>
                    <a:pt x="5070" y="12242"/>
                  </a:lnTo>
                  <a:lnTo>
                    <a:pt x="12243" y="27146"/>
                  </a:lnTo>
                  <a:lnTo>
                    <a:pt x="46119" y="71834"/>
                  </a:lnTo>
                  <a:lnTo>
                    <a:pt x="80783" y="117515"/>
                  </a:lnTo>
                  <a:lnTo>
                    <a:pt x="107326" y="159365"/>
                  </a:lnTo>
                  <a:lnTo>
                    <a:pt x="133350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5" name="SMARTInkShape-1487"/>
          <p:cNvSpPr/>
          <p:nvPr>
            <p:custDataLst>
              <p:tags r:id="rId3"/>
            </p:custDataLst>
          </p:nvPr>
        </p:nvSpPr>
        <p:spPr>
          <a:xfrm>
            <a:off x="7905750" y="3500893"/>
            <a:ext cx="127001" cy="391658"/>
          </a:xfrm>
          <a:custGeom>
            <a:avLst/>
            <a:gdLst/>
            <a:ahLst/>
            <a:cxnLst/>
            <a:rect l="0" t="0" r="0" b="0"/>
            <a:pathLst>
              <a:path w="127001" h="391658">
                <a:moveTo>
                  <a:pt x="127000" y="42407"/>
                </a:moveTo>
                <a:lnTo>
                  <a:pt x="127000" y="42407"/>
                </a:lnTo>
                <a:lnTo>
                  <a:pt x="123629" y="35665"/>
                </a:lnTo>
                <a:lnTo>
                  <a:pt x="120532" y="17792"/>
                </a:lnTo>
                <a:lnTo>
                  <a:pt x="119160" y="15413"/>
                </a:lnTo>
                <a:lnTo>
                  <a:pt x="115755" y="11360"/>
                </a:lnTo>
                <a:lnTo>
                  <a:pt x="109871" y="2556"/>
                </a:lnTo>
                <a:lnTo>
                  <a:pt x="105746" y="0"/>
                </a:lnTo>
                <a:lnTo>
                  <a:pt x="103659" y="25"/>
                </a:lnTo>
                <a:lnTo>
                  <a:pt x="89754" y="6975"/>
                </a:lnTo>
                <a:lnTo>
                  <a:pt x="71200" y="29791"/>
                </a:lnTo>
                <a:lnTo>
                  <a:pt x="50491" y="73311"/>
                </a:lnTo>
                <a:lnTo>
                  <a:pt x="36994" y="113893"/>
                </a:lnTo>
                <a:lnTo>
                  <a:pt x="26954" y="159073"/>
                </a:lnTo>
                <a:lnTo>
                  <a:pt x="19510" y="200682"/>
                </a:lnTo>
                <a:lnTo>
                  <a:pt x="14718" y="238411"/>
                </a:lnTo>
                <a:lnTo>
                  <a:pt x="13298" y="283456"/>
                </a:lnTo>
                <a:lnTo>
                  <a:pt x="12877" y="329964"/>
                </a:lnTo>
                <a:lnTo>
                  <a:pt x="12735" y="376021"/>
                </a:lnTo>
                <a:lnTo>
                  <a:pt x="11312" y="381939"/>
                </a:lnTo>
                <a:lnTo>
                  <a:pt x="0" y="39165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5" name="SMARTInkShape-Group200"/>
          <p:cNvGrpSpPr/>
          <p:nvPr/>
        </p:nvGrpSpPr>
        <p:grpSpPr>
          <a:xfrm>
            <a:off x="5378450" y="3457091"/>
            <a:ext cx="3390901" cy="807177"/>
            <a:chOff x="5378450" y="3457091"/>
            <a:chExt cx="3390901" cy="807177"/>
          </a:xfrm>
        </p:grpSpPr>
        <p:sp>
          <p:nvSpPr>
            <p:cNvPr id="396" name="SMARTInkShape-1488"/>
            <p:cNvSpPr/>
            <p:nvPr>
              <p:custDataLst>
                <p:tags r:id="rId135"/>
              </p:custDataLst>
            </p:nvPr>
          </p:nvSpPr>
          <p:spPr>
            <a:xfrm>
              <a:off x="5378450" y="4171950"/>
              <a:ext cx="3390901" cy="92318"/>
            </a:xfrm>
            <a:custGeom>
              <a:avLst/>
              <a:gdLst/>
              <a:ahLst/>
              <a:cxnLst/>
              <a:rect l="0" t="0" r="0" b="0"/>
              <a:pathLst>
                <a:path w="3390901" h="92318">
                  <a:moveTo>
                    <a:pt x="0" y="69850"/>
                  </a:moveTo>
                  <a:lnTo>
                    <a:pt x="0" y="69850"/>
                  </a:lnTo>
                  <a:lnTo>
                    <a:pt x="8839" y="78688"/>
                  </a:lnTo>
                  <a:lnTo>
                    <a:pt x="21669" y="84777"/>
                  </a:lnTo>
                  <a:lnTo>
                    <a:pt x="59102" y="87678"/>
                  </a:lnTo>
                  <a:lnTo>
                    <a:pt x="96352" y="90238"/>
                  </a:lnTo>
                  <a:lnTo>
                    <a:pt x="137367" y="92317"/>
                  </a:lnTo>
                  <a:lnTo>
                    <a:pt x="176763" y="90889"/>
                  </a:lnTo>
                  <a:lnTo>
                    <a:pt x="213558" y="89784"/>
                  </a:lnTo>
                  <a:lnTo>
                    <a:pt x="250137" y="88588"/>
                  </a:lnTo>
                  <a:lnTo>
                    <a:pt x="289913" y="85704"/>
                  </a:lnTo>
                  <a:lnTo>
                    <a:pt x="332991" y="82070"/>
                  </a:lnTo>
                  <a:lnTo>
                    <a:pt x="379418" y="78103"/>
                  </a:lnTo>
                  <a:lnTo>
                    <a:pt x="404640" y="76058"/>
                  </a:lnTo>
                  <a:lnTo>
                    <a:pt x="430626" y="73989"/>
                  </a:lnTo>
                  <a:lnTo>
                    <a:pt x="458535" y="71903"/>
                  </a:lnTo>
                  <a:lnTo>
                    <a:pt x="487724" y="69807"/>
                  </a:lnTo>
                  <a:lnTo>
                    <a:pt x="517765" y="67705"/>
                  </a:lnTo>
                  <a:lnTo>
                    <a:pt x="548377" y="64892"/>
                  </a:lnTo>
                  <a:lnTo>
                    <a:pt x="579369" y="61606"/>
                  </a:lnTo>
                  <a:lnTo>
                    <a:pt x="610612" y="58004"/>
                  </a:lnTo>
                  <a:lnTo>
                    <a:pt x="642730" y="54897"/>
                  </a:lnTo>
                  <a:lnTo>
                    <a:pt x="675430" y="52120"/>
                  </a:lnTo>
                  <a:lnTo>
                    <a:pt x="708520" y="49564"/>
                  </a:lnTo>
                  <a:lnTo>
                    <a:pt x="742575" y="47154"/>
                  </a:lnTo>
                  <a:lnTo>
                    <a:pt x="777272" y="44841"/>
                  </a:lnTo>
                  <a:lnTo>
                    <a:pt x="812398" y="42594"/>
                  </a:lnTo>
                  <a:lnTo>
                    <a:pt x="849221" y="40391"/>
                  </a:lnTo>
                  <a:lnTo>
                    <a:pt x="887175" y="38216"/>
                  </a:lnTo>
                  <a:lnTo>
                    <a:pt x="925883" y="36061"/>
                  </a:lnTo>
                  <a:lnTo>
                    <a:pt x="965800" y="33918"/>
                  </a:lnTo>
                  <a:lnTo>
                    <a:pt x="1006522" y="31784"/>
                  </a:lnTo>
                  <a:lnTo>
                    <a:pt x="1047782" y="29656"/>
                  </a:lnTo>
                  <a:lnTo>
                    <a:pt x="1090809" y="27532"/>
                  </a:lnTo>
                  <a:lnTo>
                    <a:pt x="1135018" y="25410"/>
                  </a:lnTo>
                  <a:lnTo>
                    <a:pt x="1180011" y="23290"/>
                  </a:lnTo>
                  <a:lnTo>
                    <a:pt x="1225530" y="21877"/>
                  </a:lnTo>
                  <a:lnTo>
                    <a:pt x="1271398" y="20935"/>
                  </a:lnTo>
                  <a:lnTo>
                    <a:pt x="1317498" y="20306"/>
                  </a:lnTo>
                  <a:lnTo>
                    <a:pt x="1363049" y="19182"/>
                  </a:lnTo>
                  <a:lnTo>
                    <a:pt x="1408232" y="17727"/>
                  </a:lnTo>
                  <a:lnTo>
                    <a:pt x="1453172" y="16051"/>
                  </a:lnTo>
                  <a:lnTo>
                    <a:pt x="1498653" y="14934"/>
                  </a:lnTo>
                  <a:lnTo>
                    <a:pt x="1544496" y="14189"/>
                  </a:lnTo>
                  <a:lnTo>
                    <a:pt x="1590580" y="13693"/>
                  </a:lnTo>
                  <a:lnTo>
                    <a:pt x="1637533" y="13362"/>
                  </a:lnTo>
                  <a:lnTo>
                    <a:pt x="1685061" y="13141"/>
                  </a:lnTo>
                  <a:lnTo>
                    <a:pt x="1732974" y="12994"/>
                  </a:lnTo>
                  <a:lnTo>
                    <a:pt x="1780438" y="12896"/>
                  </a:lnTo>
                  <a:lnTo>
                    <a:pt x="1827603" y="12831"/>
                  </a:lnTo>
                  <a:lnTo>
                    <a:pt x="1874569" y="12787"/>
                  </a:lnTo>
                  <a:lnTo>
                    <a:pt x="1922812" y="13464"/>
                  </a:lnTo>
                  <a:lnTo>
                    <a:pt x="1971908" y="14620"/>
                  </a:lnTo>
                  <a:lnTo>
                    <a:pt x="2021572" y="16097"/>
                  </a:lnTo>
                  <a:lnTo>
                    <a:pt x="2070204" y="17081"/>
                  </a:lnTo>
                  <a:lnTo>
                    <a:pt x="2118147" y="17737"/>
                  </a:lnTo>
                  <a:lnTo>
                    <a:pt x="2165631" y="18175"/>
                  </a:lnTo>
                  <a:lnTo>
                    <a:pt x="2211398" y="19172"/>
                  </a:lnTo>
                  <a:lnTo>
                    <a:pt x="2256021" y="20543"/>
                  </a:lnTo>
                  <a:lnTo>
                    <a:pt x="2299881" y="22161"/>
                  </a:lnTo>
                  <a:lnTo>
                    <a:pt x="2342526" y="23241"/>
                  </a:lnTo>
                  <a:lnTo>
                    <a:pt x="2384361" y="23961"/>
                  </a:lnTo>
                  <a:lnTo>
                    <a:pt x="2425657" y="24440"/>
                  </a:lnTo>
                  <a:lnTo>
                    <a:pt x="2466594" y="24761"/>
                  </a:lnTo>
                  <a:lnTo>
                    <a:pt x="2507290" y="24974"/>
                  </a:lnTo>
                  <a:lnTo>
                    <a:pt x="2547827" y="25116"/>
                  </a:lnTo>
                  <a:lnTo>
                    <a:pt x="2588256" y="25210"/>
                  </a:lnTo>
                  <a:lnTo>
                    <a:pt x="2628616" y="25274"/>
                  </a:lnTo>
                  <a:lnTo>
                    <a:pt x="2668927" y="25316"/>
                  </a:lnTo>
                  <a:lnTo>
                    <a:pt x="2709207" y="25344"/>
                  </a:lnTo>
                  <a:lnTo>
                    <a:pt x="2749466" y="25362"/>
                  </a:lnTo>
                  <a:lnTo>
                    <a:pt x="2789710" y="25374"/>
                  </a:lnTo>
                  <a:lnTo>
                    <a:pt x="2827828" y="25383"/>
                  </a:lnTo>
                  <a:lnTo>
                    <a:pt x="2864531" y="25389"/>
                  </a:lnTo>
                  <a:lnTo>
                    <a:pt x="2900287" y="25392"/>
                  </a:lnTo>
                  <a:lnTo>
                    <a:pt x="2933296" y="25395"/>
                  </a:lnTo>
                  <a:lnTo>
                    <a:pt x="2964476" y="25397"/>
                  </a:lnTo>
                  <a:lnTo>
                    <a:pt x="2994434" y="25398"/>
                  </a:lnTo>
                  <a:lnTo>
                    <a:pt x="3022871" y="25398"/>
                  </a:lnTo>
                  <a:lnTo>
                    <a:pt x="3050298" y="25399"/>
                  </a:lnTo>
                  <a:lnTo>
                    <a:pt x="3077049" y="25399"/>
                  </a:lnTo>
                  <a:lnTo>
                    <a:pt x="3101938" y="24694"/>
                  </a:lnTo>
                  <a:lnTo>
                    <a:pt x="3148408" y="22029"/>
                  </a:lnTo>
                  <a:lnTo>
                    <a:pt x="3190697" y="18492"/>
                  </a:lnTo>
                  <a:lnTo>
                    <a:pt x="3229953" y="15274"/>
                  </a:lnTo>
                  <a:lnTo>
                    <a:pt x="3266216" y="13844"/>
                  </a:lnTo>
                  <a:lnTo>
                    <a:pt x="3299266" y="11327"/>
                  </a:lnTo>
                  <a:lnTo>
                    <a:pt x="3390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SMARTInkShape-1489"/>
            <p:cNvSpPr/>
            <p:nvPr>
              <p:custDataLst>
                <p:tags r:id="rId136"/>
              </p:custDataLst>
            </p:nvPr>
          </p:nvSpPr>
          <p:spPr>
            <a:xfrm>
              <a:off x="8426450" y="3543300"/>
              <a:ext cx="113578" cy="361951"/>
            </a:xfrm>
            <a:custGeom>
              <a:avLst/>
              <a:gdLst/>
              <a:ahLst/>
              <a:cxnLst/>
              <a:rect l="0" t="0" r="0" b="0"/>
              <a:pathLst>
                <a:path w="113578" h="361951">
                  <a:moveTo>
                    <a:pt x="76200" y="0"/>
                  </a:moveTo>
                  <a:lnTo>
                    <a:pt x="76200" y="0"/>
                  </a:lnTo>
                  <a:lnTo>
                    <a:pt x="69458" y="0"/>
                  </a:lnTo>
                  <a:lnTo>
                    <a:pt x="67472" y="1411"/>
                  </a:lnTo>
                  <a:lnTo>
                    <a:pt x="66148" y="3763"/>
                  </a:lnTo>
                  <a:lnTo>
                    <a:pt x="65265" y="6742"/>
                  </a:lnTo>
                  <a:lnTo>
                    <a:pt x="69929" y="17578"/>
                  </a:lnTo>
                  <a:lnTo>
                    <a:pt x="91026" y="62156"/>
                  </a:lnTo>
                  <a:lnTo>
                    <a:pt x="106070" y="108181"/>
                  </a:lnTo>
                  <a:lnTo>
                    <a:pt x="111861" y="140944"/>
                  </a:lnTo>
                  <a:lnTo>
                    <a:pt x="113577" y="178874"/>
                  </a:lnTo>
                  <a:lnTo>
                    <a:pt x="110785" y="216975"/>
                  </a:lnTo>
                  <a:lnTo>
                    <a:pt x="95307" y="253221"/>
                  </a:lnTo>
                  <a:lnTo>
                    <a:pt x="69475" y="295240"/>
                  </a:lnTo>
                  <a:lnTo>
                    <a:pt x="30552" y="340724"/>
                  </a:lnTo>
                  <a:lnTo>
                    <a:pt x="0" y="361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SMARTInkShape-1490"/>
            <p:cNvSpPr/>
            <p:nvPr>
              <p:custDataLst>
                <p:tags r:id="rId137"/>
              </p:custDataLst>
            </p:nvPr>
          </p:nvSpPr>
          <p:spPr>
            <a:xfrm>
              <a:off x="8237424" y="3675959"/>
              <a:ext cx="163627" cy="180238"/>
            </a:xfrm>
            <a:custGeom>
              <a:avLst/>
              <a:gdLst/>
              <a:ahLst/>
              <a:cxnLst/>
              <a:rect l="0" t="0" r="0" b="0"/>
              <a:pathLst>
                <a:path w="163627" h="180238">
                  <a:moveTo>
                    <a:pt x="106476" y="57841"/>
                  </a:moveTo>
                  <a:lnTo>
                    <a:pt x="106476" y="57841"/>
                  </a:lnTo>
                  <a:lnTo>
                    <a:pt x="110133" y="37562"/>
                  </a:lnTo>
                  <a:lnTo>
                    <a:pt x="108570" y="22487"/>
                  </a:lnTo>
                  <a:lnTo>
                    <a:pt x="103644" y="12024"/>
                  </a:lnTo>
                  <a:lnTo>
                    <a:pt x="100355" y="8246"/>
                  </a:lnTo>
                  <a:lnTo>
                    <a:pt x="95339" y="6434"/>
                  </a:lnTo>
                  <a:lnTo>
                    <a:pt x="82242" y="6301"/>
                  </a:lnTo>
                  <a:lnTo>
                    <a:pt x="62372" y="13564"/>
                  </a:lnTo>
                  <a:lnTo>
                    <a:pt x="36694" y="38799"/>
                  </a:lnTo>
                  <a:lnTo>
                    <a:pt x="15003" y="69079"/>
                  </a:lnTo>
                  <a:lnTo>
                    <a:pt x="8670" y="85414"/>
                  </a:lnTo>
                  <a:lnTo>
                    <a:pt x="738" y="132379"/>
                  </a:lnTo>
                  <a:lnTo>
                    <a:pt x="0" y="143517"/>
                  </a:lnTo>
                  <a:lnTo>
                    <a:pt x="4825" y="161536"/>
                  </a:lnTo>
                  <a:lnTo>
                    <a:pt x="13320" y="174483"/>
                  </a:lnTo>
                  <a:lnTo>
                    <a:pt x="21800" y="180237"/>
                  </a:lnTo>
                  <a:lnTo>
                    <a:pt x="35915" y="177150"/>
                  </a:lnTo>
                  <a:lnTo>
                    <a:pt x="53243" y="168016"/>
                  </a:lnTo>
                  <a:lnTo>
                    <a:pt x="78160" y="145597"/>
                  </a:lnTo>
                  <a:lnTo>
                    <a:pt x="109070" y="98717"/>
                  </a:lnTo>
                  <a:lnTo>
                    <a:pt x="121543" y="58703"/>
                  </a:lnTo>
                  <a:lnTo>
                    <a:pt x="123639" y="37321"/>
                  </a:lnTo>
                  <a:lnTo>
                    <a:pt x="121630" y="19323"/>
                  </a:lnTo>
                  <a:lnTo>
                    <a:pt x="117989" y="12407"/>
                  </a:lnTo>
                  <a:lnTo>
                    <a:pt x="106419" y="2841"/>
                  </a:lnTo>
                  <a:lnTo>
                    <a:pt x="89988" y="0"/>
                  </a:lnTo>
                  <a:lnTo>
                    <a:pt x="57437" y="3926"/>
                  </a:lnTo>
                  <a:lnTo>
                    <a:pt x="45640" y="13182"/>
                  </a:lnTo>
                  <a:lnTo>
                    <a:pt x="40519" y="19601"/>
                  </a:lnTo>
                  <a:lnTo>
                    <a:pt x="37810" y="25293"/>
                  </a:lnTo>
                  <a:lnTo>
                    <a:pt x="36682" y="35379"/>
                  </a:lnTo>
                  <a:lnTo>
                    <a:pt x="40190" y="40044"/>
                  </a:lnTo>
                  <a:lnTo>
                    <a:pt x="53497" y="48990"/>
                  </a:lnTo>
                  <a:lnTo>
                    <a:pt x="93737" y="56093"/>
                  </a:lnTo>
                  <a:lnTo>
                    <a:pt x="163626" y="514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SMARTInkShape-1491"/>
            <p:cNvSpPr/>
            <p:nvPr>
              <p:custDataLst>
                <p:tags r:id="rId138"/>
              </p:custDataLst>
            </p:nvPr>
          </p:nvSpPr>
          <p:spPr>
            <a:xfrm>
              <a:off x="8103374" y="3554747"/>
              <a:ext cx="157977" cy="337804"/>
            </a:xfrm>
            <a:custGeom>
              <a:avLst/>
              <a:gdLst/>
              <a:ahLst/>
              <a:cxnLst/>
              <a:rect l="0" t="0" r="0" b="0"/>
              <a:pathLst>
                <a:path w="157977" h="337804">
                  <a:moveTo>
                    <a:pt x="157976" y="33003"/>
                  </a:moveTo>
                  <a:lnTo>
                    <a:pt x="157976" y="33003"/>
                  </a:lnTo>
                  <a:lnTo>
                    <a:pt x="157271" y="18500"/>
                  </a:lnTo>
                  <a:lnTo>
                    <a:pt x="154605" y="9859"/>
                  </a:lnTo>
                  <a:lnTo>
                    <a:pt x="149187" y="3196"/>
                  </a:lnTo>
                  <a:lnTo>
                    <a:pt x="145767" y="431"/>
                  </a:lnTo>
                  <a:lnTo>
                    <a:pt x="140664" y="0"/>
                  </a:lnTo>
                  <a:lnTo>
                    <a:pt x="127469" y="3283"/>
                  </a:lnTo>
                  <a:lnTo>
                    <a:pt x="107543" y="16436"/>
                  </a:lnTo>
                  <a:lnTo>
                    <a:pt x="77356" y="61108"/>
                  </a:lnTo>
                  <a:lnTo>
                    <a:pt x="55502" y="102917"/>
                  </a:lnTo>
                  <a:lnTo>
                    <a:pt x="37067" y="147714"/>
                  </a:lnTo>
                  <a:lnTo>
                    <a:pt x="16944" y="195257"/>
                  </a:lnTo>
                  <a:lnTo>
                    <a:pt x="5103" y="233635"/>
                  </a:lnTo>
                  <a:lnTo>
                    <a:pt x="387" y="274841"/>
                  </a:lnTo>
                  <a:lnTo>
                    <a:pt x="0" y="285245"/>
                  </a:lnTo>
                  <a:lnTo>
                    <a:pt x="5215" y="304331"/>
                  </a:lnTo>
                  <a:lnTo>
                    <a:pt x="13882" y="320104"/>
                  </a:lnTo>
                  <a:lnTo>
                    <a:pt x="30976" y="3378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SMARTInkShape-1492"/>
            <p:cNvSpPr/>
            <p:nvPr>
              <p:custDataLst>
                <p:tags r:id="rId139"/>
              </p:custDataLst>
            </p:nvPr>
          </p:nvSpPr>
          <p:spPr>
            <a:xfrm>
              <a:off x="7827417" y="3740150"/>
              <a:ext cx="211684" cy="82551"/>
            </a:xfrm>
            <a:custGeom>
              <a:avLst/>
              <a:gdLst/>
              <a:ahLst/>
              <a:cxnLst/>
              <a:rect l="0" t="0" r="0" b="0"/>
              <a:pathLst>
                <a:path w="211684" h="82551">
                  <a:moveTo>
                    <a:pt x="27533" y="82550"/>
                  </a:moveTo>
                  <a:lnTo>
                    <a:pt x="27533" y="82550"/>
                  </a:lnTo>
                  <a:lnTo>
                    <a:pt x="13718" y="70616"/>
                  </a:lnTo>
                  <a:lnTo>
                    <a:pt x="1050" y="61535"/>
                  </a:lnTo>
                  <a:lnTo>
                    <a:pt x="0" y="60073"/>
                  </a:lnTo>
                  <a:lnTo>
                    <a:pt x="5" y="59099"/>
                  </a:lnTo>
                  <a:lnTo>
                    <a:pt x="11825" y="50793"/>
                  </a:lnTo>
                  <a:lnTo>
                    <a:pt x="54116" y="35564"/>
                  </a:lnTo>
                  <a:lnTo>
                    <a:pt x="93500" y="23864"/>
                  </a:lnTo>
                  <a:lnTo>
                    <a:pt x="140918" y="15616"/>
                  </a:lnTo>
                  <a:lnTo>
                    <a:pt x="21168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SMARTInkShape-1493"/>
            <p:cNvSpPr/>
            <p:nvPr>
              <p:custDataLst>
                <p:tags r:id="rId140"/>
              </p:custDataLst>
            </p:nvPr>
          </p:nvSpPr>
          <p:spPr>
            <a:xfrm>
              <a:off x="7613650" y="380365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0" y="6350"/>
                  </a:moveTo>
                  <a:lnTo>
                    <a:pt x="0" y="6350"/>
                  </a:lnTo>
                  <a:lnTo>
                    <a:pt x="5467" y="6350"/>
                  </a:lnTo>
                  <a:lnTo>
                    <a:pt x="5762" y="5644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SMARTInkShape-1494"/>
            <p:cNvSpPr/>
            <p:nvPr>
              <p:custDataLst>
                <p:tags r:id="rId141"/>
              </p:custDataLst>
            </p:nvPr>
          </p:nvSpPr>
          <p:spPr>
            <a:xfrm>
              <a:off x="7406791" y="3515412"/>
              <a:ext cx="116990" cy="370789"/>
            </a:xfrm>
            <a:custGeom>
              <a:avLst/>
              <a:gdLst/>
              <a:ahLst/>
              <a:cxnLst/>
              <a:rect l="0" t="0" r="0" b="0"/>
              <a:pathLst>
                <a:path w="116990" h="370789">
                  <a:moveTo>
                    <a:pt x="3659" y="8838"/>
                  </a:moveTo>
                  <a:lnTo>
                    <a:pt x="3659" y="8838"/>
                  </a:lnTo>
                  <a:lnTo>
                    <a:pt x="288" y="5467"/>
                  </a:lnTo>
                  <a:lnTo>
                    <a:pt x="0" y="3769"/>
                  </a:lnTo>
                  <a:lnTo>
                    <a:pt x="514" y="1930"/>
                  </a:lnTo>
                  <a:lnTo>
                    <a:pt x="1563" y="0"/>
                  </a:lnTo>
                  <a:lnTo>
                    <a:pt x="4378" y="829"/>
                  </a:lnTo>
                  <a:lnTo>
                    <a:pt x="13151" y="7395"/>
                  </a:lnTo>
                  <a:lnTo>
                    <a:pt x="39027" y="45555"/>
                  </a:lnTo>
                  <a:lnTo>
                    <a:pt x="65127" y="92356"/>
                  </a:lnTo>
                  <a:lnTo>
                    <a:pt x="88186" y="136526"/>
                  </a:lnTo>
                  <a:lnTo>
                    <a:pt x="106904" y="179954"/>
                  </a:lnTo>
                  <a:lnTo>
                    <a:pt x="114683" y="225031"/>
                  </a:lnTo>
                  <a:lnTo>
                    <a:pt x="116989" y="257280"/>
                  </a:lnTo>
                  <a:lnTo>
                    <a:pt x="107559" y="293725"/>
                  </a:lnTo>
                  <a:lnTo>
                    <a:pt x="81207" y="340396"/>
                  </a:lnTo>
                  <a:lnTo>
                    <a:pt x="41759" y="3707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SMARTInkShape-1495"/>
            <p:cNvSpPr/>
            <p:nvPr>
              <p:custDataLst>
                <p:tags r:id="rId142"/>
              </p:custDataLst>
            </p:nvPr>
          </p:nvSpPr>
          <p:spPr>
            <a:xfrm>
              <a:off x="7195340" y="3635529"/>
              <a:ext cx="183361" cy="219565"/>
            </a:xfrm>
            <a:custGeom>
              <a:avLst/>
              <a:gdLst/>
              <a:ahLst/>
              <a:cxnLst/>
              <a:rect l="0" t="0" r="0" b="0"/>
              <a:pathLst>
                <a:path w="183361" h="219565">
                  <a:moveTo>
                    <a:pt x="88110" y="34771"/>
                  </a:moveTo>
                  <a:lnTo>
                    <a:pt x="88110" y="34771"/>
                  </a:lnTo>
                  <a:lnTo>
                    <a:pt x="88110" y="17748"/>
                  </a:lnTo>
                  <a:lnTo>
                    <a:pt x="84739" y="12950"/>
                  </a:lnTo>
                  <a:lnTo>
                    <a:pt x="81630" y="12463"/>
                  </a:lnTo>
                  <a:lnTo>
                    <a:pt x="67846" y="15148"/>
                  </a:lnTo>
                  <a:lnTo>
                    <a:pt x="58878" y="18524"/>
                  </a:lnTo>
                  <a:lnTo>
                    <a:pt x="39153" y="41245"/>
                  </a:lnTo>
                  <a:lnTo>
                    <a:pt x="17344" y="86850"/>
                  </a:lnTo>
                  <a:lnTo>
                    <a:pt x="3209" y="130979"/>
                  </a:lnTo>
                  <a:lnTo>
                    <a:pt x="0" y="174190"/>
                  </a:lnTo>
                  <a:lnTo>
                    <a:pt x="2814" y="202375"/>
                  </a:lnTo>
                  <a:lnTo>
                    <a:pt x="5847" y="208596"/>
                  </a:lnTo>
                  <a:lnTo>
                    <a:pt x="14859" y="217389"/>
                  </a:lnTo>
                  <a:lnTo>
                    <a:pt x="20227" y="219311"/>
                  </a:lnTo>
                  <a:lnTo>
                    <a:pt x="31833" y="219564"/>
                  </a:lnTo>
                  <a:lnTo>
                    <a:pt x="57010" y="205628"/>
                  </a:lnTo>
                  <a:lnTo>
                    <a:pt x="80071" y="180253"/>
                  </a:lnTo>
                  <a:lnTo>
                    <a:pt x="106121" y="133593"/>
                  </a:lnTo>
                  <a:lnTo>
                    <a:pt x="118924" y="88432"/>
                  </a:lnTo>
                  <a:lnTo>
                    <a:pt x="118486" y="46280"/>
                  </a:lnTo>
                  <a:lnTo>
                    <a:pt x="113134" y="27186"/>
                  </a:lnTo>
                  <a:lnTo>
                    <a:pt x="102289" y="13527"/>
                  </a:lnTo>
                  <a:lnTo>
                    <a:pt x="88062" y="4162"/>
                  </a:lnTo>
                  <a:lnTo>
                    <a:pt x="72331" y="0"/>
                  </a:lnTo>
                  <a:lnTo>
                    <a:pt x="65596" y="1007"/>
                  </a:lnTo>
                  <a:lnTo>
                    <a:pt x="54349" y="7770"/>
                  </a:lnTo>
                  <a:lnTo>
                    <a:pt x="43456" y="20107"/>
                  </a:lnTo>
                  <a:lnTo>
                    <a:pt x="42818" y="24995"/>
                  </a:lnTo>
                  <a:lnTo>
                    <a:pt x="45873" y="36070"/>
                  </a:lnTo>
                  <a:lnTo>
                    <a:pt x="62268" y="57577"/>
                  </a:lnTo>
                  <a:lnTo>
                    <a:pt x="82738" y="67955"/>
                  </a:lnTo>
                  <a:lnTo>
                    <a:pt x="106184" y="73508"/>
                  </a:lnTo>
                  <a:lnTo>
                    <a:pt x="135955" y="71962"/>
                  </a:lnTo>
                  <a:lnTo>
                    <a:pt x="183360" y="538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SMARTInkShape-1496"/>
            <p:cNvSpPr/>
            <p:nvPr>
              <p:custDataLst>
                <p:tags r:id="rId143"/>
              </p:custDataLst>
            </p:nvPr>
          </p:nvSpPr>
          <p:spPr>
            <a:xfrm>
              <a:off x="6953250" y="3457091"/>
              <a:ext cx="25401" cy="508289"/>
            </a:xfrm>
            <a:custGeom>
              <a:avLst/>
              <a:gdLst/>
              <a:ahLst/>
              <a:cxnLst/>
              <a:rect l="0" t="0" r="0" b="0"/>
              <a:pathLst>
                <a:path w="25401" h="508289">
                  <a:moveTo>
                    <a:pt x="25400" y="3659"/>
                  </a:moveTo>
                  <a:lnTo>
                    <a:pt x="25400" y="3659"/>
                  </a:lnTo>
                  <a:lnTo>
                    <a:pt x="25400" y="288"/>
                  </a:lnTo>
                  <a:lnTo>
                    <a:pt x="24695" y="0"/>
                  </a:lnTo>
                  <a:lnTo>
                    <a:pt x="22029" y="1563"/>
                  </a:lnTo>
                  <a:lnTo>
                    <a:pt x="14569" y="19159"/>
                  </a:lnTo>
                  <a:lnTo>
                    <a:pt x="8182" y="52843"/>
                  </a:lnTo>
                  <a:lnTo>
                    <a:pt x="6711" y="93102"/>
                  </a:lnTo>
                  <a:lnTo>
                    <a:pt x="9827" y="139835"/>
                  </a:lnTo>
                  <a:lnTo>
                    <a:pt x="13305" y="180128"/>
                  </a:lnTo>
                  <a:lnTo>
                    <a:pt x="17202" y="223906"/>
                  </a:lnTo>
                  <a:lnTo>
                    <a:pt x="21286" y="269234"/>
                  </a:lnTo>
                  <a:lnTo>
                    <a:pt x="23571" y="303961"/>
                  </a:lnTo>
                  <a:lnTo>
                    <a:pt x="24858" y="350871"/>
                  </a:lnTo>
                  <a:lnTo>
                    <a:pt x="23358" y="395578"/>
                  </a:lnTo>
                  <a:lnTo>
                    <a:pt x="16529" y="442712"/>
                  </a:lnTo>
                  <a:lnTo>
                    <a:pt x="8386" y="489965"/>
                  </a:lnTo>
                  <a:lnTo>
                    <a:pt x="2798" y="507661"/>
                  </a:lnTo>
                  <a:lnTo>
                    <a:pt x="1865" y="508288"/>
                  </a:lnTo>
                  <a:lnTo>
                    <a:pt x="1243" y="507295"/>
                  </a:lnTo>
                  <a:lnTo>
                    <a:pt x="0" y="4989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4" name="SMARTInkShape-Group201"/>
          <p:cNvGrpSpPr/>
          <p:nvPr/>
        </p:nvGrpSpPr>
        <p:grpSpPr>
          <a:xfrm>
            <a:off x="5760333" y="3505222"/>
            <a:ext cx="870702" cy="450829"/>
            <a:chOff x="5760333" y="3505222"/>
            <a:chExt cx="870702" cy="450829"/>
          </a:xfrm>
        </p:grpSpPr>
        <p:sp>
          <p:nvSpPr>
            <p:cNvPr id="406" name="SMARTInkShape-1497"/>
            <p:cNvSpPr/>
            <p:nvPr>
              <p:custDataLst>
                <p:tags r:id="rId127"/>
              </p:custDataLst>
            </p:nvPr>
          </p:nvSpPr>
          <p:spPr>
            <a:xfrm>
              <a:off x="6363682" y="3671521"/>
              <a:ext cx="164119" cy="182930"/>
            </a:xfrm>
            <a:custGeom>
              <a:avLst/>
              <a:gdLst/>
              <a:ahLst/>
              <a:cxnLst/>
              <a:rect l="0" t="0" r="0" b="0"/>
              <a:pathLst>
                <a:path w="164119" h="182930">
                  <a:moveTo>
                    <a:pt x="164118" y="17829"/>
                  </a:moveTo>
                  <a:lnTo>
                    <a:pt x="164118" y="17829"/>
                  </a:lnTo>
                  <a:lnTo>
                    <a:pt x="164116" y="8991"/>
                  </a:lnTo>
                  <a:lnTo>
                    <a:pt x="162236" y="4964"/>
                  </a:lnTo>
                  <a:lnTo>
                    <a:pt x="160747" y="2902"/>
                  </a:lnTo>
                  <a:lnTo>
                    <a:pt x="157211" y="611"/>
                  </a:lnTo>
                  <a:lnTo>
                    <a:pt x="155279" y="0"/>
                  </a:lnTo>
                  <a:lnTo>
                    <a:pt x="142449" y="5882"/>
                  </a:lnTo>
                  <a:lnTo>
                    <a:pt x="97900" y="42970"/>
                  </a:lnTo>
                  <a:lnTo>
                    <a:pt x="61115" y="83734"/>
                  </a:lnTo>
                  <a:lnTo>
                    <a:pt x="28555" y="126199"/>
                  </a:lnTo>
                  <a:lnTo>
                    <a:pt x="4931" y="154633"/>
                  </a:lnTo>
                  <a:lnTo>
                    <a:pt x="0" y="167059"/>
                  </a:lnTo>
                  <a:lnTo>
                    <a:pt x="161" y="175876"/>
                  </a:lnTo>
                  <a:lnTo>
                    <a:pt x="5368" y="182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SMARTInkShape-1498"/>
            <p:cNvSpPr/>
            <p:nvPr>
              <p:custDataLst>
                <p:tags r:id="rId128"/>
              </p:custDataLst>
            </p:nvPr>
          </p:nvSpPr>
          <p:spPr>
            <a:xfrm>
              <a:off x="6534229" y="3843692"/>
              <a:ext cx="53266" cy="55209"/>
            </a:xfrm>
            <a:custGeom>
              <a:avLst/>
              <a:gdLst/>
              <a:ahLst/>
              <a:cxnLst/>
              <a:rect l="0" t="0" r="0" b="0"/>
              <a:pathLst>
                <a:path w="53266" h="55209">
                  <a:moveTo>
                    <a:pt x="12621" y="4408"/>
                  </a:moveTo>
                  <a:lnTo>
                    <a:pt x="12621" y="4408"/>
                  </a:lnTo>
                  <a:lnTo>
                    <a:pt x="9250" y="4408"/>
                  </a:lnTo>
                  <a:lnTo>
                    <a:pt x="8257" y="5113"/>
                  </a:lnTo>
                  <a:lnTo>
                    <a:pt x="7595" y="6289"/>
                  </a:lnTo>
                  <a:lnTo>
                    <a:pt x="6859" y="10887"/>
                  </a:lnTo>
                  <a:lnTo>
                    <a:pt x="5739" y="23967"/>
                  </a:lnTo>
                  <a:lnTo>
                    <a:pt x="1279" y="37304"/>
                  </a:lnTo>
                  <a:lnTo>
                    <a:pt x="0" y="53649"/>
                  </a:lnTo>
                  <a:lnTo>
                    <a:pt x="3315" y="48004"/>
                  </a:lnTo>
                  <a:lnTo>
                    <a:pt x="18221" y="16475"/>
                  </a:lnTo>
                  <a:lnTo>
                    <a:pt x="29958" y="4613"/>
                  </a:lnTo>
                  <a:lnTo>
                    <a:pt x="36320" y="971"/>
                  </a:lnTo>
                  <a:lnTo>
                    <a:pt x="39003" y="0"/>
                  </a:lnTo>
                  <a:lnTo>
                    <a:pt x="41498" y="58"/>
                  </a:lnTo>
                  <a:lnTo>
                    <a:pt x="46151" y="2005"/>
                  </a:lnTo>
                  <a:lnTo>
                    <a:pt x="50571" y="8984"/>
                  </a:lnTo>
                  <a:lnTo>
                    <a:pt x="52739" y="13809"/>
                  </a:lnTo>
                  <a:lnTo>
                    <a:pt x="53265" y="24814"/>
                  </a:lnTo>
                  <a:lnTo>
                    <a:pt x="50721" y="552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SMARTInkShape-1499"/>
            <p:cNvSpPr/>
            <p:nvPr>
              <p:custDataLst>
                <p:tags r:id="rId129"/>
              </p:custDataLst>
            </p:nvPr>
          </p:nvSpPr>
          <p:spPr>
            <a:xfrm>
              <a:off x="6332433" y="3543300"/>
              <a:ext cx="284268" cy="31358"/>
            </a:xfrm>
            <a:custGeom>
              <a:avLst/>
              <a:gdLst/>
              <a:ahLst/>
              <a:cxnLst/>
              <a:rect l="0" t="0" r="0" b="0"/>
              <a:pathLst>
                <a:path w="284268" h="31358">
                  <a:moveTo>
                    <a:pt x="23917" y="25400"/>
                  </a:moveTo>
                  <a:lnTo>
                    <a:pt x="23917" y="25400"/>
                  </a:lnTo>
                  <a:lnTo>
                    <a:pt x="11708" y="25400"/>
                  </a:lnTo>
                  <a:lnTo>
                    <a:pt x="6025" y="27281"/>
                  </a:lnTo>
                  <a:lnTo>
                    <a:pt x="0" y="30867"/>
                  </a:lnTo>
                  <a:lnTo>
                    <a:pt x="2939" y="31357"/>
                  </a:lnTo>
                  <a:lnTo>
                    <a:pt x="26437" y="28301"/>
                  </a:lnTo>
                  <a:lnTo>
                    <a:pt x="66461" y="21609"/>
                  </a:lnTo>
                  <a:lnTo>
                    <a:pt x="106295" y="19103"/>
                  </a:lnTo>
                  <a:lnTo>
                    <a:pt x="147260" y="14911"/>
                  </a:lnTo>
                  <a:lnTo>
                    <a:pt x="193102" y="13136"/>
                  </a:lnTo>
                  <a:lnTo>
                    <a:pt x="239701" y="12052"/>
                  </a:lnTo>
                  <a:lnTo>
                    <a:pt x="2842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SMARTInkShape-1500"/>
            <p:cNvSpPr/>
            <p:nvPr>
              <p:custDataLst>
                <p:tags r:id="rId130"/>
              </p:custDataLst>
            </p:nvPr>
          </p:nvSpPr>
          <p:spPr>
            <a:xfrm>
              <a:off x="6539768" y="3505222"/>
              <a:ext cx="91267" cy="126979"/>
            </a:xfrm>
            <a:custGeom>
              <a:avLst/>
              <a:gdLst/>
              <a:ahLst/>
              <a:cxnLst/>
              <a:rect l="0" t="0" r="0" b="0"/>
              <a:pathLst>
                <a:path w="91267" h="126979">
                  <a:moveTo>
                    <a:pt x="70582" y="6328"/>
                  </a:moveTo>
                  <a:lnTo>
                    <a:pt x="70582" y="6328"/>
                  </a:lnTo>
                  <a:lnTo>
                    <a:pt x="49859" y="4446"/>
                  </a:lnTo>
                  <a:lnTo>
                    <a:pt x="2791" y="240"/>
                  </a:lnTo>
                  <a:lnTo>
                    <a:pt x="0" y="94"/>
                  </a:lnTo>
                  <a:lnTo>
                    <a:pt x="14071" y="0"/>
                  </a:lnTo>
                  <a:lnTo>
                    <a:pt x="49029" y="8770"/>
                  </a:lnTo>
                  <a:lnTo>
                    <a:pt x="78162" y="20373"/>
                  </a:lnTo>
                  <a:lnTo>
                    <a:pt x="86416" y="30680"/>
                  </a:lnTo>
                  <a:lnTo>
                    <a:pt x="89604" y="37379"/>
                  </a:lnTo>
                  <a:lnTo>
                    <a:pt x="91266" y="52349"/>
                  </a:lnTo>
                  <a:lnTo>
                    <a:pt x="88234" y="72881"/>
                  </a:lnTo>
                  <a:lnTo>
                    <a:pt x="77518" y="99202"/>
                  </a:lnTo>
                  <a:lnTo>
                    <a:pt x="69901" y="109459"/>
                  </a:lnTo>
                  <a:lnTo>
                    <a:pt x="63224" y="116370"/>
                  </a:lnTo>
                  <a:lnTo>
                    <a:pt x="57882" y="1269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SMARTInkShape-1501"/>
            <p:cNvSpPr/>
            <p:nvPr>
              <p:custDataLst>
                <p:tags r:id="rId131"/>
              </p:custDataLst>
            </p:nvPr>
          </p:nvSpPr>
          <p:spPr>
            <a:xfrm>
              <a:off x="6337300" y="3689350"/>
              <a:ext cx="146051" cy="177801"/>
            </a:xfrm>
            <a:custGeom>
              <a:avLst/>
              <a:gdLst/>
              <a:ahLst/>
              <a:cxnLst/>
              <a:rect l="0" t="0" r="0" b="0"/>
              <a:pathLst>
                <a:path w="146051" h="177801">
                  <a:moveTo>
                    <a:pt x="0" y="0"/>
                  </a:moveTo>
                  <a:lnTo>
                    <a:pt x="0" y="0"/>
                  </a:lnTo>
                  <a:lnTo>
                    <a:pt x="5467" y="0"/>
                  </a:lnTo>
                  <a:lnTo>
                    <a:pt x="12831" y="3371"/>
                  </a:lnTo>
                  <a:lnTo>
                    <a:pt x="38954" y="28561"/>
                  </a:lnTo>
                  <a:lnTo>
                    <a:pt x="74394" y="72715"/>
                  </a:lnTo>
                  <a:lnTo>
                    <a:pt x="104586" y="116372"/>
                  </a:lnTo>
                  <a:lnTo>
                    <a:pt x="131407" y="162242"/>
                  </a:lnTo>
                  <a:lnTo>
                    <a:pt x="146050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SMARTInkShape-1502"/>
            <p:cNvSpPr/>
            <p:nvPr>
              <p:custDataLst>
                <p:tags r:id="rId132"/>
              </p:custDataLst>
            </p:nvPr>
          </p:nvSpPr>
          <p:spPr>
            <a:xfrm>
              <a:off x="6077423" y="3595661"/>
              <a:ext cx="120178" cy="328549"/>
            </a:xfrm>
            <a:custGeom>
              <a:avLst/>
              <a:gdLst/>
              <a:ahLst/>
              <a:cxnLst/>
              <a:rect l="0" t="0" r="0" b="0"/>
              <a:pathLst>
                <a:path w="120178" h="328549">
                  <a:moveTo>
                    <a:pt x="120177" y="30189"/>
                  </a:moveTo>
                  <a:lnTo>
                    <a:pt x="120177" y="30189"/>
                  </a:lnTo>
                  <a:lnTo>
                    <a:pt x="115813" y="20050"/>
                  </a:lnTo>
                  <a:lnTo>
                    <a:pt x="113710" y="9232"/>
                  </a:lnTo>
                  <a:lnTo>
                    <a:pt x="110717" y="3707"/>
                  </a:lnTo>
                  <a:lnTo>
                    <a:pt x="108227" y="1951"/>
                  </a:lnTo>
                  <a:lnTo>
                    <a:pt x="101696" y="0"/>
                  </a:lnTo>
                  <a:lnTo>
                    <a:pt x="97978" y="1596"/>
                  </a:lnTo>
                  <a:lnTo>
                    <a:pt x="74336" y="28462"/>
                  </a:lnTo>
                  <a:lnTo>
                    <a:pt x="46938" y="71119"/>
                  </a:lnTo>
                  <a:lnTo>
                    <a:pt x="25904" y="118002"/>
                  </a:lnTo>
                  <a:lnTo>
                    <a:pt x="10591" y="158804"/>
                  </a:lnTo>
                  <a:lnTo>
                    <a:pt x="1921" y="202297"/>
                  </a:lnTo>
                  <a:lnTo>
                    <a:pt x="0" y="247552"/>
                  </a:lnTo>
                  <a:lnTo>
                    <a:pt x="6102" y="291377"/>
                  </a:lnTo>
                  <a:lnTo>
                    <a:pt x="15149" y="313254"/>
                  </a:lnTo>
                  <a:lnTo>
                    <a:pt x="21230" y="320499"/>
                  </a:lnTo>
                  <a:lnTo>
                    <a:pt x="35513" y="328548"/>
                  </a:lnTo>
                  <a:lnTo>
                    <a:pt x="75727" y="3222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SMARTInkShape-1503"/>
            <p:cNvSpPr/>
            <p:nvPr>
              <p:custDataLst>
                <p:tags r:id="rId133"/>
              </p:custDataLst>
            </p:nvPr>
          </p:nvSpPr>
          <p:spPr>
            <a:xfrm>
              <a:off x="5760333" y="3797300"/>
              <a:ext cx="189618" cy="69851"/>
            </a:xfrm>
            <a:custGeom>
              <a:avLst/>
              <a:gdLst/>
              <a:ahLst/>
              <a:cxnLst/>
              <a:rect l="0" t="0" r="0" b="0"/>
              <a:pathLst>
                <a:path w="189618" h="69851">
                  <a:moveTo>
                    <a:pt x="5467" y="69850"/>
                  </a:moveTo>
                  <a:lnTo>
                    <a:pt x="5467" y="69850"/>
                  </a:lnTo>
                  <a:lnTo>
                    <a:pt x="0" y="69850"/>
                  </a:lnTo>
                  <a:lnTo>
                    <a:pt x="6120" y="63108"/>
                  </a:lnTo>
                  <a:lnTo>
                    <a:pt x="33085" y="52552"/>
                  </a:lnTo>
                  <a:lnTo>
                    <a:pt x="69312" y="40892"/>
                  </a:lnTo>
                  <a:lnTo>
                    <a:pt x="107168" y="25052"/>
                  </a:lnTo>
                  <a:lnTo>
                    <a:pt x="1896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SMARTInkShape-1504"/>
            <p:cNvSpPr/>
            <p:nvPr>
              <p:custDataLst>
                <p:tags r:id="rId134"/>
              </p:custDataLst>
            </p:nvPr>
          </p:nvSpPr>
          <p:spPr>
            <a:xfrm>
              <a:off x="5842000" y="3561398"/>
              <a:ext cx="101601" cy="394653"/>
            </a:xfrm>
            <a:custGeom>
              <a:avLst/>
              <a:gdLst/>
              <a:ahLst/>
              <a:cxnLst/>
              <a:rect l="0" t="0" r="0" b="0"/>
              <a:pathLst>
                <a:path w="101601" h="394653">
                  <a:moveTo>
                    <a:pt x="101600" y="89852"/>
                  </a:moveTo>
                  <a:lnTo>
                    <a:pt x="101600" y="89852"/>
                  </a:lnTo>
                  <a:lnTo>
                    <a:pt x="86673" y="42322"/>
                  </a:lnTo>
                  <a:lnTo>
                    <a:pt x="76186" y="6469"/>
                  </a:lnTo>
                  <a:lnTo>
                    <a:pt x="74074" y="2514"/>
                  </a:lnTo>
                  <a:lnTo>
                    <a:pt x="71254" y="582"/>
                  </a:lnTo>
                  <a:lnTo>
                    <a:pt x="67963" y="0"/>
                  </a:lnTo>
                  <a:lnTo>
                    <a:pt x="61251" y="1235"/>
                  </a:lnTo>
                  <a:lnTo>
                    <a:pt x="55914" y="4135"/>
                  </a:lnTo>
                  <a:lnTo>
                    <a:pt x="42202" y="23218"/>
                  </a:lnTo>
                  <a:lnTo>
                    <a:pt x="28105" y="61329"/>
                  </a:lnTo>
                  <a:lnTo>
                    <a:pt x="18362" y="104997"/>
                  </a:lnTo>
                  <a:lnTo>
                    <a:pt x="14379" y="149216"/>
                  </a:lnTo>
                  <a:lnTo>
                    <a:pt x="13198" y="190226"/>
                  </a:lnTo>
                  <a:lnTo>
                    <a:pt x="12798" y="233282"/>
                  </a:lnTo>
                  <a:lnTo>
                    <a:pt x="12024" y="268757"/>
                  </a:lnTo>
                  <a:lnTo>
                    <a:pt x="7679" y="313026"/>
                  </a:lnTo>
                  <a:lnTo>
                    <a:pt x="6525" y="358921"/>
                  </a:lnTo>
                  <a:lnTo>
                    <a:pt x="5695" y="382810"/>
                  </a:lnTo>
                  <a:lnTo>
                    <a:pt x="0" y="3946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0" name="SMARTInkShape-Group202"/>
          <p:cNvGrpSpPr/>
          <p:nvPr/>
        </p:nvGrpSpPr>
        <p:grpSpPr>
          <a:xfrm>
            <a:off x="4400859" y="3315660"/>
            <a:ext cx="945842" cy="342874"/>
            <a:chOff x="4400859" y="3315660"/>
            <a:chExt cx="945842" cy="342874"/>
          </a:xfrm>
        </p:grpSpPr>
        <p:sp>
          <p:nvSpPr>
            <p:cNvPr id="415" name="SMARTInkShape-1505"/>
            <p:cNvSpPr/>
            <p:nvPr>
              <p:custDataLst>
                <p:tags r:id="rId122"/>
              </p:custDataLst>
            </p:nvPr>
          </p:nvSpPr>
          <p:spPr>
            <a:xfrm>
              <a:off x="4400859" y="3395475"/>
              <a:ext cx="92392" cy="240966"/>
            </a:xfrm>
            <a:custGeom>
              <a:avLst/>
              <a:gdLst/>
              <a:ahLst/>
              <a:cxnLst/>
              <a:rect l="0" t="0" r="0" b="0"/>
              <a:pathLst>
                <a:path w="92392" h="240966">
                  <a:moveTo>
                    <a:pt x="6041" y="103375"/>
                  </a:moveTo>
                  <a:lnTo>
                    <a:pt x="6041" y="103375"/>
                  </a:lnTo>
                  <a:lnTo>
                    <a:pt x="6746" y="114220"/>
                  </a:lnTo>
                  <a:lnTo>
                    <a:pt x="16167" y="157653"/>
                  </a:lnTo>
                  <a:lnTo>
                    <a:pt x="18402" y="200642"/>
                  </a:lnTo>
                  <a:lnTo>
                    <a:pt x="24820" y="240965"/>
                  </a:lnTo>
                  <a:lnTo>
                    <a:pt x="20030" y="215167"/>
                  </a:lnTo>
                  <a:lnTo>
                    <a:pt x="12253" y="169829"/>
                  </a:lnTo>
                  <a:lnTo>
                    <a:pt x="7882" y="129651"/>
                  </a:lnTo>
                  <a:lnTo>
                    <a:pt x="3216" y="87563"/>
                  </a:lnTo>
                  <a:lnTo>
                    <a:pt x="387" y="45009"/>
                  </a:lnTo>
                  <a:lnTo>
                    <a:pt x="0" y="29457"/>
                  </a:lnTo>
                  <a:lnTo>
                    <a:pt x="3592" y="17371"/>
                  </a:lnTo>
                  <a:lnTo>
                    <a:pt x="9891" y="8001"/>
                  </a:lnTo>
                  <a:lnTo>
                    <a:pt x="17395" y="1485"/>
                  </a:lnTo>
                  <a:lnTo>
                    <a:pt x="20665" y="170"/>
                  </a:lnTo>
                  <a:lnTo>
                    <a:pt x="23552" y="0"/>
                  </a:lnTo>
                  <a:lnTo>
                    <a:pt x="26182" y="591"/>
                  </a:lnTo>
                  <a:lnTo>
                    <a:pt x="54123" y="30283"/>
                  </a:lnTo>
                  <a:lnTo>
                    <a:pt x="59161" y="45019"/>
                  </a:lnTo>
                  <a:lnTo>
                    <a:pt x="62395" y="73111"/>
                  </a:lnTo>
                  <a:lnTo>
                    <a:pt x="59074" y="84985"/>
                  </a:lnTo>
                  <a:lnTo>
                    <a:pt x="48815" y="103113"/>
                  </a:lnTo>
                  <a:lnTo>
                    <a:pt x="44337" y="106786"/>
                  </a:lnTo>
                  <a:lnTo>
                    <a:pt x="42155" y="107766"/>
                  </a:lnTo>
                  <a:lnTo>
                    <a:pt x="40701" y="109125"/>
                  </a:lnTo>
                  <a:lnTo>
                    <a:pt x="39084" y="112516"/>
                  </a:lnTo>
                  <a:lnTo>
                    <a:pt x="39358" y="113702"/>
                  </a:lnTo>
                  <a:lnTo>
                    <a:pt x="40247" y="114493"/>
                  </a:lnTo>
                  <a:lnTo>
                    <a:pt x="43115" y="116077"/>
                  </a:lnTo>
                  <a:lnTo>
                    <a:pt x="50108" y="120936"/>
                  </a:lnTo>
                  <a:lnTo>
                    <a:pt x="68839" y="130781"/>
                  </a:lnTo>
                  <a:lnTo>
                    <a:pt x="77695" y="139544"/>
                  </a:lnTo>
                  <a:lnTo>
                    <a:pt x="86335" y="152846"/>
                  </a:lnTo>
                  <a:lnTo>
                    <a:pt x="92391" y="176202"/>
                  </a:lnTo>
                  <a:lnTo>
                    <a:pt x="90815" y="197626"/>
                  </a:lnTo>
                  <a:lnTo>
                    <a:pt x="83935" y="210880"/>
                  </a:lnTo>
                  <a:lnTo>
                    <a:pt x="70043" y="226480"/>
                  </a:lnTo>
                  <a:lnTo>
                    <a:pt x="65642" y="229896"/>
                  </a:lnTo>
                  <a:lnTo>
                    <a:pt x="60592" y="231466"/>
                  </a:lnTo>
                  <a:lnTo>
                    <a:pt x="49336" y="231330"/>
                  </a:lnTo>
                  <a:lnTo>
                    <a:pt x="34470" y="227287"/>
                  </a:lnTo>
                  <a:lnTo>
                    <a:pt x="31344" y="224083"/>
                  </a:lnTo>
                  <a:lnTo>
                    <a:pt x="27870" y="214877"/>
                  </a:lnTo>
                  <a:lnTo>
                    <a:pt x="29061" y="209460"/>
                  </a:lnTo>
                  <a:lnTo>
                    <a:pt x="44141" y="185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SMARTInkShape-1506"/>
            <p:cNvSpPr/>
            <p:nvPr>
              <p:custDataLst>
                <p:tags r:id="rId123"/>
              </p:custDataLst>
            </p:nvPr>
          </p:nvSpPr>
          <p:spPr>
            <a:xfrm>
              <a:off x="4541203" y="3494110"/>
              <a:ext cx="169852" cy="164424"/>
            </a:xfrm>
            <a:custGeom>
              <a:avLst/>
              <a:gdLst/>
              <a:ahLst/>
              <a:cxnLst/>
              <a:rect l="0" t="0" r="0" b="0"/>
              <a:pathLst>
                <a:path w="169852" h="164424">
                  <a:moveTo>
                    <a:pt x="37147" y="36490"/>
                  </a:moveTo>
                  <a:lnTo>
                    <a:pt x="37147" y="36490"/>
                  </a:lnTo>
                  <a:lnTo>
                    <a:pt x="32078" y="30715"/>
                  </a:lnTo>
                  <a:lnTo>
                    <a:pt x="15948" y="9202"/>
                  </a:lnTo>
                  <a:lnTo>
                    <a:pt x="11732" y="6723"/>
                  </a:lnTo>
                  <a:lnTo>
                    <a:pt x="9620" y="6062"/>
                  </a:lnTo>
                  <a:lnTo>
                    <a:pt x="7507" y="6327"/>
                  </a:lnTo>
                  <a:lnTo>
                    <a:pt x="3277" y="8503"/>
                  </a:lnTo>
                  <a:lnTo>
                    <a:pt x="928" y="17466"/>
                  </a:lnTo>
                  <a:lnTo>
                    <a:pt x="0" y="53557"/>
                  </a:lnTo>
                  <a:lnTo>
                    <a:pt x="2528" y="67359"/>
                  </a:lnTo>
                  <a:lnTo>
                    <a:pt x="11289" y="83658"/>
                  </a:lnTo>
                  <a:lnTo>
                    <a:pt x="18834" y="89203"/>
                  </a:lnTo>
                  <a:lnTo>
                    <a:pt x="22822" y="90682"/>
                  </a:lnTo>
                  <a:lnTo>
                    <a:pt x="26186" y="89551"/>
                  </a:lnTo>
                  <a:lnTo>
                    <a:pt x="31805" y="82651"/>
                  </a:lnTo>
                  <a:lnTo>
                    <a:pt x="38935" y="70236"/>
                  </a:lnTo>
                  <a:lnTo>
                    <a:pt x="42145" y="50879"/>
                  </a:lnTo>
                  <a:lnTo>
                    <a:pt x="38160" y="21171"/>
                  </a:lnTo>
                  <a:lnTo>
                    <a:pt x="31906" y="7043"/>
                  </a:lnTo>
                  <a:lnTo>
                    <a:pt x="31536" y="7686"/>
                  </a:lnTo>
                  <a:lnTo>
                    <a:pt x="31126" y="12164"/>
                  </a:lnTo>
                  <a:lnTo>
                    <a:pt x="34265" y="22618"/>
                  </a:lnTo>
                  <a:lnTo>
                    <a:pt x="51200" y="49253"/>
                  </a:lnTo>
                  <a:lnTo>
                    <a:pt x="64829" y="57048"/>
                  </a:lnTo>
                  <a:lnTo>
                    <a:pt x="69007" y="57251"/>
                  </a:lnTo>
                  <a:lnTo>
                    <a:pt x="72498" y="55975"/>
                  </a:lnTo>
                  <a:lnTo>
                    <a:pt x="83171" y="47160"/>
                  </a:lnTo>
                  <a:lnTo>
                    <a:pt x="89903" y="37378"/>
                  </a:lnTo>
                  <a:lnTo>
                    <a:pt x="92994" y="25543"/>
                  </a:lnTo>
                  <a:lnTo>
                    <a:pt x="93911" y="16470"/>
                  </a:lnTo>
                  <a:lnTo>
                    <a:pt x="93334" y="14677"/>
                  </a:lnTo>
                  <a:lnTo>
                    <a:pt x="92244" y="13481"/>
                  </a:lnTo>
                  <a:lnTo>
                    <a:pt x="90812" y="12684"/>
                  </a:lnTo>
                  <a:lnTo>
                    <a:pt x="89857" y="12858"/>
                  </a:lnTo>
                  <a:lnTo>
                    <a:pt x="89220" y="13680"/>
                  </a:lnTo>
                  <a:lnTo>
                    <a:pt x="88513" y="17180"/>
                  </a:lnTo>
                  <a:lnTo>
                    <a:pt x="88198" y="23439"/>
                  </a:lnTo>
                  <a:lnTo>
                    <a:pt x="91822" y="30925"/>
                  </a:lnTo>
                  <a:lnTo>
                    <a:pt x="98136" y="38250"/>
                  </a:lnTo>
                  <a:lnTo>
                    <a:pt x="105646" y="43858"/>
                  </a:lnTo>
                  <a:lnTo>
                    <a:pt x="109624" y="44929"/>
                  </a:lnTo>
                  <a:lnTo>
                    <a:pt x="117807" y="44239"/>
                  </a:lnTo>
                  <a:lnTo>
                    <a:pt x="121259" y="42361"/>
                  </a:lnTo>
                  <a:lnTo>
                    <a:pt x="126976" y="36512"/>
                  </a:lnTo>
                  <a:lnTo>
                    <a:pt x="140760" y="13022"/>
                  </a:lnTo>
                  <a:lnTo>
                    <a:pt x="141500" y="9556"/>
                  </a:lnTo>
                  <a:lnTo>
                    <a:pt x="141288" y="6540"/>
                  </a:lnTo>
                  <a:lnTo>
                    <a:pt x="139249" y="0"/>
                  </a:lnTo>
                  <a:lnTo>
                    <a:pt x="139081" y="169"/>
                  </a:lnTo>
                  <a:lnTo>
                    <a:pt x="138792" y="10740"/>
                  </a:lnTo>
                  <a:lnTo>
                    <a:pt x="153057" y="54301"/>
                  </a:lnTo>
                  <a:lnTo>
                    <a:pt x="165588" y="94493"/>
                  </a:lnTo>
                  <a:lnTo>
                    <a:pt x="169851" y="136390"/>
                  </a:lnTo>
                  <a:lnTo>
                    <a:pt x="166934" y="153265"/>
                  </a:lnTo>
                  <a:lnTo>
                    <a:pt x="163888" y="157379"/>
                  </a:lnTo>
                  <a:lnTo>
                    <a:pt x="154860" y="163831"/>
                  </a:lnTo>
                  <a:lnTo>
                    <a:pt x="150196" y="164423"/>
                  </a:lnTo>
                  <a:lnTo>
                    <a:pt x="141248" y="161318"/>
                  </a:lnTo>
                  <a:lnTo>
                    <a:pt x="134450" y="151471"/>
                  </a:lnTo>
                  <a:lnTo>
                    <a:pt x="126047" y="999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SMARTInkShape-1507"/>
            <p:cNvSpPr/>
            <p:nvPr>
              <p:custDataLst>
                <p:tags r:id="rId124"/>
              </p:custDataLst>
            </p:nvPr>
          </p:nvSpPr>
          <p:spPr>
            <a:xfrm>
              <a:off x="4724838" y="3459281"/>
              <a:ext cx="102823" cy="80297"/>
            </a:xfrm>
            <a:custGeom>
              <a:avLst/>
              <a:gdLst/>
              <a:ahLst/>
              <a:cxnLst/>
              <a:rect l="0" t="0" r="0" b="0"/>
              <a:pathLst>
                <a:path w="102823" h="80297">
                  <a:moveTo>
                    <a:pt x="18612" y="71319"/>
                  </a:moveTo>
                  <a:lnTo>
                    <a:pt x="18612" y="71319"/>
                  </a:lnTo>
                  <a:lnTo>
                    <a:pt x="21983" y="71319"/>
                  </a:lnTo>
                  <a:lnTo>
                    <a:pt x="22976" y="70613"/>
                  </a:lnTo>
                  <a:lnTo>
                    <a:pt x="23638" y="69437"/>
                  </a:lnTo>
                  <a:lnTo>
                    <a:pt x="24079" y="67948"/>
                  </a:lnTo>
                  <a:lnTo>
                    <a:pt x="22257" y="66249"/>
                  </a:lnTo>
                  <a:lnTo>
                    <a:pt x="14587" y="62481"/>
                  </a:lnTo>
                  <a:lnTo>
                    <a:pt x="12401" y="59782"/>
                  </a:lnTo>
                  <a:lnTo>
                    <a:pt x="11649" y="56572"/>
                  </a:lnTo>
                  <a:lnTo>
                    <a:pt x="11853" y="53021"/>
                  </a:lnTo>
                  <a:lnTo>
                    <a:pt x="15843" y="45312"/>
                  </a:lnTo>
                  <a:lnTo>
                    <a:pt x="20909" y="37182"/>
                  </a:lnTo>
                  <a:lnTo>
                    <a:pt x="24428" y="19621"/>
                  </a:lnTo>
                  <a:lnTo>
                    <a:pt x="23900" y="17804"/>
                  </a:lnTo>
                  <a:lnTo>
                    <a:pt x="22843" y="16592"/>
                  </a:lnTo>
                  <a:lnTo>
                    <a:pt x="21433" y="15784"/>
                  </a:lnTo>
                  <a:lnTo>
                    <a:pt x="16102" y="16768"/>
                  </a:lnTo>
                  <a:lnTo>
                    <a:pt x="12705" y="18018"/>
                  </a:lnTo>
                  <a:lnTo>
                    <a:pt x="7050" y="23170"/>
                  </a:lnTo>
                  <a:lnTo>
                    <a:pt x="4554" y="26520"/>
                  </a:lnTo>
                  <a:lnTo>
                    <a:pt x="1780" y="35886"/>
                  </a:lnTo>
                  <a:lnTo>
                    <a:pt x="0" y="55775"/>
                  </a:lnTo>
                  <a:lnTo>
                    <a:pt x="3520" y="64645"/>
                  </a:lnTo>
                  <a:lnTo>
                    <a:pt x="9082" y="71881"/>
                  </a:lnTo>
                  <a:lnTo>
                    <a:pt x="13906" y="75096"/>
                  </a:lnTo>
                  <a:lnTo>
                    <a:pt x="22164" y="74644"/>
                  </a:lnTo>
                  <a:lnTo>
                    <a:pt x="41344" y="68605"/>
                  </a:lnTo>
                  <a:lnTo>
                    <a:pt x="57803" y="52562"/>
                  </a:lnTo>
                  <a:lnTo>
                    <a:pt x="72188" y="26927"/>
                  </a:lnTo>
                  <a:lnTo>
                    <a:pt x="77231" y="14195"/>
                  </a:lnTo>
                  <a:lnTo>
                    <a:pt x="77447" y="9247"/>
                  </a:lnTo>
                  <a:lnTo>
                    <a:pt x="76179" y="5243"/>
                  </a:lnTo>
                  <a:lnTo>
                    <a:pt x="73925" y="1868"/>
                  </a:lnTo>
                  <a:lnTo>
                    <a:pt x="71714" y="324"/>
                  </a:lnTo>
                  <a:lnTo>
                    <a:pt x="69536" y="0"/>
                  </a:lnTo>
                  <a:lnTo>
                    <a:pt x="67378" y="490"/>
                  </a:lnTo>
                  <a:lnTo>
                    <a:pt x="63098" y="4797"/>
                  </a:lnTo>
                  <a:lnTo>
                    <a:pt x="54602" y="19059"/>
                  </a:lnTo>
                  <a:lnTo>
                    <a:pt x="53894" y="23074"/>
                  </a:lnTo>
                  <a:lnTo>
                    <a:pt x="54989" y="31297"/>
                  </a:lnTo>
                  <a:lnTo>
                    <a:pt x="62943" y="43859"/>
                  </a:lnTo>
                  <a:lnTo>
                    <a:pt x="101193" y="72444"/>
                  </a:lnTo>
                  <a:lnTo>
                    <a:pt x="102594" y="74891"/>
                  </a:lnTo>
                  <a:lnTo>
                    <a:pt x="102822" y="77228"/>
                  </a:lnTo>
                  <a:lnTo>
                    <a:pt x="102269" y="79492"/>
                  </a:lnTo>
                  <a:lnTo>
                    <a:pt x="99783" y="80296"/>
                  </a:lnTo>
                  <a:lnTo>
                    <a:pt x="82112" y="776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SMARTInkShape-1508"/>
            <p:cNvSpPr/>
            <p:nvPr>
              <p:custDataLst>
                <p:tags r:id="rId125"/>
              </p:custDataLst>
            </p:nvPr>
          </p:nvSpPr>
          <p:spPr>
            <a:xfrm>
              <a:off x="4965700" y="3347398"/>
              <a:ext cx="107951" cy="188890"/>
            </a:xfrm>
            <a:custGeom>
              <a:avLst/>
              <a:gdLst/>
              <a:ahLst/>
              <a:cxnLst/>
              <a:rect l="0" t="0" r="0" b="0"/>
              <a:pathLst>
                <a:path w="107951" h="188890">
                  <a:moveTo>
                    <a:pt x="0" y="30802"/>
                  </a:moveTo>
                  <a:lnTo>
                    <a:pt x="0" y="30802"/>
                  </a:lnTo>
                  <a:lnTo>
                    <a:pt x="6907" y="75649"/>
                  </a:lnTo>
                  <a:lnTo>
                    <a:pt x="18298" y="119310"/>
                  </a:lnTo>
                  <a:lnTo>
                    <a:pt x="28361" y="159580"/>
                  </a:lnTo>
                  <a:lnTo>
                    <a:pt x="31304" y="188557"/>
                  </a:lnTo>
                  <a:lnTo>
                    <a:pt x="31452" y="188889"/>
                  </a:lnTo>
                  <a:lnTo>
                    <a:pt x="29809" y="170449"/>
                  </a:lnTo>
                  <a:lnTo>
                    <a:pt x="22900" y="126512"/>
                  </a:lnTo>
                  <a:lnTo>
                    <a:pt x="15447" y="88435"/>
                  </a:lnTo>
                  <a:lnTo>
                    <a:pt x="15123" y="42343"/>
                  </a:lnTo>
                  <a:lnTo>
                    <a:pt x="18717" y="20409"/>
                  </a:lnTo>
                  <a:lnTo>
                    <a:pt x="25016" y="5957"/>
                  </a:lnTo>
                  <a:lnTo>
                    <a:pt x="28672" y="2244"/>
                  </a:lnTo>
                  <a:lnTo>
                    <a:pt x="32520" y="474"/>
                  </a:lnTo>
                  <a:lnTo>
                    <a:pt x="36497" y="0"/>
                  </a:lnTo>
                  <a:lnTo>
                    <a:pt x="46560" y="5118"/>
                  </a:lnTo>
                  <a:lnTo>
                    <a:pt x="52207" y="9446"/>
                  </a:lnTo>
                  <a:lnTo>
                    <a:pt x="58481" y="19899"/>
                  </a:lnTo>
                  <a:lnTo>
                    <a:pt x="66497" y="55158"/>
                  </a:lnTo>
                  <a:lnTo>
                    <a:pt x="65303" y="71495"/>
                  </a:lnTo>
                  <a:lnTo>
                    <a:pt x="60538" y="84401"/>
                  </a:lnTo>
                  <a:lnTo>
                    <a:pt x="53011" y="94840"/>
                  </a:lnTo>
                  <a:lnTo>
                    <a:pt x="37579" y="107240"/>
                  </a:lnTo>
                  <a:lnTo>
                    <a:pt x="28226" y="110635"/>
                  </a:lnTo>
                  <a:lnTo>
                    <a:pt x="24462" y="110835"/>
                  </a:lnTo>
                  <a:lnTo>
                    <a:pt x="14388" y="107646"/>
                  </a:lnTo>
                  <a:lnTo>
                    <a:pt x="13825" y="108137"/>
                  </a:lnTo>
                  <a:lnTo>
                    <a:pt x="13200" y="110564"/>
                  </a:lnTo>
                  <a:lnTo>
                    <a:pt x="40859" y="134851"/>
                  </a:lnTo>
                  <a:lnTo>
                    <a:pt x="76955" y="155729"/>
                  </a:lnTo>
                  <a:lnTo>
                    <a:pt x="107950" y="1641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SMARTInkShape-1509"/>
            <p:cNvSpPr/>
            <p:nvPr>
              <p:custDataLst>
                <p:tags r:id="rId126"/>
              </p:custDataLst>
            </p:nvPr>
          </p:nvSpPr>
          <p:spPr>
            <a:xfrm>
              <a:off x="5080883" y="3315660"/>
              <a:ext cx="265818" cy="185796"/>
            </a:xfrm>
            <a:custGeom>
              <a:avLst/>
              <a:gdLst/>
              <a:ahLst/>
              <a:cxnLst/>
              <a:rect l="0" t="0" r="0" b="0"/>
              <a:pathLst>
                <a:path w="265818" h="185796">
                  <a:moveTo>
                    <a:pt x="5467" y="157790"/>
                  </a:moveTo>
                  <a:lnTo>
                    <a:pt x="5467" y="157790"/>
                  </a:lnTo>
                  <a:lnTo>
                    <a:pt x="0" y="146855"/>
                  </a:lnTo>
                  <a:lnTo>
                    <a:pt x="1116" y="146972"/>
                  </a:lnTo>
                  <a:lnTo>
                    <a:pt x="6120" y="148984"/>
                  </a:lnTo>
                  <a:lnTo>
                    <a:pt x="8019" y="151214"/>
                  </a:lnTo>
                  <a:lnTo>
                    <a:pt x="10129" y="157454"/>
                  </a:lnTo>
                  <a:lnTo>
                    <a:pt x="11317" y="168901"/>
                  </a:lnTo>
                  <a:lnTo>
                    <a:pt x="12894" y="172253"/>
                  </a:lnTo>
                  <a:lnTo>
                    <a:pt x="18411" y="177859"/>
                  </a:lnTo>
                  <a:lnTo>
                    <a:pt x="29450" y="184981"/>
                  </a:lnTo>
                  <a:lnTo>
                    <a:pt x="33450" y="185795"/>
                  </a:lnTo>
                  <a:lnTo>
                    <a:pt x="41657" y="184818"/>
                  </a:lnTo>
                  <a:lnTo>
                    <a:pt x="54212" y="176930"/>
                  </a:lnTo>
                  <a:lnTo>
                    <a:pt x="58880" y="169589"/>
                  </a:lnTo>
                  <a:lnTo>
                    <a:pt x="67866" y="147546"/>
                  </a:lnTo>
                  <a:lnTo>
                    <a:pt x="68938" y="147433"/>
                  </a:lnTo>
                  <a:lnTo>
                    <a:pt x="72011" y="149189"/>
                  </a:lnTo>
                  <a:lnTo>
                    <a:pt x="73848" y="154202"/>
                  </a:lnTo>
                  <a:lnTo>
                    <a:pt x="75369" y="160429"/>
                  </a:lnTo>
                  <a:lnTo>
                    <a:pt x="78397" y="165547"/>
                  </a:lnTo>
                  <a:lnTo>
                    <a:pt x="80898" y="167195"/>
                  </a:lnTo>
                  <a:lnTo>
                    <a:pt x="87440" y="169026"/>
                  </a:lnTo>
                  <a:lnTo>
                    <a:pt x="95051" y="167958"/>
                  </a:lnTo>
                  <a:lnTo>
                    <a:pt x="99057" y="166685"/>
                  </a:lnTo>
                  <a:lnTo>
                    <a:pt x="102432" y="163720"/>
                  </a:lnTo>
                  <a:lnTo>
                    <a:pt x="118573" y="131106"/>
                  </a:lnTo>
                  <a:lnTo>
                    <a:pt x="124627" y="88548"/>
                  </a:lnTo>
                  <a:lnTo>
                    <a:pt x="125921" y="47385"/>
                  </a:lnTo>
                  <a:lnTo>
                    <a:pt x="131567" y="1539"/>
                  </a:lnTo>
                  <a:lnTo>
                    <a:pt x="131162" y="0"/>
                  </a:lnTo>
                  <a:lnTo>
                    <a:pt x="130185" y="386"/>
                  </a:lnTo>
                  <a:lnTo>
                    <a:pt x="128829" y="2055"/>
                  </a:lnTo>
                  <a:lnTo>
                    <a:pt x="126355" y="40450"/>
                  </a:lnTo>
                  <a:lnTo>
                    <a:pt x="134977" y="84694"/>
                  </a:lnTo>
                  <a:lnTo>
                    <a:pt x="144421" y="102657"/>
                  </a:lnTo>
                  <a:lnTo>
                    <a:pt x="156157" y="113546"/>
                  </a:lnTo>
                  <a:lnTo>
                    <a:pt x="164398" y="116960"/>
                  </a:lnTo>
                  <a:lnTo>
                    <a:pt x="168571" y="117870"/>
                  </a:lnTo>
                  <a:lnTo>
                    <a:pt x="178853" y="115118"/>
                  </a:lnTo>
                  <a:lnTo>
                    <a:pt x="184557" y="112408"/>
                  </a:lnTo>
                  <a:lnTo>
                    <a:pt x="192778" y="103753"/>
                  </a:lnTo>
                  <a:lnTo>
                    <a:pt x="203804" y="84322"/>
                  </a:lnTo>
                  <a:lnTo>
                    <a:pt x="204719" y="79884"/>
                  </a:lnTo>
                  <a:lnTo>
                    <a:pt x="203855" y="71189"/>
                  </a:lnTo>
                  <a:lnTo>
                    <a:pt x="202638" y="69011"/>
                  </a:lnTo>
                  <a:lnTo>
                    <a:pt x="201119" y="68265"/>
                  </a:lnTo>
                  <a:lnTo>
                    <a:pt x="199402" y="68473"/>
                  </a:lnTo>
                  <a:lnTo>
                    <a:pt x="190242" y="75509"/>
                  </a:lnTo>
                  <a:lnTo>
                    <a:pt x="178592" y="93272"/>
                  </a:lnTo>
                  <a:lnTo>
                    <a:pt x="172945" y="113038"/>
                  </a:lnTo>
                  <a:lnTo>
                    <a:pt x="175387" y="127787"/>
                  </a:lnTo>
                  <a:lnTo>
                    <a:pt x="178013" y="135672"/>
                  </a:lnTo>
                  <a:lnTo>
                    <a:pt x="182587" y="140928"/>
                  </a:lnTo>
                  <a:lnTo>
                    <a:pt x="195194" y="146768"/>
                  </a:lnTo>
                  <a:lnTo>
                    <a:pt x="214788" y="150056"/>
                  </a:lnTo>
                  <a:lnTo>
                    <a:pt x="265817" y="138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3" name="SMARTInkShape-Group203"/>
          <p:cNvGrpSpPr/>
          <p:nvPr/>
        </p:nvGrpSpPr>
        <p:grpSpPr>
          <a:xfrm>
            <a:off x="4523670" y="3778250"/>
            <a:ext cx="264231" cy="171337"/>
            <a:chOff x="4523670" y="3778250"/>
            <a:chExt cx="264231" cy="171337"/>
          </a:xfrm>
        </p:grpSpPr>
        <p:sp>
          <p:nvSpPr>
            <p:cNvPr id="421" name="SMARTInkShape-1510"/>
            <p:cNvSpPr/>
            <p:nvPr>
              <p:custDataLst>
                <p:tags r:id="rId120"/>
              </p:custDataLst>
            </p:nvPr>
          </p:nvSpPr>
          <p:spPr>
            <a:xfrm>
              <a:off x="4546762" y="3778250"/>
              <a:ext cx="203039" cy="25401"/>
            </a:xfrm>
            <a:custGeom>
              <a:avLst/>
              <a:gdLst/>
              <a:ahLst/>
              <a:cxnLst/>
              <a:rect l="0" t="0" r="0" b="0"/>
              <a:pathLst>
                <a:path w="203039" h="25401">
                  <a:moveTo>
                    <a:pt x="18888" y="0"/>
                  </a:moveTo>
                  <a:lnTo>
                    <a:pt x="18888" y="0"/>
                  </a:lnTo>
                  <a:lnTo>
                    <a:pt x="1681" y="0"/>
                  </a:lnTo>
                  <a:lnTo>
                    <a:pt x="1066" y="705"/>
                  </a:lnTo>
                  <a:lnTo>
                    <a:pt x="0" y="5467"/>
                  </a:lnTo>
                  <a:lnTo>
                    <a:pt x="652" y="5761"/>
                  </a:lnTo>
                  <a:lnTo>
                    <a:pt x="37195" y="9460"/>
                  </a:lnTo>
                  <a:lnTo>
                    <a:pt x="73231" y="7271"/>
                  </a:lnTo>
                  <a:lnTo>
                    <a:pt x="117069" y="6623"/>
                  </a:lnTo>
                  <a:lnTo>
                    <a:pt x="158280" y="8312"/>
                  </a:lnTo>
                  <a:lnTo>
                    <a:pt x="190748" y="15204"/>
                  </a:lnTo>
                  <a:lnTo>
                    <a:pt x="203038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SMARTInkShape-1511"/>
            <p:cNvSpPr/>
            <p:nvPr>
              <p:custDataLst>
                <p:tags r:id="rId121"/>
              </p:custDataLst>
            </p:nvPr>
          </p:nvSpPr>
          <p:spPr>
            <a:xfrm>
              <a:off x="4523670" y="3911600"/>
              <a:ext cx="264231" cy="37987"/>
            </a:xfrm>
            <a:custGeom>
              <a:avLst/>
              <a:gdLst/>
              <a:ahLst/>
              <a:cxnLst/>
              <a:rect l="0" t="0" r="0" b="0"/>
              <a:pathLst>
                <a:path w="264231" h="37987">
                  <a:moveTo>
                    <a:pt x="16580" y="0"/>
                  </a:moveTo>
                  <a:lnTo>
                    <a:pt x="16580" y="0"/>
                  </a:lnTo>
                  <a:lnTo>
                    <a:pt x="3487" y="13797"/>
                  </a:lnTo>
                  <a:lnTo>
                    <a:pt x="178" y="19773"/>
                  </a:lnTo>
                  <a:lnTo>
                    <a:pt x="0" y="22354"/>
                  </a:lnTo>
                  <a:lnTo>
                    <a:pt x="1686" y="27103"/>
                  </a:lnTo>
                  <a:lnTo>
                    <a:pt x="26827" y="33744"/>
                  </a:lnTo>
                  <a:lnTo>
                    <a:pt x="62185" y="36809"/>
                  </a:lnTo>
                  <a:lnTo>
                    <a:pt x="102843" y="37717"/>
                  </a:lnTo>
                  <a:lnTo>
                    <a:pt x="149540" y="37986"/>
                  </a:lnTo>
                  <a:lnTo>
                    <a:pt x="197021" y="36667"/>
                  </a:lnTo>
                  <a:lnTo>
                    <a:pt x="26423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4" name="SMARTInkShape-1512"/>
          <p:cNvSpPr/>
          <p:nvPr>
            <p:custDataLst>
              <p:tags r:id="rId4"/>
            </p:custDataLst>
          </p:nvPr>
        </p:nvSpPr>
        <p:spPr>
          <a:xfrm>
            <a:off x="3341184" y="2241550"/>
            <a:ext cx="749928" cy="107928"/>
          </a:xfrm>
          <a:custGeom>
            <a:avLst/>
            <a:gdLst/>
            <a:ahLst/>
            <a:cxnLst/>
            <a:rect l="0" t="0" r="0" b="0"/>
            <a:pathLst>
              <a:path w="749928" h="107928">
                <a:moveTo>
                  <a:pt x="30666" y="101600"/>
                </a:moveTo>
                <a:lnTo>
                  <a:pt x="30666" y="101600"/>
                </a:lnTo>
                <a:lnTo>
                  <a:pt x="20527" y="105964"/>
                </a:lnTo>
                <a:lnTo>
                  <a:pt x="0" y="107927"/>
                </a:lnTo>
                <a:lnTo>
                  <a:pt x="45098" y="101042"/>
                </a:lnTo>
                <a:lnTo>
                  <a:pt x="86447" y="95085"/>
                </a:lnTo>
                <a:lnTo>
                  <a:pt x="127392" y="86969"/>
                </a:lnTo>
                <a:lnTo>
                  <a:pt x="172684" y="77509"/>
                </a:lnTo>
                <a:lnTo>
                  <a:pt x="205263" y="72549"/>
                </a:lnTo>
                <a:lnTo>
                  <a:pt x="238558" y="67992"/>
                </a:lnTo>
                <a:lnTo>
                  <a:pt x="274051" y="65496"/>
                </a:lnTo>
                <a:lnTo>
                  <a:pt x="311698" y="63682"/>
                </a:lnTo>
                <a:lnTo>
                  <a:pt x="351949" y="60523"/>
                </a:lnTo>
                <a:lnTo>
                  <a:pt x="391475" y="56768"/>
                </a:lnTo>
                <a:lnTo>
                  <a:pt x="430914" y="52747"/>
                </a:lnTo>
                <a:lnTo>
                  <a:pt x="471961" y="48608"/>
                </a:lnTo>
                <a:lnTo>
                  <a:pt x="509960" y="46298"/>
                </a:lnTo>
                <a:lnTo>
                  <a:pt x="544958" y="44566"/>
                </a:lnTo>
                <a:lnTo>
                  <a:pt x="591722" y="39624"/>
                </a:lnTo>
                <a:lnTo>
                  <a:pt x="634820" y="33691"/>
                </a:lnTo>
                <a:lnTo>
                  <a:pt x="668890" y="29555"/>
                </a:lnTo>
                <a:lnTo>
                  <a:pt x="710287" y="19889"/>
                </a:lnTo>
                <a:lnTo>
                  <a:pt x="744127" y="11765"/>
                </a:lnTo>
                <a:lnTo>
                  <a:pt x="749927" y="8051"/>
                </a:lnTo>
                <a:lnTo>
                  <a:pt x="748216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SMARTInkShape-1513"/>
          <p:cNvSpPr/>
          <p:nvPr>
            <p:custDataLst>
              <p:tags r:id="rId5"/>
            </p:custDataLst>
          </p:nvPr>
        </p:nvSpPr>
        <p:spPr>
          <a:xfrm>
            <a:off x="3372740" y="1143000"/>
            <a:ext cx="576847" cy="82528"/>
          </a:xfrm>
          <a:custGeom>
            <a:avLst/>
            <a:gdLst/>
            <a:ahLst/>
            <a:cxnLst/>
            <a:rect l="0" t="0" r="0" b="0"/>
            <a:pathLst>
              <a:path w="576847" h="82528">
                <a:moveTo>
                  <a:pt x="43560" y="76200"/>
                </a:moveTo>
                <a:lnTo>
                  <a:pt x="43560" y="76200"/>
                </a:lnTo>
                <a:lnTo>
                  <a:pt x="5547" y="76200"/>
                </a:lnTo>
                <a:lnTo>
                  <a:pt x="0" y="81667"/>
                </a:lnTo>
                <a:lnTo>
                  <a:pt x="409" y="81962"/>
                </a:lnTo>
                <a:lnTo>
                  <a:pt x="17431" y="82527"/>
                </a:lnTo>
                <a:lnTo>
                  <a:pt x="60634" y="71565"/>
                </a:lnTo>
                <a:lnTo>
                  <a:pt x="106800" y="65006"/>
                </a:lnTo>
                <a:lnTo>
                  <a:pt x="144769" y="59086"/>
                </a:lnTo>
                <a:lnTo>
                  <a:pt x="184555" y="52863"/>
                </a:lnTo>
                <a:lnTo>
                  <a:pt x="230759" y="46551"/>
                </a:lnTo>
                <a:lnTo>
                  <a:pt x="276042" y="40212"/>
                </a:lnTo>
                <a:lnTo>
                  <a:pt x="320739" y="33865"/>
                </a:lnTo>
                <a:lnTo>
                  <a:pt x="364557" y="28222"/>
                </a:lnTo>
                <a:lnTo>
                  <a:pt x="404665" y="25530"/>
                </a:lnTo>
                <a:lnTo>
                  <a:pt x="442654" y="20578"/>
                </a:lnTo>
                <a:lnTo>
                  <a:pt x="485571" y="14465"/>
                </a:lnTo>
                <a:lnTo>
                  <a:pt x="529852" y="7829"/>
                </a:lnTo>
                <a:lnTo>
                  <a:pt x="552621" y="5839"/>
                </a:lnTo>
                <a:lnTo>
                  <a:pt x="565959" y="908"/>
                </a:lnTo>
                <a:lnTo>
                  <a:pt x="576846" y="7"/>
                </a:lnTo>
                <a:lnTo>
                  <a:pt x="54521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7" name="SMARTInkShape-Group206"/>
          <p:cNvGrpSpPr/>
          <p:nvPr/>
        </p:nvGrpSpPr>
        <p:grpSpPr>
          <a:xfrm>
            <a:off x="2581602" y="3544907"/>
            <a:ext cx="1334431" cy="436544"/>
            <a:chOff x="2581602" y="3544907"/>
            <a:chExt cx="1334431" cy="436544"/>
          </a:xfrm>
        </p:grpSpPr>
        <p:sp>
          <p:nvSpPr>
            <p:cNvPr id="426" name="SMARTInkShape-1514"/>
            <p:cNvSpPr/>
            <p:nvPr>
              <p:custDataLst>
                <p:tags r:id="rId109"/>
              </p:custDataLst>
            </p:nvPr>
          </p:nvSpPr>
          <p:spPr>
            <a:xfrm>
              <a:off x="2628900" y="3544907"/>
              <a:ext cx="101601" cy="341294"/>
            </a:xfrm>
            <a:custGeom>
              <a:avLst/>
              <a:gdLst/>
              <a:ahLst/>
              <a:cxnLst/>
              <a:rect l="0" t="0" r="0" b="0"/>
              <a:pathLst>
                <a:path w="101601" h="341294">
                  <a:moveTo>
                    <a:pt x="101600" y="42843"/>
                  </a:moveTo>
                  <a:lnTo>
                    <a:pt x="101600" y="42843"/>
                  </a:lnTo>
                  <a:lnTo>
                    <a:pt x="101600" y="36101"/>
                  </a:lnTo>
                  <a:lnTo>
                    <a:pt x="97837" y="29028"/>
                  </a:lnTo>
                  <a:lnTo>
                    <a:pt x="92872" y="21180"/>
                  </a:lnTo>
                  <a:lnTo>
                    <a:pt x="87803" y="6526"/>
                  </a:lnTo>
                  <a:lnTo>
                    <a:pt x="86052" y="3816"/>
                  </a:lnTo>
                  <a:lnTo>
                    <a:pt x="83474" y="2008"/>
                  </a:lnTo>
                  <a:lnTo>
                    <a:pt x="76846" y="0"/>
                  </a:lnTo>
                  <a:lnTo>
                    <a:pt x="69196" y="989"/>
                  </a:lnTo>
                  <a:lnTo>
                    <a:pt x="65181" y="2240"/>
                  </a:lnTo>
                  <a:lnTo>
                    <a:pt x="49417" y="14114"/>
                  </a:lnTo>
                  <a:lnTo>
                    <a:pt x="26538" y="46523"/>
                  </a:lnTo>
                  <a:lnTo>
                    <a:pt x="16408" y="75134"/>
                  </a:lnTo>
                  <a:lnTo>
                    <a:pt x="9644" y="116695"/>
                  </a:lnTo>
                  <a:lnTo>
                    <a:pt x="7326" y="155742"/>
                  </a:lnTo>
                  <a:lnTo>
                    <a:pt x="8424" y="202779"/>
                  </a:lnTo>
                  <a:lnTo>
                    <a:pt x="12137" y="247087"/>
                  </a:lnTo>
                  <a:lnTo>
                    <a:pt x="12589" y="287067"/>
                  </a:lnTo>
                  <a:lnTo>
                    <a:pt x="9307" y="325408"/>
                  </a:lnTo>
                  <a:lnTo>
                    <a:pt x="0" y="3412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SMARTInkShape-1515"/>
            <p:cNvSpPr/>
            <p:nvPr>
              <p:custDataLst>
                <p:tags r:id="rId110"/>
              </p:custDataLst>
            </p:nvPr>
          </p:nvSpPr>
          <p:spPr>
            <a:xfrm>
              <a:off x="2581602" y="3784600"/>
              <a:ext cx="123499" cy="50801"/>
            </a:xfrm>
            <a:custGeom>
              <a:avLst/>
              <a:gdLst/>
              <a:ahLst/>
              <a:cxnLst/>
              <a:rect l="0" t="0" r="0" b="0"/>
              <a:pathLst>
                <a:path w="123499" h="50801">
                  <a:moveTo>
                    <a:pt x="15548" y="50800"/>
                  </a:moveTo>
                  <a:lnTo>
                    <a:pt x="15548" y="50800"/>
                  </a:lnTo>
                  <a:lnTo>
                    <a:pt x="8806" y="50800"/>
                  </a:lnTo>
                  <a:lnTo>
                    <a:pt x="6820" y="50094"/>
                  </a:lnTo>
                  <a:lnTo>
                    <a:pt x="5496" y="48918"/>
                  </a:lnTo>
                  <a:lnTo>
                    <a:pt x="4613" y="47429"/>
                  </a:lnTo>
                  <a:lnTo>
                    <a:pt x="3319" y="46436"/>
                  </a:lnTo>
                  <a:lnTo>
                    <a:pt x="0" y="45333"/>
                  </a:lnTo>
                  <a:lnTo>
                    <a:pt x="244" y="44333"/>
                  </a:lnTo>
                  <a:lnTo>
                    <a:pt x="17853" y="32318"/>
                  </a:lnTo>
                  <a:lnTo>
                    <a:pt x="55128" y="22548"/>
                  </a:lnTo>
                  <a:lnTo>
                    <a:pt x="12349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SMARTInkShape-1516"/>
            <p:cNvSpPr/>
            <p:nvPr>
              <p:custDataLst>
                <p:tags r:id="rId111"/>
              </p:custDataLst>
            </p:nvPr>
          </p:nvSpPr>
          <p:spPr>
            <a:xfrm>
              <a:off x="2810480" y="3619678"/>
              <a:ext cx="110521" cy="285573"/>
            </a:xfrm>
            <a:custGeom>
              <a:avLst/>
              <a:gdLst/>
              <a:ahLst/>
              <a:cxnLst/>
              <a:rect l="0" t="0" r="0" b="0"/>
              <a:pathLst>
                <a:path w="110521" h="285573">
                  <a:moveTo>
                    <a:pt x="110520" y="18872"/>
                  </a:moveTo>
                  <a:lnTo>
                    <a:pt x="110520" y="18872"/>
                  </a:lnTo>
                  <a:lnTo>
                    <a:pt x="110520" y="15501"/>
                  </a:lnTo>
                  <a:lnTo>
                    <a:pt x="107149" y="6662"/>
                  </a:lnTo>
                  <a:lnTo>
                    <a:pt x="105450" y="4382"/>
                  </a:lnTo>
                  <a:lnTo>
                    <a:pt x="101682" y="1849"/>
                  </a:lnTo>
                  <a:lnTo>
                    <a:pt x="83854" y="0"/>
                  </a:lnTo>
                  <a:lnTo>
                    <a:pt x="77266" y="3664"/>
                  </a:lnTo>
                  <a:lnTo>
                    <a:pt x="68929" y="12113"/>
                  </a:lnTo>
                  <a:lnTo>
                    <a:pt x="43581" y="56195"/>
                  </a:lnTo>
                  <a:lnTo>
                    <a:pt x="21725" y="99778"/>
                  </a:lnTo>
                  <a:lnTo>
                    <a:pt x="8078" y="146801"/>
                  </a:lnTo>
                  <a:lnTo>
                    <a:pt x="0" y="183763"/>
                  </a:lnTo>
                  <a:lnTo>
                    <a:pt x="2906" y="218247"/>
                  </a:lnTo>
                  <a:lnTo>
                    <a:pt x="13096" y="255903"/>
                  </a:lnTo>
                  <a:lnTo>
                    <a:pt x="23476" y="271445"/>
                  </a:lnTo>
                  <a:lnTo>
                    <a:pt x="53370" y="2855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SMARTInkShape-1517"/>
            <p:cNvSpPr/>
            <p:nvPr>
              <p:custDataLst>
                <p:tags r:id="rId112"/>
              </p:custDataLst>
            </p:nvPr>
          </p:nvSpPr>
          <p:spPr>
            <a:xfrm>
              <a:off x="2999752" y="3703195"/>
              <a:ext cx="156199" cy="177623"/>
            </a:xfrm>
            <a:custGeom>
              <a:avLst/>
              <a:gdLst/>
              <a:ahLst/>
              <a:cxnLst/>
              <a:rect l="0" t="0" r="0" b="0"/>
              <a:pathLst>
                <a:path w="156199" h="177623">
                  <a:moveTo>
                    <a:pt x="92698" y="11555"/>
                  </a:moveTo>
                  <a:lnTo>
                    <a:pt x="92698" y="11555"/>
                  </a:lnTo>
                  <a:lnTo>
                    <a:pt x="83860" y="2717"/>
                  </a:lnTo>
                  <a:lnTo>
                    <a:pt x="77951" y="571"/>
                  </a:lnTo>
                  <a:lnTo>
                    <a:pt x="74400" y="0"/>
                  </a:lnTo>
                  <a:lnTo>
                    <a:pt x="66692" y="1245"/>
                  </a:lnTo>
                  <a:lnTo>
                    <a:pt x="58562" y="4856"/>
                  </a:lnTo>
                  <a:lnTo>
                    <a:pt x="46051" y="15528"/>
                  </a:lnTo>
                  <a:lnTo>
                    <a:pt x="21583" y="53941"/>
                  </a:lnTo>
                  <a:lnTo>
                    <a:pt x="3679" y="92573"/>
                  </a:lnTo>
                  <a:lnTo>
                    <a:pt x="0" y="125166"/>
                  </a:lnTo>
                  <a:lnTo>
                    <a:pt x="3770" y="149169"/>
                  </a:lnTo>
                  <a:lnTo>
                    <a:pt x="9900" y="163028"/>
                  </a:lnTo>
                  <a:lnTo>
                    <a:pt x="21092" y="172480"/>
                  </a:lnTo>
                  <a:lnTo>
                    <a:pt x="34062" y="177622"/>
                  </a:lnTo>
                  <a:lnTo>
                    <a:pt x="44530" y="177555"/>
                  </a:lnTo>
                  <a:lnTo>
                    <a:pt x="68470" y="166809"/>
                  </a:lnTo>
                  <a:lnTo>
                    <a:pt x="80284" y="156051"/>
                  </a:lnTo>
                  <a:lnTo>
                    <a:pt x="96988" y="128527"/>
                  </a:lnTo>
                  <a:lnTo>
                    <a:pt x="102906" y="90742"/>
                  </a:lnTo>
                  <a:lnTo>
                    <a:pt x="99131" y="46978"/>
                  </a:lnTo>
                  <a:lnTo>
                    <a:pt x="92970" y="26123"/>
                  </a:lnTo>
                  <a:lnTo>
                    <a:pt x="87941" y="19150"/>
                  </a:lnTo>
                  <a:lnTo>
                    <a:pt x="81765" y="14502"/>
                  </a:lnTo>
                  <a:lnTo>
                    <a:pt x="68789" y="10042"/>
                  </a:lnTo>
                  <a:lnTo>
                    <a:pt x="58318" y="10412"/>
                  </a:lnTo>
                  <a:lnTo>
                    <a:pt x="48961" y="16692"/>
                  </a:lnTo>
                  <a:lnTo>
                    <a:pt x="40804" y="26538"/>
                  </a:lnTo>
                  <a:lnTo>
                    <a:pt x="34827" y="37970"/>
                  </a:lnTo>
                  <a:lnTo>
                    <a:pt x="34361" y="43981"/>
                  </a:lnTo>
                  <a:lnTo>
                    <a:pt x="37608" y="56305"/>
                  </a:lnTo>
                  <a:lnTo>
                    <a:pt x="45635" y="66957"/>
                  </a:lnTo>
                  <a:lnTo>
                    <a:pt x="50740" y="71773"/>
                  </a:lnTo>
                  <a:lnTo>
                    <a:pt x="78149" y="81922"/>
                  </a:lnTo>
                  <a:lnTo>
                    <a:pt x="109711" y="86026"/>
                  </a:lnTo>
                  <a:lnTo>
                    <a:pt x="156198" y="750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SMARTInkShape-1518"/>
            <p:cNvSpPr/>
            <p:nvPr>
              <p:custDataLst>
                <p:tags r:id="rId113"/>
              </p:custDataLst>
            </p:nvPr>
          </p:nvSpPr>
          <p:spPr>
            <a:xfrm>
              <a:off x="3251317" y="3575050"/>
              <a:ext cx="18934" cy="396932"/>
            </a:xfrm>
            <a:custGeom>
              <a:avLst/>
              <a:gdLst/>
              <a:ahLst/>
              <a:cxnLst/>
              <a:rect l="0" t="0" r="0" b="0"/>
              <a:pathLst>
                <a:path w="18934" h="396932">
                  <a:moveTo>
                    <a:pt x="18933" y="0"/>
                  </a:moveTo>
                  <a:lnTo>
                    <a:pt x="18933" y="0"/>
                  </a:lnTo>
                  <a:lnTo>
                    <a:pt x="12026" y="19460"/>
                  </a:lnTo>
                  <a:lnTo>
                    <a:pt x="7377" y="56369"/>
                  </a:lnTo>
                  <a:lnTo>
                    <a:pt x="6572" y="100663"/>
                  </a:lnTo>
                  <a:lnTo>
                    <a:pt x="6333" y="147262"/>
                  </a:lnTo>
                  <a:lnTo>
                    <a:pt x="5547" y="194868"/>
                  </a:lnTo>
                  <a:lnTo>
                    <a:pt x="1875" y="238910"/>
                  </a:lnTo>
                  <a:lnTo>
                    <a:pt x="473" y="281436"/>
                  </a:lnTo>
                  <a:lnTo>
                    <a:pt x="0" y="324043"/>
                  </a:lnTo>
                  <a:lnTo>
                    <a:pt x="3277" y="366221"/>
                  </a:lnTo>
                  <a:lnTo>
                    <a:pt x="11440" y="396430"/>
                  </a:lnTo>
                  <a:lnTo>
                    <a:pt x="12527" y="396931"/>
                  </a:lnTo>
                  <a:lnTo>
                    <a:pt x="13957" y="396560"/>
                  </a:lnTo>
                  <a:lnTo>
                    <a:pt x="15615" y="395606"/>
                  </a:lnTo>
                  <a:lnTo>
                    <a:pt x="18933" y="374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SMARTInkShape-1519"/>
            <p:cNvSpPr/>
            <p:nvPr>
              <p:custDataLst>
                <p:tags r:id="rId114"/>
              </p:custDataLst>
            </p:nvPr>
          </p:nvSpPr>
          <p:spPr>
            <a:xfrm>
              <a:off x="3467983" y="3715012"/>
              <a:ext cx="159752" cy="200731"/>
            </a:xfrm>
            <a:custGeom>
              <a:avLst/>
              <a:gdLst/>
              <a:ahLst/>
              <a:cxnLst/>
              <a:rect l="0" t="0" r="0" b="0"/>
              <a:pathLst>
                <a:path w="159752" h="200731">
                  <a:moveTo>
                    <a:pt x="5467" y="6088"/>
                  </a:moveTo>
                  <a:lnTo>
                    <a:pt x="5467" y="6088"/>
                  </a:lnTo>
                  <a:lnTo>
                    <a:pt x="0" y="621"/>
                  </a:lnTo>
                  <a:lnTo>
                    <a:pt x="411" y="326"/>
                  </a:lnTo>
                  <a:lnTo>
                    <a:pt x="2749" y="0"/>
                  </a:lnTo>
                  <a:lnTo>
                    <a:pt x="6141" y="3617"/>
                  </a:lnTo>
                  <a:lnTo>
                    <a:pt x="35904" y="45179"/>
                  </a:lnTo>
                  <a:lnTo>
                    <a:pt x="71009" y="89442"/>
                  </a:lnTo>
                  <a:lnTo>
                    <a:pt x="109644" y="134178"/>
                  </a:lnTo>
                  <a:lnTo>
                    <a:pt x="148297" y="180973"/>
                  </a:lnTo>
                  <a:lnTo>
                    <a:pt x="159635" y="197868"/>
                  </a:lnTo>
                  <a:lnTo>
                    <a:pt x="159751" y="199558"/>
                  </a:lnTo>
                  <a:lnTo>
                    <a:pt x="159123" y="200684"/>
                  </a:lnTo>
                  <a:lnTo>
                    <a:pt x="157999" y="200730"/>
                  </a:lnTo>
                  <a:lnTo>
                    <a:pt x="151517" y="1965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SMARTInkShape-1520"/>
            <p:cNvSpPr/>
            <p:nvPr>
              <p:custDataLst>
                <p:tags r:id="rId115"/>
              </p:custDataLst>
            </p:nvPr>
          </p:nvSpPr>
          <p:spPr>
            <a:xfrm>
              <a:off x="3483218" y="3696301"/>
              <a:ext cx="180733" cy="234350"/>
            </a:xfrm>
            <a:custGeom>
              <a:avLst/>
              <a:gdLst/>
              <a:ahLst/>
              <a:cxnLst/>
              <a:rect l="0" t="0" r="0" b="0"/>
              <a:pathLst>
                <a:path w="180733" h="234350">
                  <a:moveTo>
                    <a:pt x="180732" y="18449"/>
                  </a:moveTo>
                  <a:lnTo>
                    <a:pt x="180732" y="18449"/>
                  </a:lnTo>
                  <a:lnTo>
                    <a:pt x="180732" y="1426"/>
                  </a:lnTo>
                  <a:lnTo>
                    <a:pt x="180026" y="750"/>
                  </a:lnTo>
                  <a:lnTo>
                    <a:pt x="177361" y="0"/>
                  </a:lnTo>
                  <a:lnTo>
                    <a:pt x="151500" y="22595"/>
                  </a:lnTo>
                  <a:lnTo>
                    <a:pt x="124105" y="62830"/>
                  </a:lnTo>
                  <a:lnTo>
                    <a:pt x="93399" y="102030"/>
                  </a:lnTo>
                  <a:lnTo>
                    <a:pt x="58896" y="149512"/>
                  </a:lnTo>
                  <a:lnTo>
                    <a:pt x="42562" y="170877"/>
                  </a:lnTo>
                  <a:lnTo>
                    <a:pt x="33245" y="180739"/>
                  </a:lnTo>
                  <a:lnTo>
                    <a:pt x="0" y="227456"/>
                  </a:lnTo>
                  <a:lnTo>
                    <a:pt x="271" y="229754"/>
                  </a:lnTo>
                  <a:lnTo>
                    <a:pt x="9282" y="2343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SMARTInkShape-1521"/>
            <p:cNvSpPr/>
            <p:nvPr>
              <p:custDataLst>
                <p:tags r:id="rId116"/>
              </p:custDataLst>
            </p:nvPr>
          </p:nvSpPr>
          <p:spPr>
            <a:xfrm>
              <a:off x="3676650" y="3908106"/>
              <a:ext cx="76201" cy="73345"/>
            </a:xfrm>
            <a:custGeom>
              <a:avLst/>
              <a:gdLst/>
              <a:ahLst/>
              <a:cxnLst/>
              <a:rect l="0" t="0" r="0" b="0"/>
              <a:pathLst>
                <a:path w="76201" h="73345">
                  <a:moveTo>
                    <a:pt x="0" y="16194"/>
                  </a:moveTo>
                  <a:lnTo>
                    <a:pt x="0" y="16194"/>
                  </a:lnTo>
                  <a:lnTo>
                    <a:pt x="6088" y="16194"/>
                  </a:lnTo>
                  <a:lnTo>
                    <a:pt x="6347" y="60349"/>
                  </a:lnTo>
                  <a:lnTo>
                    <a:pt x="6350" y="70927"/>
                  </a:lnTo>
                  <a:lnTo>
                    <a:pt x="6350" y="69212"/>
                  </a:lnTo>
                  <a:lnTo>
                    <a:pt x="17886" y="34630"/>
                  </a:lnTo>
                  <a:lnTo>
                    <a:pt x="36388" y="6784"/>
                  </a:lnTo>
                  <a:lnTo>
                    <a:pt x="42748" y="1429"/>
                  </a:lnTo>
                  <a:lnTo>
                    <a:pt x="45432" y="0"/>
                  </a:lnTo>
                  <a:lnTo>
                    <a:pt x="48632" y="1165"/>
                  </a:lnTo>
                  <a:lnTo>
                    <a:pt x="64634" y="17167"/>
                  </a:lnTo>
                  <a:lnTo>
                    <a:pt x="71675" y="34435"/>
                  </a:lnTo>
                  <a:lnTo>
                    <a:pt x="76200" y="73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SMARTInkShape-1522"/>
            <p:cNvSpPr/>
            <p:nvPr>
              <p:custDataLst>
                <p:tags r:id="rId117"/>
              </p:custDataLst>
            </p:nvPr>
          </p:nvSpPr>
          <p:spPr>
            <a:xfrm>
              <a:off x="3446198" y="3606800"/>
              <a:ext cx="281253" cy="12667"/>
            </a:xfrm>
            <a:custGeom>
              <a:avLst/>
              <a:gdLst/>
              <a:ahLst/>
              <a:cxnLst/>
              <a:rect l="0" t="0" r="0" b="0"/>
              <a:pathLst>
                <a:path w="281253" h="12667">
                  <a:moveTo>
                    <a:pt x="27252" y="6350"/>
                  </a:moveTo>
                  <a:lnTo>
                    <a:pt x="27252" y="6350"/>
                  </a:lnTo>
                  <a:lnTo>
                    <a:pt x="1390" y="6350"/>
                  </a:lnTo>
                  <a:lnTo>
                    <a:pt x="133" y="7055"/>
                  </a:lnTo>
                  <a:lnTo>
                    <a:pt x="0" y="8232"/>
                  </a:lnTo>
                  <a:lnTo>
                    <a:pt x="617" y="9721"/>
                  </a:lnTo>
                  <a:lnTo>
                    <a:pt x="6947" y="11376"/>
                  </a:lnTo>
                  <a:lnTo>
                    <a:pt x="45118" y="12526"/>
                  </a:lnTo>
                  <a:lnTo>
                    <a:pt x="88009" y="12666"/>
                  </a:lnTo>
                  <a:lnTo>
                    <a:pt x="122865" y="10808"/>
                  </a:lnTo>
                  <a:lnTo>
                    <a:pt x="168357" y="7231"/>
                  </a:lnTo>
                  <a:lnTo>
                    <a:pt x="204370" y="6611"/>
                  </a:lnTo>
                  <a:lnTo>
                    <a:pt x="249237" y="5696"/>
                  </a:lnTo>
                  <a:lnTo>
                    <a:pt x="2812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SMARTInkShape-1523"/>
            <p:cNvSpPr/>
            <p:nvPr>
              <p:custDataLst>
                <p:tags r:id="rId118"/>
              </p:custDataLst>
            </p:nvPr>
          </p:nvSpPr>
          <p:spPr>
            <a:xfrm>
              <a:off x="3689350" y="3551156"/>
              <a:ext cx="62939" cy="112795"/>
            </a:xfrm>
            <a:custGeom>
              <a:avLst/>
              <a:gdLst/>
              <a:ahLst/>
              <a:cxnLst/>
              <a:rect l="0" t="0" r="0" b="0"/>
              <a:pathLst>
                <a:path w="62939" h="112795">
                  <a:moveTo>
                    <a:pt x="0" y="30244"/>
                  </a:moveTo>
                  <a:lnTo>
                    <a:pt x="0" y="30244"/>
                  </a:lnTo>
                  <a:lnTo>
                    <a:pt x="0" y="0"/>
                  </a:lnTo>
                  <a:lnTo>
                    <a:pt x="705" y="204"/>
                  </a:lnTo>
                  <a:lnTo>
                    <a:pt x="6481" y="3861"/>
                  </a:lnTo>
                  <a:lnTo>
                    <a:pt x="24798" y="13299"/>
                  </a:lnTo>
                  <a:lnTo>
                    <a:pt x="57095" y="43047"/>
                  </a:lnTo>
                  <a:lnTo>
                    <a:pt x="60653" y="52162"/>
                  </a:lnTo>
                  <a:lnTo>
                    <a:pt x="62938" y="71890"/>
                  </a:lnTo>
                  <a:lnTo>
                    <a:pt x="61714" y="75647"/>
                  </a:lnTo>
                  <a:lnTo>
                    <a:pt x="45774" y="92450"/>
                  </a:lnTo>
                  <a:lnTo>
                    <a:pt x="29058" y="105994"/>
                  </a:lnTo>
                  <a:lnTo>
                    <a:pt x="25400" y="1127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SMARTInkShape-1524"/>
            <p:cNvSpPr/>
            <p:nvPr>
              <p:custDataLst>
                <p:tags r:id="rId119"/>
              </p:custDataLst>
            </p:nvPr>
          </p:nvSpPr>
          <p:spPr>
            <a:xfrm>
              <a:off x="3848100" y="3606273"/>
              <a:ext cx="67933" cy="369895"/>
            </a:xfrm>
            <a:custGeom>
              <a:avLst/>
              <a:gdLst/>
              <a:ahLst/>
              <a:cxnLst/>
              <a:rect l="0" t="0" r="0" b="0"/>
              <a:pathLst>
                <a:path w="67933" h="369895">
                  <a:moveTo>
                    <a:pt x="19050" y="32277"/>
                  </a:moveTo>
                  <a:lnTo>
                    <a:pt x="19050" y="32277"/>
                  </a:lnTo>
                  <a:lnTo>
                    <a:pt x="15679" y="28906"/>
                  </a:lnTo>
                  <a:lnTo>
                    <a:pt x="13583" y="16697"/>
                  </a:lnTo>
                  <a:lnTo>
                    <a:pt x="16332" y="3045"/>
                  </a:lnTo>
                  <a:lnTo>
                    <a:pt x="17238" y="794"/>
                  </a:lnTo>
                  <a:lnTo>
                    <a:pt x="17842" y="0"/>
                  </a:lnTo>
                  <a:lnTo>
                    <a:pt x="18245" y="175"/>
                  </a:lnTo>
                  <a:lnTo>
                    <a:pt x="25553" y="10535"/>
                  </a:lnTo>
                  <a:lnTo>
                    <a:pt x="39723" y="54805"/>
                  </a:lnTo>
                  <a:lnTo>
                    <a:pt x="49399" y="92339"/>
                  </a:lnTo>
                  <a:lnTo>
                    <a:pt x="58990" y="139156"/>
                  </a:lnTo>
                  <a:lnTo>
                    <a:pt x="65534" y="180283"/>
                  </a:lnTo>
                  <a:lnTo>
                    <a:pt x="67932" y="213768"/>
                  </a:lnTo>
                  <a:lnTo>
                    <a:pt x="67400" y="258913"/>
                  </a:lnTo>
                  <a:lnTo>
                    <a:pt x="60900" y="306193"/>
                  </a:lnTo>
                  <a:lnTo>
                    <a:pt x="47752" y="348406"/>
                  </a:lnTo>
                  <a:lnTo>
                    <a:pt x="39802" y="359280"/>
                  </a:lnTo>
                  <a:lnTo>
                    <a:pt x="27803" y="366466"/>
                  </a:lnTo>
                  <a:lnTo>
                    <a:pt x="20652" y="369369"/>
                  </a:lnTo>
                  <a:lnTo>
                    <a:pt x="15179" y="369894"/>
                  </a:lnTo>
                  <a:lnTo>
                    <a:pt x="0" y="3624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0" name="SMARTInkShape-Group207"/>
          <p:cNvGrpSpPr/>
          <p:nvPr/>
        </p:nvGrpSpPr>
        <p:grpSpPr>
          <a:xfrm>
            <a:off x="1969383" y="3746500"/>
            <a:ext cx="176918" cy="142710"/>
            <a:chOff x="1969383" y="3746500"/>
            <a:chExt cx="176918" cy="142710"/>
          </a:xfrm>
        </p:grpSpPr>
        <p:sp>
          <p:nvSpPr>
            <p:cNvPr id="438" name="SMARTInkShape-1525"/>
            <p:cNvSpPr/>
            <p:nvPr>
              <p:custDataLst>
                <p:tags r:id="rId107"/>
              </p:custDataLst>
            </p:nvPr>
          </p:nvSpPr>
          <p:spPr>
            <a:xfrm>
              <a:off x="1969383" y="3746500"/>
              <a:ext cx="157868" cy="11741"/>
            </a:xfrm>
            <a:custGeom>
              <a:avLst/>
              <a:gdLst/>
              <a:ahLst/>
              <a:cxnLst/>
              <a:rect l="0" t="0" r="0" b="0"/>
              <a:pathLst>
                <a:path w="157868" h="11741">
                  <a:moveTo>
                    <a:pt x="5467" y="0"/>
                  </a:moveTo>
                  <a:lnTo>
                    <a:pt x="5467" y="0"/>
                  </a:lnTo>
                  <a:lnTo>
                    <a:pt x="0" y="5467"/>
                  </a:lnTo>
                  <a:lnTo>
                    <a:pt x="6120" y="9459"/>
                  </a:lnTo>
                  <a:lnTo>
                    <a:pt x="20242" y="11740"/>
                  </a:lnTo>
                  <a:lnTo>
                    <a:pt x="64005" y="7547"/>
                  </a:lnTo>
                  <a:lnTo>
                    <a:pt x="105224" y="6586"/>
                  </a:lnTo>
                  <a:lnTo>
                    <a:pt x="157867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SMARTInkShape-1526"/>
            <p:cNvSpPr/>
            <p:nvPr>
              <p:custDataLst>
                <p:tags r:id="rId108"/>
              </p:custDataLst>
            </p:nvPr>
          </p:nvSpPr>
          <p:spPr>
            <a:xfrm>
              <a:off x="2000773" y="3867150"/>
              <a:ext cx="145528" cy="22060"/>
            </a:xfrm>
            <a:custGeom>
              <a:avLst/>
              <a:gdLst/>
              <a:ahLst/>
              <a:cxnLst/>
              <a:rect l="0" t="0" r="0" b="0"/>
              <a:pathLst>
                <a:path w="145528" h="22060">
                  <a:moveTo>
                    <a:pt x="12177" y="6350"/>
                  </a:moveTo>
                  <a:lnTo>
                    <a:pt x="12177" y="6350"/>
                  </a:lnTo>
                  <a:lnTo>
                    <a:pt x="5435" y="9721"/>
                  </a:lnTo>
                  <a:lnTo>
                    <a:pt x="3449" y="12125"/>
                  </a:lnTo>
                  <a:lnTo>
                    <a:pt x="654" y="20134"/>
                  </a:lnTo>
                  <a:lnTo>
                    <a:pt x="261" y="20478"/>
                  </a:lnTo>
                  <a:lnTo>
                    <a:pt x="0" y="20002"/>
                  </a:lnTo>
                  <a:lnTo>
                    <a:pt x="6374" y="19332"/>
                  </a:lnTo>
                  <a:lnTo>
                    <a:pt x="37790" y="22059"/>
                  </a:lnTo>
                  <a:lnTo>
                    <a:pt x="75426" y="15394"/>
                  </a:lnTo>
                  <a:lnTo>
                    <a:pt x="14552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9" name="SMARTInkShape-Group208"/>
          <p:cNvGrpSpPr/>
          <p:nvPr/>
        </p:nvGrpSpPr>
        <p:grpSpPr>
          <a:xfrm>
            <a:off x="3416309" y="2578983"/>
            <a:ext cx="2297492" cy="492413"/>
            <a:chOff x="3416309" y="2578983"/>
            <a:chExt cx="2297492" cy="492413"/>
          </a:xfrm>
        </p:grpSpPr>
        <p:sp>
          <p:nvSpPr>
            <p:cNvPr id="441" name="SMARTInkShape-1527"/>
            <p:cNvSpPr/>
            <p:nvPr>
              <p:custDataLst>
                <p:tags r:id="rId89"/>
              </p:custDataLst>
            </p:nvPr>
          </p:nvSpPr>
          <p:spPr>
            <a:xfrm>
              <a:off x="3416309" y="2578983"/>
              <a:ext cx="31664" cy="488383"/>
            </a:xfrm>
            <a:custGeom>
              <a:avLst/>
              <a:gdLst/>
              <a:ahLst/>
              <a:cxnLst/>
              <a:rect l="0" t="0" r="0" b="0"/>
              <a:pathLst>
                <a:path w="31664" h="488383">
                  <a:moveTo>
                    <a:pt x="25391" y="5467"/>
                  </a:moveTo>
                  <a:lnTo>
                    <a:pt x="25391" y="5467"/>
                  </a:lnTo>
                  <a:lnTo>
                    <a:pt x="28762" y="5467"/>
                  </a:lnTo>
                  <a:lnTo>
                    <a:pt x="29755" y="4761"/>
                  </a:lnTo>
                  <a:lnTo>
                    <a:pt x="30417" y="3586"/>
                  </a:lnTo>
                  <a:lnTo>
                    <a:pt x="31479" y="0"/>
                  </a:lnTo>
                  <a:lnTo>
                    <a:pt x="31663" y="6120"/>
                  </a:lnTo>
                  <a:lnTo>
                    <a:pt x="26704" y="41197"/>
                  </a:lnTo>
                  <a:lnTo>
                    <a:pt x="23898" y="82846"/>
                  </a:lnTo>
                  <a:lnTo>
                    <a:pt x="18599" y="128348"/>
                  </a:lnTo>
                  <a:lnTo>
                    <a:pt x="14441" y="170052"/>
                  </a:lnTo>
                  <a:lnTo>
                    <a:pt x="13210" y="209690"/>
                  </a:lnTo>
                  <a:lnTo>
                    <a:pt x="12844" y="252244"/>
                  </a:lnTo>
                  <a:lnTo>
                    <a:pt x="10855" y="290253"/>
                  </a:lnTo>
                  <a:lnTo>
                    <a:pt x="5797" y="335381"/>
                  </a:lnTo>
                  <a:lnTo>
                    <a:pt x="1711" y="378151"/>
                  </a:lnTo>
                  <a:lnTo>
                    <a:pt x="331" y="420416"/>
                  </a:lnTo>
                  <a:lnTo>
                    <a:pt x="36" y="462677"/>
                  </a:lnTo>
                  <a:lnTo>
                    <a:pt x="0" y="486423"/>
                  </a:lnTo>
                  <a:lnTo>
                    <a:pt x="702" y="488382"/>
                  </a:lnTo>
                  <a:lnTo>
                    <a:pt x="6341" y="475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SMARTInkShape-1528"/>
            <p:cNvSpPr/>
            <p:nvPr>
              <p:custDataLst>
                <p:tags r:id="rId90"/>
              </p:custDataLst>
            </p:nvPr>
          </p:nvSpPr>
          <p:spPr>
            <a:xfrm>
              <a:off x="3622946" y="2702030"/>
              <a:ext cx="91805" cy="293506"/>
            </a:xfrm>
            <a:custGeom>
              <a:avLst/>
              <a:gdLst/>
              <a:ahLst/>
              <a:cxnLst/>
              <a:rect l="0" t="0" r="0" b="0"/>
              <a:pathLst>
                <a:path w="91805" h="293506">
                  <a:moveTo>
                    <a:pt x="60054" y="9420"/>
                  </a:moveTo>
                  <a:lnTo>
                    <a:pt x="60054" y="9420"/>
                  </a:lnTo>
                  <a:lnTo>
                    <a:pt x="60054" y="6049"/>
                  </a:lnTo>
                  <a:lnTo>
                    <a:pt x="56291" y="2513"/>
                  </a:lnTo>
                  <a:lnTo>
                    <a:pt x="53312" y="582"/>
                  </a:lnTo>
                  <a:lnTo>
                    <a:pt x="49915" y="0"/>
                  </a:lnTo>
                  <a:lnTo>
                    <a:pt x="33572" y="2526"/>
                  </a:lnTo>
                  <a:lnTo>
                    <a:pt x="15547" y="12396"/>
                  </a:lnTo>
                  <a:lnTo>
                    <a:pt x="8994" y="17328"/>
                  </a:lnTo>
                  <a:lnTo>
                    <a:pt x="1337" y="30813"/>
                  </a:lnTo>
                  <a:lnTo>
                    <a:pt x="561" y="42211"/>
                  </a:lnTo>
                  <a:lnTo>
                    <a:pt x="5812" y="63405"/>
                  </a:lnTo>
                  <a:lnTo>
                    <a:pt x="29824" y="108000"/>
                  </a:lnTo>
                  <a:lnTo>
                    <a:pt x="36035" y="123083"/>
                  </a:lnTo>
                  <a:lnTo>
                    <a:pt x="38826" y="146031"/>
                  </a:lnTo>
                  <a:lnTo>
                    <a:pt x="36979" y="157390"/>
                  </a:lnTo>
                  <a:lnTo>
                    <a:pt x="31924" y="165260"/>
                  </a:lnTo>
                  <a:lnTo>
                    <a:pt x="17181" y="176062"/>
                  </a:lnTo>
                  <a:lnTo>
                    <a:pt x="4483" y="180448"/>
                  </a:lnTo>
                  <a:lnTo>
                    <a:pt x="1724" y="178801"/>
                  </a:lnTo>
                  <a:lnTo>
                    <a:pt x="0" y="177374"/>
                  </a:lnTo>
                  <a:lnTo>
                    <a:pt x="263" y="175717"/>
                  </a:lnTo>
                  <a:lnTo>
                    <a:pt x="4317" y="171995"/>
                  </a:lnTo>
                  <a:lnTo>
                    <a:pt x="6668" y="171425"/>
                  </a:lnTo>
                  <a:lnTo>
                    <a:pt x="8941" y="171752"/>
                  </a:lnTo>
                  <a:lnTo>
                    <a:pt x="13348" y="173995"/>
                  </a:lnTo>
                  <a:lnTo>
                    <a:pt x="17659" y="177344"/>
                  </a:lnTo>
                  <a:lnTo>
                    <a:pt x="20045" y="184947"/>
                  </a:lnTo>
                  <a:lnTo>
                    <a:pt x="20997" y="213863"/>
                  </a:lnTo>
                  <a:lnTo>
                    <a:pt x="10955" y="261178"/>
                  </a:lnTo>
                  <a:lnTo>
                    <a:pt x="9590" y="279910"/>
                  </a:lnTo>
                  <a:lnTo>
                    <a:pt x="10889" y="283585"/>
                  </a:lnTo>
                  <a:lnTo>
                    <a:pt x="16095" y="289551"/>
                  </a:lnTo>
                  <a:lnTo>
                    <a:pt x="23113" y="292673"/>
                  </a:lnTo>
                  <a:lnTo>
                    <a:pt x="26960" y="293505"/>
                  </a:lnTo>
                  <a:lnTo>
                    <a:pt x="42487" y="291306"/>
                  </a:lnTo>
                  <a:lnTo>
                    <a:pt x="91804" y="2634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SMARTInkShape-1529"/>
            <p:cNvSpPr/>
            <p:nvPr>
              <p:custDataLst>
                <p:tags r:id="rId91"/>
              </p:custDataLst>
            </p:nvPr>
          </p:nvSpPr>
          <p:spPr>
            <a:xfrm>
              <a:off x="3753733" y="2796979"/>
              <a:ext cx="81668" cy="137100"/>
            </a:xfrm>
            <a:custGeom>
              <a:avLst/>
              <a:gdLst/>
              <a:ahLst/>
              <a:cxnLst/>
              <a:rect l="0" t="0" r="0" b="0"/>
              <a:pathLst>
                <a:path w="81668" h="137100">
                  <a:moveTo>
                    <a:pt x="5467" y="3371"/>
                  </a:moveTo>
                  <a:lnTo>
                    <a:pt x="5467" y="3371"/>
                  </a:lnTo>
                  <a:lnTo>
                    <a:pt x="2096" y="0"/>
                  </a:lnTo>
                  <a:lnTo>
                    <a:pt x="1103" y="418"/>
                  </a:lnTo>
                  <a:lnTo>
                    <a:pt x="0" y="4646"/>
                  </a:lnTo>
                  <a:lnTo>
                    <a:pt x="2749" y="18330"/>
                  </a:lnTo>
                  <a:lnTo>
                    <a:pt x="27676" y="65723"/>
                  </a:lnTo>
                  <a:lnTo>
                    <a:pt x="53461" y="110570"/>
                  </a:lnTo>
                  <a:lnTo>
                    <a:pt x="70017" y="136230"/>
                  </a:lnTo>
                  <a:lnTo>
                    <a:pt x="72488" y="137099"/>
                  </a:lnTo>
                  <a:lnTo>
                    <a:pt x="81667" y="1303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SMARTInkShape-1530"/>
            <p:cNvSpPr/>
            <p:nvPr>
              <p:custDataLst>
                <p:tags r:id="rId92"/>
              </p:custDataLst>
            </p:nvPr>
          </p:nvSpPr>
          <p:spPr>
            <a:xfrm>
              <a:off x="3748796" y="2787650"/>
              <a:ext cx="124705" cy="146051"/>
            </a:xfrm>
            <a:custGeom>
              <a:avLst/>
              <a:gdLst/>
              <a:ahLst/>
              <a:cxnLst/>
              <a:rect l="0" t="0" r="0" b="0"/>
              <a:pathLst>
                <a:path w="124705" h="146051">
                  <a:moveTo>
                    <a:pt x="124704" y="0"/>
                  </a:moveTo>
                  <a:lnTo>
                    <a:pt x="124704" y="0"/>
                  </a:lnTo>
                  <a:lnTo>
                    <a:pt x="121333" y="0"/>
                  </a:lnTo>
                  <a:lnTo>
                    <a:pt x="112494" y="3371"/>
                  </a:lnTo>
                  <a:lnTo>
                    <a:pt x="91796" y="21676"/>
                  </a:lnTo>
                  <a:lnTo>
                    <a:pt x="58411" y="64491"/>
                  </a:lnTo>
                  <a:lnTo>
                    <a:pt x="27083" y="106129"/>
                  </a:lnTo>
                  <a:lnTo>
                    <a:pt x="0" y="143384"/>
                  </a:lnTo>
                  <a:lnTo>
                    <a:pt x="645" y="144273"/>
                  </a:lnTo>
                  <a:lnTo>
                    <a:pt x="10404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SMARTInkShape-1531"/>
            <p:cNvSpPr/>
            <p:nvPr>
              <p:custDataLst>
                <p:tags r:id="rId93"/>
              </p:custDataLst>
            </p:nvPr>
          </p:nvSpPr>
          <p:spPr>
            <a:xfrm>
              <a:off x="3879850" y="2914650"/>
              <a:ext cx="5959" cy="76201"/>
            </a:xfrm>
            <a:custGeom>
              <a:avLst/>
              <a:gdLst/>
              <a:ahLst/>
              <a:cxnLst/>
              <a:rect l="0" t="0" r="0" b="0"/>
              <a:pathLst>
                <a:path w="5959" h="76201">
                  <a:moveTo>
                    <a:pt x="0" y="0"/>
                  </a:moveTo>
                  <a:lnTo>
                    <a:pt x="0" y="0"/>
                  </a:lnTo>
                  <a:lnTo>
                    <a:pt x="0" y="8838"/>
                  </a:lnTo>
                  <a:lnTo>
                    <a:pt x="5958" y="35135"/>
                  </a:lnTo>
                  <a:lnTo>
                    <a:pt x="4352" y="51802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SMARTInkShape-1532"/>
            <p:cNvSpPr/>
            <p:nvPr>
              <p:custDataLst>
                <p:tags r:id="rId94"/>
              </p:custDataLst>
            </p:nvPr>
          </p:nvSpPr>
          <p:spPr>
            <a:xfrm>
              <a:off x="3949700" y="3003550"/>
              <a:ext cx="25401" cy="38101"/>
            </a:xfrm>
            <a:custGeom>
              <a:avLst/>
              <a:gdLst/>
              <a:ahLst/>
              <a:cxnLst/>
              <a:rect l="0" t="0" r="0" b="0"/>
              <a:pathLst>
                <a:path w="25401" h="38101">
                  <a:moveTo>
                    <a:pt x="25400" y="0"/>
                  </a:moveTo>
                  <a:lnTo>
                    <a:pt x="25400" y="0"/>
                  </a:lnTo>
                  <a:lnTo>
                    <a:pt x="25400" y="3371"/>
                  </a:lnTo>
                  <a:lnTo>
                    <a:pt x="23518" y="6907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SMARTInkShape-1533"/>
            <p:cNvSpPr/>
            <p:nvPr>
              <p:custDataLst>
                <p:tags r:id="rId95"/>
              </p:custDataLst>
            </p:nvPr>
          </p:nvSpPr>
          <p:spPr>
            <a:xfrm>
              <a:off x="4146550" y="2800350"/>
              <a:ext cx="107951" cy="203201"/>
            </a:xfrm>
            <a:custGeom>
              <a:avLst/>
              <a:gdLst/>
              <a:ahLst/>
              <a:cxnLst/>
              <a:rect l="0" t="0" r="0" b="0"/>
              <a:pathLst>
                <a:path w="107951" h="203201">
                  <a:moveTo>
                    <a:pt x="0" y="0"/>
                  </a:moveTo>
                  <a:lnTo>
                    <a:pt x="0" y="0"/>
                  </a:lnTo>
                  <a:lnTo>
                    <a:pt x="8838" y="0"/>
                  </a:lnTo>
                  <a:lnTo>
                    <a:pt x="10831" y="1411"/>
                  </a:lnTo>
                  <a:lnTo>
                    <a:pt x="14927" y="6742"/>
                  </a:lnTo>
                  <a:lnTo>
                    <a:pt x="32322" y="46453"/>
                  </a:lnTo>
                  <a:lnTo>
                    <a:pt x="44620" y="71149"/>
                  </a:lnTo>
                  <a:lnTo>
                    <a:pt x="71997" y="115650"/>
                  </a:lnTo>
                  <a:lnTo>
                    <a:pt x="93833" y="156215"/>
                  </a:lnTo>
                  <a:lnTo>
                    <a:pt x="107950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SMARTInkShape-1534"/>
            <p:cNvSpPr/>
            <p:nvPr>
              <p:custDataLst>
                <p:tags r:id="rId96"/>
              </p:custDataLst>
            </p:nvPr>
          </p:nvSpPr>
          <p:spPr>
            <a:xfrm>
              <a:off x="4165405" y="2826894"/>
              <a:ext cx="114496" cy="167161"/>
            </a:xfrm>
            <a:custGeom>
              <a:avLst/>
              <a:gdLst/>
              <a:ahLst/>
              <a:cxnLst/>
              <a:rect l="0" t="0" r="0" b="0"/>
              <a:pathLst>
                <a:path w="114496" h="167161">
                  <a:moveTo>
                    <a:pt x="114495" y="11556"/>
                  </a:moveTo>
                  <a:lnTo>
                    <a:pt x="114495" y="11556"/>
                  </a:lnTo>
                  <a:lnTo>
                    <a:pt x="114495" y="2718"/>
                  </a:lnTo>
                  <a:lnTo>
                    <a:pt x="113789" y="1431"/>
                  </a:lnTo>
                  <a:lnTo>
                    <a:pt x="112613" y="572"/>
                  </a:lnTo>
                  <a:lnTo>
                    <a:pt x="111124" y="0"/>
                  </a:lnTo>
                  <a:lnTo>
                    <a:pt x="109426" y="324"/>
                  </a:lnTo>
                  <a:lnTo>
                    <a:pt x="96197" y="7795"/>
                  </a:lnTo>
                  <a:lnTo>
                    <a:pt x="66574" y="48675"/>
                  </a:lnTo>
                  <a:lnTo>
                    <a:pt x="42864" y="91948"/>
                  </a:lnTo>
                  <a:lnTo>
                    <a:pt x="18893" y="136013"/>
                  </a:lnTo>
                  <a:lnTo>
                    <a:pt x="962" y="162069"/>
                  </a:lnTo>
                  <a:lnTo>
                    <a:pt x="0" y="164814"/>
                  </a:lnTo>
                  <a:lnTo>
                    <a:pt x="66" y="166645"/>
                  </a:lnTo>
                  <a:lnTo>
                    <a:pt x="814" y="167160"/>
                  </a:lnTo>
                  <a:lnTo>
                    <a:pt x="12895" y="1639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SMARTInkShape-1535"/>
            <p:cNvSpPr/>
            <p:nvPr>
              <p:custDataLst>
                <p:tags r:id="rId97"/>
              </p:custDataLst>
            </p:nvPr>
          </p:nvSpPr>
          <p:spPr>
            <a:xfrm>
              <a:off x="4314823" y="2924448"/>
              <a:ext cx="66678" cy="85124"/>
            </a:xfrm>
            <a:custGeom>
              <a:avLst/>
              <a:gdLst/>
              <a:ahLst/>
              <a:cxnLst/>
              <a:rect l="0" t="0" r="0" b="0"/>
              <a:pathLst>
                <a:path w="66678" h="85124">
                  <a:moveTo>
                    <a:pt x="3177" y="21952"/>
                  </a:moveTo>
                  <a:lnTo>
                    <a:pt x="3177" y="21952"/>
                  </a:lnTo>
                  <a:lnTo>
                    <a:pt x="3177" y="16485"/>
                  </a:lnTo>
                  <a:lnTo>
                    <a:pt x="6548" y="9122"/>
                  </a:lnTo>
                  <a:lnTo>
                    <a:pt x="8246" y="7048"/>
                  </a:lnTo>
                  <a:lnTo>
                    <a:pt x="21474" y="77"/>
                  </a:lnTo>
                  <a:lnTo>
                    <a:pt x="29183" y="0"/>
                  </a:lnTo>
                  <a:lnTo>
                    <a:pt x="33214" y="967"/>
                  </a:lnTo>
                  <a:lnTo>
                    <a:pt x="35902" y="3729"/>
                  </a:lnTo>
                  <a:lnTo>
                    <a:pt x="38888" y="12442"/>
                  </a:lnTo>
                  <a:lnTo>
                    <a:pt x="40569" y="25876"/>
                  </a:lnTo>
                  <a:lnTo>
                    <a:pt x="37199" y="36396"/>
                  </a:lnTo>
                  <a:lnTo>
                    <a:pt x="23538" y="57026"/>
                  </a:lnTo>
                  <a:lnTo>
                    <a:pt x="528" y="81706"/>
                  </a:lnTo>
                  <a:lnTo>
                    <a:pt x="0" y="82954"/>
                  </a:lnTo>
                  <a:lnTo>
                    <a:pt x="354" y="83787"/>
                  </a:lnTo>
                  <a:lnTo>
                    <a:pt x="1295" y="84342"/>
                  </a:lnTo>
                  <a:lnTo>
                    <a:pt x="12732" y="85123"/>
                  </a:lnTo>
                  <a:lnTo>
                    <a:pt x="66677" y="791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SMARTInkShape-1536"/>
            <p:cNvSpPr/>
            <p:nvPr>
              <p:custDataLst>
                <p:tags r:id="rId98"/>
              </p:custDataLst>
            </p:nvPr>
          </p:nvSpPr>
          <p:spPr>
            <a:xfrm>
              <a:off x="4406900" y="3009900"/>
              <a:ext cx="38101" cy="38101"/>
            </a:xfrm>
            <a:custGeom>
              <a:avLst/>
              <a:gdLst/>
              <a:ahLst/>
              <a:cxnLst/>
              <a:rect l="0" t="0" r="0" b="0"/>
              <a:pathLst>
                <a:path w="38101" h="38101">
                  <a:moveTo>
                    <a:pt x="38100" y="0"/>
                  </a:moveTo>
                  <a:lnTo>
                    <a:pt x="38100" y="0"/>
                  </a:lnTo>
                  <a:lnTo>
                    <a:pt x="18327" y="17891"/>
                  </a:lnTo>
                  <a:lnTo>
                    <a:pt x="5345" y="27288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SMARTInkShape-1537"/>
            <p:cNvSpPr/>
            <p:nvPr>
              <p:custDataLst>
                <p:tags r:id="rId99"/>
              </p:custDataLst>
            </p:nvPr>
          </p:nvSpPr>
          <p:spPr>
            <a:xfrm>
              <a:off x="4546600" y="3009900"/>
              <a:ext cx="69851" cy="1"/>
            </a:xfrm>
            <a:custGeom>
              <a:avLst/>
              <a:gdLst/>
              <a:ahLst/>
              <a:cxnLst/>
              <a:rect l="0" t="0" r="0" b="0"/>
              <a:pathLst>
                <a:path w="69851" h="1">
                  <a:moveTo>
                    <a:pt x="0" y="0"/>
                  </a:moveTo>
                  <a:lnTo>
                    <a:pt x="0" y="0"/>
                  </a:lnTo>
                  <a:lnTo>
                    <a:pt x="45585" y="0"/>
                  </a:lnTo>
                  <a:lnTo>
                    <a:pt x="69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SMARTInkShape-1538"/>
            <p:cNvSpPr/>
            <p:nvPr>
              <p:custDataLst>
                <p:tags r:id="rId100"/>
              </p:custDataLst>
            </p:nvPr>
          </p:nvSpPr>
          <p:spPr>
            <a:xfrm>
              <a:off x="4699000" y="2984500"/>
              <a:ext cx="57151" cy="12701"/>
            </a:xfrm>
            <a:custGeom>
              <a:avLst/>
              <a:gdLst/>
              <a:ahLst/>
              <a:cxnLst/>
              <a:rect l="0" t="0" r="0" b="0"/>
              <a:pathLst>
                <a:path w="57151" h="12701">
                  <a:moveTo>
                    <a:pt x="0" y="12700"/>
                  </a:moveTo>
                  <a:lnTo>
                    <a:pt x="0" y="12700"/>
                  </a:lnTo>
                  <a:lnTo>
                    <a:pt x="3371" y="12700"/>
                  </a:lnTo>
                  <a:lnTo>
                    <a:pt x="6907" y="10818"/>
                  </a:lnTo>
                  <a:lnTo>
                    <a:pt x="8838" y="9329"/>
                  </a:lnTo>
                  <a:lnTo>
                    <a:pt x="26440" y="6938"/>
                  </a:lnTo>
                  <a:lnTo>
                    <a:pt x="39898" y="5819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SMARTInkShape-1539"/>
            <p:cNvSpPr/>
            <p:nvPr>
              <p:custDataLst>
                <p:tags r:id="rId101"/>
              </p:custDataLst>
            </p:nvPr>
          </p:nvSpPr>
          <p:spPr>
            <a:xfrm>
              <a:off x="4813300" y="3003550"/>
              <a:ext cx="57151" cy="50801"/>
            </a:xfrm>
            <a:custGeom>
              <a:avLst/>
              <a:gdLst/>
              <a:ahLst/>
              <a:cxnLst/>
              <a:rect l="0" t="0" r="0" b="0"/>
              <a:pathLst>
                <a:path w="57151" h="50801">
                  <a:moveTo>
                    <a:pt x="57150" y="0"/>
                  </a:moveTo>
                  <a:lnTo>
                    <a:pt x="57150" y="0"/>
                  </a:lnTo>
                  <a:lnTo>
                    <a:pt x="39473" y="26515"/>
                  </a:lnTo>
                  <a:lnTo>
                    <a:pt x="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SMARTInkShape-1540"/>
            <p:cNvSpPr/>
            <p:nvPr>
              <p:custDataLst>
                <p:tags r:id="rId102"/>
              </p:custDataLst>
            </p:nvPr>
          </p:nvSpPr>
          <p:spPr>
            <a:xfrm>
              <a:off x="5041900" y="2790342"/>
              <a:ext cx="127001" cy="225909"/>
            </a:xfrm>
            <a:custGeom>
              <a:avLst/>
              <a:gdLst/>
              <a:ahLst/>
              <a:cxnLst/>
              <a:rect l="0" t="0" r="0" b="0"/>
              <a:pathLst>
                <a:path w="127001" h="225909">
                  <a:moveTo>
                    <a:pt x="0" y="3658"/>
                  </a:moveTo>
                  <a:lnTo>
                    <a:pt x="0" y="3658"/>
                  </a:lnTo>
                  <a:lnTo>
                    <a:pt x="0" y="287"/>
                  </a:lnTo>
                  <a:lnTo>
                    <a:pt x="705" y="0"/>
                  </a:lnTo>
                  <a:lnTo>
                    <a:pt x="3371" y="1562"/>
                  </a:lnTo>
                  <a:lnTo>
                    <a:pt x="27146" y="40406"/>
                  </a:lnTo>
                  <a:lnTo>
                    <a:pt x="49263" y="82309"/>
                  </a:lnTo>
                  <a:lnTo>
                    <a:pt x="72470" y="125519"/>
                  </a:lnTo>
                  <a:lnTo>
                    <a:pt x="95203" y="166967"/>
                  </a:lnTo>
                  <a:lnTo>
                    <a:pt x="117360" y="213843"/>
                  </a:lnTo>
                  <a:lnTo>
                    <a:pt x="127000" y="2259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SMARTInkShape-1541"/>
            <p:cNvSpPr/>
            <p:nvPr>
              <p:custDataLst>
                <p:tags r:id="rId103"/>
              </p:custDataLst>
            </p:nvPr>
          </p:nvSpPr>
          <p:spPr>
            <a:xfrm>
              <a:off x="5043600" y="2801233"/>
              <a:ext cx="176101" cy="215018"/>
            </a:xfrm>
            <a:custGeom>
              <a:avLst/>
              <a:gdLst/>
              <a:ahLst/>
              <a:cxnLst/>
              <a:rect l="0" t="0" r="0" b="0"/>
              <a:pathLst>
                <a:path w="176101" h="215018">
                  <a:moveTo>
                    <a:pt x="176100" y="5467"/>
                  </a:moveTo>
                  <a:lnTo>
                    <a:pt x="176100" y="5467"/>
                  </a:lnTo>
                  <a:lnTo>
                    <a:pt x="172729" y="5467"/>
                  </a:lnTo>
                  <a:lnTo>
                    <a:pt x="171736" y="4761"/>
                  </a:lnTo>
                  <a:lnTo>
                    <a:pt x="171074" y="3585"/>
                  </a:lnTo>
                  <a:lnTo>
                    <a:pt x="170633" y="2096"/>
                  </a:lnTo>
                  <a:lnTo>
                    <a:pt x="168927" y="1103"/>
                  </a:lnTo>
                  <a:lnTo>
                    <a:pt x="163269" y="0"/>
                  </a:lnTo>
                  <a:lnTo>
                    <a:pt x="154169" y="3272"/>
                  </a:lnTo>
                  <a:lnTo>
                    <a:pt x="120557" y="22242"/>
                  </a:lnTo>
                  <a:lnTo>
                    <a:pt x="77332" y="65983"/>
                  </a:lnTo>
                  <a:lnTo>
                    <a:pt x="37984" y="111244"/>
                  </a:lnTo>
                  <a:lnTo>
                    <a:pt x="11601" y="152259"/>
                  </a:lnTo>
                  <a:lnTo>
                    <a:pt x="1659" y="181427"/>
                  </a:lnTo>
                  <a:lnTo>
                    <a:pt x="0" y="200361"/>
                  </a:lnTo>
                  <a:lnTo>
                    <a:pt x="4650" y="2150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SMARTInkShape-1542"/>
            <p:cNvSpPr/>
            <p:nvPr>
              <p:custDataLst>
                <p:tags r:id="rId104"/>
              </p:custDataLst>
            </p:nvPr>
          </p:nvSpPr>
          <p:spPr>
            <a:xfrm>
              <a:off x="5213372" y="2971800"/>
              <a:ext cx="75024" cy="69851"/>
            </a:xfrm>
            <a:custGeom>
              <a:avLst/>
              <a:gdLst/>
              <a:ahLst/>
              <a:cxnLst/>
              <a:rect l="0" t="0" r="0" b="0"/>
              <a:pathLst>
                <a:path w="75024" h="69851">
                  <a:moveTo>
                    <a:pt x="6328" y="0"/>
                  </a:moveTo>
                  <a:lnTo>
                    <a:pt x="6328" y="0"/>
                  </a:lnTo>
                  <a:lnTo>
                    <a:pt x="5622" y="26854"/>
                  </a:lnTo>
                  <a:lnTo>
                    <a:pt x="0" y="56743"/>
                  </a:lnTo>
                  <a:lnTo>
                    <a:pt x="8818" y="33970"/>
                  </a:lnTo>
                  <a:lnTo>
                    <a:pt x="21647" y="21197"/>
                  </a:lnTo>
                  <a:lnTo>
                    <a:pt x="38854" y="8476"/>
                  </a:lnTo>
                  <a:lnTo>
                    <a:pt x="44240" y="6356"/>
                  </a:lnTo>
                  <a:lnTo>
                    <a:pt x="53987" y="5882"/>
                  </a:lnTo>
                  <a:lnTo>
                    <a:pt x="63022" y="9905"/>
                  </a:lnTo>
                  <a:lnTo>
                    <a:pt x="67407" y="12953"/>
                  </a:lnTo>
                  <a:lnTo>
                    <a:pt x="72280" y="20103"/>
                  </a:lnTo>
                  <a:lnTo>
                    <a:pt x="75023" y="32062"/>
                  </a:lnTo>
                  <a:lnTo>
                    <a:pt x="74959" y="41061"/>
                  </a:lnTo>
                  <a:lnTo>
                    <a:pt x="69828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SMARTInkShape-1543"/>
            <p:cNvSpPr/>
            <p:nvPr>
              <p:custDataLst>
                <p:tags r:id="rId105"/>
              </p:custDataLst>
            </p:nvPr>
          </p:nvSpPr>
          <p:spPr>
            <a:xfrm>
              <a:off x="5378450" y="2725556"/>
              <a:ext cx="47538" cy="345840"/>
            </a:xfrm>
            <a:custGeom>
              <a:avLst/>
              <a:gdLst/>
              <a:ahLst/>
              <a:cxnLst/>
              <a:rect l="0" t="0" r="0" b="0"/>
              <a:pathLst>
                <a:path w="47538" h="345840">
                  <a:moveTo>
                    <a:pt x="19050" y="17644"/>
                  </a:moveTo>
                  <a:lnTo>
                    <a:pt x="19050" y="17644"/>
                  </a:lnTo>
                  <a:lnTo>
                    <a:pt x="19050" y="10902"/>
                  </a:lnTo>
                  <a:lnTo>
                    <a:pt x="17168" y="5711"/>
                  </a:lnTo>
                  <a:lnTo>
                    <a:pt x="15679" y="3338"/>
                  </a:lnTo>
                  <a:lnTo>
                    <a:pt x="13981" y="1757"/>
                  </a:lnTo>
                  <a:lnTo>
                    <a:pt x="10212" y="0"/>
                  </a:lnTo>
                  <a:lnTo>
                    <a:pt x="9630" y="237"/>
                  </a:lnTo>
                  <a:lnTo>
                    <a:pt x="9948" y="1100"/>
                  </a:lnTo>
                  <a:lnTo>
                    <a:pt x="43459" y="42876"/>
                  </a:lnTo>
                  <a:lnTo>
                    <a:pt x="47537" y="58727"/>
                  </a:lnTo>
                  <a:lnTo>
                    <a:pt x="47468" y="71416"/>
                  </a:lnTo>
                  <a:lnTo>
                    <a:pt x="46462" y="76775"/>
                  </a:lnTo>
                  <a:lnTo>
                    <a:pt x="34934" y="94431"/>
                  </a:lnTo>
                  <a:lnTo>
                    <a:pt x="14720" y="120645"/>
                  </a:lnTo>
                  <a:lnTo>
                    <a:pt x="8830" y="136828"/>
                  </a:lnTo>
                  <a:lnTo>
                    <a:pt x="6495" y="173309"/>
                  </a:lnTo>
                  <a:lnTo>
                    <a:pt x="10177" y="182314"/>
                  </a:lnTo>
                  <a:lnTo>
                    <a:pt x="30205" y="216895"/>
                  </a:lnTo>
                  <a:lnTo>
                    <a:pt x="36540" y="245464"/>
                  </a:lnTo>
                  <a:lnTo>
                    <a:pt x="37963" y="289743"/>
                  </a:lnTo>
                  <a:lnTo>
                    <a:pt x="34276" y="302971"/>
                  </a:lnTo>
                  <a:lnTo>
                    <a:pt x="17081" y="341077"/>
                  </a:lnTo>
                  <a:lnTo>
                    <a:pt x="14209" y="343333"/>
                  </a:lnTo>
                  <a:lnTo>
                    <a:pt x="7257" y="345839"/>
                  </a:lnTo>
                  <a:lnTo>
                    <a:pt x="4837" y="345802"/>
                  </a:lnTo>
                  <a:lnTo>
                    <a:pt x="3225" y="345071"/>
                  </a:lnTo>
                  <a:lnTo>
                    <a:pt x="2150" y="343879"/>
                  </a:lnTo>
                  <a:lnTo>
                    <a:pt x="0" y="3224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SMARTInkShape-1544"/>
            <p:cNvSpPr/>
            <p:nvPr>
              <p:custDataLst>
                <p:tags r:id="rId106"/>
              </p:custDataLst>
            </p:nvPr>
          </p:nvSpPr>
          <p:spPr>
            <a:xfrm>
              <a:off x="5600700" y="2674494"/>
              <a:ext cx="113101" cy="392557"/>
            </a:xfrm>
            <a:custGeom>
              <a:avLst/>
              <a:gdLst/>
              <a:ahLst/>
              <a:cxnLst/>
              <a:rect l="0" t="0" r="0" b="0"/>
              <a:pathLst>
                <a:path w="113101" h="392557">
                  <a:moveTo>
                    <a:pt x="57150" y="11556"/>
                  </a:moveTo>
                  <a:lnTo>
                    <a:pt x="57150" y="11556"/>
                  </a:lnTo>
                  <a:lnTo>
                    <a:pt x="57150" y="2718"/>
                  </a:lnTo>
                  <a:lnTo>
                    <a:pt x="57856" y="1431"/>
                  </a:lnTo>
                  <a:lnTo>
                    <a:pt x="59031" y="572"/>
                  </a:lnTo>
                  <a:lnTo>
                    <a:pt x="60521" y="0"/>
                  </a:lnTo>
                  <a:lnTo>
                    <a:pt x="62219" y="1736"/>
                  </a:lnTo>
                  <a:lnTo>
                    <a:pt x="81274" y="47548"/>
                  </a:lnTo>
                  <a:lnTo>
                    <a:pt x="97506" y="88123"/>
                  </a:lnTo>
                  <a:lnTo>
                    <a:pt x="108227" y="129336"/>
                  </a:lnTo>
                  <a:lnTo>
                    <a:pt x="113100" y="175828"/>
                  </a:lnTo>
                  <a:lnTo>
                    <a:pt x="112533" y="223212"/>
                  </a:lnTo>
                  <a:lnTo>
                    <a:pt x="104056" y="266337"/>
                  </a:lnTo>
                  <a:lnTo>
                    <a:pt x="84786" y="306946"/>
                  </a:lnTo>
                  <a:lnTo>
                    <a:pt x="57592" y="351735"/>
                  </a:lnTo>
                  <a:lnTo>
                    <a:pt x="31489" y="377168"/>
                  </a:lnTo>
                  <a:lnTo>
                    <a:pt x="0" y="3925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4" name="SMARTInkShape-Group209"/>
          <p:cNvGrpSpPr/>
          <p:nvPr/>
        </p:nvGrpSpPr>
        <p:grpSpPr>
          <a:xfrm>
            <a:off x="2402771" y="2616910"/>
            <a:ext cx="791280" cy="364927"/>
            <a:chOff x="2402771" y="2616910"/>
            <a:chExt cx="791280" cy="364927"/>
          </a:xfrm>
        </p:grpSpPr>
        <p:sp>
          <p:nvSpPr>
            <p:cNvPr id="460" name="SMARTInkShape-1545"/>
            <p:cNvSpPr/>
            <p:nvPr>
              <p:custDataLst>
                <p:tags r:id="rId85"/>
              </p:custDataLst>
            </p:nvPr>
          </p:nvSpPr>
          <p:spPr>
            <a:xfrm>
              <a:off x="2508250" y="2616910"/>
              <a:ext cx="82551" cy="363763"/>
            </a:xfrm>
            <a:custGeom>
              <a:avLst/>
              <a:gdLst/>
              <a:ahLst/>
              <a:cxnLst/>
              <a:rect l="0" t="0" r="0" b="0"/>
              <a:pathLst>
                <a:path w="82551" h="363763">
                  <a:moveTo>
                    <a:pt x="82550" y="43740"/>
                  </a:moveTo>
                  <a:lnTo>
                    <a:pt x="82550" y="43740"/>
                  </a:lnTo>
                  <a:lnTo>
                    <a:pt x="82550" y="28813"/>
                  </a:lnTo>
                  <a:lnTo>
                    <a:pt x="73712" y="7375"/>
                  </a:lnTo>
                  <a:lnTo>
                    <a:pt x="69685" y="2883"/>
                  </a:lnTo>
                  <a:lnTo>
                    <a:pt x="67623" y="1686"/>
                  </a:lnTo>
                  <a:lnTo>
                    <a:pt x="57980" y="0"/>
                  </a:lnTo>
                  <a:lnTo>
                    <a:pt x="46185" y="2871"/>
                  </a:lnTo>
                  <a:lnTo>
                    <a:pt x="30382" y="18304"/>
                  </a:lnTo>
                  <a:lnTo>
                    <a:pt x="19037" y="40750"/>
                  </a:lnTo>
                  <a:lnTo>
                    <a:pt x="11207" y="75388"/>
                  </a:lnTo>
                  <a:lnTo>
                    <a:pt x="11160" y="120302"/>
                  </a:lnTo>
                  <a:lnTo>
                    <a:pt x="12244" y="162616"/>
                  </a:lnTo>
                  <a:lnTo>
                    <a:pt x="12565" y="205335"/>
                  </a:lnTo>
                  <a:lnTo>
                    <a:pt x="12660" y="245901"/>
                  </a:lnTo>
                  <a:lnTo>
                    <a:pt x="12695" y="288318"/>
                  </a:lnTo>
                  <a:lnTo>
                    <a:pt x="9328" y="331392"/>
                  </a:lnTo>
                  <a:lnTo>
                    <a:pt x="6233" y="358976"/>
                  </a:lnTo>
                  <a:lnTo>
                    <a:pt x="4861" y="361847"/>
                  </a:lnTo>
                  <a:lnTo>
                    <a:pt x="3240" y="363762"/>
                  </a:lnTo>
                  <a:lnTo>
                    <a:pt x="2160" y="363627"/>
                  </a:lnTo>
                  <a:lnTo>
                    <a:pt x="0" y="3548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SMARTInkShape-1546"/>
            <p:cNvSpPr/>
            <p:nvPr>
              <p:custDataLst>
                <p:tags r:id="rId86"/>
              </p:custDataLst>
            </p:nvPr>
          </p:nvSpPr>
          <p:spPr>
            <a:xfrm>
              <a:off x="2402771" y="2832100"/>
              <a:ext cx="257880" cy="88901"/>
            </a:xfrm>
            <a:custGeom>
              <a:avLst/>
              <a:gdLst/>
              <a:ahLst/>
              <a:cxnLst/>
              <a:rect l="0" t="0" r="0" b="0"/>
              <a:pathLst>
                <a:path w="257880" h="88901">
                  <a:moveTo>
                    <a:pt x="16579" y="88900"/>
                  </a:moveTo>
                  <a:lnTo>
                    <a:pt x="16579" y="88900"/>
                  </a:lnTo>
                  <a:lnTo>
                    <a:pt x="177" y="83433"/>
                  </a:lnTo>
                  <a:lnTo>
                    <a:pt x="0" y="82433"/>
                  </a:lnTo>
                  <a:lnTo>
                    <a:pt x="1684" y="79440"/>
                  </a:lnTo>
                  <a:lnTo>
                    <a:pt x="13342" y="70418"/>
                  </a:lnTo>
                  <a:lnTo>
                    <a:pt x="56522" y="54727"/>
                  </a:lnTo>
                  <a:lnTo>
                    <a:pt x="98891" y="42243"/>
                  </a:lnTo>
                  <a:lnTo>
                    <a:pt x="143351" y="31018"/>
                  </a:lnTo>
                  <a:lnTo>
                    <a:pt x="184770" y="22747"/>
                  </a:lnTo>
                  <a:lnTo>
                    <a:pt x="230377" y="8954"/>
                  </a:lnTo>
                  <a:lnTo>
                    <a:pt x="25787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SMARTInkShape-1547"/>
            <p:cNvSpPr/>
            <p:nvPr>
              <p:custDataLst>
                <p:tags r:id="rId87"/>
              </p:custDataLst>
            </p:nvPr>
          </p:nvSpPr>
          <p:spPr>
            <a:xfrm>
              <a:off x="2795989" y="2636549"/>
              <a:ext cx="125012" cy="345288"/>
            </a:xfrm>
            <a:custGeom>
              <a:avLst/>
              <a:gdLst/>
              <a:ahLst/>
              <a:cxnLst/>
              <a:rect l="0" t="0" r="0" b="0"/>
              <a:pathLst>
                <a:path w="125012" h="345288">
                  <a:moveTo>
                    <a:pt x="125011" y="24101"/>
                  </a:moveTo>
                  <a:lnTo>
                    <a:pt x="125011" y="24101"/>
                  </a:lnTo>
                  <a:lnTo>
                    <a:pt x="125011" y="17359"/>
                  </a:lnTo>
                  <a:lnTo>
                    <a:pt x="123129" y="12167"/>
                  </a:lnTo>
                  <a:lnTo>
                    <a:pt x="116173" y="3086"/>
                  </a:lnTo>
                  <a:lnTo>
                    <a:pt x="110264" y="650"/>
                  </a:lnTo>
                  <a:lnTo>
                    <a:pt x="106713" y="0"/>
                  </a:lnTo>
                  <a:lnTo>
                    <a:pt x="97123" y="3042"/>
                  </a:lnTo>
                  <a:lnTo>
                    <a:pt x="85805" y="10508"/>
                  </a:lnTo>
                  <a:lnTo>
                    <a:pt x="51644" y="49636"/>
                  </a:lnTo>
                  <a:lnTo>
                    <a:pt x="25381" y="95938"/>
                  </a:lnTo>
                  <a:lnTo>
                    <a:pt x="14666" y="134678"/>
                  </a:lnTo>
                  <a:lnTo>
                    <a:pt x="4724" y="177569"/>
                  </a:lnTo>
                  <a:lnTo>
                    <a:pt x="0" y="215623"/>
                  </a:lnTo>
                  <a:lnTo>
                    <a:pt x="1775" y="260507"/>
                  </a:lnTo>
                  <a:lnTo>
                    <a:pt x="9625" y="307316"/>
                  </a:lnTo>
                  <a:lnTo>
                    <a:pt x="20110" y="327758"/>
                  </a:lnTo>
                  <a:lnTo>
                    <a:pt x="28059" y="338036"/>
                  </a:lnTo>
                  <a:lnTo>
                    <a:pt x="41940" y="343544"/>
                  </a:lnTo>
                  <a:lnTo>
                    <a:pt x="58457" y="345287"/>
                  </a:lnTo>
                  <a:lnTo>
                    <a:pt x="86911" y="3416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SMARTInkShape-1548"/>
            <p:cNvSpPr/>
            <p:nvPr>
              <p:custDataLst>
                <p:tags r:id="rId88"/>
              </p:custDataLst>
            </p:nvPr>
          </p:nvSpPr>
          <p:spPr>
            <a:xfrm>
              <a:off x="2978802" y="2738149"/>
              <a:ext cx="215249" cy="239699"/>
            </a:xfrm>
            <a:custGeom>
              <a:avLst/>
              <a:gdLst/>
              <a:ahLst/>
              <a:cxnLst/>
              <a:rect l="0" t="0" r="0" b="0"/>
              <a:pathLst>
                <a:path w="215249" h="239699">
                  <a:moveTo>
                    <a:pt x="119998" y="24101"/>
                  </a:moveTo>
                  <a:lnTo>
                    <a:pt x="119998" y="24101"/>
                  </a:lnTo>
                  <a:lnTo>
                    <a:pt x="119998" y="17359"/>
                  </a:lnTo>
                  <a:lnTo>
                    <a:pt x="118587" y="14667"/>
                  </a:lnTo>
                  <a:lnTo>
                    <a:pt x="109859" y="7508"/>
                  </a:lnTo>
                  <a:lnTo>
                    <a:pt x="98336" y="1624"/>
                  </a:lnTo>
                  <a:lnTo>
                    <a:pt x="90144" y="0"/>
                  </a:lnTo>
                  <a:lnTo>
                    <a:pt x="83682" y="1160"/>
                  </a:lnTo>
                  <a:lnTo>
                    <a:pt x="77752" y="4733"/>
                  </a:lnTo>
                  <a:lnTo>
                    <a:pt x="70413" y="11024"/>
                  </a:lnTo>
                  <a:lnTo>
                    <a:pt x="43122" y="56428"/>
                  </a:lnTo>
                  <a:lnTo>
                    <a:pt x="28311" y="89654"/>
                  </a:lnTo>
                  <a:lnTo>
                    <a:pt x="16985" y="128693"/>
                  </a:lnTo>
                  <a:lnTo>
                    <a:pt x="2646" y="171529"/>
                  </a:lnTo>
                  <a:lnTo>
                    <a:pt x="0" y="199195"/>
                  </a:lnTo>
                  <a:lnTo>
                    <a:pt x="5282" y="215279"/>
                  </a:lnTo>
                  <a:lnTo>
                    <a:pt x="13980" y="229719"/>
                  </a:lnTo>
                  <a:lnTo>
                    <a:pt x="22549" y="238489"/>
                  </a:lnTo>
                  <a:lnTo>
                    <a:pt x="28927" y="239698"/>
                  </a:lnTo>
                  <a:lnTo>
                    <a:pt x="45420" y="237279"/>
                  </a:lnTo>
                  <a:lnTo>
                    <a:pt x="67797" y="224613"/>
                  </a:lnTo>
                  <a:lnTo>
                    <a:pt x="107175" y="185594"/>
                  </a:lnTo>
                  <a:lnTo>
                    <a:pt x="114299" y="173251"/>
                  </a:lnTo>
                  <a:lnTo>
                    <a:pt x="127975" y="129820"/>
                  </a:lnTo>
                  <a:lnTo>
                    <a:pt x="129884" y="87578"/>
                  </a:lnTo>
                  <a:lnTo>
                    <a:pt x="126508" y="67835"/>
                  </a:lnTo>
                  <a:lnTo>
                    <a:pt x="115969" y="44820"/>
                  </a:lnTo>
                  <a:lnTo>
                    <a:pt x="105507" y="31193"/>
                  </a:lnTo>
                  <a:lnTo>
                    <a:pt x="93802" y="23725"/>
                  </a:lnTo>
                  <a:lnTo>
                    <a:pt x="87717" y="21734"/>
                  </a:lnTo>
                  <a:lnTo>
                    <a:pt x="65670" y="22302"/>
                  </a:lnTo>
                  <a:lnTo>
                    <a:pt x="51403" y="28946"/>
                  </a:lnTo>
                  <a:lnTo>
                    <a:pt x="39416" y="38954"/>
                  </a:lnTo>
                  <a:lnTo>
                    <a:pt x="31738" y="50458"/>
                  </a:lnTo>
                  <a:lnTo>
                    <a:pt x="26819" y="68835"/>
                  </a:lnTo>
                  <a:lnTo>
                    <a:pt x="31313" y="83259"/>
                  </a:lnTo>
                  <a:lnTo>
                    <a:pt x="35475" y="91056"/>
                  </a:lnTo>
                  <a:lnTo>
                    <a:pt x="47625" y="101601"/>
                  </a:lnTo>
                  <a:lnTo>
                    <a:pt x="54816" y="105401"/>
                  </a:lnTo>
                  <a:lnTo>
                    <a:pt x="88533" y="110749"/>
                  </a:lnTo>
                  <a:lnTo>
                    <a:pt x="126433" y="108963"/>
                  </a:lnTo>
                  <a:lnTo>
                    <a:pt x="170684" y="97674"/>
                  </a:lnTo>
                  <a:lnTo>
                    <a:pt x="215248" y="749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2" name="SMARTInkShape-Group210"/>
          <p:cNvGrpSpPr/>
          <p:nvPr/>
        </p:nvGrpSpPr>
        <p:grpSpPr>
          <a:xfrm>
            <a:off x="4720969" y="1829107"/>
            <a:ext cx="1425832" cy="294947"/>
            <a:chOff x="4720969" y="1829107"/>
            <a:chExt cx="1425832" cy="294947"/>
          </a:xfrm>
        </p:grpSpPr>
        <p:sp>
          <p:nvSpPr>
            <p:cNvPr id="465" name="SMARTInkShape-1549"/>
            <p:cNvSpPr/>
            <p:nvPr>
              <p:custDataLst>
                <p:tags r:id="rId68"/>
              </p:custDataLst>
            </p:nvPr>
          </p:nvSpPr>
          <p:spPr>
            <a:xfrm>
              <a:off x="4720969" y="1889882"/>
              <a:ext cx="117732" cy="234172"/>
            </a:xfrm>
            <a:custGeom>
              <a:avLst/>
              <a:gdLst/>
              <a:ahLst/>
              <a:cxnLst/>
              <a:rect l="0" t="0" r="0" b="0"/>
              <a:pathLst>
                <a:path w="117732" h="234172">
                  <a:moveTo>
                    <a:pt x="79631" y="148468"/>
                  </a:moveTo>
                  <a:lnTo>
                    <a:pt x="79631" y="148468"/>
                  </a:lnTo>
                  <a:lnTo>
                    <a:pt x="43036" y="151839"/>
                  </a:lnTo>
                  <a:lnTo>
                    <a:pt x="22927" y="164048"/>
                  </a:lnTo>
                  <a:lnTo>
                    <a:pt x="6933" y="184442"/>
                  </a:lnTo>
                  <a:lnTo>
                    <a:pt x="0" y="208359"/>
                  </a:lnTo>
                  <a:lnTo>
                    <a:pt x="2142" y="221183"/>
                  </a:lnTo>
                  <a:lnTo>
                    <a:pt x="4688" y="226578"/>
                  </a:lnTo>
                  <a:lnTo>
                    <a:pt x="8502" y="230175"/>
                  </a:lnTo>
                  <a:lnTo>
                    <a:pt x="18385" y="234171"/>
                  </a:lnTo>
                  <a:lnTo>
                    <a:pt x="31714" y="232184"/>
                  </a:lnTo>
                  <a:lnTo>
                    <a:pt x="39220" y="229679"/>
                  </a:lnTo>
                  <a:lnTo>
                    <a:pt x="53204" y="215606"/>
                  </a:lnTo>
                  <a:lnTo>
                    <a:pt x="76057" y="172078"/>
                  </a:lnTo>
                  <a:lnTo>
                    <a:pt x="86412" y="131866"/>
                  </a:lnTo>
                  <a:lnTo>
                    <a:pt x="95525" y="92194"/>
                  </a:lnTo>
                  <a:lnTo>
                    <a:pt x="96177" y="45786"/>
                  </a:lnTo>
                  <a:lnTo>
                    <a:pt x="89720" y="9339"/>
                  </a:lnTo>
                  <a:lnTo>
                    <a:pt x="87062" y="4915"/>
                  </a:lnTo>
                  <a:lnTo>
                    <a:pt x="83880" y="1966"/>
                  </a:lnTo>
                  <a:lnTo>
                    <a:pt x="80347" y="0"/>
                  </a:lnTo>
                  <a:lnTo>
                    <a:pt x="77286" y="1511"/>
                  </a:lnTo>
                  <a:lnTo>
                    <a:pt x="72004" y="10717"/>
                  </a:lnTo>
                  <a:lnTo>
                    <a:pt x="63569" y="45398"/>
                  </a:lnTo>
                  <a:lnTo>
                    <a:pt x="61172" y="92282"/>
                  </a:lnTo>
                  <a:lnTo>
                    <a:pt x="64069" y="132195"/>
                  </a:lnTo>
                  <a:lnTo>
                    <a:pt x="72847" y="170601"/>
                  </a:lnTo>
                  <a:lnTo>
                    <a:pt x="87028" y="198849"/>
                  </a:lnTo>
                  <a:lnTo>
                    <a:pt x="96089" y="209195"/>
                  </a:lnTo>
                  <a:lnTo>
                    <a:pt x="100481" y="211530"/>
                  </a:lnTo>
                  <a:lnTo>
                    <a:pt x="117731" y="2119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SMARTInkShape-1550"/>
            <p:cNvSpPr/>
            <p:nvPr>
              <p:custDataLst>
                <p:tags r:id="rId69"/>
              </p:custDataLst>
            </p:nvPr>
          </p:nvSpPr>
          <p:spPr>
            <a:xfrm>
              <a:off x="4851400" y="2058001"/>
              <a:ext cx="6351" cy="37500"/>
            </a:xfrm>
            <a:custGeom>
              <a:avLst/>
              <a:gdLst/>
              <a:ahLst/>
              <a:cxnLst/>
              <a:rect l="0" t="0" r="0" b="0"/>
              <a:pathLst>
                <a:path w="6351" h="37500">
                  <a:moveTo>
                    <a:pt x="0" y="18449"/>
                  </a:moveTo>
                  <a:lnTo>
                    <a:pt x="0" y="18449"/>
                  </a:lnTo>
                  <a:lnTo>
                    <a:pt x="0" y="6239"/>
                  </a:lnTo>
                  <a:lnTo>
                    <a:pt x="705" y="3959"/>
                  </a:lnTo>
                  <a:lnTo>
                    <a:pt x="1882" y="2439"/>
                  </a:lnTo>
                  <a:lnTo>
                    <a:pt x="5467" y="0"/>
                  </a:lnTo>
                  <a:lnTo>
                    <a:pt x="6176" y="11068"/>
                  </a:lnTo>
                  <a:lnTo>
                    <a:pt x="6350" y="374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SMARTInkShape-1551"/>
            <p:cNvSpPr/>
            <p:nvPr>
              <p:custDataLst>
                <p:tags r:id="rId70"/>
              </p:custDataLst>
            </p:nvPr>
          </p:nvSpPr>
          <p:spPr>
            <a:xfrm>
              <a:off x="4885842" y="1981200"/>
              <a:ext cx="16359" cy="50801"/>
            </a:xfrm>
            <a:custGeom>
              <a:avLst/>
              <a:gdLst/>
              <a:ahLst/>
              <a:cxnLst/>
              <a:rect l="0" t="0" r="0" b="0"/>
              <a:pathLst>
                <a:path w="16359" h="50801">
                  <a:moveTo>
                    <a:pt x="3658" y="50800"/>
                  </a:moveTo>
                  <a:lnTo>
                    <a:pt x="3658" y="50800"/>
                  </a:lnTo>
                  <a:lnTo>
                    <a:pt x="2953" y="21115"/>
                  </a:lnTo>
                  <a:lnTo>
                    <a:pt x="0" y="10333"/>
                  </a:lnTo>
                  <a:lnTo>
                    <a:pt x="1561" y="5063"/>
                  </a:lnTo>
                  <a:lnTo>
                    <a:pt x="3672" y="3375"/>
                  </a:lnTo>
                  <a:lnTo>
                    <a:pt x="163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SMARTInkShape-1552"/>
            <p:cNvSpPr/>
            <p:nvPr>
              <p:custDataLst>
                <p:tags r:id="rId71"/>
              </p:custDataLst>
            </p:nvPr>
          </p:nvSpPr>
          <p:spPr>
            <a:xfrm>
              <a:off x="4947726" y="1988510"/>
              <a:ext cx="62425" cy="126197"/>
            </a:xfrm>
            <a:custGeom>
              <a:avLst/>
              <a:gdLst/>
              <a:ahLst/>
              <a:cxnLst/>
              <a:rect l="0" t="0" r="0" b="0"/>
              <a:pathLst>
                <a:path w="62425" h="126197">
                  <a:moveTo>
                    <a:pt x="62424" y="11740"/>
                  </a:moveTo>
                  <a:lnTo>
                    <a:pt x="62424" y="11740"/>
                  </a:lnTo>
                  <a:lnTo>
                    <a:pt x="52285" y="7376"/>
                  </a:lnTo>
                  <a:lnTo>
                    <a:pt x="11187" y="0"/>
                  </a:lnTo>
                  <a:lnTo>
                    <a:pt x="7099" y="385"/>
                  </a:lnTo>
                  <a:lnTo>
                    <a:pt x="4374" y="1348"/>
                  </a:lnTo>
                  <a:lnTo>
                    <a:pt x="2557" y="2696"/>
                  </a:lnTo>
                  <a:lnTo>
                    <a:pt x="539" y="9837"/>
                  </a:lnTo>
                  <a:lnTo>
                    <a:pt x="0" y="14704"/>
                  </a:lnTo>
                  <a:lnTo>
                    <a:pt x="5985" y="35039"/>
                  </a:lnTo>
                  <a:lnTo>
                    <a:pt x="16695" y="52196"/>
                  </a:lnTo>
                  <a:lnTo>
                    <a:pt x="40273" y="75705"/>
                  </a:lnTo>
                  <a:lnTo>
                    <a:pt x="45523" y="88147"/>
                  </a:lnTo>
                  <a:lnTo>
                    <a:pt x="48480" y="107051"/>
                  </a:lnTo>
                  <a:lnTo>
                    <a:pt x="46778" y="112675"/>
                  </a:lnTo>
                  <a:lnTo>
                    <a:pt x="39242" y="122687"/>
                  </a:lnTo>
                  <a:lnTo>
                    <a:pt x="34975" y="125216"/>
                  </a:lnTo>
                  <a:lnTo>
                    <a:pt x="30719" y="126196"/>
                  </a:lnTo>
                  <a:lnTo>
                    <a:pt x="26471" y="126144"/>
                  </a:lnTo>
                  <a:lnTo>
                    <a:pt x="22228" y="123993"/>
                  </a:lnTo>
                  <a:lnTo>
                    <a:pt x="13749" y="115958"/>
                  </a:lnTo>
                  <a:lnTo>
                    <a:pt x="5274" y="879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SMARTInkShape-1553"/>
            <p:cNvSpPr/>
            <p:nvPr>
              <p:custDataLst>
                <p:tags r:id="rId72"/>
              </p:custDataLst>
            </p:nvPr>
          </p:nvSpPr>
          <p:spPr>
            <a:xfrm>
              <a:off x="5089615" y="1873250"/>
              <a:ext cx="53886" cy="242307"/>
            </a:xfrm>
            <a:custGeom>
              <a:avLst/>
              <a:gdLst/>
              <a:ahLst/>
              <a:cxnLst/>
              <a:rect l="0" t="0" r="0" b="0"/>
              <a:pathLst>
                <a:path w="53886" h="242307">
                  <a:moveTo>
                    <a:pt x="53885" y="0"/>
                  </a:moveTo>
                  <a:lnTo>
                    <a:pt x="53885" y="0"/>
                  </a:lnTo>
                  <a:lnTo>
                    <a:pt x="50514" y="0"/>
                  </a:lnTo>
                  <a:lnTo>
                    <a:pt x="41676" y="3371"/>
                  </a:lnTo>
                  <a:lnTo>
                    <a:pt x="33491" y="8838"/>
                  </a:lnTo>
                  <a:lnTo>
                    <a:pt x="26597" y="25040"/>
                  </a:lnTo>
                  <a:lnTo>
                    <a:pt x="16715" y="61198"/>
                  </a:lnTo>
                  <a:lnTo>
                    <a:pt x="8221" y="100918"/>
                  </a:lnTo>
                  <a:lnTo>
                    <a:pt x="4099" y="139173"/>
                  </a:lnTo>
                  <a:lnTo>
                    <a:pt x="1404" y="185300"/>
                  </a:lnTo>
                  <a:lnTo>
                    <a:pt x="0" y="216946"/>
                  </a:lnTo>
                  <a:lnTo>
                    <a:pt x="3125" y="231182"/>
                  </a:lnTo>
                  <a:lnTo>
                    <a:pt x="9217" y="239860"/>
                  </a:lnTo>
                  <a:lnTo>
                    <a:pt x="12818" y="241751"/>
                  </a:lnTo>
                  <a:lnTo>
                    <a:pt x="16630" y="242306"/>
                  </a:lnTo>
                  <a:lnTo>
                    <a:pt x="20580" y="241971"/>
                  </a:lnTo>
                  <a:lnTo>
                    <a:pt x="41185" y="22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SMARTInkShape-1554"/>
            <p:cNvSpPr/>
            <p:nvPr>
              <p:custDataLst>
                <p:tags r:id="rId73"/>
              </p:custDataLst>
            </p:nvPr>
          </p:nvSpPr>
          <p:spPr>
            <a:xfrm>
              <a:off x="5068183" y="1987550"/>
              <a:ext cx="94368" cy="25401"/>
            </a:xfrm>
            <a:custGeom>
              <a:avLst/>
              <a:gdLst/>
              <a:ahLst/>
              <a:cxnLst/>
              <a:rect l="0" t="0" r="0" b="0"/>
              <a:pathLst>
                <a:path w="94368" h="25401">
                  <a:moveTo>
                    <a:pt x="5467" y="25400"/>
                  </a:moveTo>
                  <a:lnTo>
                    <a:pt x="5467" y="25400"/>
                  </a:lnTo>
                  <a:lnTo>
                    <a:pt x="2096" y="25400"/>
                  </a:lnTo>
                  <a:lnTo>
                    <a:pt x="1103" y="24694"/>
                  </a:lnTo>
                  <a:lnTo>
                    <a:pt x="441" y="23519"/>
                  </a:lnTo>
                  <a:lnTo>
                    <a:pt x="0" y="22029"/>
                  </a:lnTo>
                  <a:lnTo>
                    <a:pt x="411" y="21036"/>
                  </a:lnTo>
                  <a:lnTo>
                    <a:pt x="1391" y="20374"/>
                  </a:lnTo>
                  <a:lnTo>
                    <a:pt x="42871" y="8976"/>
                  </a:lnTo>
                  <a:lnTo>
                    <a:pt x="943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SMARTInkShape-1555"/>
            <p:cNvSpPr/>
            <p:nvPr>
              <p:custDataLst>
                <p:tags r:id="rId74"/>
              </p:custDataLst>
            </p:nvPr>
          </p:nvSpPr>
          <p:spPr>
            <a:xfrm>
              <a:off x="5181600" y="2000250"/>
              <a:ext cx="88901" cy="84172"/>
            </a:xfrm>
            <a:custGeom>
              <a:avLst/>
              <a:gdLst/>
              <a:ahLst/>
              <a:cxnLst/>
              <a:rect l="0" t="0" r="0" b="0"/>
              <a:pathLst>
                <a:path w="88901" h="84172">
                  <a:moveTo>
                    <a:pt x="0" y="0"/>
                  </a:moveTo>
                  <a:lnTo>
                    <a:pt x="0" y="0"/>
                  </a:lnTo>
                  <a:lnTo>
                    <a:pt x="44953" y="45659"/>
                  </a:lnTo>
                  <a:lnTo>
                    <a:pt x="51259" y="54630"/>
                  </a:lnTo>
                  <a:lnTo>
                    <a:pt x="55404" y="70985"/>
                  </a:lnTo>
                  <a:lnTo>
                    <a:pt x="54492" y="79291"/>
                  </a:lnTo>
                  <a:lnTo>
                    <a:pt x="53261" y="82494"/>
                  </a:lnTo>
                  <a:lnTo>
                    <a:pt x="51735" y="83924"/>
                  </a:lnTo>
                  <a:lnTo>
                    <a:pt x="50012" y="84171"/>
                  </a:lnTo>
                  <a:lnTo>
                    <a:pt x="48158" y="83631"/>
                  </a:lnTo>
                  <a:lnTo>
                    <a:pt x="46922" y="81154"/>
                  </a:lnTo>
                  <a:lnTo>
                    <a:pt x="45548" y="72757"/>
                  </a:lnTo>
                  <a:lnTo>
                    <a:pt x="48146" y="56130"/>
                  </a:lnTo>
                  <a:lnTo>
                    <a:pt x="61121" y="27184"/>
                  </a:lnTo>
                  <a:lnTo>
                    <a:pt x="75966" y="8995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SMARTInkShape-1556"/>
            <p:cNvSpPr/>
            <p:nvPr>
              <p:custDataLst>
                <p:tags r:id="rId75"/>
              </p:custDataLst>
            </p:nvPr>
          </p:nvSpPr>
          <p:spPr>
            <a:xfrm>
              <a:off x="5327650" y="2000250"/>
              <a:ext cx="6351" cy="63501"/>
            </a:xfrm>
            <a:custGeom>
              <a:avLst/>
              <a:gdLst/>
              <a:ahLst/>
              <a:cxnLst/>
              <a:rect l="0" t="0" r="0" b="0"/>
              <a:pathLst>
                <a:path w="6351" h="63501">
                  <a:moveTo>
                    <a:pt x="6350" y="0"/>
                  </a:moveTo>
                  <a:lnTo>
                    <a:pt x="6350" y="0"/>
                  </a:lnTo>
                  <a:lnTo>
                    <a:pt x="2979" y="3371"/>
                  </a:lnTo>
                  <a:lnTo>
                    <a:pt x="1324" y="6907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SMARTInkShape-1557"/>
            <p:cNvSpPr/>
            <p:nvPr>
              <p:custDataLst>
                <p:tags r:id="rId76"/>
              </p:custDataLst>
            </p:nvPr>
          </p:nvSpPr>
          <p:spPr>
            <a:xfrm>
              <a:off x="5353050" y="1905000"/>
              <a:ext cx="3659" cy="44451"/>
            </a:xfrm>
            <a:custGeom>
              <a:avLst/>
              <a:gdLst/>
              <a:ahLst/>
              <a:cxnLst/>
              <a:rect l="0" t="0" r="0" b="0"/>
              <a:pathLst>
                <a:path w="3659" h="44451">
                  <a:moveTo>
                    <a:pt x="0" y="44450"/>
                  </a:moveTo>
                  <a:lnTo>
                    <a:pt x="0" y="44450"/>
                  </a:lnTo>
                  <a:lnTo>
                    <a:pt x="706" y="33605"/>
                  </a:lnTo>
                  <a:lnTo>
                    <a:pt x="3658" y="1912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SMARTInkShape-1558"/>
            <p:cNvSpPr/>
            <p:nvPr>
              <p:custDataLst>
                <p:tags r:id="rId77"/>
              </p:custDataLst>
            </p:nvPr>
          </p:nvSpPr>
          <p:spPr>
            <a:xfrm>
              <a:off x="5461268" y="1880483"/>
              <a:ext cx="71392" cy="235474"/>
            </a:xfrm>
            <a:custGeom>
              <a:avLst/>
              <a:gdLst/>
              <a:ahLst/>
              <a:cxnLst/>
              <a:rect l="0" t="0" r="0" b="0"/>
              <a:pathLst>
                <a:path w="71392" h="235474">
                  <a:moveTo>
                    <a:pt x="12432" y="5467"/>
                  </a:moveTo>
                  <a:lnTo>
                    <a:pt x="12432" y="5467"/>
                  </a:lnTo>
                  <a:lnTo>
                    <a:pt x="12432" y="0"/>
                  </a:lnTo>
                  <a:lnTo>
                    <a:pt x="12432" y="35239"/>
                  </a:lnTo>
                  <a:lnTo>
                    <a:pt x="12432" y="74731"/>
                  </a:lnTo>
                  <a:lnTo>
                    <a:pt x="10550" y="115125"/>
                  </a:lnTo>
                  <a:lnTo>
                    <a:pt x="6965" y="159537"/>
                  </a:lnTo>
                  <a:lnTo>
                    <a:pt x="4317" y="204140"/>
                  </a:lnTo>
                  <a:lnTo>
                    <a:pt x="637" y="228155"/>
                  </a:lnTo>
                  <a:lnTo>
                    <a:pt x="335" y="228009"/>
                  </a:lnTo>
                  <a:lnTo>
                    <a:pt x="0" y="222202"/>
                  </a:lnTo>
                  <a:lnTo>
                    <a:pt x="14061" y="174827"/>
                  </a:lnTo>
                  <a:lnTo>
                    <a:pt x="24330" y="146008"/>
                  </a:lnTo>
                  <a:lnTo>
                    <a:pt x="44521" y="120270"/>
                  </a:lnTo>
                  <a:lnTo>
                    <a:pt x="47936" y="119397"/>
                  </a:lnTo>
                  <a:lnTo>
                    <a:pt x="51623" y="120226"/>
                  </a:lnTo>
                  <a:lnTo>
                    <a:pt x="55493" y="122190"/>
                  </a:lnTo>
                  <a:lnTo>
                    <a:pt x="61674" y="130016"/>
                  </a:lnTo>
                  <a:lnTo>
                    <a:pt x="71391" y="152287"/>
                  </a:lnTo>
                  <a:lnTo>
                    <a:pt x="71215" y="177537"/>
                  </a:lnTo>
                  <a:lnTo>
                    <a:pt x="66695" y="200619"/>
                  </a:lnTo>
                  <a:lnTo>
                    <a:pt x="54145" y="220864"/>
                  </a:lnTo>
                  <a:lnTo>
                    <a:pt x="42966" y="230081"/>
                  </a:lnTo>
                  <a:lnTo>
                    <a:pt x="37021" y="233526"/>
                  </a:lnTo>
                  <a:lnTo>
                    <a:pt x="26653" y="235473"/>
                  </a:lnTo>
                  <a:lnTo>
                    <a:pt x="21912" y="235004"/>
                  </a:lnTo>
                  <a:lnTo>
                    <a:pt x="18753" y="233280"/>
                  </a:lnTo>
                  <a:lnTo>
                    <a:pt x="16646" y="230720"/>
                  </a:lnTo>
                  <a:lnTo>
                    <a:pt x="14306" y="224113"/>
                  </a:lnTo>
                  <a:lnTo>
                    <a:pt x="13264" y="216473"/>
                  </a:lnTo>
                  <a:lnTo>
                    <a:pt x="18782" y="183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SMARTInkShape-1559"/>
            <p:cNvSpPr/>
            <p:nvPr>
              <p:custDataLst>
                <p:tags r:id="rId78"/>
              </p:custDataLst>
            </p:nvPr>
          </p:nvSpPr>
          <p:spPr>
            <a:xfrm>
              <a:off x="5562600" y="1829107"/>
              <a:ext cx="215901" cy="254752"/>
            </a:xfrm>
            <a:custGeom>
              <a:avLst/>
              <a:gdLst/>
              <a:ahLst/>
              <a:cxnLst/>
              <a:rect l="0" t="0" r="0" b="0"/>
              <a:pathLst>
                <a:path w="215901" h="254752">
                  <a:moveTo>
                    <a:pt x="0" y="183843"/>
                  </a:moveTo>
                  <a:lnTo>
                    <a:pt x="0" y="183843"/>
                  </a:lnTo>
                  <a:lnTo>
                    <a:pt x="3371" y="183843"/>
                  </a:lnTo>
                  <a:lnTo>
                    <a:pt x="4364" y="183137"/>
                  </a:lnTo>
                  <a:lnTo>
                    <a:pt x="5026" y="181962"/>
                  </a:lnTo>
                  <a:lnTo>
                    <a:pt x="6088" y="178376"/>
                  </a:lnTo>
                  <a:lnTo>
                    <a:pt x="6348" y="220368"/>
                  </a:lnTo>
                  <a:lnTo>
                    <a:pt x="7055" y="245621"/>
                  </a:lnTo>
                  <a:lnTo>
                    <a:pt x="9721" y="253163"/>
                  </a:lnTo>
                  <a:lnTo>
                    <a:pt x="12831" y="254751"/>
                  </a:lnTo>
                  <a:lnTo>
                    <a:pt x="21930" y="254633"/>
                  </a:lnTo>
                  <a:lnTo>
                    <a:pt x="35582" y="250601"/>
                  </a:lnTo>
                  <a:lnTo>
                    <a:pt x="51936" y="234824"/>
                  </a:lnTo>
                  <a:lnTo>
                    <a:pt x="68885" y="213587"/>
                  </a:lnTo>
                  <a:lnTo>
                    <a:pt x="73654" y="211174"/>
                  </a:lnTo>
                  <a:lnTo>
                    <a:pt x="78126" y="210101"/>
                  </a:lnTo>
                  <a:lnTo>
                    <a:pt x="79601" y="211226"/>
                  </a:lnTo>
                  <a:lnTo>
                    <a:pt x="81239" y="216239"/>
                  </a:lnTo>
                  <a:lnTo>
                    <a:pt x="82996" y="230250"/>
                  </a:lnTo>
                  <a:lnTo>
                    <a:pt x="85806" y="235748"/>
                  </a:lnTo>
                  <a:lnTo>
                    <a:pt x="88248" y="237496"/>
                  </a:lnTo>
                  <a:lnTo>
                    <a:pt x="94725" y="239439"/>
                  </a:lnTo>
                  <a:lnTo>
                    <a:pt x="102308" y="238421"/>
                  </a:lnTo>
                  <a:lnTo>
                    <a:pt x="106305" y="237161"/>
                  </a:lnTo>
                  <a:lnTo>
                    <a:pt x="114509" y="230118"/>
                  </a:lnTo>
                  <a:lnTo>
                    <a:pt x="142863" y="191120"/>
                  </a:lnTo>
                  <a:lnTo>
                    <a:pt x="161282" y="145473"/>
                  </a:lnTo>
                  <a:lnTo>
                    <a:pt x="177882" y="107668"/>
                  </a:lnTo>
                  <a:lnTo>
                    <a:pt x="190524" y="69550"/>
                  </a:lnTo>
                  <a:lnTo>
                    <a:pt x="206600" y="25617"/>
                  </a:lnTo>
                  <a:lnTo>
                    <a:pt x="214537" y="154"/>
                  </a:lnTo>
                  <a:lnTo>
                    <a:pt x="214990" y="0"/>
                  </a:lnTo>
                  <a:lnTo>
                    <a:pt x="215496" y="5474"/>
                  </a:lnTo>
                  <a:lnTo>
                    <a:pt x="203655" y="48413"/>
                  </a:lnTo>
                  <a:lnTo>
                    <a:pt x="190838" y="95009"/>
                  </a:lnTo>
                  <a:lnTo>
                    <a:pt x="182100" y="135643"/>
                  </a:lnTo>
                  <a:lnTo>
                    <a:pt x="169216" y="179261"/>
                  </a:lnTo>
                  <a:lnTo>
                    <a:pt x="162870" y="214000"/>
                  </a:lnTo>
                  <a:lnTo>
                    <a:pt x="163638" y="231113"/>
                  </a:lnTo>
                  <a:lnTo>
                    <a:pt x="168213" y="242011"/>
                  </a:lnTo>
                  <a:lnTo>
                    <a:pt x="171409" y="245905"/>
                  </a:lnTo>
                  <a:lnTo>
                    <a:pt x="175656" y="247090"/>
                  </a:lnTo>
                  <a:lnTo>
                    <a:pt x="186018" y="244643"/>
                  </a:lnTo>
                  <a:lnTo>
                    <a:pt x="200382" y="235333"/>
                  </a:lnTo>
                  <a:lnTo>
                    <a:pt x="215900" y="1901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SMARTInkShape-1560"/>
            <p:cNvSpPr/>
            <p:nvPr>
              <p:custDataLst>
                <p:tags r:id="rId79"/>
              </p:custDataLst>
            </p:nvPr>
          </p:nvSpPr>
          <p:spPr>
            <a:xfrm>
              <a:off x="5696683" y="1968616"/>
              <a:ext cx="126268" cy="18935"/>
            </a:xfrm>
            <a:custGeom>
              <a:avLst/>
              <a:gdLst/>
              <a:ahLst/>
              <a:cxnLst/>
              <a:rect l="0" t="0" r="0" b="0"/>
              <a:pathLst>
                <a:path w="126268" h="18935">
                  <a:moveTo>
                    <a:pt x="37367" y="6234"/>
                  </a:moveTo>
                  <a:lnTo>
                    <a:pt x="37367" y="6234"/>
                  </a:lnTo>
                  <a:lnTo>
                    <a:pt x="0" y="6234"/>
                  </a:lnTo>
                  <a:lnTo>
                    <a:pt x="2180" y="6234"/>
                  </a:lnTo>
                  <a:lnTo>
                    <a:pt x="33105" y="767"/>
                  </a:lnTo>
                  <a:lnTo>
                    <a:pt x="75464" y="0"/>
                  </a:lnTo>
                  <a:lnTo>
                    <a:pt x="92398" y="1347"/>
                  </a:lnTo>
                  <a:lnTo>
                    <a:pt x="114977" y="9333"/>
                  </a:lnTo>
                  <a:lnTo>
                    <a:pt x="126267" y="189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SMARTInkShape-1561"/>
            <p:cNvSpPr/>
            <p:nvPr>
              <p:custDataLst>
                <p:tags r:id="rId80"/>
              </p:custDataLst>
            </p:nvPr>
          </p:nvSpPr>
          <p:spPr>
            <a:xfrm>
              <a:off x="5822948" y="1917700"/>
              <a:ext cx="44453" cy="139701"/>
            </a:xfrm>
            <a:custGeom>
              <a:avLst/>
              <a:gdLst/>
              <a:ahLst/>
              <a:cxnLst/>
              <a:rect l="0" t="0" r="0" b="0"/>
              <a:pathLst>
                <a:path w="44453" h="139701">
                  <a:moveTo>
                    <a:pt x="2" y="139700"/>
                  </a:moveTo>
                  <a:lnTo>
                    <a:pt x="2" y="139700"/>
                  </a:lnTo>
                  <a:lnTo>
                    <a:pt x="0" y="136329"/>
                  </a:lnTo>
                  <a:lnTo>
                    <a:pt x="17301" y="95256"/>
                  </a:lnTo>
                  <a:lnTo>
                    <a:pt x="444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SMARTInkShape-1562"/>
            <p:cNvSpPr/>
            <p:nvPr>
              <p:custDataLst>
                <p:tags r:id="rId81"/>
              </p:custDataLst>
            </p:nvPr>
          </p:nvSpPr>
          <p:spPr>
            <a:xfrm>
              <a:off x="5895012" y="1962150"/>
              <a:ext cx="42239" cy="97683"/>
            </a:xfrm>
            <a:custGeom>
              <a:avLst/>
              <a:gdLst/>
              <a:ahLst/>
              <a:cxnLst/>
              <a:rect l="0" t="0" r="0" b="0"/>
              <a:pathLst>
                <a:path w="42239" h="97683">
                  <a:moveTo>
                    <a:pt x="42238" y="6350"/>
                  </a:moveTo>
                  <a:lnTo>
                    <a:pt x="42238" y="6350"/>
                  </a:lnTo>
                  <a:lnTo>
                    <a:pt x="38867" y="2979"/>
                  </a:lnTo>
                  <a:lnTo>
                    <a:pt x="35331" y="1324"/>
                  </a:lnTo>
                  <a:lnTo>
                    <a:pt x="33399" y="883"/>
                  </a:lnTo>
                  <a:lnTo>
                    <a:pt x="23940" y="3632"/>
                  </a:lnTo>
                  <a:lnTo>
                    <a:pt x="18114" y="12668"/>
                  </a:lnTo>
                  <a:lnTo>
                    <a:pt x="2764" y="53174"/>
                  </a:lnTo>
                  <a:lnTo>
                    <a:pt x="0" y="68083"/>
                  </a:lnTo>
                  <a:lnTo>
                    <a:pt x="2534" y="81764"/>
                  </a:lnTo>
                  <a:lnTo>
                    <a:pt x="7658" y="92784"/>
                  </a:lnTo>
                  <a:lnTo>
                    <a:pt x="12288" y="97682"/>
                  </a:lnTo>
                  <a:lnTo>
                    <a:pt x="15922" y="97577"/>
                  </a:lnTo>
                  <a:lnTo>
                    <a:pt x="25602" y="93697"/>
                  </a:lnTo>
                  <a:lnTo>
                    <a:pt x="33198" y="85387"/>
                  </a:lnTo>
                  <a:lnTo>
                    <a:pt x="38220" y="74639"/>
                  </a:lnTo>
                  <a:lnTo>
                    <a:pt x="41885" y="29941"/>
                  </a:lnTo>
                  <a:lnTo>
                    <a:pt x="422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SMARTInkShape-1563"/>
            <p:cNvSpPr/>
            <p:nvPr>
              <p:custDataLst>
                <p:tags r:id="rId82"/>
              </p:custDataLst>
            </p:nvPr>
          </p:nvSpPr>
          <p:spPr>
            <a:xfrm>
              <a:off x="5969000" y="1968500"/>
              <a:ext cx="82024" cy="76201"/>
            </a:xfrm>
            <a:custGeom>
              <a:avLst/>
              <a:gdLst/>
              <a:ahLst/>
              <a:cxnLst/>
              <a:rect l="0" t="0" r="0" b="0"/>
              <a:pathLst>
                <a:path w="82024" h="762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026" y="6907"/>
                  </a:lnTo>
                  <a:lnTo>
                    <a:pt x="6340" y="53997"/>
                  </a:lnTo>
                  <a:lnTo>
                    <a:pt x="6342" y="57165"/>
                  </a:lnTo>
                  <a:lnTo>
                    <a:pt x="4466" y="62566"/>
                  </a:lnTo>
                  <a:lnTo>
                    <a:pt x="882" y="68411"/>
                  </a:lnTo>
                  <a:lnTo>
                    <a:pt x="25764" y="26172"/>
                  </a:lnTo>
                  <a:lnTo>
                    <a:pt x="29876" y="19565"/>
                  </a:lnTo>
                  <a:lnTo>
                    <a:pt x="41970" y="10342"/>
                  </a:lnTo>
                  <a:lnTo>
                    <a:pt x="55344" y="5302"/>
                  </a:lnTo>
                  <a:lnTo>
                    <a:pt x="65989" y="5414"/>
                  </a:lnTo>
                  <a:lnTo>
                    <a:pt x="73543" y="7815"/>
                  </a:lnTo>
                  <a:lnTo>
                    <a:pt x="76546" y="9443"/>
                  </a:lnTo>
                  <a:lnTo>
                    <a:pt x="78547" y="13351"/>
                  </a:lnTo>
                  <a:lnTo>
                    <a:pt x="82023" y="44396"/>
                  </a:lnTo>
                  <a:lnTo>
                    <a:pt x="7620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SMARTInkShape-1564"/>
            <p:cNvSpPr/>
            <p:nvPr>
              <p:custDataLst>
                <p:tags r:id="rId83"/>
              </p:custDataLst>
            </p:nvPr>
          </p:nvSpPr>
          <p:spPr>
            <a:xfrm>
              <a:off x="6134100" y="194945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4364" y="705"/>
                  </a:lnTo>
                  <a:lnTo>
                    <a:pt x="5026" y="1881"/>
                  </a:lnTo>
                  <a:lnTo>
                    <a:pt x="5959" y="8789"/>
                  </a:lnTo>
                  <a:lnTo>
                    <a:pt x="635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SMARTInkShape-1565"/>
            <p:cNvSpPr/>
            <p:nvPr>
              <p:custDataLst>
                <p:tags r:id="rId84"/>
              </p:custDataLst>
            </p:nvPr>
          </p:nvSpPr>
          <p:spPr>
            <a:xfrm>
              <a:off x="6127750" y="2082800"/>
              <a:ext cx="19051" cy="12701"/>
            </a:xfrm>
            <a:custGeom>
              <a:avLst/>
              <a:gdLst/>
              <a:ahLst/>
              <a:cxnLst/>
              <a:rect l="0" t="0" r="0" b="0"/>
              <a:pathLst>
                <a:path w="19051" h="12701">
                  <a:moveTo>
                    <a:pt x="19050" y="0"/>
                  </a:moveTo>
                  <a:lnTo>
                    <a:pt x="19050" y="0"/>
                  </a:lnTo>
                  <a:lnTo>
                    <a:pt x="19048" y="3371"/>
                  </a:lnTo>
                  <a:lnTo>
                    <a:pt x="17168" y="6907"/>
                  </a:lnTo>
                  <a:lnTo>
                    <a:pt x="15679" y="8838"/>
                  </a:lnTo>
                  <a:lnTo>
                    <a:pt x="10261" y="10984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4" name="SMARTInkShape-Group211"/>
          <p:cNvGrpSpPr/>
          <p:nvPr/>
        </p:nvGrpSpPr>
        <p:grpSpPr>
          <a:xfrm>
            <a:off x="3353683" y="1889230"/>
            <a:ext cx="1046868" cy="420586"/>
            <a:chOff x="3353683" y="1889230"/>
            <a:chExt cx="1046868" cy="420586"/>
          </a:xfrm>
        </p:grpSpPr>
        <p:sp>
          <p:nvSpPr>
            <p:cNvPr id="483" name="SMARTInkShape-1566"/>
            <p:cNvSpPr/>
            <p:nvPr>
              <p:custDataLst>
                <p:tags r:id="rId57"/>
              </p:custDataLst>
            </p:nvPr>
          </p:nvSpPr>
          <p:spPr>
            <a:xfrm>
              <a:off x="3353683" y="2010823"/>
              <a:ext cx="79071" cy="298993"/>
            </a:xfrm>
            <a:custGeom>
              <a:avLst/>
              <a:gdLst/>
              <a:ahLst/>
              <a:cxnLst/>
              <a:rect l="0" t="0" r="0" b="0"/>
              <a:pathLst>
                <a:path w="79071" h="298993">
                  <a:moveTo>
                    <a:pt x="5467" y="59277"/>
                  </a:moveTo>
                  <a:lnTo>
                    <a:pt x="5467" y="59277"/>
                  </a:lnTo>
                  <a:lnTo>
                    <a:pt x="2096" y="59277"/>
                  </a:lnTo>
                  <a:lnTo>
                    <a:pt x="1103" y="60688"/>
                  </a:lnTo>
                  <a:lnTo>
                    <a:pt x="0" y="66019"/>
                  </a:lnTo>
                  <a:lnTo>
                    <a:pt x="6141" y="111374"/>
                  </a:lnTo>
                  <a:lnTo>
                    <a:pt x="12017" y="151148"/>
                  </a:lnTo>
                  <a:lnTo>
                    <a:pt x="18226" y="187157"/>
                  </a:lnTo>
                  <a:lnTo>
                    <a:pt x="22653" y="224638"/>
                  </a:lnTo>
                  <a:lnTo>
                    <a:pt x="24271" y="268339"/>
                  </a:lnTo>
                  <a:lnTo>
                    <a:pt x="24495" y="298992"/>
                  </a:lnTo>
                  <a:lnTo>
                    <a:pt x="23104" y="263708"/>
                  </a:lnTo>
                  <a:lnTo>
                    <a:pt x="15788" y="226467"/>
                  </a:lnTo>
                  <a:lnTo>
                    <a:pt x="10720" y="181881"/>
                  </a:lnTo>
                  <a:lnTo>
                    <a:pt x="7023" y="138643"/>
                  </a:lnTo>
                  <a:lnTo>
                    <a:pt x="5928" y="99491"/>
                  </a:lnTo>
                  <a:lnTo>
                    <a:pt x="8929" y="60557"/>
                  </a:lnTo>
                  <a:lnTo>
                    <a:pt x="17021" y="24670"/>
                  </a:lnTo>
                  <a:lnTo>
                    <a:pt x="23772" y="10029"/>
                  </a:lnTo>
                  <a:lnTo>
                    <a:pt x="28254" y="5278"/>
                  </a:lnTo>
                  <a:lnTo>
                    <a:pt x="38878" y="0"/>
                  </a:lnTo>
                  <a:lnTo>
                    <a:pt x="44674" y="3"/>
                  </a:lnTo>
                  <a:lnTo>
                    <a:pt x="56759" y="3770"/>
                  </a:lnTo>
                  <a:lnTo>
                    <a:pt x="67304" y="17674"/>
                  </a:lnTo>
                  <a:lnTo>
                    <a:pt x="75283" y="36553"/>
                  </a:lnTo>
                  <a:lnTo>
                    <a:pt x="79070" y="63755"/>
                  </a:lnTo>
                  <a:lnTo>
                    <a:pt x="77455" y="83610"/>
                  </a:lnTo>
                  <a:lnTo>
                    <a:pt x="70623" y="98549"/>
                  </a:lnTo>
                  <a:lnTo>
                    <a:pt x="59825" y="109892"/>
                  </a:lnTo>
                  <a:lnTo>
                    <a:pt x="38585" y="122801"/>
                  </a:lnTo>
                  <a:lnTo>
                    <a:pt x="12389" y="128294"/>
                  </a:lnTo>
                  <a:lnTo>
                    <a:pt x="10081" y="127866"/>
                  </a:lnTo>
                  <a:lnTo>
                    <a:pt x="8544" y="126875"/>
                  </a:lnTo>
                  <a:lnTo>
                    <a:pt x="7518" y="125509"/>
                  </a:lnTo>
                  <a:lnTo>
                    <a:pt x="8245" y="123893"/>
                  </a:lnTo>
                  <a:lnTo>
                    <a:pt x="18167" y="1164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SMARTInkShape-1567"/>
            <p:cNvSpPr/>
            <p:nvPr>
              <p:custDataLst>
                <p:tags r:id="rId58"/>
              </p:custDataLst>
            </p:nvPr>
          </p:nvSpPr>
          <p:spPr>
            <a:xfrm>
              <a:off x="3494255" y="2036365"/>
              <a:ext cx="59173" cy="88545"/>
            </a:xfrm>
            <a:custGeom>
              <a:avLst/>
              <a:gdLst/>
              <a:ahLst/>
              <a:cxnLst/>
              <a:rect l="0" t="0" r="0" b="0"/>
              <a:pathLst>
                <a:path w="59173" h="88545">
                  <a:moveTo>
                    <a:pt x="36345" y="33735"/>
                  </a:moveTo>
                  <a:lnTo>
                    <a:pt x="36345" y="33735"/>
                  </a:lnTo>
                  <a:lnTo>
                    <a:pt x="39716" y="33735"/>
                  </a:lnTo>
                  <a:lnTo>
                    <a:pt x="40709" y="32324"/>
                  </a:lnTo>
                  <a:lnTo>
                    <a:pt x="42433" y="22800"/>
                  </a:lnTo>
                  <a:lnTo>
                    <a:pt x="32608" y="9334"/>
                  </a:lnTo>
                  <a:lnTo>
                    <a:pt x="31737" y="6884"/>
                  </a:lnTo>
                  <a:lnTo>
                    <a:pt x="27006" y="2281"/>
                  </a:lnTo>
                  <a:lnTo>
                    <a:pt x="23769" y="66"/>
                  </a:lnTo>
                  <a:lnTo>
                    <a:pt x="20200" y="0"/>
                  </a:lnTo>
                  <a:lnTo>
                    <a:pt x="12471" y="3690"/>
                  </a:lnTo>
                  <a:lnTo>
                    <a:pt x="6214" y="13796"/>
                  </a:lnTo>
                  <a:lnTo>
                    <a:pt x="1787" y="27695"/>
                  </a:lnTo>
                  <a:lnTo>
                    <a:pt x="0" y="51387"/>
                  </a:lnTo>
                  <a:lnTo>
                    <a:pt x="2082" y="67921"/>
                  </a:lnTo>
                  <a:lnTo>
                    <a:pt x="7241" y="79033"/>
                  </a:lnTo>
                  <a:lnTo>
                    <a:pt x="10592" y="82983"/>
                  </a:lnTo>
                  <a:lnTo>
                    <a:pt x="19960" y="87373"/>
                  </a:lnTo>
                  <a:lnTo>
                    <a:pt x="25422" y="88544"/>
                  </a:lnTo>
                  <a:lnTo>
                    <a:pt x="30474" y="87913"/>
                  </a:lnTo>
                  <a:lnTo>
                    <a:pt x="39851" y="83449"/>
                  </a:lnTo>
                  <a:lnTo>
                    <a:pt x="53063" y="66261"/>
                  </a:lnTo>
                  <a:lnTo>
                    <a:pt x="59172" y="43294"/>
                  </a:lnTo>
                  <a:lnTo>
                    <a:pt x="58720" y="30693"/>
                  </a:lnTo>
                  <a:lnTo>
                    <a:pt x="55395" y="8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SMARTInkShape-1568"/>
            <p:cNvSpPr/>
            <p:nvPr>
              <p:custDataLst>
                <p:tags r:id="rId59"/>
              </p:custDataLst>
            </p:nvPr>
          </p:nvSpPr>
          <p:spPr>
            <a:xfrm>
              <a:off x="3611340" y="2010107"/>
              <a:ext cx="51466" cy="121781"/>
            </a:xfrm>
            <a:custGeom>
              <a:avLst/>
              <a:gdLst/>
              <a:ahLst/>
              <a:cxnLst/>
              <a:rect l="0" t="0" r="0" b="0"/>
              <a:pathLst>
                <a:path w="51466" h="121781">
                  <a:moveTo>
                    <a:pt x="39910" y="28243"/>
                  </a:moveTo>
                  <a:lnTo>
                    <a:pt x="39910" y="28243"/>
                  </a:lnTo>
                  <a:lnTo>
                    <a:pt x="43281" y="28243"/>
                  </a:lnTo>
                  <a:lnTo>
                    <a:pt x="46817" y="24480"/>
                  </a:lnTo>
                  <a:lnTo>
                    <a:pt x="50035" y="18104"/>
                  </a:lnTo>
                  <a:lnTo>
                    <a:pt x="51465" y="10566"/>
                  </a:lnTo>
                  <a:lnTo>
                    <a:pt x="49730" y="7992"/>
                  </a:lnTo>
                  <a:lnTo>
                    <a:pt x="25995" y="150"/>
                  </a:lnTo>
                  <a:lnTo>
                    <a:pt x="15851" y="0"/>
                  </a:lnTo>
                  <a:lnTo>
                    <a:pt x="11171" y="948"/>
                  </a:lnTo>
                  <a:lnTo>
                    <a:pt x="4089" y="5764"/>
                  </a:lnTo>
                  <a:lnTo>
                    <a:pt x="1213" y="9023"/>
                  </a:lnTo>
                  <a:lnTo>
                    <a:pt x="0" y="13313"/>
                  </a:lnTo>
                  <a:lnTo>
                    <a:pt x="1665" y="29464"/>
                  </a:lnTo>
                  <a:lnTo>
                    <a:pt x="4803" y="41486"/>
                  </a:lnTo>
                  <a:lnTo>
                    <a:pt x="34691" y="86738"/>
                  </a:lnTo>
                  <a:lnTo>
                    <a:pt x="38547" y="92640"/>
                  </a:lnTo>
                  <a:lnTo>
                    <a:pt x="40413" y="97985"/>
                  </a:lnTo>
                  <a:lnTo>
                    <a:pt x="40604" y="107688"/>
                  </a:lnTo>
                  <a:lnTo>
                    <a:pt x="38337" y="114822"/>
                  </a:lnTo>
                  <a:lnTo>
                    <a:pt x="36744" y="117713"/>
                  </a:lnTo>
                  <a:lnTo>
                    <a:pt x="34272" y="119639"/>
                  </a:lnTo>
                  <a:lnTo>
                    <a:pt x="27761" y="121780"/>
                  </a:lnTo>
                  <a:lnTo>
                    <a:pt x="24050" y="120940"/>
                  </a:lnTo>
                  <a:lnTo>
                    <a:pt x="16163" y="116243"/>
                  </a:lnTo>
                  <a:lnTo>
                    <a:pt x="13495" y="113016"/>
                  </a:lnTo>
                  <a:lnTo>
                    <a:pt x="8160" y="790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SMARTInkShape-1569"/>
            <p:cNvSpPr/>
            <p:nvPr>
              <p:custDataLst>
                <p:tags r:id="rId60"/>
              </p:custDataLst>
            </p:nvPr>
          </p:nvSpPr>
          <p:spPr>
            <a:xfrm>
              <a:off x="3746842" y="1889230"/>
              <a:ext cx="42964" cy="256171"/>
            </a:xfrm>
            <a:custGeom>
              <a:avLst/>
              <a:gdLst/>
              <a:ahLst/>
              <a:cxnLst/>
              <a:rect l="0" t="0" r="0" b="0"/>
              <a:pathLst>
                <a:path w="42964" h="256171">
                  <a:moveTo>
                    <a:pt x="31408" y="9420"/>
                  </a:moveTo>
                  <a:lnTo>
                    <a:pt x="31408" y="9420"/>
                  </a:lnTo>
                  <a:lnTo>
                    <a:pt x="40246" y="581"/>
                  </a:lnTo>
                  <a:lnTo>
                    <a:pt x="41533" y="0"/>
                  </a:lnTo>
                  <a:lnTo>
                    <a:pt x="42391" y="318"/>
                  </a:lnTo>
                  <a:lnTo>
                    <a:pt x="42963" y="1235"/>
                  </a:lnTo>
                  <a:lnTo>
                    <a:pt x="41934" y="2552"/>
                  </a:lnTo>
                  <a:lnTo>
                    <a:pt x="37027" y="5897"/>
                  </a:lnTo>
                  <a:lnTo>
                    <a:pt x="26331" y="21860"/>
                  </a:lnTo>
                  <a:lnTo>
                    <a:pt x="17596" y="44464"/>
                  </a:lnTo>
                  <a:lnTo>
                    <a:pt x="13392" y="86114"/>
                  </a:lnTo>
                  <a:lnTo>
                    <a:pt x="10681" y="126744"/>
                  </a:lnTo>
                  <a:lnTo>
                    <a:pt x="5511" y="164598"/>
                  </a:lnTo>
                  <a:lnTo>
                    <a:pt x="814" y="208151"/>
                  </a:lnTo>
                  <a:lnTo>
                    <a:pt x="0" y="230346"/>
                  </a:lnTo>
                  <a:lnTo>
                    <a:pt x="3573" y="243781"/>
                  </a:lnTo>
                  <a:lnTo>
                    <a:pt x="6501" y="250328"/>
                  </a:lnTo>
                  <a:lnTo>
                    <a:pt x="9865" y="253986"/>
                  </a:lnTo>
                  <a:lnTo>
                    <a:pt x="13518" y="255720"/>
                  </a:lnTo>
                  <a:lnTo>
                    <a:pt x="17364" y="256170"/>
                  </a:lnTo>
                  <a:lnTo>
                    <a:pt x="20634" y="254353"/>
                  </a:lnTo>
                  <a:lnTo>
                    <a:pt x="26149" y="246690"/>
                  </a:lnTo>
                  <a:lnTo>
                    <a:pt x="31408" y="225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SMARTInkShape-1570"/>
            <p:cNvSpPr/>
            <p:nvPr>
              <p:custDataLst>
                <p:tags r:id="rId61"/>
              </p:custDataLst>
            </p:nvPr>
          </p:nvSpPr>
          <p:spPr>
            <a:xfrm>
              <a:off x="3728933" y="2038350"/>
              <a:ext cx="81068" cy="19051"/>
            </a:xfrm>
            <a:custGeom>
              <a:avLst/>
              <a:gdLst/>
              <a:ahLst/>
              <a:cxnLst/>
              <a:rect l="0" t="0" r="0" b="0"/>
              <a:pathLst>
                <a:path w="81068" h="19051">
                  <a:moveTo>
                    <a:pt x="23917" y="19050"/>
                  </a:moveTo>
                  <a:lnTo>
                    <a:pt x="23917" y="19050"/>
                  </a:lnTo>
                  <a:lnTo>
                    <a:pt x="18142" y="13980"/>
                  </a:lnTo>
                  <a:lnTo>
                    <a:pt x="8721" y="8924"/>
                  </a:lnTo>
                  <a:lnTo>
                    <a:pt x="0" y="6689"/>
                  </a:lnTo>
                  <a:lnTo>
                    <a:pt x="211" y="6576"/>
                  </a:lnTo>
                  <a:lnTo>
                    <a:pt x="47337" y="594"/>
                  </a:lnTo>
                  <a:lnTo>
                    <a:pt x="810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SMARTInkShape-1571"/>
            <p:cNvSpPr/>
            <p:nvPr>
              <p:custDataLst>
                <p:tags r:id="rId62"/>
              </p:custDataLst>
            </p:nvPr>
          </p:nvSpPr>
          <p:spPr>
            <a:xfrm>
              <a:off x="3854450" y="2004845"/>
              <a:ext cx="82551" cy="102793"/>
            </a:xfrm>
            <a:custGeom>
              <a:avLst/>
              <a:gdLst/>
              <a:ahLst/>
              <a:cxnLst/>
              <a:rect l="0" t="0" r="0" b="0"/>
              <a:pathLst>
                <a:path w="82551" h="102793">
                  <a:moveTo>
                    <a:pt x="0" y="46205"/>
                  </a:moveTo>
                  <a:lnTo>
                    <a:pt x="0" y="46205"/>
                  </a:lnTo>
                  <a:lnTo>
                    <a:pt x="0" y="49576"/>
                  </a:lnTo>
                  <a:lnTo>
                    <a:pt x="705" y="50569"/>
                  </a:lnTo>
                  <a:lnTo>
                    <a:pt x="1881" y="51231"/>
                  </a:lnTo>
                  <a:lnTo>
                    <a:pt x="8789" y="52163"/>
                  </a:lnTo>
                  <a:lnTo>
                    <a:pt x="15901" y="51675"/>
                  </a:lnTo>
                  <a:lnTo>
                    <a:pt x="28543" y="46728"/>
                  </a:lnTo>
                  <a:lnTo>
                    <a:pt x="50822" y="32154"/>
                  </a:lnTo>
                  <a:lnTo>
                    <a:pt x="58646" y="18523"/>
                  </a:lnTo>
                  <a:lnTo>
                    <a:pt x="62062" y="7821"/>
                  </a:lnTo>
                  <a:lnTo>
                    <a:pt x="61130" y="5093"/>
                  </a:lnTo>
                  <a:lnTo>
                    <a:pt x="56332" y="181"/>
                  </a:lnTo>
                  <a:lnTo>
                    <a:pt x="53077" y="0"/>
                  </a:lnTo>
                  <a:lnTo>
                    <a:pt x="45697" y="3562"/>
                  </a:lnTo>
                  <a:lnTo>
                    <a:pt x="24392" y="23827"/>
                  </a:lnTo>
                  <a:lnTo>
                    <a:pt x="8168" y="49060"/>
                  </a:lnTo>
                  <a:lnTo>
                    <a:pt x="1613" y="75383"/>
                  </a:lnTo>
                  <a:lnTo>
                    <a:pt x="1075" y="80474"/>
                  </a:lnTo>
                  <a:lnTo>
                    <a:pt x="6122" y="91775"/>
                  </a:lnTo>
                  <a:lnTo>
                    <a:pt x="10432" y="97751"/>
                  </a:lnTo>
                  <a:lnTo>
                    <a:pt x="15421" y="101030"/>
                  </a:lnTo>
                  <a:lnTo>
                    <a:pt x="26608" y="102792"/>
                  </a:lnTo>
                  <a:lnTo>
                    <a:pt x="82550" y="906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SMARTInkShape-1572"/>
            <p:cNvSpPr/>
            <p:nvPr>
              <p:custDataLst>
                <p:tags r:id="rId63"/>
              </p:custDataLst>
            </p:nvPr>
          </p:nvSpPr>
          <p:spPr>
            <a:xfrm>
              <a:off x="3963544" y="2006600"/>
              <a:ext cx="94107" cy="103410"/>
            </a:xfrm>
            <a:custGeom>
              <a:avLst/>
              <a:gdLst/>
              <a:ahLst/>
              <a:cxnLst/>
              <a:rect l="0" t="0" r="0" b="0"/>
              <a:pathLst>
                <a:path w="94107" h="103410">
                  <a:moveTo>
                    <a:pt x="11556" y="25400"/>
                  </a:moveTo>
                  <a:lnTo>
                    <a:pt x="11556" y="25400"/>
                  </a:lnTo>
                  <a:lnTo>
                    <a:pt x="8185" y="22029"/>
                  </a:lnTo>
                  <a:lnTo>
                    <a:pt x="4649" y="20374"/>
                  </a:lnTo>
                  <a:lnTo>
                    <a:pt x="2718" y="19933"/>
                  </a:lnTo>
                  <a:lnTo>
                    <a:pt x="1430" y="17522"/>
                  </a:lnTo>
                  <a:lnTo>
                    <a:pt x="0" y="9198"/>
                  </a:lnTo>
                  <a:lnTo>
                    <a:pt x="1030" y="6132"/>
                  </a:lnTo>
                  <a:lnTo>
                    <a:pt x="3127" y="4088"/>
                  </a:lnTo>
                  <a:lnTo>
                    <a:pt x="5937" y="2725"/>
                  </a:lnTo>
                  <a:lnTo>
                    <a:pt x="8515" y="2523"/>
                  </a:lnTo>
                  <a:lnTo>
                    <a:pt x="13262" y="4178"/>
                  </a:lnTo>
                  <a:lnTo>
                    <a:pt x="40642" y="29303"/>
                  </a:lnTo>
                  <a:lnTo>
                    <a:pt x="53727" y="52349"/>
                  </a:lnTo>
                  <a:lnTo>
                    <a:pt x="59799" y="74777"/>
                  </a:lnTo>
                  <a:lnTo>
                    <a:pt x="59338" y="86386"/>
                  </a:lnTo>
                  <a:lnTo>
                    <a:pt x="56781" y="95544"/>
                  </a:lnTo>
                  <a:lnTo>
                    <a:pt x="53293" y="101966"/>
                  </a:lnTo>
                  <a:lnTo>
                    <a:pt x="51375" y="103255"/>
                  </a:lnTo>
                  <a:lnTo>
                    <a:pt x="49391" y="103409"/>
                  </a:lnTo>
                  <a:lnTo>
                    <a:pt x="47363" y="102806"/>
                  </a:lnTo>
                  <a:lnTo>
                    <a:pt x="45109" y="94610"/>
                  </a:lnTo>
                  <a:lnTo>
                    <a:pt x="44508" y="88473"/>
                  </a:lnTo>
                  <a:lnTo>
                    <a:pt x="47603" y="76010"/>
                  </a:lnTo>
                  <a:lnTo>
                    <a:pt x="65939" y="36202"/>
                  </a:lnTo>
                  <a:lnTo>
                    <a:pt x="941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SMARTInkShape-1573"/>
            <p:cNvSpPr/>
            <p:nvPr>
              <p:custDataLst>
                <p:tags r:id="rId64"/>
              </p:custDataLst>
            </p:nvPr>
          </p:nvSpPr>
          <p:spPr>
            <a:xfrm>
              <a:off x="4095750" y="2006600"/>
              <a:ext cx="12701" cy="88901"/>
            </a:xfrm>
            <a:custGeom>
              <a:avLst/>
              <a:gdLst/>
              <a:ahLst/>
              <a:cxnLst/>
              <a:rect l="0" t="0" r="0" b="0"/>
              <a:pathLst>
                <a:path w="12701" h="88901">
                  <a:moveTo>
                    <a:pt x="12700" y="0"/>
                  </a:moveTo>
                  <a:lnTo>
                    <a:pt x="12700" y="0"/>
                  </a:lnTo>
                  <a:lnTo>
                    <a:pt x="12700" y="3371"/>
                  </a:lnTo>
                  <a:lnTo>
                    <a:pt x="7233" y="27136"/>
                  </a:lnTo>
                  <a:lnTo>
                    <a:pt x="4585" y="60523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SMARTInkShape-1574"/>
            <p:cNvSpPr/>
            <p:nvPr>
              <p:custDataLst>
                <p:tags r:id="rId65"/>
              </p:custDataLst>
            </p:nvPr>
          </p:nvSpPr>
          <p:spPr>
            <a:xfrm>
              <a:off x="4114800" y="1949450"/>
              <a:ext cx="25401" cy="95251"/>
            </a:xfrm>
            <a:custGeom>
              <a:avLst/>
              <a:gdLst/>
              <a:ahLst/>
              <a:cxnLst/>
              <a:rect l="0" t="0" r="0" b="0"/>
              <a:pathLst>
                <a:path w="25401" h="95251">
                  <a:moveTo>
                    <a:pt x="0" y="95250"/>
                  </a:moveTo>
                  <a:lnTo>
                    <a:pt x="0" y="95250"/>
                  </a:lnTo>
                  <a:lnTo>
                    <a:pt x="3371" y="55251"/>
                  </a:lnTo>
                  <a:lnTo>
                    <a:pt x="16009" y="9715"/>
                  </a:lnTo>
                  <a:lnTo>
                    <a:pt x="17023" y="6477"/>
                  </a:lnTo>
                  <a:lnTo>
                    <a:pt x="18404" y="4318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SMARTInkShape-1575"/>
            <p:cNvSpPr/>
            <p:nvPr>
              <p:custDataLst>
                <p:tags r:id="rId66"/>
              </p:custDataLst>
            </p:nvPr>
          </p:nvSpPr>
          <p:spPr>
            <a:xfrm>
              <a:off x="4174132" y="2000511"/>
              <a:ext cx="44625" cy="98000"/>
            </a:xfrm>
            <a:custGeom>
              <a:avLst/>
              <a:gdLst/>
              <a:ahLst/>
              <a:cxnLst/>
              <a:rect l="0" t="0" r="0" b="0"/>
              <a:pathLst>
                <a:path w="44625" h="98000">
                  <a:moveTo>
                    <a:pt x="29568" y="6089"/>
                  </a:moveTo>
                  <a:lnTo>
                    <a:pt x="29568" y="6089"/>
                  </a:lnTo>
                  <a:lnTo>
                    <a:pt x="29568" y="622"/>
                  </a:lnTo>
                  <a:lnTo>
                    <a:pt x="22826" y="0"/>
                  </a:lnTo>
                  <a:lnTo>
                    <a:pt x="20134" y="2030"/>
                  </a:lnTo>
                  <a:lnTo>
                    <a:pt x="5182" y="29648"/>
                  </a:lnTo>
                  <a:lnTo>
                    <a:pt x="0" y="46623"/>
                  </a:lnTo>
                  <a:lnTo>
                    <a:pt x="3318" y="78092"/>
                  </a:lnTo>
                  <a:lnTo>
                    <a:pt x="8777" y="93824"/>
                  </a:lnTo>
                  <a:lnTo>
                    <a:pt x="12801" y="97999"/>
                  </a:lnTo>
                  <a:lnTo>
                    <a:pt x="20705" y="97973"/>
                  </a:lnTo>
                  <a:lnTo>
                    <a:pt x="25776" y="96978"/>
                  </a:lnTo>
                  <a:lnTo>
                    <a:pt x="33291" y="92110"/>
                  </a:lnTo>
                  <a:lnTo>
                    <a:pt x="36284" y="88836"/>
                  </a:lnTo>
                  <a:lnTo>
                    <a:pt x="43866" y="67374"/>
                  </a:lnTo>
                  <a:lnTo>
                    <a:pt x="44624" y="52377"/>
                  </a:lnTo>
                  <a:lnTo>
                    <a:pt x="35918" y="124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SMARTInkShape-1576"/>
            <p:cNvSpPr/>
            <p:nvPr>
              <p:custDataLst>
                <p:tags r:id="rId67"/>
              </p:custDataLst>
            </p:nvPr>
          </p:nvSpPr>
          <p:spPr>
            <a:xfrm>
              <a:off x="4241800" y="1974850"/>
              <a:ext cx="158751" cy="125194"/>
            </a:xfrm>
            <a:custGeom>
              <a:avLst/>
              <a:gdLst/>
              <a:ahLst/>
              <a:cxnLst/>
              <a:rect l="0" t="0" r="0" b="0"/>
              <a:pathLst>
                <a:path w="158751" h="125194">
                  <a:moveTo>
                    <a:pt x="0" y="38100"/>
                  </a:moveTo>
                  <a:lnTo>
                    <a:pt x="0" y="38100"/>
                  </a:lnTo>
                  <a:lnTo>
                    <a:pt x="12209" y="38100"/>
                  </a:lnTo>
                  <a:lnTo>
                    <a:pt x="17891" y="39981"/>
                  </a:lnTo>
                  <a:lnTo>
                    <a:pt x="34030" y="53680"/>
                  </a:lnTo>
                  <a:lnTo>
                    <a:pt x="44733" y="70703"/>
                  </a:lnTo>
                  <a:lnTo>
                    <a:pt x="52374" y="92524"/>
                  </a:lnTo>
                  <a:lnTo>
                    <a:pt x="53146" y="104857"/>
                  </a:lnTo>
                  <a:lnTo>
                    <a:pt x="51137" y="114336"/>
                  </a:lnTo>
                  <a:lnTo>
                    <a:pt x="45470" y="125193"/>
                  </a:lnTo>
                  <a:lnTo>
                    <a:pt x="44752" y="116351"/>
                  </a:lnTo>
                  <a:lnTo>
                    <a:pt x="47909" y="96955"/>
                  </a:lnTo>
                  <a:lnTo>
                    <a:pt x="63428" y="73334"/>
                  </a:lnTo>
                  <a:lnTo>
                    <a:pt x="107254" y="31365"/>
                  </a:lnTo>
                  <a:lnTo>
                    <a:pt x="145913" y="4461"/>
                  </a:lnTo>
                  <a:lnTo>
                    <a:pt x="158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6" name="SMARTInkShape-Group212"/>
          <p:cNvGrpSpPr/>
          <p:nvPr/>
        </p:nvGrpSpPr>
        <p:grpSpPr>
          <a:xfrm>
            <a:off x="1568450" y="1869973"/>
            <a:ext cx="1238251" cy="299662"/>
            <a:chOff x="1568450" y="1869973"/>
            <a:chExt cx="1238251" cy="299662"/>
          </a:xfrm>
        </p:grpSpPr>
        <p:sp>
          <p:nvSpPr>
            <p:cNvPr id="495" name="SMARTInkShape-1577"/>
            <p:cNvSpPr/>
            <p:nvPr>
              <p:custDataLst>
                <p:tags r:id="rId46"/>
              </p:custDataLst>
            </p:nvPr>
          </p:nvSpPr>
          <p:spPr>
            <a:xfrm>
              <a:off x="1568450" y="1870918"/>
              <a:ext cx="111991" cy="292093"/>
            </a:xfrm>
            <a:custGeom>
              <a:avLst/>
              <a:gdLst/>
              <a:ahLst/>
              <a:cxnLst/>
              <a:rect l="0" t="0" r="0" b="0"/>
              <a:pathLst>
                <a:path w="111991" h="292093">
                  <a:moveTo>
                    <a:pt x="6350" y="46782"/>
                  </a:moveTo>
                  <a:lnTo>
                    <a:pt x="6350" y="46782"/>
                  </a:lnTo>
                  <a:lnTo>
                    <a:pt x="6350" y="43411"/>
                  </a:lnTo>
                  <a:lnTo>
                    <a:pt x="5644" y="42418"/>
                  </a:lnTo>
                  <a:lnTo>
                    <a:pt x="4468" y="41756"/>
                  </a:lnTo>
                  <a:lnTo>
                    <a:pt x="262" y="40510"/>
                  </a:lnTo>
                  <a:lnTo>
                    <a:pt x="3449" y="40455"/>
                  </a:lnTo>
                  <a:lnTo>
                    <a:pt x="4416" y="42564"/>
                  </a:lnTo>
                  <a:lnTo>
                    <a:pt x="6180" y="83066"/>
                  </a:lnTo>
                  <a:lnTo>
                    <a:pt x="6316" y="127222"/>
                  </a:lnTo>
                  <a:lnTo>
                    <a:pt x="6340" y="168688"/>
                  </a:lnTo>
                  <a:lnTo>
                    <a:pt x="2977" y="213463"/>
                  </a:lnTo>
                  <a:lnTo>
                    <a:pt x="392" y="231776"/>
                  </a:lnTo>
                  <a:lnTo>
                    <a:pt x="261" y="231494"/>
                  </a:lnTo>
                  <a:lnTo>
                    <a:pt x="15" y="188332"/>
                  </a:lnTo>
                  <a:lnTo>
                    <a:pt x="3" y="144148"/>
                  </a:lnTo>
                  <a:lnTo>
                    <a:pt x="0" y="105134"/>
                  </a:lnTo>
                  <a:lnTo>
                    <a:pt x="5026" y="59144"/>
                  </a:lnTo>
                  <a:lnTo>
                    <a:pt x="13141" y="16326"/>
                  </a:lnTo>
                  <a:lnTo>
                    <a:pt x="15111" y="9545"/>
                  </a:lnTo>
                  <a:lnTo>
                    <a:pt x="17835" y="5024"/>
                  </a:lnTo>
                  <a:lnTo>
                    <a:pt x="21062" y="2010"/>
                  </a:lnTo>
                  <a:lnTo>
                    <a:pt x="24625" y="0"/>
                  </a:lnTo>
                  <a:lnTo>
                    <a:pt x="29117" y="72"/>
                  </a:lnTo>
                  <a:lnTo>
                    <a:pt x="39752" y="3915"/>
                  </a:lnTo>
                  <a:lnTo>
                    <a:pt x="54268" y="17382"/>
                  </a:lnTo>
                  <a:lnTo>
                    <a:pt x="86019" y="62428"/>
                  </a:lnTo>
                  <a:lnTo>
                    <a:pt x="102640" y="102369"/>
                  </a:lnTo>
                  <a:lnTo>
                    <a:pt x="111265" y="143526"/>
                  </a:lnTo>
                  <a:lnTo>
                    <a:pt x="111990" y="176420"/>
                  </a:lnTo>
                  <a:lnTo>
                    <a:pt x="104070" y="217577"/>
                  </a:lnTo>
                  <a:lnTo>
                    <a:pt x="98569" y="238969"/>
                  </a:lnTo>
                  <a:lnTo>
                    <a:pt x="80697" y="271482"/>
                  </a:lnTo>
                  <a:lnTo>
                    <a:pt x="69026" y="282586"/>
                  </a:lnTo>
                  <a:lnTo>
                    <a:pt x="56784" y="289167"/>
                  </a:lnTo>
                  <a:lnTo>
                    <a:pt x="44287" y="292092"/>
                  </a:lnTo>
                  <a:lnTo>
                    <a:pt x="10981" y="288759"/>
                  </a:lnTo>
                  <a:lnTo>
                    <a:pt x="10849" y="287122"/>
                  </a:lnTo>
                  <a:lnTo>
                    <a:pt x="19050" y="2753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SMARTInkShape-1578"/>
            <p:cNvSpPr/>
            <p:nvPr>
              <p:custDataLst>
                <p:tags r:id="rId47"/>
              </p:custDataLst>
            </p:nvPr>
          </p:nvSpPr>
          <p:spPr>
            <a:xfrm>
              <a:off x="1756863" y="2040227"/>
              <a:ext cx="116388" cy="108853"/>
            </a:xfrm>
            <a:custGeom>
              <a:avLst/>
              <a:gdLst/>
              <a:ahLst/>
              <a:cxnLst/>
              <a:rect l="0" t="0" r="0" b="0"/>
              <a:pathLst>
                <a:path w="116388" h="108853">
                  <a:moveTo>
                    <a:pt x="33837" y="55273"/>
                  </a:moveTo>
                  <a:lnTo>
                    <a:pt x="33837" y="55273"/>
                  </a:lnTo>
                  <a:lnTo>
                    <a:pt x="30466" y="58644"/>
                  </a:lnTo>
                  <a:lnTo>
                    <a:pt x="18257" y="60740"/>
                  </a:lnTo>
                  <a:lnTo>
                    <a:pt x="14983" y="60329"/>
                  </a:lnTo>
                  <a:lnTo>
                    <a:pt x="12801" y="59349"/>
                  </a:lnTo>
                  <a:lnTo>
                    <a:pt x="11347" y="57990"/>
                  </a:lnTo>
                  <a:lnTo>
                    <a:pt x="11082" y="56379"/>
                  </a:lnTo>
                  <a:lnTo>
                    <a:pt x="12670" y="52707"/>
                  </a:lnTo>
                  <a:lnTo>
                    <a:pt x="31256" y="26777"/>
                  </a:lnTo>
                  <a:lnTo>
                    <a:pt x="35747" y="15797"/>
                  </a:lnTo>
                  <a:lnTo>
                    <a:pt x="36332" y="7624"/>
                  </a:lnTo>
                  <a:lnTo>
                    <a:pt x="35500" y="4457"/>
                  </a:lnTo>
                  <a:lnTo>
                    <a:pt x="34240" y="2346"/>
                  </a:lnTo>
                  <a:lnTo>
                    <a:pt x="32695" y="938"/>
                  </a:lnTo>
                  <a:lnTo>
                    <a:pt x="30959" y="0"/>
                  </a:lnTo>
                  <a:lnTo>
                    <a:pt x="25267" y="839"/>
                  </a:lnTo>
                  <a:lnTo>
                    <a:pt x="21774" y="2050"/>
                  </a:lnTo>
                  <a:lnTo>
                    <a:pt x="10115" y="13868"/>
                  </a:lnTo>
                  <a:lnTo>
                    <a:pt x="1095" y="37517"/>
                  </a:lnTo>
                  <a:lnTo>
                    <a:pt x="0" y="53026"/>
                  </a:lnTo>
                  <a:lnTo>
                    <a:pt x="1674" y="80229"/>
                  </a:lnTo>
                  <a:lnTo>
                    <a:pt x="7548" y="93176"/>
                  </a:lnTo>
                  <a:lnTo>
                    <a:pt x="16509" y="103868"/>
                  </a:lnTo>
                  <a:lnTo>
                    <a:pt x="25195" y="108621"/>
                  </a:lnTo>
                  <a:lnTo>
                    <a:pt x="37522" y="108852"/>
                  </a:lnTo>
                  <a:lnTo>
                    <a:pt x="60329" y="103133"/>
                  </a:lnTo>
                  <a:lnTo>
                    <a:pt x="75950" y="95594"/>
                  </a:lnTo>
                  <a:lnTo>
                    <a:pt x="116387" y="552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SMARTInkShape-1579"/>
            <p:cNvSpPr/>
            <p:nvPr>
              <p:custDataLst>
                <p:tags r:id="rId48"/>
              </p:custDataLst>
            </p:nvPr>
          </p:nvSpPr>
          <p:spPr>
            <a:xfrm>
              <a:off x="1907346" y="1869973"/>
              <a:ext cx="48455" cy="281897"/>
            </a:xfrm>
            <a:custGeom>
              <a:avLst/>
              <a:gdLst/>
              <a:ahLst/>
              <a:cxnLst/>
              <a:rect l="0" t="0" r="0" b="0"/>
              <a:pathLst>
                <a:path w="48455" h="281897">
                  <a:moveTo>
                    <a:pt x="4004" y="41377"/>
                  </a:moveTo>
                  <a:lnTo>
                    <a:pt x="4004" y="41377"/>
                  </a:lnTo>
                  <a:lnTo>
                    <a:pt x="9471" y="7298"/>
                  </a:lnTo>
                  <a:lnTo>
                    <a:pt x="11177" y="3841"/>
                  </a:lnTo>
                  <a:lnTo>
                    <a:pt x="13725" y="1537"/>
                  </a:lnTo>
                  <a:lnTo>
                    <a:pt x="16834" y="0"/>
                  </a:lnTo>
                  <a:lnTo>
                    <a:pt x="18202" y="1092"/>
                  </a:lnTo>
                  <a:lnTo>
                    <a:pt x="17840" y="7951"/>
                  </a:lnTo>
                  <a:lnTo>
                    <a:pt x="8200" y="44809"/>
                  </a:lnTo>
                  <a:lnTo>
                    <a:pt x="4542" y="81199"/>
                  </a:lnTo>
                  <a:lnTo>
                    <a:pt x="8" y="120125"/>
                  </a:lnTo>
                  <a:lnTo>
                    <a:pt x="0" y="161198"/>
                  </a:lnTo>
                  <a:lnTo>
                    <a:pt x="2818" y="199881"/>
                  </a:lnTo>
                  <a:lnTo>
                    <a:pt x="4553" y="245433"/>
                  </a:lnTo>
                  <a:lnTo>
                    <a:pt x="10881" y="276156"/>
                  </a:lnTo>
                  <a:lnTo>
                    <a:pt x="12822" y="280447"/>
                  </a:lnTo>
                  <a:lnTo>
                    <a:pt x="16233" y="281896"/>
                  </a:lnTo>
                  <a:lnTo>
                    <a:pt x="20623" y="281451"/>
                  </a:lnTo>
                  <a:lnTo>
                    <a:pt x="25667" y="279743"/>
                  </a:lnTo>
                  <a:lnTo>
                    <a:pt x="33152" y="272201"/>
                  </a:lnTo>
                  <a:lnTo>
                    <a:pt x="48454" y="2509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SMARTInkShape-1580"/>
            <p:cNvSpPr/>
            <p:nvPr>
              <p:custDataLst>
                <p:tags r:id="rId49"/>
              </p:custDataLst>
            </p:nvPr>
          </p:nvSpPr>
          <p:spPr>
            <a:xfrm>
              <a:off x="1884174" y="2025650"/>
              <a:ext cx="122427" cy="31489"/>
            </a:xfrm>
            <a:custGeom>
              <a:avLst/>
              <a:gdLst/>
              <a:ahLst/>
              <a:cxnLst/>
              <a:rect l="0" t="0" r="0" b="0"/>
              <a:pathLst>
                <a:path w="122427" h="31489">
                  <a:moveTo>
                    <a:pt x="14476" y="25400"/>
                  </a:moveTo>
                  <a:lnTo>
                    <a:pt x="14476" y="25400"/>
                  </a:lnTo>
                  <a:lnTo>
                    <a:pt x="2542" y="30426"/>
                  </a:lnTo>
                  <a:lnTo>
                    <a:pt x="170" y="30867"/>
                  </a:lnTo>
                  <a:lnTo>
                    <a:pt x="0" y="31161"/>
                  </a:lnTo>
                  <a:lnTo>
                    <a:pt x="3574" y="31488"/>
                  </a:lnTo>
                  <a:lnTo>
                    <a:pt x="9866" y="27871"/>
                  </a:lnTo>
                  <a:lnTo>
                    <a:pt x="13519" y="24930"/>
                  </a:lnTo>
                  <a:lnTo>
                    <a:pt x="59427" y="12917"/>
                  </a:lnTo>
                  <a:lnTo>
                    <a:pt x="1224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SMARTInkShape-1581"/>
            <p:cNvSpPr/>
            <p:nvPr>
              <p:custDataLst>
                <p:tags r:id="rId50"/>
              </p:custDataLst>
            </p:nvPr>
          </p:nvSpPr>
          <p:spPr>
            <a:xfrm>
              <a:off x="2041042" y="2045152"/>
              <a:ext cx="105259" cy="99138"/>
            </a:xfrm>
            <a:custGeom>
              <a:avLst/>
              <a:gdLst/>
              <a:ahLst/>
              <a:cxnLst/>
              <a:rect l="0" t="0" r="0" b="0"/>
              <a:pathLst>
                <a:path w="105259" h="99138">
                  <a:moveTo>
                    <a:pt x="3658" y="24948"/>
                  </a:moveTo>
                  <a:lnTo>
                    <a:pt x="3658" y="24948"/>
                  </a:lnTo>
                  <a:lnTo>
                    <a:pt x="287" y="28319"/>
                  </a:lnTo>
                  <a:lnTo>
                    <a:pt x="0" y="30017"/>
                  </a:lnTo>
                  <a:lnTo>
                    <a:pt x="513" y="31856"/>
                  </a:lnTo>
                  <a:lnTo>
                    <a:pt x="1562" y="33786"/>
                  </a:lnTo>
                  <a:lnTo>
                    <a:pt x="8371" y="35932"/>
                  </a:lnTo>
                  <a:lnTo>
                    <a:pt x="26618" y="37309"/>
                  </a:lnTo>
                  <a:lnTo>
                    <a:pt x="42916" y="30806"/>
                  </a:lnTo>
                  <a:lnTo>
                    <a:pt x="54409" y="23312"/>
                  </a:lnTo>
                  <a:lnTo>
                    <a:pt x="62283" y="13253"/>
                  </a:lnTo>
                  <a:lnTo>
                    <a:pt x="63202" y="10096"/>
                  </a:lnTo>
                  <a:lnTo>
                    <a:pt x="63110" y="7285"/>
                  </a:lnTo>
                  <a:lnTo>
                    <a:pt x="62342" y="4706"/>
                  </a:lnTo>
                  <a:lnTo>
                    <a:pt x="61125" y="2987"/>
                  </a:lnTo>
                  <a:lnTo>
                    <a:pt x="59608" y="1840"/>
                  </a:lnTo>
                  <a:lnTo>
                    <a:pt x="55336" y="567"/>
                  </a:lnTo>
                  <a:lnTo>
                    <a:pt x="48733" y="0"/>
                  </a:lnTo>
                  <a:lnTo>
                    <a:pt x="39214" y="5394"/>
                  </a:lnTo>
                  <a:lnTo>
                    <a:pt x="19226" y="22732"/>
                  </a:lnTo>
                  <a:lnTo>
                    <a:pt x="9368" y="42244"/>
                  </a:lnTo>
                  <a:lnTo>
                    <a:pt x="5350" y="62528"/>
                  </a:lnTo>
                  <a:lnTo>
                    <a:pt x="7530" y="81944"/>
                  </a:lnTo>
                  <a:lnTo>
                    <a:pt x="11178" y="86934"/>
                  </a:lnTo>
                  <a:lnTo>
                    <a:pt x="22758" y="94360"/>
                  </a:lnTo>
                  <a:lnTo>
                    <a:pt x="41773" y="99137"/>
                  </a:lnTo>
                  <a:lnTo>
                    <a:pt x="70925" y="93810"/>
                  </a:lnTo>
                  <a:lnTo>
                    <a:pt x="105258" y="693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SMARTInkShape-1582"/>
            <p:cNvSpPr/>
            <p:nvPr>
              <p:custDataLst>
                <p:tags r:id="rId51"/>
              </p:custDataLst>
            </p:nvPr>
          </p:nvSpPr>
          <p:spPr>
            <a:xfrm>
              <a:off x="2140833" y="2025650"/>
              <a:ext cx="94368" cy="111148"/>
            </a:xfrm>
            <a:custGeom>
              <a:avLst/>
              <a:gdLst/>
              <a:ahLst/>
              <a:cxnLst/>
              <a:rect l="0" t="0" r="0" b="0"/>
              <a:pathLst>
                <a:path w="94368" h="111148">
                  <a:moveTo>
                    <a:pt x="5467" y="6350"/>
                  </a:moveTo>
                  <a:lnTo>
                    <a:pt x="5467" y="6350"/>
                  </a:lnTo>
                  <a:lnTo>
                    <a:pt x="0" y="6350"/>
                  </a:lnTo>
                  <a:lnTo>
                    <a:pt x="6120" y="6350"/>
                  </a:lnTo>
                  <a:lnTo>
                    <a:pt x="31789" y="20165"/>
                  </a:lnTo>
                  <a:lnTo>
                    <a:pt x="43977" y="29423"/>
                  </a:lnTo>
                  <a:lnTo>
                    <a:pt x="61327" y="49797"/>
                  </a:lnTo>
                  <a:lnTo>
                    <a:pt x="68629" y="63054"/>
                  </a:lnTo>
                  <a:lnTo>
                    <a:pt x="73335" y="85789"/>
                  </a:lnTo>
                  <a:lnTo>
                    <a:pt x="71359" y="103657"/>
                  </a:lnTo>
                  <a:lnTo>
                    <a:pt x="69151" y="107205"/>
                  </a:lnTo>
                  <a:lnTo>
                    <a:pt x="66267" y="109570"/>
                  </a:lnTo>
                  <a:lnTo>
                    <a:pt x="62934" y="111147"/>
                  </a:lnTo>
                  <a:lnTo>
                    <a:pt x="60006" y="110787"/>
                  </a:lnTo>
                  <a:lnTo>
                    <a:pt x="57349" y="109135"/>
                  </a:lnTo>
                  <a:lnTo>
                    <a:pt x="54871" y="106624"/>
                  </a:lnTo>
                  <a:lnTo>
                    <a:pt x="52119" y="96307"/>
                  </a:lnTo>
                  <a:lnTo>
                    <a:pt x="51601" y="83020"/>
                  </a:lnTo>
                  <a:lnTo>
                    <a:pt x="53723" y="70059"/>
                  </a:lnTo>
                  <a:lnTo>
                    <a:pt x="943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SMARTInkShape-1583"/>
            <p:cNvSpPr/>
            <p:nvPr>
              <p:custDataLst>
                <p:tags r:id="rId52"/>
              </p:custDataLst>
            </p:nvPr>
          </p:nvSpPr>
          <p:spPr>
            <a:xfrm>
              <a:off x="2286000" y="2025650"/>
              <a:ext cx="139701" cy="121839"/>
            </a:xfrm>
            <a:custGeom>
              <a:avLst/>
              <a:gdLst/>
              <a:ahLst/>
              <a:cxnLst/>
              <a:rect l="0" t="0" r="0" b="0"/>
              <a:pathLst>
                <a:path w="139701" h="121839">
                  <a:moveTo>
                    <a:pt x="0" y="0"/>
                  </a:moveTo>
                  <a:lnTo>
                    <a:pt x="0" y="0"/>
                  </a:lnTo>
                  <a:lnTo>
                    <a:pt x="0" y="8838"/>
                  </a:lnTo>
                  <a:lnTo>
                    <a:pt x="1881" y="12865"/>
                  </a:lnTo>
                  <a:lnTo>
                    <a:pt x="3371" y="14927"/>
                  </a:lnTo>
                  <a:lnTo>
                    <a:pt x="11260" y="56221"/>
                  </a:lnTo>
                  <a:lnTo>
                    <a:pt x="9045" y="94204"/>
                  </a:lnTo>
                  <a:lnTo>
                    <a:pt x="1119" y="121374"/>
                  </a:lnTo>
                  <a:lnTo>
                    <a:pt x="746" y="121838"/>
                  </a:lnTo>
                  <a:lnTo>
                    <a:pt x="331" y="118591"/>
                  </a:lnTo>
                  <a:lnTo>
                    <a:pt x="12238" y="81420"/>
                  </a:lnTo>
                  <a:lnTo>
                    <a:pt x="31968" y="40111"/>
                  </a:lnTo>
                  <a:lnTo>
                    <a:pt x="36129" y="33091"/>
                  </a:lnTo>
                  <a:lnTo>
                    <a:pt x="40313" y="29116"/>
                  </a:lnTo>
                  <a:lnTo>
                    <a:pt x="44515" y="27172"/>
                  </a:lnTo>
                  <a:lnTo>
                    <a:pt x="48726" y="26581"/>
                  </a:lnTo>
                  <a:lnTo>
                    <a:pt x="51534" y="26893"/>
                  </a:lnTo>
                  <a:lnTo>
                    <a:pt x="53406" y="27807"/>
                  </a:lnTo>
                  <a:lnTo>
                    <a:pt x="54654" y="29121"/>
                  </a:lnTo>
                  <a:lnTo>
                    <a:pt x="57085" y="73712"/>
                  </a:lnTo>
                  <a:lnTo>
                    <a:pt x="51677" y="92709"/>
                  </a:lnTo>
                  <a:lnTo>
                    <a:pt x="80676" y="50404"/>
                  </a:lnTo>
                  <a:lnTo>
                    <a:pt x="96576" y="35003"/>
                  </a:lnTo>
                  <a:lnTo>
                    <a:pt x="106658" y="29668"/>
                  </a:lnTo>
                  <a:lnTo>
                    <a:pt x="111322" y="28245"/>
                  </a:lnTo>
                  <a:lnTo>
                    <a:pt x="122149" y="28546"/>
                  </a:lnTo>
                  <a:lnTo>
                    <a:pt x="127999" y="29614"/>
                  </a:lnTo>
                  <a:lnTo>
                    <a:pt x="131899" y="32443"/>
                  </a:lnTo>
                  <a:lnTo>
                    <a:pt x="134499" y="36445"/>
                  </a:lnTo>
                  <a:lnTo>
                    <a:pt x="138159" y="52191"/>
                  </a:lnTo>
                  <a:lnTo>
                    <a:pt x="13970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SMARTInkShape-1584"/>
            <p:cNvSpPr/>
            <p:nvPr>
              <p:custDataLst>
                <p:tags r:id="rId53"/>
              </p:custDataLst>
            </p:nvPr>
          </p:nvSpPr>
          <p:spPr>
            <a:xfrm>
              <a:off x="2470150" y="2057400"/>
              <a:ext cx="16072" cy="101601"/>
            </a:xfrm>
            <a:custGeom>
              <a:avLst/>
              <a:gdLst/>
              <a:ahLst/>
              <a:cxnLst/>
              <a:rect l="0" t="0" r="0" b="0"/>
              <a:pathLst>
                <a:path w="16072" h="101601">
                  <a:moveTo>
                    <a:pt x="12700" y="0"/>
                  </a:moveTo>
                  <a:lnTo>
                    <a:pt x="12700" y="0"/>
                  </a:lnTo>
                  <a:lnTo>
                    <a:pt x="16071" y="6742"/>
                  </a:lnTo>
                  <a:lnTo>
                    <a:pt x="15844" y="15696"/>
                  </a:lnTo>
                  <a:lnTo>
                    <a:pt x="6069" y="54826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SMARTInkShape-1585"/>
            <p:cNvSpPr/>
            <p:nvPr>
              <p:custDataLst>
                <p:tags r:id="rId54"/>
              </p:custDataLst>
            </p:nvPr>
          </p:nvSpPr>
          <p:spPr>
            <a:xfrm>
              <a:off x="2479191" y="1985460"/>
              <a:ext cx="10010" cy="78291"/>
            </a:xfrm>
            <a:custGeom>
              <a:avLst/>
              <a:gdLst/>
              <a:ahLst/>
              <a:cxnLst/>
              <a:rect l="0" t="0" r="0" b="0"/>
              <a:pathLst>
                <a:path w="10010" h="78291">
                  <a:moveTo>
                    <a:pt x="3659" y="78290"/>
                  </a:moveTo>
                  <a:lnTo>
                    <a:pt x="3659" y="78290"/>
                  </a:lnTo>
                  <a:lnTo>
                    <a:pt x="3659" y="31999"/>
                  </a:lnTo>
                  <a:lnTo>
                    <a:pt x="2953" y="7738"/>
                  </a:lnTo>
                  <a:lnTo>
                    <a:pt x="0" y="0"/>
                  </a:lnTo>
                  <a:lnTo>
                    <a:pt x="10009" y="8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SMARTInkShape-1586"/>
            <p:cNvSpPr/>
            <p:nvPr>
              <p:custDataLst>
                <p:tags r:id="rId55"/>
              </p:custDataLst>
            </p:nvPr>
          </p:nvSpPr>
          <p:spPr>
            <a:xfrm>
              <a:off x="2527323" y="2047796"/>
              <a:ext cx="63478" cy="95822"/>
            </a:xfrm>
            <a:custGeom>
              <a:avLst/>
              <a:gdLst/>
              <a:ahLst/>
              <a:cxnLst/>
              <a:rect l="0" t="0" r="0" b="0"/>
              <a:pathLst>
                <a:path w="63478" h="95822">
                  <a:moveTo>
                    <a:pt x="6327" y="9604"/>
                  </a:moveTo>
                  <a:lnTo>
                    <a:pt x="6327" y="9604"/>
                  </a:lnTo>
                  <a:lnTo>
                    <a:pt x="5621" y="26210"/>
                  </a:lnTo>
                  <a:lnTo>
                    <a:pt x="369" y="70127"/>
                  </a:lnTo>
                  <a:lnTo>
                    <a:pt x="0" y="95821"/>
                  </a:lnTo>
                  <a:lnTo>
                    <a:pt x="687" y="87130"/>
                  </a:lnTo>
                  <a:lnTo>
                    <a:pt x="15173" y="40521"/>
                  </a:lnTo>
                  <a:lnTo>
                    <a:pt x="24156" y="18294"/>
                  </a:lnTo>
                  <a:lnTo>
                    <a:pt x="41339" y="0"/>
                  </a:lnTo>
                  <a:lnTo>
                    <a:pt x="43780" y="1790"/>
                  </a:lnTo>
                  <a:lnTo>
                    <a:pt x="50254" y="11305"/>
                  </a:lnTo>
                  <a:lnTo>
                    <a:pt x="61089" y="58517"/>
                  </a:lnTo>
                  <a:lnTo>
                    <a:pt x="63477" y="921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SMARTInkShape-1587"/>
            <p:cNvSpPr/>
            <p:nvPr>
              <p:custDataLst>
                <p:tags r:id="rId56"/>
              </p:custDataLst>
            </p:nvPr>
          </p:nvSpPr>
          <p:spPr>
            <a:xfrm>
              <a:off x="2647950" y="2058986"/>
              <a:ext cx="158751" cy="110649"/>
            </a:xfrm>
            <a:custGeom>
              <a:avLst/>
              <a:gdLst/>
              <a:ahLst/>
              <a:cxnLst/>
              <a:rect l="0" t="0" r="0" b="0"/>
              <a:pathLst>
                <a:path w="158751" h="110649">
                  <a:moveTo>
                    <a:pt x="0" y="42864"/>
                  </a:moveTo>
                  <a:lnTo>
                    <a:pt x="0" y="42864"/>
                  </a:lnTo>
                  <a:lnTo>
                    <a:pt x="5467" y="42864"/>
                  </a:lnTo>
                  <a:lnTo>
                    <a:pt x="20049" y="37838"/>
                  </a:lnTo>
                  <a:lnTo>
                    <a:pt x="39552" y="33404"/>
                  </a:lnTo>
                  <a:lnTo>
                    <a:pt x="47682" y="27841"/>
                  </a:lnTo>
                  <a:lnTo>
                    <a:pt x="50838" y="24382"/>
                  </a:lnTo>
                  <a:lnTo>
                    <a:pt x="54345" y="16776"/>
                  </a:lnTo>
                  <a:lnTo>
                    <a:pt x="55280" y="12772"/>
                  </a:lnTo>
                  <a:lnTo>
                    <a:pt x="55198" y="9397"/>
                  </a:lnTo>
                  <a:lnTo>
                    <a:pt x="53225" y="3765"/>
                  </a:lnTo>
                  <a:lnTo>
                    <a:pt x="50300" y="1982"/>
                  </a:lnTo>
                  <a:lnTo>
                    <a:pt x="41406" y="0"/>
                  </a:lnTo>
                  <a:lnTo>
                    <a:pt x="30397" y="4763"/>
                  </a:lnTo>
                  <a:lnTo>
                    <a:pt x="14181" y="19345"/>
                  </a:lnTo>
                  <a:lnTo>
                    <a:pt x="9454" y="25068"/>
                  </a:lnTo>
                  <a:lnTo>
                    <a:pt x="4201" y="40834"/>
                  </a:lnTo>
                  <a:lnTo>
                    <a:pt x="2573" y="58189"/>
                  </a:lnTo>
                  <a:lnTo>
                    <a:pt x="4201" y="72958"/>
                  </a:lnTo>
                  <a:lnTo>
                    <a:pt x="11039" y="86578"/>
                  </a:lnTo>
                  <a:lnTo>
                    <a:pt x="15826" y="93173"/>
                  </a:lnTo>
                  <a:lnTo>
                    <a:pt x="28671" y="102383"/>
                  </a:lnTo>
                  <a:lnTo>
                    <a:pt x="45904" y="108122"/>
                  </a:lnTo>
                  <a:lnTo>
                    <a:pt x="82667" y="110648"/>
                  </a:lnTo>
                  <a:lnTo>
                    <a:pt x="158750" y="1000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9" name="SMARTInkShape-Group213"/>
          <p:cNvGrpSpPr/>
          <p:nvPr/>
        </p:nvGrpSpPr>
        <p:grpSpPr>
          <a:xfrm>
            <a:off x="824844" y="1843782"/>
            <a:ext cx="349907" cy="320131"/>
            <a:chOff x="824844" y="1843782"/>
            <a:chExt cx="349907" cy="320131"/>
          </a:xfrm>
        </p:grpSpPr>
        <p:sp>
          <p:nvSpPr>
            <p:cNvPr id="507" name="SMARTInkShape-1588"/>
            <p:cNvSpPr/>
            <p:nvPr>
              <p:custDataLst>
                <p:tags r:id="rId44"/>
              </p:custDataLst>
            </p:nvPr>
          </p:nvSpPr>
          <p:spPr>
            <a:xfrm>
              <a:off x="824844" y="1843782"/>
              <a:ext cx="216557" cy="320131"/>
            </a:xfrm>
            <a:custGeom>
              <a:avLst/>
              <a:gdLst/>
              <a:ahLst/>
              <a:cxnLst/>
              <a:rect l="0" t="0" r="0" b="0"/>
              <a:pathLst>
                <a:path w="216557" h="320131">
                  <a:moveTo>
                    <a:pt x="38756" y="42168"/>
                  </a:moveTo>
                  <a:lnTo>
                    <a:pt x="38756" y="42168"/>
                  </a:lnTo>
                  <a:lnTo>
                    <a:pt x="38756" y="26588"/>
                  </a:lnTo>
                  <a:lnTo>
                    <a:pt x="40873" y="22609"/>
                  </a:lnTo>
                  <a:lnTo>
                    <a:pt x="65271" y="5421"/>
                  </a:lnTo>
                  <a:lnTo>
                    <a:pt x="86907" y="0"/>
                  </a:lnTo>
                  <a:lnTo>
                    <a:pt x="99197" y="614"/>
                  </a:lnTo>
                  <a:lnTo>
                    <a:pt x="104450" y="1765"/>
                  </a:lnTo>
                  <a:lnTo>
                    <a:pt x="114050" y="8689"/>
                  </a:lnTo>
                  <a:lnTo>
                    <a:pt x="118585" y="13499"/>
                  </a:lnTo>
                  <a:lnTo>
                    <a:pt x="128339" y="43865"/>
                  </a:lnTo>
                  <a:lnTo>
                    <a:pt x="132327" y="77400"/>
                  </a:lnTo>
                  <a:lnTo>
                    <a:pt x="124241" y="123994"/>
                  </a:lnTo>
                  <a:lnTo>
                    <a:pt x="115198" y="154294"/>
                  </a:lnTo>
                  <a:lnTo>
                    <a:pt x="89813" y="201743"/>
                  </a:lnTo>
                  <a:lnTo>
                    <a:pt x="64207" y="241768"/>
                  </a:lnTo>
                  <a:lnTo>
                    <a:pt x="34294" y="277907"/>
                  </a:lnTo>
                  <a:lnTo>
                    <a:pt x="2883" y="308894"/>
                  </a:lnTo>
                  <a:lnTo>
                    <a:pt x="730" y="311707"/>
                  </a:lnTo>
                  <a:lnTo>
                    <a:pt x="0" y="314289"/>
                  </a:lnTo>
                  <a:lnTo>
                    <a:pt x="218" y="316715"/>
                  </a:lnTo>
                  <a:lnTo>
                    <a:pt x="1775" y="318333"/>
                  </a:lnTo>
                  <a:lnTo>
                    <a:pt x="7268" y="320130"/>
                  </a:lnTo>
                  <a:lnTo>
                    <a:pt x="52736" y="307564"/>
                  </a:lnTo>
                  <a:lnTo>
                    <a:pt x="96285" y="297663"/>
                  </a:lnTo>
                  <a:lnTo>
                    <a:pt x="138587" y="290261"/>
                  </a:lnTo>
                  <a:lnTo>
                    <a:pt x="180694" y="281439"/>
                  </a:lnTo>
                  <a:lnTo>
                    <a:pt x="216556" y="2707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SMARTInkShape-1589"/>
            <p:cNvSpPr/>
            <p:nvPr>
              <p:custDataLst>
                <p:tags r:id="rId45"/>
              </p:custDataLst>
            </p:nvPr>
          </p:nvSpPr>
          <p:spPr>
            <a:xfrm>
              <a:off x="1162050" y="20828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12700"/>
                  </a:moveTo>
                  <a:lnTo>
                    <a:pt x="0" y="12700"/>
                  </a:lnTo>
                  <a:lnTo>
                    <a:pt x="10935" y="12700"/>
                  </a:lnTo>
                  <a:lnTo>
                    <a:pt x="5435" y="9329"/>
                  </a:lnTo>
                  <a:lnTo>
                    <a:pt x="5034" y="7630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5" name="SMARTInkShape-Group214"/>
          <p:cNvGrpSpPr/>
          <p:nvPr/>
        </p:nvGrpSpPr>
        <p:grpSpPr>
          <a:xfrm>
            <a:off x="6099279" y="676698"/>
            <a:ext cx="740780" cy="479003"/>
            <a:chOff x="6099279" y="676698"/>
            <a:chExt cx="740780" cy="479003"/>
          </a:xfrm>
        </p:grpSpPr>
        <p:sp>
          <p:nvSpPr>
            <p:cNvPr id="510" name="SMARTInkShape-1590"/>
            <p:cNvSpPr/>
            <p:nvPr>
              <p:custDataLst>
                <p:tags r:id="rId39"/>
              </p:custDataLst>
            </p:nvPr>
          </p:nvSpPr>
          <p:spPr>
            <a:xfrm>
              <a:off x="6165850" y="676698"/>
              <a:ext cx="107951" cy="377403"/>
            </a:xfrm>
            <a:custGeom>
              <a:avLst/>
              <a:gdLst/>
              <a:ahLst/>
              <a:cxnLst/>
              <a:rect l="0" t="0" r="0" b="0"/>
              <a:pathLst>
                <a:path w="107951" h="377403">
                  <a:moveTo>
                    <a:pt x="107950" y="9102"/>
                  </a:moveTo>
                  <a:lnTo>
                    <a:pt x="107950" y="9102"/>
                  </a:lnTo>
                  <a:lnTo>
                    <a:pt x="107950" y="5731"/>
                  </a:lnTo>
                  <a:lnTo>
                    <a:pt x="104187" y="2194"/>
                  </a:lnTo>
                  <a:lnTo>
                    <a:pt x="101209" y="264"/>
                  </a:lnTo>
                  <a:lnTo>
                    <a:pt x="90372" y="0"/>
                  </a:lnTo>
                  <a:lnTo>
                    <a:pt x="76854" y="2940"/>
                  </a:lnTo>
                  <a:lnTo>
                    <a:pt x="63791" y="8950"/>
                  </a:lnTo>
                  <a:lnTo>
                    <a:pt x="52811" y="20088"/>
                  </a:lnTo>
                  <a:lnTo>
                    <a:pt x="34263" y="53605"/>
                  </a:lnTo>
                  <a:lnTo>
                    <a:pt x="24686" y="96467"/>
                  </a:lnTo>
                  <a:lnTo>
                    <a:pt x="20720" y="133060"/>
                  </a:lnTo>
                  <a:lnTo>
                    <a:pt x="19379" y="176188"/>
                  </a:lnTo>
                  <a:lnTo>
                    <a:pt x="19148" y="211793"/>
                  </a:lnTo>
                  <a:lnTo>
                    <a:pt x="19079" y="253622"/>
                  </a:lnTo>
                  <a:lnTo>
                    <a:pt x="18350" y="293842"/>
                  </a:lnTo>
                  <a:lnTo>
                    <a:pt x="13583" y="339221"/>
                  </a:lnTo>
                  <a:lnTo>
                    <a:pt x="7805" y="363275"/>
                  </a:lnTo>
                  <a:lnTo>
                    <a:pt x="0" y="3774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SMARTInkShape-1591"/>
            <p:cNvSpPr/>
            <p:nvPr>
              <p:custDataLst>
                <p:tags r:id="rId40"/>
              </p:custDataLst>
            </p:nvPr>
          </p:nvSpPr>
          <p:spPr>
            <a:xfrm>
              <a:off x="6099279" y="863600"/>
              <a:ext cx="149122" cy="76201"/>
            </a:xfrm>
            <a:custGeom>
              <a:avLst/>
              <a:gdLst/>
              <a:ahLst/>
              <a:cxnLst/>
              <a:rect l="0" t="0" r="0" b="0"/>
              <a:pathLst>
                <a:path w="149122" h="76201">
                  <a:moveTo>
                    <a:pt x="9421" y="76200"/>
                  </a:moveTo>
                  <a:lnTo>
                    <a:pt x="9421" y="76200"/>
                  </a:lnTo>
                  <a:lnTo>
                    <a:pt x="582" y="67362"/>
                  </a:lnTo>
                  <a:lnTo>
                    <a:pt x="0" y="64663"/>
                  </a:lnTo>
                  <a:lnTo>
                    <a:pt x="1236" y="57902"/>
                  </a:lnTo>
                  <a:lnTo>
                    <a:pt x="7900" y="50194"/>
                  </a:lnTo>
                  <a:lnTo>
                    <a:pt x="18622" y="42769"/>
                  </a:lnTo>
                  <a:lnTo>
                    <a:pt x="54147" y="30373"/>
                  </a:lnTo>
                  <a:lnTo>
                    <a:pt x="92052" y="18642"/>
                  </a:lnTo>
                  <a:lnTo>
                    <a:pt x="1491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SMARTInkShape-1592"/>
            <p:cNvSpPr/>
            <p:nvPr>
              <p:custDataLst>
                <p:tags r:id="rId41"/>
              </p:custDataLst>
            </p:nvPr>
          </p:nvSpPr>
          <p:spPr>
            <a:xfrm>
              <a:off x="6331165" y="711723"/>
              <a:ext cx="114086" cy="329678"/>
            </a:xfrm>
            <a:custGeom>
              <a:avLst/>
              <a:gdLst/>
              <a:ahLst/>
              <a:cxnLst/>
              <a:rect l="0" t="0" r="0" b="0"/>
              <a:pathLst>
                <a:path w="114086" h="329678">
                  <a:moveTo>
                    <a:pt x="114085" y="12177"/>
                  </a:moveTo>
                  <a:lnTo>
                    <a:pt x="114085" y="12177"/>
                  </a:lnTo>
                  <a:lnTo>
                    <a:pt x="114085" y="5435"/>
                  </a:lnTo>
                  <a:lnTo>
                    <a:pt x="113380" y="3449"/>
                  </a:lnTo>
                  <a:lnTo>
                    <a:pt x="112203" y="2125"/>
                  </a:lnTo>
                  <a:lnTo>
                    <a:pt x="110714" y="1242"/>
                  </a:lnTo>
                  <a:lnTo>
                    <a:pt x="101876" y="0"/>
                  </a:lnTo>
                  <a:lnTo>
                    <a:pt x="94311" y="3472"/>
                  </a:lnTo>
                  <a:lnTo>
                    <a:pt x="78358" y="19005"/>
                  </a:lnTo>
                  <a:lnTo>
                    <a:pt x="65751" y="36378"/>
                  </a:lnTo>
                  <a:lnTo>
                    <a:pt x="48144" y="80039"/>
                  </a:lnTo>
                  <a:lnTo>
                    <a:pt x="31445" y="122321"/>
                  </a:lnTo>
                  <a:lnTo>
                    <a:pt x="20298" y="161151"/>
                  </a:lnTo>
                  <a:lnTo>
                    <a:pt x="8059" y="205033"/>
                  </a:lnTo>
                  <a:lnTo>
                    <a:pt x="1419" y="245946"/>
                  </a:lnTo>
                  <a:lnTo>
                    <a:pt x="0" y="291474"/>
                  </a:lnTo>
                  <a:lnTo>
                    <a:pt x="18835" y="3296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SMARTInkShape-1593"/>
            <p:cNvSpPr/>
            <p:nvPr>
              <p:custDataLst>
                <p:tags r:id="rId42"/>
              </p:custDataLst>
            </p:nvPr>
          </p:nvSpPr>
          <p:spPr>
            <a:xfrm>
              <a:off x="6509218" y="765879"/>
              <a:ext cx="151933" cy="230501"/>
            </a:xfrm>
            <a:custGeom>
              <a:avLst/>
              <a:gdLst/>
              <a:ahLst/>
              <a:cxnLst/>
              <a:rect l="0" t="0" r="0" b="0"/>
              <a:pathLst>
                <a:path w="151933" h="230501">
                  <a:moveTo>
                    <a:pt x="113832" y="97721"/>
                  </a:moveTo>
                  <a:lnTo>
                    <a:pt x="113832" y="97721"/>
                  </a:lnTo>
                  <a:lnTo>
                    <a:pt x="110461" y="73302"/>
                  </a:lnTo>
                  <a:lnTo>
                    <a:pt x="103162" y="61939"/>
                  </a:lnTo>
                  <a:lnTo>
                    <a:pt x="98252" y="56933"/>
                  </a:lnTo>
                  <a:lnTo>
                    <a:pt x="85271" y="51371"/>
                  </a:lnTo>
                  <a:lnTo>
                    <a:pt x="77857" y="49887"/>
                  </a:lnTo>
                  <a:lnTo>
                    <a:pt x="63976" y="52002"/>
                  </a:lnTo>
                  <a:lnTo>
                    <a:pt x="57311" y="54542"/>
                  </a:lnTo>
                  <a:lnTo>
                    <a:pt x="25380" y="84415"/>
                  </a:lnTo>
                  <a:lnTo>
                    <a:pt x="10491" y="124073"/>
                  </a:lnTo>
                  <a:lnTo>
                    <a:pt x="1905" y="165459"/>
                  </a:lnTo>
                  <a:lnTo>
                    <a:pt x="0" y="204392"/>
                  </a:lnTo>
                  <a:lnTo>
                    <a:pt x="3503" y="219449"/>
                  </a:lnTo>
                  <a:lnTo>
                    <a:pt x="6412" y="225439"/>
                  </a:lnTo>
                  <a:lnTo>
                    <a:pt x="9762" y="228728"/>
                  </a:lnTo>
                  <a:lnTo>
                    <a:pt x="13409" y="230214"/>
                  </a:lnTo>
                  <a:lnTo>
                    <a:pt x="17249" y="230500"/>
                  </a:lnTo>
                  <a:lnTo>
                    <a:pt x="32769" y="224160"/>
                  </a:lnTo>
                  <a:lnTo>
                    <a:pt x="55564" y="205011"/>
                  </a:lnTo>
                  <a:lnTo>
                    <a:pt x="90496" y="158928"/>
                  </a:lnTo>
                  <a:lnTo>
                    <a:pt x="105773" y="128626"/>
                  </a:lnTo>
                  <a:lnTo>
                    <a:pt x="116604" y="86422"/>
                  </a:lnTo>
                  <a:lnTo>
                    <a:pt x="118416" y="64661"/>
                  </a:lnTo>
                  <a:lnTo>
                    <a:pt x="116340" y="46574"/>
                  </a:lnTo>
                  <a:lnTo>
                    <a:pt x="109301" y="30539"/>
                  </a:lnTo>
                  <a:lnTo>
                    <a:pt x="97707" y="16357"/>
                  </a:lnTo>
                  <a:lnTo>
                    <a:pt x="80794" y="2998"/>
                  </a:lnTo>
                  <a:lnTo>
                    <a:pt x="71345" y="0"/>
                  </a:lnTo>
                  <a:lnTo>
                    <a:pt x="51440" y="432"/>
                  </a:lnTo>
                  <a:lnTo>
                    <a:pt x="34597" y="7209"/>
                  </a:lnTo>
                  <a:lnTo>
                    <a:pt x="27141" y="11980"/>
                  </a:lnTo>
                  <a:lnTo>
                    <a:pt x="22172" y="20099"/>
                  </a:lnTo>
                  <a:lnTo>
                    <a:pt x="16650" y="42291"/>
                  </a:lnTo>
                  <a:lnTo>
                    <a:pt x="16912" y="69068"/>
                  </a:lnTo>
                  <a:lnTo>
                    <a:pt x="23483" y="83575"/>
                  </a:lnTo>
                  <a:lnTo>
                    <a:pt x="33460" y="95667"/>
                  </a:lnTo>
                  <a:lnTo>
                    <a:pt x="44951" y="103393"/>
                  </a:lnTo>
                  <a:lnTo>
                    <a:pt x="70061" y="108339"/>
                  </a:lnTo>
                  <a:lnTo>
                    <a:pt x="117468" y="105646"/>
                  </a:lnTo>
                  <a:lnTo>
                    <a:pt x="151932" y="104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SMARTInkShape-1594"/>
            <p:cNvSpPr/>
            <p:nvPr>
              <p:custDataLst>
                <p:tags r:id="rId43"/>
              </p:custDataLst>
            </p:nvPr>
          </p:nvSpPr>
          <p:spPr>
            <a:xfrm>
              <a:off x="6711950" y="698500"/>
              <a:ext cx="128109" cy="457201"/>
            </a:xfrm>
            <a:custGeom>
              <a:avLst/>
              <a:gdLst/>
              <a:ahLst/>
              <a:cxnLst/>
              <a:rect l="0" t="0" r="0" b="0"/>
              <a:pathLst>
                <a:path w="128109" h="457201">
                  <a:moveTo>
                    <a:pt x="19050" y="0"/>
                  </a:moveTo>
                  <a:lnTo>
                    <a:pt x="19050" y="0"/>
                  </a:lnTo>
                  <a:lnTo>
                    <a:pt x="15679" y="3371"/>
                  </a:lnTo>
                  <a:lnTo>
                    <a:pt x="14023" y="6908"/>
                  </a:lnTo>
                  <a:lnTo>
                    <a:pt x="13582" y="8838"/>
                  </a:lnTo>
                  <a:lnTo>
                    <a:pt x="39291" y="51085"/>
                  </a:lnTo>
                  <a:lnTo>
                    <a:pt x="64441" y="98677"/>
                  </a:lnTo>
                  <a:lnTo>
                    <a:pt x="85572" y="146125"/>
                  </a:lnTo>
                  <a:lnTo>
                    <a:pt x="97948" y="183780"/>
                  </a:lnTo>
                  <a:lnTo>
                    <a:pt x="112533" y="228109"/>
                  </a:lnTo>
                  <a:lnTo>
                    <a:pt x="122008" y="269612"/>
                  </a:lnTo>
                  <a:lnTo>
                    <a:pt x="128108" y="317187"/>
                  </a:lnTo>
                  <a:lnTo>
                    <a:pt x="124670" y="343466"/>
                  </a:lnTo>
                  <a:lnTo>
                    <a:pt x="107573" y="383206"/>
                  </a:lnTo>
                  <a:lnTo>
                    <a:pt x="88083" y="409641"/>
                  </a:lnTo>
                  <a:lnTo>
                    <a:pt x="0" y="457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3" name="SMARTInkShape-Group215"/>
          <p:cNvGrpSpPr/>
          <p:nvPr/>
        </p:nvGrpSpPr>
        <p:grpSpPr>
          <a:xfrm>
            <a:off x="4332599" y="698118"/>
            <a:ext cx="1500359" cy="355983"/>
            <a:chOff x="4332599" y="698118"/>
            <a:chExt cx="1500359" cy="355983"/>
          </a:xfrm>
        </p:grpSpPr>
        <p:sp>
          <p:nvSpPr>
            <p:cNvPr id="516" name="SMARTInkShape-1595"/>
            <p:cNvSpPr/>
            <p:nvPr>
              <p:custDataLst>
                <p:tags r:id="rId22"/>
              </p:custDataLst>
            </p:nvPr>
          </p:nvSpPr>
          <p:spPr>
            <a:xfrm>
              <a:off x="4332599" y="757927"/>
              <a:ext cx="106052" cy="283987"/>
            </a:xfrm>
            <a:custGeom>
              <a:avLst/>
              <a:gdLst/>
              <a:ahLst/>
              <a:cxnLst/>
              <a:rect l="0" t="0" r="0" b="0"/>
              <a:pathLst>
                <a:path w="106052" h="283987">
                  <a:moveTo>
                    <a:pt x="67951" y="194573"/>
                  </a:moveTo>
                  <a:lnTo>
                    <a:pt x="67951" y="194573"/>
                  </a:lnTo>
                  <a:lnTo>
                    <a:pt x="67951" y="177366"/>
                  </a:lnTo>
                  <a:lnTo>
                    <a:pt x="64580" y="172698"/>
                  </a:lnTo>
                  <a:lnTo>
                    <a:pt x="61043" y="170740"/>
                  </a:lnTo>
                  <a:lnTo>
                    <a:pt x="59112" y="170217"/>
                  </a:lnTo>
                  <a:lnTo>
                    <a:pt x="46282" y="172853"/>
                  </a:lnTo>
                  <a:lnTo>
                    <a:pt x="36918" y="179981"/>
                  </a:lnTo>
                  <a:lnTo>
                    <a:pt x="16038" y="208545"/>
                  </a:lnTo>
                  <a:lnTo>
                    <a:pt x="4513" y="234539"/>
                  </a:lnTo>
                  <a:lnTo>
                    <a:pt x="0" y="263487"/>
                  </a:lnTo>
                  <a:lnTo>
                    <a:pt x="826" y="276472"/>
                  </a:lnTo>
                  <a:lnTo>
                    <a:pt x="2034" y="280922"/>
                  </a:lnTo>
                  <a:lnTo>
                    <a:pt x="4958" y="283183"/>
                  </a:lnTo>
                  <a:lnTo>
                    <a:pt x="9020" y="283986"/>
                  </a:lnTo>
                  <a:lnTo>
                    <a:pt x="13848" y="283815"/>
                  </a:lnTo>
                  <a:lnTo>
                    <a:pt x="24855" y="277980"/>
                  </a:lnTo>
                  <a:lnTo>
                    <a:pt x="39189" y="264677"/>
                  </a:lnTo>
                  <a:lnTo>
                    <a:pt x="53725" y="237427"/>
                  </a:lnTo>
                  <a:lnTo>
                    <a:pt x="69380" y="201548"/>
                  </a:lnTo>
                  <a:lnTo>
                    <a:pt x="80682" y="159637"/>
                  </a:lnTo>
                  <a:lnTo>
                    <a:pt x="86458" y="113615"/>
                  </a:lnTo>
                  <a:lnTo>
                    <a:pt x="90995" y="69848"/>
                  </a:lnTo>
                  <a:lnTo>
                    <a:pt x="92653" y="28109"/>
                  </a:lnTo>
                  <a:lnTo>
                    <a:pt x="92439" y="3904"/>
                  </a:lnTo>
                  <a:lnTo>
                    <a:pt x="91331" y="1138"/>
                  </a:lnTo>
                  <a:lnTo>
                    <a:pt x="89888" y="0"/>
                  </a:lnTo>
                  <a:lnTo>
                    <a:pt x="86401" y="10024"/>
                  </a:lnTo>
                  <a:lnTo>
                    <a:pt x="78416" y="54324"/>
                  </a:lnTo>
                  <a:lnTo>
                    <a:pt x="75520" y="96181"/>
                  </a:lnTo>
                  <a:lnTo>
                    <a:pt x="75247" y="136410"/>
                  </a:lnTo>
                  <a:lnTo>
                    <a:pt x="83137" y="181046"/>
                  </a:lnTo>
                  <a:lnTo>
                    <a:pt x="106051" y="2390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SMARTInkShape-1596"/>
            <p:cNvSpPr/>
            <p:nvPr>
              <p:custDataLst>
                <p:tags r:id="rId23"/>
              </p:custDataLst>
            </p:nvPr>
          </p:nvSpPr>
          <p:spPr>
            <a:xfrm>
              <a:off x="4483100" y="943080"/>
              <a:ext cx="12701" cy="60221"/>
            </a:xfrm>
            <a:custGeom>
              <a:avLst/>
              <a:gdLst/>
              <a:ahLst/>
              <a:cxnLst/>
              <a:rect l="0" t="0" r="0" b="0"/>
              <a:pathLst>
                <a:path w="12701" h="60221">
                  <a:moveTo>
                    <a:pt x="0" y="9420"/>
                  </a:moveTo>
                  <a:lnTo>
                    <a:pt x="0" y="9420"/>
                  </a:lnTo>
                  <a:lnTo>
                    <a:pt x="0" y="6049"/>
                  </a:lnTo>
                  <a:lnTo>
                    <a:pt x="1881" y="2512"/>
                  </a:lnTo>
                  <a:lnTo>
                    <a:pt x="3371" y="582"/>
                  </a:lnTo>
                  <a:lnTo>
                    <a:pt x="4364" y="0"/>
                  </a:lnTo>
                  <a:lnTo>
                    <a:pt x="5026" y="318"/>
                  </a:lnTo>
                  <a:lnTo>
                    <a:pt x="5467" y="1235"/>
                  </a:lnTo>
                  <a:lnTo>
                    <a:pt x="12700" y="602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SMARTInkShape-1597"/>
            <p:cNvSpPr/>
            <p:nvPr>
              <p:custDataLst>
                <p:tags r:id="rId24"/>
              </p:custDataLst>
            </p:nvPr>
          </p:nvSpPr>
          <p:spPr>
            <a:xfrm>
              <a:off x="4495800" y="831850"/>
              <a:ext cx="12701" cy="107951"/>
            </a:xfrm>
            <a:custGeom>
              <a:avLst/>
              <a:gdLst/>
              <a:ahLst/>
              <a:cxnLst/>
              <a:rect l="0" t="0" r="0" b="0"/>
              <a:pathLst>
                <a:path w="12701" h="107951">
                  <a:moveTo>
                    <a:pt x="12700" y="107950"/>
                  </a:moveTo>
                  <a:lnTo>
                    <a:pt x="12700" y="107950"/>
                  </a:lnTo>
                  <a:lnTo>
                    <a:pt x="8336" y="63070"/>
                  </a:lnTo>
                  <a:lnTo>
                    <a:pt x="1440" y="1581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SMARTInkShape-1598"/>
            <p:cNvSpPr/>
            <p:nvPr>
              <p:custDataLst>
                <p:tags r:id="rId25"/>
              </p:custDataLst>
            </p:nvPr>
          </p:nvSpPr>
          <p:spPr>
            <a:xfrm>
              <a:off x="4583007" y="877522"/>
              <a:ext cx="58844" cy="151960"/>
            </a:xfrm>
            <a:custGeom>
              <a:avLst/>
              <a:gdLst/>
              <a:ahLst/>
              <a:cxnLst/>
              <a:rect l="0" t="0" r="0" b="0"/>
              <a:pathLst>
                <a:path w="58844" h="151960">
                  <a:moveTo>
                    <a:pt x="58843" y="17828"/>
                  </a:moveTo>
                  <a:lnTo>
                    <a:pt x="58843" y="17828"/>
                  </a:lnTo>
                  <a:lnTo>
                    <a:pt x="11266" y="610"/>
                  </a:lnTo>
                  <a:lnTo>
                    <a:pt x="8076" y="0"/>
                  </a:lnTo>
                  <a:lnTo>
                    <a:pt x="5243" y="1003"/>
                  </a:lnTo>
                  <a:lnTo>
                    <a:pt x="213" y="5882"/>
                  </a:lnTo>
                  <a:lnTo>
                    <a:pt x="0" y="9864"/>
                  </a:lnTo>
                  <a:lnTo>
                    <a:pt x="3528" y="19933"/>
                  </a:lnTo>
                  <a:lnTo>
                    <a:pt x="35202" y="63812"/>
                  </a:lnTo>
                  <a:lnTo>
                    <a:pt x="46743" y="91504"/>
                  </a:lnTo>
                  <a:lnTo>
                    <a:pt x="50083" y="120640"/>
                  </a:lnTo>
                  <a:lnTo>
                    <a:pt x="48365" y="136194"/>
                  </a:lnTo>
                  <a:lnTo>
                    <a:pt x="45507" y="141894"/>
                  </a:lnTo>
                  <a:lnTo>
                    <a:pt x="36688" y="150109"/>
                  </a:lnTo>
                  <a:lnTo>
                    <a:pt x="32080" y="151877"/>
                  </a:lnTo>
                  <a:lnTo>
                    <a:pt x="23194" y="151959"/>
                  </a:lnTo>
                  <a:lnTo>
                    <a:pt x="19555" y="148171"/>
                  </a:lnTo>
                  <a:lnTo>
                    <a:pt x="11767" y="128101"/>
                  </a:lnTo>
                  <a:lnTo>
                    <a:pt x="8043" y="1067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SMARTInkShape-1599"/>
            <p:cNvSpPr/>
            <p:nvPr>
              <p:custDataLst>
                <p:tags r:id="rId26"/>
              </p:custDataLst>
            </p:nvPr>
          </p:nvSpPr>
          <p:spPr>
            <a:xfrm>
              <a:off x="4730837" y="746230"/>
              <a:ext cx="44364" cy="255247"/>
            </a:xfrm>
            <a:custGeom>
              <a:avLst/>
              <a:gdLst/>
              <a:ahLst/>
              <a:cxnLst/>
              <a:rect l="0" t="0" r="0" b="0"/>
              <a:pathLst>
                <a:path w="44364" h="255247">
                  <a:moveTo>
                    <a:pt x="18963" y="9420"/>
                  </a:moveTo>
                  <a:lnTo>
                    <a:pt x="18963" y="9420"/>
                  </a:lnTo>
                  <a:lnTo>
                    <a:pt x="28383" y="0"/>
                  </a:lnTo>
                  <a:lnTo>
                    <a:pt x="27148" y="1235"/>
                  </a:lnTo>
                  <a:lnTo>
                    <a:pt x="18646" y="27314"/>
                  </a:lnTo>
                  <a:lnTo>
                    <a:pt x="10434" y="68850"/>
                  </a:lnTo>
                  <a:lnTo>
                    <a:pt x="4931" y="115292"/>
                  </a:lnTo>
                  <a:lnTo>
                    <a:pt x="1400" y="152267"/>
                  </a:lnTo>
                  <a:lnTo>
                    <a:pt x="353" y="194503"/>
                  </a:lnTo>
                  <a:lnTo>
                    <a:pt x="0" y="239537"/>
                  </a:lnTo>
                  <a:lnTo>
                    <a:pt x="2087" y="246087"/>
                  </a:lnTo>
                  <a:lnTo>
                    <a:pt x="10052" y="255246"/>
                  </a:lnTo>
                  <a:lnTo>
                    <a:pt x="15138" y="255148"/>
                  </a:lnTo>
                  <a:lnTo>
                    <a:pt x="26435" y="247514"/>
                  </a:lnTo>
                  <a:lnTo>
                    <a:pt x="44363" y="225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SMARTInkShape-1600"/>
            <p:cNvSpPr/>
            <p:nvPr>
              <p:custDataLst>
                <p:tags r:id="rId27"/>
              </p:custDataLst>
            </p:nvPr>
          </p:nvSpPr>
          <p:spPr>
            <a:xfrm>
              <a:off x="4690343" y="876300"/>
              <a:ext cx="122958" cy="42424"/>
            </a:xfrm>
            <a:custGeom>
              <a:avLst/>
              <a:gdLst/>
              <a:ahLst/>
              <a:cxnLst/>
              <a:rect l="0" t="0" r="0" b="0"/>
              <a:pathLst>
                <a:path w="122958" h="42424">
                  <a:moveTo>
                    <a:pt x="21357" y="25400"/>
                  </a:moveTo>
                  <a:lnTo>
                    <a:pt x="21357" y="25400"/>
                  </a:lnTo>
                  <a:lnTo>
                    <a:pt x="17986" y="25400"/>
                  </a:lnTo>
                  <a:lnTo>
                    <a:pt x="9148" y="28771"/>
                  </a:lnTo>
                  <a:lnTo>
                    <a:pt x="3465" y="34189"/>
                  </a:lnTo>
                  <a:lnTo>
                    <a:pt x="963" y="37609"/>
                  </a:lnTo>
                  <a:lnTo>
                    <a:pt x="0" y="39890"/>
                  </a:lnTo>
                  <a:lnTo>
                    <a:pt x="63" y="41410"/>
                  </a:lnTo>
                  <a:lnTo>
                    <a:pt x="811" y="42423"/>
                  </a:lnTo>
                  <a:lnTo>
                    <a:pt x="7287" y="39786"/>
                  </a:lnTo>
                  <a:lnTo>
                    <a:pt x="54286" y="22669"/>
                  </a:lnTo>
                  <a:lnTo>
                    <a:pt x="1229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SMARTInkShape-1601"/>
            <p:cNvSpPr/>
            <p:nvPr>
              <p:custDataLst>
                <p:tags r:id="rId28"/>
              </p:custDataLst>
            </p:nvPr>
          </p:nvSpPr>
          <p:spPr>
            <a:xfrm>
              <a:off x="4857750" y="889000"/>
              <a:ext cx="101601" cy="108124"/>
            </a:xfrm>
            <a:custGeom>
              <a:avLst/>
              <a:gdLst/>
              <a:ahLst/>
              <a:cxnLst/>
              <a:rect l="0" t="0" r="0" b="0"/>
              <a:pathLst>
                <a:path w="101601" h="108124">
                  <a:moveTo>
                    <a:pt x="0" y="31750"/>
                  </a:moveTo>
                  <a:lnTo>
                    <a:pt x="0" y="31750"/>
                  </a:lnTo>
                  <a:lnTo>
                    <a:pt x="0" y="22912"/>
                  </a:lnTo>
                  <a:lnTo>
                    <a:pt x="1881" y="18885"/>
                  </a:lnTo>
                  <a:lnTo>
                    <a:pt x="3371" y="16823"/>
                  </a:lnTo>
                  <a:lnTo>
                    <a:pt x="5775" y="16154"/>
                  </a:lnTo>
                  <a:lnTo>
                    <a:pt x="12209" y="17293"/>
                  </a:lnTo>
                  <a:lnTo>
                    <a:pt x="23765" y="21900"/>
                  </a:lnTo>
                  <a:lnTo>
                    <a:pt x="39498" y="34476"/>
                  </a:lnTo>
                  <a:lnTo>
                    <a:pt x="47658" y="47543"/>
                  </a:lnTo>
                  <a:lnTo>
                    <a:pt x="52932" y="62758"/>
                  </a:lnTo>
                  <a:lnTo>
                    <a:pt x="55194" y="85779"/>
                  </a:lnTo>
                  <a:lnTo>
                    <a:pt x="51710" y="101459"/>
                  </a:lnTo>
                  <a:lnTo>
                    <a:pt x="48147" y="108123"/>
                  </a:lnTo>
                  <a:lnTo>
                    <a:pt x="45503" y="108065"/>
                  </a:lnTo>
                  <a:lnTo>
                    <a:pt x="38803" y="102357"/>
                  </a:lnTo>
                  <a:lnTo>
                    <a:pt x="34884" y="92764"/>
                  </a:lnTo>
                  <a:lnTo>
                    <a:pt x="33841" y="87243"/>
                  </a:lnTo>
                  <a:lnTo>
                    <a:pt x="43958" y="41854"/>
                  </a:lnTo>
                  <a:lnTo>
                    <a:pt x="46239" y="34252"/>
                  </a:lnTo>
                  <a:lnTo>
                    <a:pt x="56299" y="20162"/>
                  </a:lnTo>
                  <a:lnTo>
                    <a:pt x="69471" y="8961"/>
                  </a:lnTo>
                  <a:lnTo>
                    <a:pt x="101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SMARTInkShape-1602"/>
            <p:cNvSpPr/>
            <p:nvPr>
              <p:custDataLst>
                <p:tags r:id="rId29"/>
              </p:custDataLst>
            </p:nvPr>
          </p:nvSpPr>
          <p:spPr>
            <a:xfrm>
              <a:off x="5016500" y="901700"/>
              <a:ext cx="1" cy="101601"/>
            </a:xfrm>
            <a:custGeom>
              <a:avLst/>
              <a:gdLst/>
              <a:ahLst/>
              <a:cxnLst/>
              <a:rect l="0" t="0" r="0" b="0"/>
              <a:pathLst>
                <a:path w="1" h="101601">
                  <a:moveTo>
                    <a:pt x="0" y="0"/>
                  </a:moveTo>
                  <a:lnTo>
                    <a:pt x="0" y="0"/>
                  </a:lnTo>
                  <a:lnTo>
                    <a:pt x="0" y="45673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SMARTInkShape-1603"/>
            <p:cNvSpPr/>
            <p:nvPr>
              <p:custDataLst>
                <p:tags r:id="rId30"/>
              </p:custDataLst>
            </p:nvPr>
          </p:nvSpPr>
          <p:spPr>
            <a:xfrm>
              <a:off x="5022850" y="825500"/>
              <a:ext cx="12701" cy="50801"/>
            </a:xfrm>
            <a:custGeom>
              <a:avLst/>
              <a:gdLst/>
              <a:ahLst/>
              <a:cxnLst/>
              <a:rect l="0" t="0" r="0" b="0"/>
              <a:pathLst>
                <a:path w="12701" h="50801">
                  <a:moveTo>
                    <a:pt x="0" y="50800"/>
                  </a:moveTo>
                  <a:lnTo>
                    <a:pt x="0" y="50800"/>
                  </a:lnTo>
                  <a:lnTo>
                    <a:pt x="7004" y="7202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SMARTInkShape-1604"/>
            <p:cNvSpPr/>
            <p:nvPr>
              <p:custDataLst>
                <p:tags r:id="rId31"/>
              </p:custDataLst>
            </p:nvPr>
          </p:nvSpPr>
          <p:spPr>
            <a:xfrm>
              <a:off x="5115204" y="724783"/>
              <a:ext cx="82732" cy="282927"/>
            </a:xfrm>
            <a:custGeom>
              <a:avLst/>
              <a:gdLst/>
              <a:ahLst/>
              <a:cxnLst/>
              <a:rect l="0" t="0" r="0" b="0"/>
              <a:pathLst>
                <a:path w="82732" h="282927">
                  <a:moveTo>
                    <a:pt x="15596" y="5467"/>
                  </a:moveTo>
                  <a:lnTo>
                    <a:pt x="15596" y="5467"/>
                  </a:lnTo>
                  <a:lnTo>
                    <a:pt x="15596" y="0"/>
                  </a:lnTo>
                  <a:lnTo>
                    <a:pt x="15596" y="41528"/>
                  </a:lnTo>
                  <a:lnTo>
                    <a:pt x="15596" y="78476"/>
                  </a:lnTo>
                  <a:lnTo>
                    <a:pt x="15596" y="120703"/>
                  </a:lnTo>
                  <a:lnTo>
                    <a:pt x="15596" y="165735"/>
                  </a:lnTo>
                  <a:lnTo>
                    <a:pt x="14890" y="210221"/>
                  </a:lnTo>
                  <a:lnTo>
                    <a:pt x="8688" y="252248"/>
                  </a:lnTo>
                  <a:lnTo>
                    <a:pt x="4764" y="262608"/>
                  </a:lnTo>
                  <a:lnTo>
                    <a:pt x="2731" y="264384"/>
                  </a:lnTo>
                  <a:lnTo>
                    <a:pt x="669" y="264861"/>
                  </a:lnTo>
                  <a:lnTo>
                    <a:pt x="0" y="262358"/>
                  </a:lnTo>
                  <a:lnTo>
                    <a:pt x="1139" y="252050"/>
                  </a:lnTo>
                  <a:lnTo>
                    <a:pt x="16480" y="212438"/>
                  </a:lnTo>
                  <a:lnTo>
                    <a:pt x="25161" y="194821"/>
                  </a:lnTo>
                  <a:lnTo>
                    <a:pt x="40538" y="178380"/>
                  </a:lnTo>
                  <a:lnTo>
                    <a:pt x="47377" y="174040"/>
                  </a:lnTo>
                  <a:lnTo>
                    <a:pt x="56533" y="173992"/>
                  </a:lnTo>
                  <a:lnTo>
                    <a:pt x="61937" y="174967"/>
                  </a:lnTo>
                  <a:lnTo>
                    <a:pt x="71705" y="183576"/>
                  </a:lnTo>
                  <a:lnTo>
                    <a:pt x="79339" y="196810"/>
                  </a:lnTo>
                  <a:lnTo>
                    <a:pt x="82731" y="212099"/>
                  </a:lnTo>
                  <a:lnTo>
                    <a:pt x="77899" y="239944"/>
                  </a:lnTo>
                  <a:lnTo>
                    <a:pt x="64160" y="263795"/>
                  </a:lnTo>
                  <a:lnTo>
                    <a:pt x="43313" y="280897"/>
                  </a:lnTo>
                  <a:lnTo>
                    <a:pt x="36190" y="282926"/>
                  </a:lnTo>
                  <a:lnTo>
                    <a:pt x="22632" y="281417"/>
                  </a:lnTo>
                  <a:lnTo>
                    <a:pt x="9841" y="276005"/>
                  </a:lnTo>
                  <a:lnTo>
                    <a:pt x="8231" y="273315"/>
                  </a:lnTo>
                  <a:lnTo>
                    <a:pt x="9246" y="259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SMARTInkShape-1605"/>
            <p:cNvSpPr/>
            <p:nvPr>
              <p:custDataLst>
                <p:tags r:id="rId32"/>
              </p:custDataLst>
            </p:nvPr>
          </p:nvSpPr>
          <p:spPr>
            <a:xfrm>
              <a:off x="5227194" y="698118"/>
              <a:ext cx="211139" cy="290633"/>
            </a:xfrm>
            <a:custGeom>
              <a:avLst/>
              <a:gdLst/>
              <a:ahLst/>
              <a:cxnLst/>
              <a:rect l="0" t="0" r="0" b="0"/>
              <a:pathLst>
                <a:path w="211139" h="290633">
                  <a:moveTo>
                    <a:pt x="5206" y="203582"/>
                  </a:moveTo>
                  <a:lnTo>
                    <a:pt x="5206" y="203582"/>
                  </a:lnTo>
                  <a:lnTo>
                    <a:pt x="8577" y="200211"/>
                  </a:lnTo>
                  <a:lnTo>
                    <a:pt x="10232" y="196674"/>
                  </a:lnTo>
                  <a:lnTo>
                    <a:pt x="11294" y="192026"/>
                  </a:lnTo>
                  <a:lnTo>
                    <a:pt x="11440" y="193272"/>
                  </a:lnTo>
                  <a:lnTo>
                    <a:pt x="9665" y="214462"/>
                  </a:lnTo>
                  <a:lnTo>
                    <a:pt x="0" y="259351"/>
                  </a:lnTo>
                  <a:lnTo>
                    <a:pt x="2566" y="278275"/>
                  </a:lnTo>
                  <a:lnTo>
                    <a:pt x="4857" y="283011"/>
                  </a:lnTo>
                  <a:lnTo>
                    <a:pt x="7796" y="286168"/>
                  </a:lnTo>
                  <a:lnTo>
                    <a:pt x="11166" y="288273"/>
                  </a:lnTo>
                  <a:lnTo>
                    <a:pt x="14824" y="288265"/>
                  </a:lnTo>
                  <a:lnTo>
                    <a:pt x="22651" y="284493"/>
                  </a:lnTo>
                  <a:lnTo>
                    <a:pt x="49680" y="260423"/>
                  </a:lnTo>
                  <a:lnTo>
                    <a:pt x="57502" y="249430"/>
                  </a:lnTo>
                  <a:lnTo>
                    <a:pt x="59121" y="248258"/>
                  </a:lnTo>
                  <a:lnTo>
                    <a:pt x="60199" y="248888"/>
                  </a:lnTo>
                  <a:lnTo>
                    <a:pt x="61397" y="253352"/>
                  </a:lnTo>
                  <a:lnTo>
                    <a:pt x="67786" y="286237"/>
                  </a:lnTo>
                  <a:lnTo>
                    <a:pt x="69504" y="288318"/>
                  </a:lnTo>
                  <a:lnTo>
                    <a:pt x="75175" y="290632"/>
                  </a:lnTo>
                  <a:lnTo>
                    <a:pt x="78664" y="289837"/>
                  </a:lnTo>
                  <a:lnTo>
                    <a:pt x="86301" y="285192"/>
                  </a:lnTo>
                  <a:lnTo>
                    <a:pt x="108774" y="256009"/>
                  </a:lnTo>
                  <a:lnTo>
                    <a:pt x="130088" y="214510"/>
                  </a:lnTo>
                  <a:lnTo>
                    <a:pt x="150210" y="169104"/>
                  </a:lnTo>
                  <a:lnTo>
                    <a:pt x="165527" y="133629"/>
                  </a:lnTo>
                  <a:lnTo>
                    <a:pt x="181590" y="89252"/>
                  </a:lnTo>
                  <a:lnTo>
                    <a:pt x="196288" y="43493"/>
                  </a:lnTo>
                  <a:lnTo>
                    <a:pt x="208204" y="2984"/>
                  </a:lnTo>
                  <a:lnTo>
                    <a:pt x="210388" y="0"/>
                  </a:lnTo>
                  <a:lnTo>
                    <a:pt x="211138" y="833"/>
                  </a:lnTo>
                  <a:lnTo>
                    <a:pt x="208118" y="16900"/>
                  </a:lnTo>
                  <a:lnTo>
                    <a:pt x="194248" y="61458"/>
                  </a:lnTo>
                  <a:lnTo>
                    <a:pt x="184063" y="95698"/>
                  </a:lnTo>
                  <a:lnTo>
                    <a:pt x="172109" y="140494"/>
                  </a:lnTo>
                  <a:lnTo>
                    <a:pt x="160497" y="183673"/>
                  </a:lnTo>
                  <a:lnTo>
                    <a:pt x="154308" y="222064"/>
                  </a:lnTo>
                  <a:lnTo>
                    <a:pt x="151858" y="265794"/>
                  </a:lnTo>
                  <a:lnTo>
                    <a:pt x="151658" y="272573"/>
                  </a:lnTo>
                  <a:lnTo>
                    <a:pt x="153640" y="277093"/>
                  </a:lnTo>
                  <a:lnTo>
                    <a:pt x="157080" y="280106"/>
                  </a:lnTo>
                  <a:lnTo>
                    <a:pt x="161488" y="282115"/>
                  </a:lnTo>
                  <a:lnTo>
                    <a:pt x="165838" y="282043"/>
                  </a:lnTo>
                  <a:lnTo>
                    <a:pt x="174435" y="278200"/>
                  </a:lnTo>
                  <a:lnTo>
                    <a:pt x="190579" y="257990"/>
                  </a:lnTo>
                  <a:lnTo>
                    <a:pt x="202056" y="2162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SMARTInkShape-1606"/>
            <p:cNvSpPr/>
            <p:nvPr>
              <p:custDataLst>
                <p:tags r:id="rId33"/>
              </p:custDataLst>
            </p:nvPr>
          </p:nvSpPr>
          <p:spPr>
            <a:xfrm>
              <a:off x="5344689" y="850900"/>
              <a:ext cx="116312" cy="25401"/>
            </a:xfrm>
            <a:custGeom>
              <a:avLst/>
              <a:gdLst/>
              <a:ahLst/>
              <a:cxnLst/>
              <a:rect l="0" t="0" r="0" b="0"/>
              <a:pathLst>
                <a:path w="116312" h="25401">
                  <a:moveTo>
                    <a:pt x="33761" y="25400"/>
                  </a:moveTo>
                  <a:lnTo>
                    <a:pt x="33761" y="25400"/>
                  </a:lnTo>
                  <a:lnTo>
                    <a:pt x="19257" y="24694"/>
                  </a:lnTo>
                  <a:lnTo>
                    <a:pt x="52" y="19638"/>
                  </a:lnTo>
                  <a:lnTo>
                    <a:pt x="0" y="19442"/>
                  </a:lnTo>
                  <a:lnTo>
                    <a:pt x="40618" y="10235"/>
                  </a:lnTo>
                  <a:lnTo>
                    <a:pt x="80140" y="6412"/>
                  </a:lnTo>
                  <a:lnTo>
                    <a:pt x="11631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SMARTInkShape-1607"/>
            <p:cNvSpPr/>
            <p:nvPr>
              <p:custDataLst>
                <p:tags r:id="rId34"/>
              </p:custDataLst>
            </p:nvPr>
          </p:nvSpPr>
          <p:spPr>
            <a:xfrm>
              <a:off x="5480050" y="850900"/>
              <a:ext cx="28772" cy="114301"/>
            </a:xfrm>
            <a:custGeom>
              <a:avLst/>
              <a:gdLst/>
              <a:ahLst/>
              <a:cxnLst/>
              <a:rect l="0" t="0" r="0" b="0"/>
              <a:pathLst>
                <a:path w="28772" h="114301">
                  <a:moveTo>
                    <a:pt x="25400" y="0"/>
                  </a:moveTo>
                  <a:lnTo>
                    <a:pt x="25400" y="0"/>
                  </a:lnTo>
                  <a:lnTo>
                    <a:pt x="28771" y="6742"/>
                  </a:lnTo>
                  <a:lnTo>
                    <a:pt x="28544" y="13815"/>
                  </a:lnTo>
                  <a:lnTo>
                    <a:pt x="13743" y="57039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SMARTInkShape-1608"/>
            <p:cNvSpPr/>
            <p:nvPr>
              <p:custDataLst>
                <p:tags r:id="rId35"/>
              </p:custDataLst>
            </p:nvPr>
          </p:nvSpPr>
          <p:spPr>
            <a:xfrm>
              <a:off x="5486400" y="768350"/>
              <a:ext cx="44451" cy="146051"/>
            </a:xfrm>
            <a:custGeom>
              <a:avLst/>
              <a:gdLst/>
              <a:ahLst/>
              <a:cxnLst/>
              <a:rect l="0" t="0" r="0" b="0"/>
              <a:pathLst>
                <a:path w="44451" h="146051">
                  <a:moveTo>
                    <a:pt x="0" y="146050"/>
                  </a:moveTo>
                  <a:lnTo>
                    <a:pt x="0" y="146050"/>
                  </a:lnTo>
                  <a:lnTo>
                    <a:pt x="11933" y="105224"/>
                  </a:lnTo>
                  <a:lnTo>
                    <a:pt x="23182" y="57941"/>
                  </a:lnTo>
                  <a:lnTo>
                    <a:pt x="36212" y="11421"/>
                  </a:lnTo>
                  <a:lnTo>
                    <a:pt x="36841" y="7614"/>
                  </a:lnTo>
                  <a:lnTo>
                    <a:pt x="37967" y="5076"/>
                  </a:lnTo>
                  <a:lnTo>
                    <a:pt x="44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SMARTInkShape-1609"/>
            <p:cNvSpPr/>
            <p:nvPr>
              <p:custDataLst>
                <p:tags r:id="rId36"/>
              </p:custDataLst>
            </p:nvPr>
          </p:nvSpPr>
          <p:spPr>
            <a:xfrm>
              <a:off x="5560554" y="869950"/>
              <a:ext cx="59197" cy="103158"/>
            </a:xfrm>
            <a:custGeom>
              <a:avLst/>
              <a:gdLst/>
              <a:ahLst/>
              <a:cxnLst/>
              <a:rect l="0" t="0" r="0" b="0"/>
              <a:pathLst>
                <a:path w="59197" h="103158">
                  <a:moveTo>
                    <a:pt x="52846" y="25400"/>
                  </a:moveTo>
                  <a:lnTo>
                    <a:pt x="52846" y="25400"/>
                  </a:lnTo>
                  <a:lnTo>
                    <a:pt x="47777" y="19625"/>
                  </a:lnTo>
                  <a:lnTo>
                    <a:pt x="44007" y="13191"/>
                  </a:lnTo>
                  <a:lnTo>
                    <a:pt x="41309" y="10910"/>
                  </a:lnTo>
                  <a:lnTo>
                    <a:pt x="34548" y="8377"/>
                  </a:lnTo>
                  <a:lnTo>
                    <a:pt x="22809" y="6950"/>
                  </a:lnTo>
                  <a:lnTo>
                    <a:pt x="18710" y="9572"/>
                  </a:lnTo>
                  <a:lnTo>
                    <a:pt x="10394" y="20012"/>
                  </a:lnTo>
                  <a:lnTo>
                    <a:pt x="1148" y="45127"/>
                  </a:lnTo>
                  <a:lnTo>
                    <a:pt x="0" y="60979"/>
                  </a:lnTo>
                  <a:lnTo>
                    <a:pt x="5012" y="91773"/>
                  </a:lnTo>
                  <a:lnTo>
                    <a:pt x="7551" y="97165"/>
                  </a:lnTo>
                  <a:lnTo>
                    <a:pt x="10655" y="100760"/>
                  </a:lnTo>
                  <a:lnTo>
                    <a:pt x="14135" y="103157"/>
                  </a:lnTo>
                  <a:lnTo>
                    <a:pt x="19278" y="102638"/>
                  </a:lnTo>
                  <a:lnTo>
                    <a:pt x="32517" y="96417"/>
                  </a:lnTo>
                  <a:lnTo>
                    <a:pt x="44046" y="84715"/>
                  </a:lnTo>
                  <a:lnTo>
                    <a:pt x="52463" y="70107"/>
                  </a:lnTo>
                  <a:lnTo>
                    <a:pt x="58308" y="36130"/>
                  </a:lnTo>
                  <a:lnTo>
                    <a:pt x="5919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SMARTInkShape-1610"/>
            <p:cNvSpPr/>
            <p:nvPr>
              <p:custDataLst>
                <p:tags r:id="rId37"/>
              </p:custDataLst>
            </p:nvPr>
          </p:nvSpPr>
          <p:spPr>
            <a:xfrm>
              <a:off x="5651768" y="862111"/>
              <a:ext cx="96774" cy="115790"/>
            </a:xfrm>
            <a:custGeom>
              <a:avLst/>
              <a:gdLst/>
              <a:ahLst/>
              <a:cxnLst/>
              <a:rect l="0" t="0" r="0" b="0"/>
              <a:pathLst>
                <a:path w="96774" h="115790">
                  <a:moveTo>
                    <a:pt x="6082" y="14189"/>
                  </a:moveTo>
                  <a:lnTo>
                    <a:pt x="6082" y="14189"/>
                  </a:lnTo>
                  <a:lnTo>
                    <a:pt x="9453" y="14189"/>
                  </a:lnTo>
                  <a:lnTo>
                    <a:pt x="10446" y="14894"/>
                  </a:lnTo>
                  <a:lnTo>
                    <a:pt x="11108" y="16070"/>
                  </a:lnTo>
                  <a:lnTo>
                    <a:pt x="11549" y="17560"/>
                  </a:lnTo>
                  <a:lnTo>
                    <a:pt x="5536" y="60981"/>
                  </a:lnTo>
                  <a:lnTo>
                    <a:pt x="134" y="106270"/>
                  </a:lnTo>
                  <a:lnTo>
                    <a:pt x="0" y="109443"/>
                  </a:lnTo>
                  <a:lnTo>
                    <a:pt x="616" y="110147"/>
                  </a:lnTo>
                  <a:lnTo>
                    <a:pt x="1732" y="109206"/>
                  </a:lnTo>
                  <a:lnTo>
                    <a:pt x="21408" y="68915"/>
                  </a:lnTo>
                  <a:lnTo>
                    <a:pt x="50878" y="21335"/>
                  </a:lnTo>
                  <a:lnTo>
                    <a:pt x="65922" y="2901"/>
                  </a:lnTo>
                  <a:lnTo>
                    <a:pt x="69258" y="313"/>
                  </a:lnTo>
                  <a:lnTo>
                    <a:pt x="72893" y="0"/>
                  </a:lnTo>
                  <a:lnTo>
                    <a:pt x="80696" y="3414"/>
                  </a:lnTo>
                  <a:lnTo>
                    <a:pt x="86987" y="9635"/>
                  </a:lnTo>
                  <a:lnTo>
                    <a:pt x="89652" y="13270"/>
                  </a:lnTo>
                  <a:lnTo>
                    <a:pt x="96773" y="38611"/>
                  </a:lnTo>
                  <a:lnTo>
                    <a:pt x="94982" y="115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SMARTInkShape-1611"/>
            <p:cNvSpPr/>
            <p:nvPr>
              <p:custDataLst>
                <p:tags r:id="rId38"/>
              </p:custDataLst>
            </p:nvPr>
          </p:nvSpPr>
          <p:spPr>
            <a:xfrm>
              <a:off x="5791200" y="977900"/>
              <a:ext cx="41758" cy="76201"/>
            </a:xfrm>
            <a:custGeom>
              <a:avLst/>
              <a:gdLst/>
              <a:ahLst/>
              <a:cxnLst/>
              <a:rect l="0" t="0" r="0" b="0"/>
              <a:pathLst>
                <a:path w="41758" h="76201">
                  <a:moveTo>
                    <a:pt x="38100" y="0"/>
                  </a:moveTo>
                  <a:lnTo>
                    <a:pt x="38100" y="0"/>
                  </a:lnTo>
                  <a:lnTo>
                    <a:pt x="41471" y="3371"/>
                  </a:lnTo>
                  <a:lnTo>
                    <a:pt x="41757" y="5775"/>
                  </a:lnTo>
                  <a:lnTo>
                    <a:pt x="40194" y="12209"/>
                  </a:lnTo>
                  <a:lnTo>
                    <a:pt x="12902" y="58460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0" name="SMARTInkShape-Group216"/>
          <p:cNvGrpSpPr/>
          <p:nvPr/>
        </p:nvGrpSpPr>
        <p:grpSpPr>
          <a:xfrm>
            <a:off x="3519205" y="846315"/>
            <a:ext cx="513046" cy="355980"/>
            <a:chOff x="3519205" y="846315"/>
            <a:chExt cx="513046" cy="355980"/>
          </a:xfrm>
        </p:grpSpPr>
        <p:sp>
          <p:nvSpPr>
            <p:cNvPr id="534" name="SMARTInkShape-1612"/>
            <p:cNvSpPr/>
            <p:nvPr>
              <p:custDataLst>
                <p:tags r:id="rId16"/>
              </p:custDataLst>
            </p:nvPr>
          </p:nvSpPr>
          <p:spPr>
            <a:xfrm>
              <a:off x="3519205" y="864838"/>
              <a:ext cx="78686" cy="337457"/>
            </a:xfrm>
            <a:custGeom>
              <a:avLst/>
              <a:gdLst/>
              <a:ahLst/>
              <a:cxnLst/>
              <a:rect l="0" t="0" r="0" b="0"/>
              <a:pathLst>
                <a:path w="78686" h="337457">
                  <a:moveTo>
                    <a:pt x="24095" y="113062"/>
                  </a:moveTo>
                  <a:lnTo>
                    <a:pt x="24095" y="113062"/>
                  </a:lnTo>
                  <a:lnTo>
                    <a:pt x="24095" y="107595"/>
                  </a:lnTo>
                  <a:lnTo>
                    <a:pt x="23389" y="107300"/>
                  </a:lnTo>
                  <a:lnTo>
                    <a:pt x="20724" y="106973"/>
                  </a:lnTo>
                  <a:lnTo>
                    <a:pt x="19069" y="114354"/>
                  </a:lnTo>
                  <a:lnTo>
                    <a:pt x="21377" y="152201"/>
                  </a:lnTo>
                  <a:lnTo>
                    <a:pt x="28628" y="197803"/>
                  </a:lnTo>
                  <a:lnTo>
                    <a:pt x="34972" y="241200"/>
                  </a:lnTo>
                  <a:lnTo>
                    <a:pt x="40920" y="286909"/>
                  </a:lnTo>
                  <a:lnTo>
                    <a:pt x="42244" y="332198"/>
                  </a:lnTo>
                  <a:lnTo>
                    <a:pt x="41133" y="335353"/>
                  </a:lnTo>
                  <a:lnTo>
                    <a:pt x="39687" y="337456"/>
                  </a:lnTo>
                  <a:lnTo>
                    <a:pt x="38017" y="335330"/>
                  </a:lnTo>
                  <a:lnTo>
                    <a:pt x="28387" y="297163"/>
                  </a:lnTo>
                  <a:lnTo>
                    <a:pt x="21769" y="262618"/>
                  </a:lnTo>
                  <a:lnTo>
                    <a:pt x="16476" y="226098"/>
                  </a:lnTo>
                  <a:lnTo>
                    <a:pt x="13653" y="186819"/>
                  </a:lnTo>
                  <a:lnTo>
                    <a:pt x="12398" y="150076"/>
                  </a:lnTo>
                  <a:lnTo>
                    <a:pt x="10986" y="109996"/>
                  </a:lnTo>
                  <a:lnTo>
                    <a:pt x="8156" y="77127"/>
                  </a:lnTo>
                  <a:lnTo>
                    <a:pt x="9338" y="33035"/>
                  </a:lnTo>
                  <a:lnTo>
                    <a:pt x="14156" y="6643"/>
                  </a:lnTo>
                  <a:lnTo>
                    <a:pt x="17469" y="2605"/>
                  </a:lnTo>
                  <a:lnTo>
                    <a:pt x="21794" y="619"/>
                  </a:lnTo>
                  <a:lnTo>
                    <a:pt x="26794" y="0"/>
                  </a:lnTo>
                  <a:lnTo>
                    <a:pt x="36113" y="3075"/>
                  </a:lnTo>
                  <a:lnTo>
                    <a:pt x="40574" y="5871"/>
                  </a:lnTo>
                  <a:lnTo>
                    <a:pt x="62236" y="35000"/>
                  </a:lnTo>
                  <a:lnTo>
                    <a:pt x="74985" y="61632"/>
                  </a:lnTo>
                  <a:lnTo>
                    <a:pt x="78685" y="93590"/>
                  </a:lnTo>
                  <a:lnTo>
                    <a:pt x="77050" y="110052"/>
                  </a:lnTo>
                  <a:lnTo>
                    <a:pt x="70208" y="124424"/>
                  </a:lnTo>
                  <a:lnTo>
                    <a:pt x="51255" y="147902"/>
                  </a:lnTo>
                  <a:lnTo>
                    <a:pt x="41106" y="155828"/>
                  </a:lnTo>
                  <a:lnTo>
                    <a:pt x="27657" y="160291"/>
                  </a:lnTo>
                  <a:lnTo>
                    <a:pt x="20120" y="161482"/>
                  </a:lnTo>
                  <a:lnTo>
                    <a:pt x="7982" y="159041"/>
                  </a:lnTo>
                  <a:lnTo>
                    <a:pt x="2770" y="156415"/>
                  </a:lnTo>
                  <a:lnTo>
                    <a:pt x="0" y="153253"/>
                  </a:lnTo>
                  <a:lnTo>
                    <a:pt x="5045" y="1321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SMARTInkShape-1613"/>
            <p:cNvSpPr/>
            <p:nvPr>
              <p:custDataLst>
                <p:tags r:id="rId17"/>
              </p:custDataLst>
            </p:nvPr>
          </p:nvSpPr>
          <p:spPr>
            <a:xfrm>
              <a:off x="3629892" y="889000"/>
              <a:ext cx="110259" cy="122987"/>
            </a:xfrm>
            <a:custGeom>
              <a:avLst/>
              <a:gdLst/>
              <a:ahLst/>
              <a:cxnLst/>
              <a:rect l="0" t="0" r="0" b="0"/>
              <a:pathLst>
                <a:path w="110259" h="122987">
                  <a:moveTo>
                    <a:pt x="21358" y="31750"/>
                  </a:moveTo>
                  <a:lnTo>
                    <a:pt x="21358" y="31750"/>
                  </a:lnTo>
                  <a:lnTo>
                    <a:pt x="17987" y="31750"/>
                  </a:lnTo>
                  <a:lnTo>
                    <a:pt x="9149" y="28379"/>
                  </a:lnTo>
                  <a:lnTo>
                    <a:pt x="3466" y="22961"/>
                  </a:lnTo>
                  <a:lnTo>
                    <a:pt x="964" y="19541"/>
                  </a:lnTo>
                  <a:lnTo>
                    <a:pt x="0" y="17260"/>
                  </a:lnTo>
                  <a:lnTo>
                    <a:pt x="64" y="15740"/>
                  </a:lnTo>
                  <a:lnTo>
                    <a:pt x="812" y="14727"/>
                  </a:lnTo>
                  <a:lnTo>
                    <a:pt x="27417" y="18345"/>
                  </a:lnTo>
                  <a:lnTo>
                    <a:pt x="45574" y="35696"/>
                  </a:lnTo>
                  <a:lnTo>
                    <a:pt x="69807" y="76117"/>
                  </a:lnTo>
                  <a:lnTo>
                    <a:pt x="74641" y="92391"/>
                  </a:lnTo>
                  <a:lnTo>
                    <a:pt x="73991" y="113453"/>
                  </a:lnTo>
                  <a:lnTo>
                    <a:pt x="71091" y="120979"/>
                  </a:lnTo>
                  <a:lnTo>
                    <a:pt x="69329" y="122986"/>
                  </a:lnTo>
                  <a:lnTo>
                    <a:pt x="66745" y="122913"/>
                  </a:lnTo>
                  <a:lnTo>
                    <a:pt x="60110" y="119069"/>
                  </a:lnTo>
                  <a:lnTo>
                    <a:pt x="54338" y="107012"/>
                  </a:lnTo>
                  <a:lnTo>
                    <a:pt x="50833" y="90600"/>
                  </a:lnTo>
                  <a:lnTo>
                    <a:pt x="51626" y="73898"/>
                  </a:lnTo>
                  <a:lnTo>
                    <a:pt x="66153" y="45257"/>
                  </a:lnTo>
                  <a:lnTo>
                    <a:pt x="86912" y="19183"/>
                  </a:lnTo>
                  <a:lnTo>
                    <a:pt x="1102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SMARTInkShape-1614"/>
            <p:cNvSpPr/>
            <p:nvPr>
              <p:custDataLst>
                <p:tags r:id="rId18"/>
              </p:custDataLst>
            </p:nvPr>
          </p:nvSpPr>
          <p:spPr>
            <a:xfrm>
              <a:off x="3779133" y="908050"/>
              <a:ext cx="11818" cy="82551"/>
            </a:xfrm>
            <a:custGeom>
              <a:avLst/>
              <a:gdLst/>
              <a:ahLst/>
              <a:cxnLst/>
              <a:rect l="0" t="0" r="0" b="0"/>
              <a:pathLst>
                <a:path w="11818" h="82551">
                  <a:moveTo>
                    <a:pt x="5467" y="0"/>
                  </a:moveTo>
                  <a:lnTo>
                    <a:pt x="5467" y="0"/>
                  </a:lnTo>
                  <a:lnTo>
                    <a:pt x="4761" y="6481"/>
                  </a:lnTo>
                  <a:lnTo>
                    <a:pt x="0" y="29232"/>
                  </a:lnTo>
                  <a:lnTo>
                    <a:pt x="5636" y="68663"/>
                  </a:lnTo>
                  <a:lnTo>
                    <a:pt x="11817" y="82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SMARTInkShape-1615"/>
            <p:cNvSpPr/>
            <p:nvPr>
              <p:custDataLst>
                <p:tags r:id="rId19"/>
              </p:custDataLst>
            </p:nvPr>
          </p:nvSpPr>
          <p:spPr>
            <a:xfrm>
              <a:off x="3782112" y="846315"/>
              <a:ext cx="15189" cy="23636"/>
            </a:xfrm>
            <a:custGeom>
              <a:avLst/>
              <a:gdLst/>
              <a:ahLst/>
              <a:cxnLst/>
              <a:rect l="0" t="0" r="0" b="0"/>
              <a:pathLst>
                <a:path w="15189" h="23636">
                  <a:moveTo>
                    <a:pt x="8838" y="10935"/>
                  </a:moveTo>
                  <a:lnTo>
                    <a:pt x="8838" y="10935"/>
                  </a:lnTo>
                  <a:lnTo>
                    <a:pt x="8838" y="4193"/>
                  </a:lnTo>
                  <a:lnTo>
                    <a:pt x="8132" y="2207"/>
                  </a:lnTo>
                  <a:lnTo>
                    <a:pt x="6956" y="883"/>
                  </a:lnTo>
                  <a:lnTo>
                    <a:pt x="5467" y="0"/>
                  </a:lnTo>
                  <a:lnTo>
                    <a:pt x="3769" y="117"/>
                  </a:lnTo>
                  <a:lnTo>
                    <a:pt x="0" y="2129"/>
                  </a:lnTo>
                  <a:lnTo>
                    <a:pt x="123" y="4359"/>
                  </a:lnTo>
                  <a:lnTo>
                    <a:pt x="6335" y="13533"/>
                  </a:lnTo>
                  <a:lnTo>
                    <a:pt x="15188" y="236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SMARTInkShape-1616"/>
            <p:cNvSpPr/>
            <p:nvPr>
              <p:custDataLst>
                <p:tags r:id="rId20"/>
              </p:custDataLst>
            </p:nvPr>
          </p:nvSpPr>
          <p:spPr>
            <a:xfrm>
              <a:off x="3831404" y="902583"/>
              <a:ext cx="48447" cy="111124"/>
            </a:xfrm>
            <a:custGeom>
              <a:avLst/>
              <a:gdLst/>
              <a:ahLst/>
              <a:cxnLst/>
              <a:rect l="0" t="0" r="0" b="0"/>
              <a:pathLst>
                <a:path w="48447" h="111124">
                  <a:moveTo>
                    <a:pt x="48446" y="5467"/>
                  </a:moveTo>
                  <a:lnTo>
                    <a:pt x="48446" y="5467"/>
                  </a:lnTo>
                  <a:lnTo>
                    <a:pt x="45075" y="2096"/>
                  </a:lnTo>
                  <a:lnTo>
                    <a:pt x="41539" y="441"/>
                  </a:lnTo>
                  <a:lnTo>
                    <a:pt x="39608" y="0"/>
                  </a:lnTo>
                  <a:lnTo>
                    <a:pt x="30148" y="2750"/>
                  </a:lnTo>
                  <a:lnTo>
                    <a:pt x="5994" y="22905"/>
                  </a:lnTo>
                  <a:lnTo>
                    <a:pt x="1355" y="36736"/>
                  </a:lnTo>
                  <a:lnTo>
                    <a:pt x="0" y="53231"/>
                  </a:lnTo>
                  <a:lnTo>
                    <a:pt x="3910" y="75123"/>
                  </a:lnTo>
                  <a:lnTo>
                    <a:pt x="13692" y="97053"/>
                  </a:lnTo>
                  <a:lnTo>
                    <a:pt x="21475" y="105674"/>
                  </a:lnTo>
                  <a:lnTo>
                    <a:pt x="27757" y="109976"/>
                  </a:lnTo>
                  <a:lnTo>
                    <a:pt x="30420" y="111123"/>
                  </a:lnTo>
                  <a:lnTo>
                    <a:pt x="32901" y="109771"/>
                  </a:lnTo>
                  <a:lnTo>
                    <a:pt x="37539" y="102624"/>
                  </a:lnTo>
                  <a:lnTo>
                    <a:pt x="40745" y="86701"/>
                  </a:lnTo>
                  <a:lnTo>
                    <a:pt x="36760" y="58698"/>
                  </a:lnTo>
                  <a:lnTo>
                    <a:pt x="29396" y="245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SMARTInkShape-1617"/>
            <p:cNvSpPr/>
            <p:nvPr>
              <p:custDataLst>
                <p:tags r:id="rId21"/>
              </p:custDataLst>
            </p:nvPr>
          </p:nvSpPr>
          <p:spPr>
            <a:xfrm>
              <a:off x="3905250" y="863600"/>
              <a:ext cx="127001" cy="158844"/>
            </a:xfrm>
            <a:custGeom>
              <a:avLst/>
              <a:gdLst/>
              <a:ahLst/>
              <a:cxnLst/>
              <a:rect l="0" t="0" r="0" b="0"/>
              <a:pathLst>
                <a:path w="127001" h="158844">
                  <a:moveTo>
                    <a:pt x="0" y="38100"/>
                  </a:moveTo>
                  <a:lnTo>
                    <a:pt x="0" y="38100"/>
                  </a:lnTo>
                  <a:lnTo>
                    <a:pt x="3371" y="38100"/>
                  </a:lnTo>
                  <a:lnTo>
                    <a:pt x="6907" y="41863"/>
                  </a:lnTo>
                  <a:lnTo>
                    <a:pt x="10831" y="46828"/>
                  </a:lnTo>
                  <a:lnTo>
                    <a:pt x="17712" y="51740"/>
                  </a:lnTo>
                  <a:lnTo>
                    <a:pt x="52167" y="96809"/>
                  </a:lnTo>
                  <a:lnTo>
                    <a:pt x="65625" y="126054"/>
                  </a:lnTo>
                  <a:lnTo>
                    <a:pt x="67972" y="139279"/>
                  </a:lnTo>
                  <a:lnTo>
                    <a:pt x="65253" y="150332"/>
                  </a:lnTo>
                  <a:lnTo>
                    <a:pt x="62552" y="155254"/>
                  </a:lnTo>
                  <a:lnTo>
                    <a:pt x="59340" y="157831"/>
                  </a:lnTo>
                  <a:lnTo>
                    <a:pt x="55788" y="158843"/>
                  </a:lnTo>
                  <a:lnTo>
                    <a:pt x="52008" y="158812"/>
                  </a:lnTo>
                  <a:lnTo>
                    <a:pt x="49489" y="156675"/>
                  </a:lnTo>
                  <a:lnTo>
                    <a:pt x="46689" y="148655"/>
                  </a:lnTo>
                  <a:lnTo>
                    <a:pt x="46303" y="111757"/>
                  </a:lnTo>
                  <a:lnTo>
                    <a:pt x="55426" y="81013"/>
                  </a:lnTo>
                  <a:lnTo>
                    <a:pt x="84237" y="37187"/>
                  </a:lnTo>
                  <a:lnTo>
                    <a:pt x="98651" y="19485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1" name="SMARTInkShape-1618"/>
          <p:cNvSpPr/>
          <p:nvPr>
            <p:custDataLst>
              <p:tags r:id="rId6"/>
            </p:custDataLst>
          </p:nvPr>
        </p:nvSpPr>
        <p:spPr>
          <a:xfrm>
            <a:off x="2854671" y="870289"/>
            <a:ext cx="180630" cy="126662"/>
          </a:xfrm>
          <a:custGeom>
            <a:avLst/>
            <a:gdLst/>
            <a:ahLst/>
            <a:cxnLst/>
            <a:rect l="0" t="0" r="0" b="0"/>
            <a:pathLst>
              <a:path w="180630" h="126662">
                <a:moveTo>
                  <a:pt x="91729" y="12361"/>
                </a:moveTo>
                <a:lnTo>
                  <a:pt x="91729" y="12361"/>
                </a:lnTo>
                <a:lnTo>
                  <a:pt x="88358" y="8990"/>
                </a:lnTo>
                <a:lnTo>
                  <a:pt x="86703" y="5453"/>
                </a:lnTo>
                <a:lnTo>
                  <a:pt x="86262" y="3523"/>
                </a:lnTo>
                <a:lnTo>
                  <a:pt x="85262" y="2235"/>
                </a:lnTo>
                <a:lnTo>
                  <a:pt x="82269" y="805"/>
                </a:lnTo>
                <a:lnTo>
                  <a:pt x="76618" y="0"/>
                </a:lnTo>
                <a:lnTo>
                  <a:pt x="60362" y="3132"/>
                </a:lnTo>
                <a:lnTo>
                  <a:pt x="44413" y="11900"/>
                </a:lnTo>
                <a:lnTo>
                  <a:pt x="27380" y="26806"/>
                </a:lnTo>
                <a:lnTo>
                  <a:pt x="8927" y="54741"/>
                </a:lnTo>
                <a:lnTo>
                  <a:pt x="168" y="79716"/>
                </a:lnTo>
                <a:lnTo>
                  <a:pt x="0" y="91921"/>
                </a:lnTo>
                <a:lnTo>
                  <a:pt x="943" y="97151"/>
                </a:lnTo>
                <a:lnTo>
                  <a:pt x="4394" y="100637"/>
                </a:lnTo>
                <a:lnTo>
                  <a:pt x="15754" y="104512"/>
                </a:lnTo>
                <a:lnTo>
                  <a:pt x="34645" y="103322"/>
                </a:lnTo>
                <a:lnTo>
                  <a:pt x="57020" y="91759"/>
                </a:lnTo>
                <a:lnTo>
                  <a:pt x="95384" y="53259"/>
                </a:lnTo>
                <a:lnTo>
                  <a:pt x="96987" y="53032"/>
                </a:lnTo>
                <a:lnTo>
                  <a:pt x="100651" y="54661"/>
                </a:lnTo>
                <a:lnTo>
                  <a:pt x="130192" y="82616"/>
                </a:lnTo>
                <a:lnTo>
                  <a:pt x="147942" y="108501"/>
                </a:lnTo>
                <a:lnTo>
                  <a:pt x="160457" y="118590"/>
                </a:lnTo>
                <a:lnTo>
                  <a:pt x="180629" y="12666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1" name="SMARTInkShape-Group218"/>
          <p:cNvGrpSpPr/>
          <p:nvPr/>
        </p:nvGrpSpPr>
        <p:grpSpPr>
          <a:xfrm>
            <a:off x="955192" y="705112"/>
            <a:ext cx="1394309" cy="368039"/>
            <a:chOff x="955192" y="705112"/>
            <a:chExt cx="1394309" cy="368039"/>
          </a:xfrm>
        </p:grpSpPr>
        <p:sp>
          <p:nvSpPr>
            <p:cNvPr id="542" name="SMARTInkShape-1619"/>
            <p:cNvSpPr/>
            <p:nvPr>
              <p:custDataLst>
                <p:tags r:id="rId7"/>
              </p:custDataLst>
            </p:nvPr>
          </p:nvSpPr>
          <p:spPr>
            <a:xfrm>
              <a:off x="955192" y="705112"/>
              <a:ext cx="44756" cy="323589"/>
            </a:xfrm>
            <a:custGeom>
              <a:avLst/>
              <a:gdLst/>
              <a:ahLst/>
              <a:cxnLst/>
              <a:rect l="0" t="0" r="0" b="0"/>
              <a:pathLst>
                <a:path w="44756" h="323589">
                  <a:moveTo>
                    <a:pt x="3658" y="6088"/>
                  </a:moveTo>
                  <a:lnTo>
                    <a:pt x="3658" y="6088"/>
                  </a:lnTo>
                  <a:lnTo>
                    <a:pt x="287" y="2717"/>
                  </a:lnTo>
                  <a:lnTo>
                    <a:pt x="0" y="1724"/>
                  </a:lnTo>
                  <a:lnTo>
                    <a:pt x="513" y="1062"/>
                  </a:lnTo>
                  <a:lnTo>
                    <a:pt x="3037" y="0"/>
                  </a:lnTo>
                  <a:lnTo>
                    <a:pt x="10541" y="39912"/>
                  </a:lnTo>
                  <a:lnTo>
                    <a:pt x="16516" y="76552"/>
                  </a:lnTo>
                  <a:lnTo>
                    <a:pt x="22755" y="114220"/>
                  </a:lnTo>
                  <a:lnTo>
                    <a:pt x="29072" y="154073"/>
                  </a:lnTo>
                  <a:lnTo>
                    <a:pt x="34156" y="201674"/>
                  </a:lnTo>
                  <a:lnTo>
                    <a:pt x="38408" y="242937"/>
                  </a:lnTo>
                  <a:lnTo>
                    <a:pt x="44755" y="287170"/>
                  </a:lnTo>
                  <a:lnTo>
                    <a:pt x="41758" y="3235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SMARTInkShape-1620"/>
            <p:cNvSpPr/>
            <p:nvPr>
              <p:custDataLst>
                <p:tags r:id="rId8"/>
              </p:custDataLst>
            </p:nvPr>
          </p:nvSpPr>
          <p:spPr>
            <a:xfrm>
              <a:off x="1047750" y="946150"/>
              <a:ext cx="6351" cy="19051"/>
            </a:xfrm>
            <a:custGeom>
              <a:avLst/>
              <a:gdLst/>
              <a:ahLst/>
              <a:cxnLst/>
              <a:rect l="0" t="0" r="0" b="0"/>
              <a:pathLst>
                <a:path w="6351" h="19051">
                  <a:moveTo>
                    <a:pt x="0" y="19050"/>
                  </a:moveTo>
                  <a:lnTo>
                    <a:pt x="0" y="19050"/>
                  </a:lnTo>
                  <a:lnTo>
                    <a:pt x="0" y="12308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SMARTInkShape-1621"/>
            <p:cNvSpPr/>
            <p:nvPr>
              <p:custDataLst>
                <p:tags r:id="rId9"/>
              </p:custDataLst>
            </p:nvPr>
          </p:nvSpPr>
          <p:spPr>
            <a:xfrm>
              <a:off x="1340733" y="711212"/>
              <a:ext cx="150798" cy="361939"/>
            </a:xfrm>
            <a:custGeom>
              <a:avLst/>
              <a:gdLst/>
              <a:ahLst/>
              <a:cxnLst/>
              <a:rect l="0" t="0" r="0" b="0"/>
              <a:pathLst>
                <a:path w="150798" h="361939">
                  <a:moveTo>
                    <a:pt x="5467" y="361938"/>
                  </a:moveTo>
                  <a:lnTo>
                    <a:pt x="5467" y="361938"/>
                  </a:lnTo>
                  <a:lnTo>
                    <a:pt x="5467" y="358567"/>
                  </a:lnTo>
                  <a:lnTo>
                    <a:pt x="0" y="331431"/>
                  </a:lnTo>
                  <a:lnTo>
                    <a:pt x="702" y="294189"/>
                  </a:lnTo>
                  <a:lnTo>
                    <a:pt x="9203" y="250562"/>
                  </a:lnTo>
                  <a:lnTo>
                    <a:pt x="12924" y="213697"/>
                  </a:lnTo>
                  <a:lnTo>
                    <a:pt x="18495" y="170083"/>
                  </a:lnTo>
                  <a:lnTo>
                    <a:pt x="26496" y="129174"/>
                  </a:lnTo>
                  <a:lnTo>
                    <a:pt x="37803" y="85067"/>
                  </a:lnTo>
                  <a:lnTo>
                    <a:pt x="50895" y="42350"/>
                  </a:lnTo>
                  <a:lnTo>
                    <a:pt x="62420" y="1074"/>
                  </a:lnTo>
                  <a:lnTo>
                    <a:pt x="63897" y="6"/>
                  </a:lnTo>
                  <a:lnTo>
                    <a:pt x="65587" y="0"/>
                  </a:lnTo>
                  <a:lnTo>
                    <a:pt x="69346" y="7519"/>
                  </a:lnTo>
                  <a:lnTo>
                    <a:pt x="79600" y="53452"/>
                  </a:lnTo>
                  <a:lnTo>
                    <a:pt x="88027" y="98351"/>
                  </a:lnTo>
                  <a:lnTo>
                    <a:pt x="99856" y="141557"/>
                  </a:lnTo>
                  <a:lnTo>
                    <a:pt x="111672" y="181713"/>
                  </a:lnTo>
                  <a:lnTo>
                    <a:pt x="127490" y="228478"/>
                  </a:lnTo>
                  <a:lnTo>
                    <a:pt x="146053" y="274565"/>
                  </a:lnTo>
                  <a:lnTo>
                    <a:pt x="150797" y="300390"/>
                  </a:lnTo>
                  <a:lnTo>
                    <a:pt x="150332" y="300445"/>
                  </a:lnTo>
                  <a:lnTo>
                    <a:pt x="145167" y="2920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SMARTInkShape-1622"/>
            <p:cNvSpPr/>
            <p:nvPr>
              <p:custDataLst>
                <p:tags r:id="rId10"/>
              </p:custDataLst>
            </p:nvPr>
          </p:nvSpPr>
          <p:spPr>
            <a:xfrm>
              <a:off x="1331765" y="895350"/>
              <a:ext cx="179536" cy="68707"/>
            </a:xfrm>
            <a:custGeom>
              <a:avLst/>
              <a:gdLst/>
              <a:ahLst/>
              <a:cxnLst/>
              <a:rect l="0" t="0" r="0" b="0"/>
              <a:pathLst>
                <a:path w="179536" h="68707">
                  <a:moveTo>
                    <a:pt x="33485" y="57150"/>
                  </a:moveTo>
                  <a:lnTo>
                    <a:pt x="33485" y="57150"/>
                  </a:lnTo>
                  <a:lnTo>
                    <a:pt x="8164" y="67276"/>
                  </a:lnTo>
                  <a:lnTo>
                    <a:pt x="1535" y="68706"/>
                  </a:lnTo>
                  <a:lnTo>
                    <a:pt x="191" y="68382"/>
                  </a:lnTo>
                  <a:lnTo>
                    <a:pt x="0" y="67460"/>
                  </a:lnTo>
                  <a:lnTo>
                    <a:pt x="578" y="66140"/>
                  </a:lnTo>
                  <a:lnTo>
                    <a:pt x="8134" y="60911"/>
                  </a:lnTo>
                  <a:lnTo>
                    <a:pt x="48143" y="43830"/>
                  </a:lnTo>
                  <a:lnTo>
                    <a:pt x="92043" y="27566"/>
                  </a:lnTo>
                  <a:lnTo>
                    <a:pt x="128838" y="16321"/>
                  </a:lnTo>
                  <a:lnTo>
                    <a:pt x="1795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SMARTInkShape-1623"/>
            <p:cNvSpPr/>
            <p:nvPr>
              <p:custDataLst>
                <p:tags r:id="rId11"/>
              </p:custDataLst>
            </p:nvPr>
          </p:nvSpPr>
          <p:spPr>
            <a:xfrm>
              <a:off x="1570660" y="867244"/>
              <a:ext cx="81336" cy="160606"/>
            </a:xfrm>
            <a:custGeom>
              <a:avLst/>
              <a:gdLst/>
              <a:ahLst/>
              <a:cxnLst/>
              <a:rect l="0" t="0" r="0" b="0"/>
              <a:pathLst>
                <a:path w="81336" h="160606">
                  <a:moveTo>
                    <a:pt x="48590" y="28106"/>
                  </a:moveTo>
                  <a:lnTo>
                    <a:pt x="48590" y="28106"/>
                  </a:lnTo>
                  <a:lnTo>
                    <a:pt x="45219" y="24735"/>
                  </a:lnTo>
                  <a:lnTo>
                    <a:pt x="41683" y="23080"/>
                  </a:lnTo>
                  <a:lnTo>
                    <a:pt x="39752" y="22639"/>
                  </a:lnTo>
                  <a:lnTo>
                    <a:pt x="39170" y="20933"/>
                  </a:lnTo>
                  <a:lnTo>
                    <a:pt x="40311" y="12497"/>
                  </a:lnTo>
                  <a:lnTo>
                    <a:pt x="38325" y="7528"/>
                  </a:lnTo>
                  <a:lnTo>
                    <a:pt x="33241" y="764"/>
                  </a:lnTo>
                  <a:lnTo>
                    <a:pt x="30596" y="0"/>
                  </a:lnTo>
                  <a:lnTo>
                    <a:pt x="23895" y="1033"/>
                  </a:lnTo>
                  <a:lnTo>
                    <a:pt x="15559" y="5581"/>
                  </a:lnTo>
                  <a:lnTo>
                    <a:pt x="5250" y="18139"/>
                  </a:lnTo>
                  <a:lnTo>
                    <a:pt x="1106" y="27439"/>
                  </a:lnTo>
                  <a:lnTo>
                    <a:pt x="0" y="31895"/>
                  </a:lnTo>
                  <a:lnTo>
                    <a:pt x="1816" y="48279"/>
                  </a:lnTo>
                  <a:lnTo>
                    <a:pt x="6822" y="59797"/>
                  </a:lnTo>
                  <a:lnTo>
                    <a:pt x="19516" y="71049"/>
                  </a:lnTo>
                  <a:lnTo>
                    <a:pt x="64013" y="99264"/>
                  </a:lnTo>
                  <a:lnTo>
                    <a:pt x="74965" y="111237"/>
                  </a:lnTo>
                  <a:lnTo>
                    <a:pt x="78873" y="117393"/>
                  </a:lnTo>
                  <a:lnTo>
                    <a:pt x="81335" y="129878"/>
                  </a:lnTo>
                  <a:lnTo>
                    <a:pt x="81003" y="136171"/>
                  </a:lnTo>
                  <a:lnTo>
                    <a:pt x="76871" y="146925"/>
                  </a:lnTo>
                  <a:lnTo>
                    <a:pt x="73794" y="151769"/>
                  </a:lnTo>
                  <a:lnTo>
                    <a:pt x="69626" y="154998"/>
                  </a:lnTo>
                  <a:lnTo>
                    <a:pt x="51778" y="160605"/>
                  </a:lnTo>
                  <a:lnTo>
                    <a:pt x="61290" y="1360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SMARTInkShape-1624"/>
            <p:cNvSpPr/>
            <p:nvPr>
              <p:custDataLst>
                <p:tags r:id="rId12"/>
              </p:custDataLst>
            </p:nvPr>
          </p:nvSpPr>
          <p:spPr>
            <a:xfrm>
              <a:off x="1696217" y="871418"/>
              <a:ext cx="70880" cy="152261"/>
            </a:xfrm>
            <a:custGeom>
              <a:avLst/>
              <a:gdLst/>
              <a:ahLst/>
              <a:cxnLst/>
              <a:rect l="0" t="0" r="0" b="0"/>
              <a:pathLst>
                <a:path w="70880" h="152261">
                  <a:moveTo>
                    <a:pt x="62733" y="11232"/>
                  </a:moveTo>
                  <a:lnTo>
                    <a:pt x="62733" y="11232"/>
                  </a:lnTo>
                  <a:lnTo>
                    <a:pt x="62733" y="7861"/>
                  </a:lnTo>
                  <a:lnTo>
                    <a:pt x="57088" y="4324"/>
                  </a:lnTo>
                  <a:lnTo>
                    <a:pt x="47524" y="1106"/>
                  </a:lnTo>
                  <a:lnTo>
                    <a:pt x="30945" y="0"/>
                  </a:lnTo>
                  <a:lnTo>
                    <a:pt x="21324" y="2242"/>
                  </a:lnTo>
                  <a:lnTo>
                    <a:pt x="7974" y="10842"/>
                  </a:lnTo>
                  <a:lnTo>
                    <a:pt x="3118" y="18349"/>
                  </a:lnTo>
                  <a:lnTo>
                    <a:pt x="0" y="34667"/>
                  </a:lnTo>
                  <a:lnTo>
                    <a:pt x="9573" y="54002"/>
                  </a:lnTo>
                  <a:lnTo>
                    <a:pt x="28113" y="76386"/>
                  </a:lnTo>
                  <a:lnTo>
                    <a:pt x="62963" y="112272"/>
                  </a:lnTo>
                  <a:lnTo>
                    <a:pt x="69420" y="122226"/>
                  </a:lnTo>
                  <a:lnTo>
                    <a:pt x="70879" y="133235"/>
                  </a:lnTo>
                  <a:lnTo>
                    <a:pt x="69176" y="143772"/>
                  </a:lnTo>
                  <a:lnTo>
                    <a:pt x="66067" y="150807"/>
                  </a:lnTo>
                  <a:lnTo>
                    <a:pt x="62133" y="152260"/>
                  </a:lnTo>
                  <a:lnTo>
                    <a:pt x="37333" y="1445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SMARTInkShape-1625"/>
            <p:cNvSpPr/>
            <p:nvPr>
              <p:custDataLst>
                <p:tags r:id="rId13"/>
              </p:custDataLst>
            </p:nvPr>
          </p:nvSpPr>
          <p:spPr>
            <a:xfrm>
              <a:off x="1784611" y="915645"/>
              <a:ext cx="164840" cy="120826"/>
            </a:xfrm>
            <a:custGeom>
              <a:avLst/>
              <a:gdLst/>
              <a:ahLst/>
              <a:cxnLst/>
              <a:rect l="0" t="0" r="0" b="0"/>
              <a:pathLst>
                <a:path w="164840" h="120826">
                  <a:moveTo>
                    <a:pt x="6089" y="24155"/>
                  </a:moveTo>
                  <a:lnTo>
                    <a:pt x="6089" y="24155"/>
                  </a:lnTo>
                  <a:lnTo>
                    <a:pt x="6089" y="15317"/>
                  </a:lnTo>
                  <a:lnTo>
                    <a:pt x="4207" y="11290"/>
                  </a:lnTo>
                  <a:lnTo>
                    <a:pt x="1725" y="7148"/>
                  </a:lnTo>
                  <a:lnTo>
                    <a:pt x="0" y="0"/>
                  </a:lnTo>
                  <a:lnTo>
                    <a:pt x="1631" y="37086"/>
                  </a:lnTo>
                  <a:lnTo>
                    <a:pt x="11950" y="82605"/>
                  </a:lnTo>
                  <a:lnTo>
                    <a:pt x="20134" y="106306"/>
                  </a:lnTo>
                  <a:lnTo>
                    <a:pt x="24624" y="111378"/>
                  </a:lnTo>
                  <a:lnTo>
                    <a:pt x="37140" y="118895"/>
                  </a:lnTo>
                  <a:lnTo>
                    <a:pt x="50228" y="120825"/>
                  </a:lnTo>
                  <a:lnTo>
                    <a:pt x="56682" y="120351"/>
                  </a:lnTo>
                  <a:lnTo>
                    <a:pt x="67615" y="114181"/>
                  </a:lnTo>
                  <a:lnTo>
                    <a:pt x="77178" y="102972"/>
                  </a:lnTo>
                  <a:lnTo>
                    <a:pt x="89790" y="76122"/>
                  </a:lnTo>
                  <a:lnTo>
                    <a:pt x="100730" y="35126"/>
                  </a:lnTo>
                  <a:lnTo>
                    <a:pt x="106772" y="10914"/>
                  </a:lnTo>
                  <a:lnTo>
                    <a:pt x="107078" y="10388"/>
                  </a:lnTo>
                  <a:lnTo>
                    <a:pt x="110939" y="17986"/>
                  </a:lnTo>
                  <a:lnTo>
                    <a:pt x="123997" y="60651"/>
                  </a:lnTo>
                  <a:lnTo>
                    <a:pt x="131635" y="74242"/>
                  </a:lnTo>
                  <a:lnTo>
                    <a:pt x="136353" y="78713"/>
                  </a:lnTo>
                  <a:lnTo>
                    <a:pt x="147240" y="83681"/>
                  </a:lnTo>
                  <a:lnTo>
                    <a:pt x="164839" y="876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SMARTInkShape-1626"/>
            <p:cNvSpPr/>
            <p:nvPr>
              <p:custDataLst>
                <p:tags r:id="rId14"/>
              </p:custDataLst>
            </p:nvPr>
          </p:nvSpPr>
          <p:spPr>
            <a:xfrm>
              <a:off x="1989018" y="898490"/>
              <a:ext cx="150933" cy="112875"/>
            </a:xfrm>
            <a:custGeom>
              <a:avLst/>
              <a:gdLst/>
              <a:ahLst/>
              <a:cxnLst/>
              <a:rect l="0" t="0" r="0" b="0"/>
              <a:pathLst>
                <a:path w="150933" h="112875">
                  <a:moveTo>
                    <a:pt x="11232" y="9560"/>
                  </a:moveTo>
                  <a:lnTo>
                    <a:pt x="11232" y="9560"/>
                  </a:lnTo>
                  <a:lnTo>
                    <a:pt x="11232" y="6189"/>
                  </a:lnTo>
                  <a:lnTo>
                    <a:pt x="9350" y="2652"/>
                  </a:lnTo>
                  <a:lnTo>
                    <a:pt x="7861" y="722"/>
                  </a:lnTo>
                  <a:lnTo>
                    <a:pt x="6162" y="140"/>
                  </a:lnTo>
                  <a:lnTo>
                    <a:pt x="4324" y="458"/>
                  </a:lnTo>
                  <a:lnTo>
                    <a:pt x="2394" y="1375"/>
                  </a:lnTo>
                  <a:lnTo>
                    <a:pt x="248" y="9920"/>
                  </a:lnTo>
                  <a:lnTo>
                    <a:pt x="0" y="22420"/>
                  </a:lnTo>
                  <a:lnTo>
                    <a:pt x="8724" y="65444"/>
                  </a:lnTo>
                  <a:lnTo>
                    <a:pt x="11188" y="112874"/>
                  </a:lnTo>
                  <a:lnTo>
                    <a:pt x="15594" y="65642"/>
                  </a:lnTo>
                  <a:lnTo>
                    <a:pt x="20691" y="29306"/>
                  </a:lnTo>
                  <a:lnTo>
                    <a:pt x="24373" y="21864"/>
                  </a:lnTo>
                  <a:lnTo>
                    <a:pt x="26343" y="19879"/>
                  </a:lnTo>
                  <a:lnTo>
                    <a:pt x="29067" y="19967"/>
                  </a:lnTo>
                  <a:lnTo>
                    <a:pt x="35857" y="23828"/>
                  </a:lnTo>
                  <a:lnTo>
                    <a:pt x="38232" y="26833"/>
                  </a:lnTo>
                  <a:lnTo>
                    <a:pt x="47730" y="57298"/>
                  </a:lnTo>
                  <a:lnTo>
                    <a:pt x="49016" y="64851"/>
                  </a:lnTo>
                  <a:lnTo>
                    <a:pt x="49827" y="64765"/>
                  </a:lnTo>
                  <a:lnTo>
                    <a:pt x="52609" y="62788"/>
                  </a:lnTo>
                  <a:lnTo>
                    <a:pt x="75767" y="18589"/>
                  </a:lnTo>
                  <a:lnTo>
                    <a:pt x="84834" y="7458"/>
                  </a:lnTo>
                  <a:lnTo>
                    <a:pt x="95450" y="1570"/>
                  </a:lnTo>
                  <a:lnTo>
                    <a:pt x="101244" y="0"/>
                  </a:lnTo>
                  <a:lnTo>
                    <a:pt x="106517" y="365"/>
                  </a:lnTo>
                  <a:lnTo>
                    <a:pt x="116140" y="4532"/>
                  </a:lnTo>
                  <a:lnTo>
                    <a:pt x="129491" y="14812"/>
                  </a:lnTo>
                  <a:lnTo>
                    <a:pt x="136228" y="28357"/>
                  </a:lnTo>
                  <a:lnTo>
                    <a:pt x="150932" y="667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SMARTInkShape-1627"/>
            <p:cNvSpPr/>
            <p:nvPr>
              <p:custDataLst>
                <p:tags r:id="rId15"/>
              </p:custDataLst>
            </p:nvPr>
          </p:nvSpPr>
          <p:spPr>
            <a:xfrm>
              <a:off x="2179526" y="878848"/>
              <a:ext cx="169975" cy="102329"/>
            </a:xfrm>
            <a:custGeom>
              <a:avLst/>
              <a:gdLst/>
              <a:ahLst/>
              <a:cxnLst/>
              <a:rect l="0" t="0" r="0" b="0"/>
              <a:pathLst>
                <a:path w="169975" h="102329">
                  <a:moveTo>
                    <a:pt x="36624" y="41902"/>
                  </a:moveTo>
                  <a:lnTo>
                    <a:pt x="36624" y="41902"/>
                  </a:lnTo>
                  <a:lnTo>
                    <a:pt x="36624" y="45273"/>
                  </a:lnTo>
                  <a:lnTo>
                    <a:pt x="34742" y="48810"/>
                  </a:lnTo>
                  <a:lnTo>
                    <a:pt x="33253" y="50740"/>
                  </a:lnTo>
                  <a:lnTo>
                    <a:pt x="33671" y="51322"/>
                  </a:lnTo>
                  <a:lnTo>
                    <a:pt x="37899" y="50087"/>
                  </a:lnTo>
                  <a:lnTo>
                    <a:pt x="44841" y="45425"/>
                  </a:lnTo>
                  <a:lnTo>
                    <a:pt x="63236" y="19067"/>
                  </a:lnTo>
                  <a:lnTo>
                    <a:pt x="64243" y="14684"/>
                  </a:lnTo>
                  <a:lnTo>
                    <a:pt x="63481" y="6051"/>
                  </a:lnTo>
                  <a:lnTo>
                    <a:pt x="62289" y="3185"/>
                  </a:lnTo>
                  <a:lnTo>
                    <a:pt x="60790" y="1274"/>
                  </a:lnTo>
                  <a:lnTo>
                    <a:pt x="59084" y="0"/>
                  </a:lnTo>
                  <a:lnTo>
                    <a:pt x="49664" y="4229"/>
                  </a:lnTo>
                  <a:lnTo>
                    <a:pt x="23991" y="24190"/>
                  </a:lnTo>
                  <a:lnTo>
                    <a:pt x="11636" y="38928"/>
                  </a:lnTo>
                  <a:lnTo>
                    <a:pt x="1846" y="65277"/>
                  </a:lnTo>
                  <a:lnTo>
                    <a:pt x="0" y="76045"/>
                  </a:lnTo>
                  <a:lnTo>
                    <a:pt x="2331" y="81597"/>
                  </a:lnTo>
                  <a:lnTo>
                    <a:pt x="12445" y="93411"/>
                  </a:lnTo>
                  <a:lnTo>
                    <a:pt x="26348" y="100073"/>
                  </a:lnTo>
                  <a:lnTo>
                    <a:pt x="45463" y="102328"/>
                  </a:lnTo>
                  <a:lnTo>
                    <a:pt x="90513" y="98219"/>
                  </a:lnTo>
                  <a:lnTo>
                    <a:pt x="169974" y="736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419232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3" name="SMARTInkShape-Group219"/>
          <p:cNvGrpSpPr/>
          <p:nvPr/>
        </p:nvGrpSpPr>
        <p:grpSpPr>
          <a:xfrm>
            <a:off x="667917" y="844966"/>
            <a:ext cx="602084" cy="301062"/>
            <a:chOff x="667917" y="844966"/>
            <a:chExt cx="602084" cy="301062"/>
          </a:xfrm>
        </p:grpSpPr>
        <p:sp>
          <p:nvSpPr>
            <p:cNvPr id="596" name="SMARTInkShape-1628"/>
            <p:cNvSpPr/>
            <p:nvPr>
              <p:custDataLst>
                <p:tags r:id="rId268"/>
              </p:custDataLst>
            </p:nvPr>
          </p:nvSpPr>
          <p:spPr>
            <a:xfrm>
              <a:off x="667917" y="844966"/>
              <a:ext cx="79088" cy="274241"/>
            </a:xfrm>
            <a:custGeom>
              <a:avLst/>
              <a:gdLst/>
              <a:ahLst/>
              <a:cxnLst/>
              <a:rect l="0" t="0" r="0" b="0"/>
              <a:pathLst>
                <a:path w="79088" h="274241">
                  <a:moveTo>
                    <a:pt x="75033" y="18634"/>
                  </a:moveTo>
                  <a:lnTo>
                    <a:pt x="75033" y="18634"/>
                  </a:lnTo>
                  <a:lnTo>
                    <a:pt x="66195" y="4328"/>
                  </a:lnTo>
                  <a:lnTo>
                    <a:pt x="62168" y="1692"/>
                  </a:lnTo>
                  <a:lnTo>
                    <a:pt x="56615" y="521"/>
                  </a:lnTo>
                  <a:lnTo>
                    <a:pt x="47092" y="0"/>
                  </a:lnTo>
                  <a:lnTo>
                    <a:pt x="35804" y="3532"/>
                  </a:lnTo>
                  <a:lnTo>
                    <a:pt x="18052" y="13926"/>
                  </a:lnTo>
                  <a:lnTo>
                    <a:pt x="6723" y="34094"/>
                  </a:lnTo>
                  <a:lnTo>
                    <a:pt x="1171" y="55670"/>
                  </a:lnTo>
                  <a:lnTo>
                    <a:pt x="0" y="86288"/>
                  </a:lnTo>
                  <a:lnTo>
                    <a:pt x="5450" y="108294"/>
                  </a:lnTo>
                  <a:lnTo>
                    <a:pt x="20549" y="135119"/>
                  </a:lnTo>
                  <a:lnTo>
                    <a:pt x="56142" y="177018"/>
                  </a:lnTo>
                  <a:lnTo>
                    <a:pt x="76217" y="219816"/>
                  </a:lnTo>
                  <a:lnTo>
                    <a:pt x="79087" y="233637"/>
                  </a:lnTo>
                  <a:lnTo>
                    <a:pt x="76599" y="246835"/>
                  </a:lnTo>
                  <a:lnTo>
                    <a:pt x="70790" y="258346"/>
                  </a:lnTo>
                  <a:lnTo>
                    <a:pt x="63505" y="265813"/>
                  </a:lnTo>
                  <a:lnTo>
                    <a:pt x="48099" y="273984"/>
                  </a:lnTo>
                  <a:lnTo>
                    <a:pt x="42966" y="274240"/>
                  </a:lnTo>
                  <a:lnTo>
                    <a:pt x="33499" y="270761"/>
                  </a:lnTo>
                  <a:lnTo>
                    <a:pt x="30411" y="267152"/>
                  </a:lnTo>
                  <a:lnTo>
                    <a:pt x="24233" y="2408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SMARTInkShape-1629"/>
            <p:cNvSpPr/>
            <p:nvPr>
              <p:custDataLst>
                <p:tags r:id="rId269"/>
              </p:custDataLst>
            </p:nvPr>
          </p:nvSpPr>
          <p:spPr>
            <a:xfrm>
              <a:off x="825613" y="896494"/>
              <a:ext cx="50688" cy="249534"/>
            </a:xfrm>
            <a:custGeom>
              <a:avLst/>
              <a:gdLst/>
              <a:ahLst/>
              <a:cxnLst/>
              <a:rect l="0" t="0" r="0" b="0"/>
              <a:pathLst>
                <a:path w="50688" h="249534">
                  <a:moveTo>
                    <a:pt x="6237" y="11556"/>
                  </a:moveTo>
                  <a:lnTo>
                    <a:pt x="6237" y="11556"/>
                  </a:lnTo>
                  <a:lnTo>
                    <a:pt x="6237" y="8185"/>
                  </a:lnTo>
                  <a:lnTo>
                    <a:pt x="4356" y="4648"/>
                  </a:lnTo>
                  <a:lnTo>
                    <a:pt x="770" y="0"/>
                  </a:lnTo>
                  <a:lnTo>
                    <a:pt x="475" y="324"/>
                  </a:lnTo>
                  <a:lnTo>
                    <a:pt x="149" y="2566"/>
                  </a:lnTo>
                  <a:lnTo>
                    <a:pt x="5664" y="48389"/>
                  </a:lnTo>
                  <a:lnTo>
                    <a:pt x="4242" y="93229"/>
                  </a:lnTo>
                  <a:lnTo>
                    <a:pt x="747" y="139637"/>
                  </a:lnTo>
                  <a:lnTo>
                    <a:pt x="0" y="185239"/>
                  </a:lnTo>
                  <a:lnTo>
                    <a:pt x="607" y="229736"/>
                  </a:lnTo>
                  <a:lnTo>
                    <a:pt x="3265" y="241640"/>
                  </a:lnTo>
                  <a:lnTo>
                    <a:pt x="5666" y="245378"/>
                  </a:lnTo>
                  <a:lnTo>
                    <a:pt x="8679" y="247871"/>
                  </a:lnTo>
                  <a:lnTo>
                    <a:pt x="12098" y="249533"/>
                  </a:lnTo>
                  <a:lnTo>
                    <a:pt x="15789" y="249229"/>
                  </a:lnTo>
                  <a:lnTo>
                    <a:pt x="23653" y="245129"/>
                  </a:lnTo>
                  <a:lnTo>
                    <a:pt x="36013" y="234888"/>
                  </a:lnTo>
                  <a:lnTo>
                    <a:pt x="50687" y="2084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SMARTInkShape-1630"/>
            <p:cNvSpPr/>
            <p:nvPr>
              <p:custDataLst>
                <p:tags r:id="rId270"/>
              </p:custDataLst>
            </p:nvPr>
          </p:nvSpPr>
          <p:spPr>
            <a:xfrm>
              <a:off x="795156" y="1009650"/>
              <a:ext cx="112895" cy="57151"/>
            </a:xfrm>
            <a:custGeom>
              <a:avLst/>
              <a:gdLst/>
              <a:ahLst/>
              <a:cxnLst/>
              <a:rect l="0" t="0" r="0" b="0"/>
              <a:pathLst>
                <a:path w="112895" h="57151">
                  <a:moveTo>
                    <a:pt x="17644" y="57150"/>
                  </a:moveTo>
                  <a:lnTo>
                    <a:pt x="17644" y="57150"/>
                  </a:lnTo>
                  <a:lnTo>
                    <a:pt x="10902" y="57150"/>
                  </a:lnTo>
                  <a:lnTo>
                    <a:pt x="5711" y="55268"/>
                  </a:lnTo>
                  <a:lnTo>
                    <a:pt x="0" y="51683"/>
                  </a:lnTo>
                  <a:lnTo>
                    <a:pt x="2982" y="49311"/>
                  </a:lnTo>
                  <a:lnTo>
                    <a:pt x="5752" y="47690"/>
                  </a:lnTo>
                  <a:lnTo>
                    <a:pt x="18797" y="34951"/>
                  </a:lnTo>
                  <a:lnTo>
                    <a:pt x="56599" y="18846"/>
                  </a:lnTo>
                  <a:lnTo>
                    <a:pt x="11289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SMARTInkShape-1631"/>
            <p:cNvSpPr/>
            <p:nvPr>
              <p:custDataLst>
                <p:tags r:id="rId271"/>
              </p:custDataLst>
            </p:nvPr>
          </p:nvSpPr>
          <p:spPr>
            <a:xfrm>
              <a:off x="916798" y="1022689"/>
              <a:ext cx="99203" cy="104120"/>
            </a:xfrm>
            <a:custGeom>
              <a:avLst/>
              <a:gdLst/>
              <a:ahLst/>
              <a:cxnLst/>
              <a:rect l="0" t="0" r="0" b="0"/>
              <a:pathLst>
                <a:path w="99203" h="104120">
                  <a:moveTo>
                    <a:pt x="67452" y="12361"/>
                  </a:moveTo>
                  <a:lnTo>
                    <a:pt x="67452" y="12361"/>
                  </a:lnTo>
                  <a:lnTo>
                    <a:pt x="64081" y="12361"/>
                  </a:lnTo>
                  <a:lnTo>
                    <a:pt x="55243" y="8990"/>
                  </a:lnTo>
                  <a:lnTo>
                    <a:pt x="52962" y="7291"/>
                  </a:lnTo>
                  <a:lnTo>
                    <a:pt x="50429" y="3523"/>
                  </a:lnTo>
                  <a:lnTo>
                    <a:pt x="48342" y="2235"/>
                  </a:lnTo>
                  <a:lnTo>
                    <a:pt x="36735" y="169"/>
                  </a:lnTo>
                  <a:lnTo>
                    <a:pt x="34274" y="0"/>
                  </a:lnTo>
                  <a:lnTo>
                    <a:pt x="24068" y="3132"/>
                  </a:lnTo>
                  <a:lnTo>
                    <a:pt x="16185" y="12258"/>
                  </a:lnTo>
                  <a:lnTo>
                    <a:pt x="8683" y="26426"/>
                  </a:lnTo>
                  <a:lnTo>
                    <a:pt x="0" y="62385"/>
                  </a:lnTo>
                  <a:lnTo>
                    <a:pt x="79" y="79044"/>
                  </a:lnTo>
                  <a:lnTo>
                    <a:pt x="4818" y="93503"/>
                  </a:lnTo>
                  <a:lnTo>
                    <a:pt x="8057" y="98206"/>
                  </a:lnTo>
                  <a:lnTo>
                    <a:pt x="15419" y="103431"/>
                  </a:lnTo>
                  <a:lnTo>
                    <a:pt x="19358" y="104119"/>
                  </a:lnTo>
                  <a:lnTo>
                    <a:pt x="27497" y="103001"/>
                  </a:lnTo>
                  <a:lnTo>
                    <a:pt x="35818" y="96390"/>
                  </a:lnTo>
                  <a:lnTo>
                    <a:pt x="42809" y="87102"/>
                  </a:lnTo>
                  <a:lnTo>
                    <a:pt x="53651" y="55974"/>
                  </a:lnTo>
                  <a:lnTo>
                    <a:pt x="54724" y="54842"/>
                  </a:lnTo>
                  <a:lnTo>
                    <a:pt x="56144" y="54793"/>
                  </a:lnTo>
                  <a:lnTo>
                    <a:pt x="59604" y="56620"/>
                  </a:lnTo>
                  <a:lnTo>
                    <a:pt x="99202" y="822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SMARTInkShape-1632"/>
            <p:cNvSpPr/>
            <p:nvPr>
              <p:custDataLst>
                <p:tags r:id="rId272"/>
              </p:custDataLst>
            </p:nvPr>
          </p:nvSpPr>
          <p:spPr>
            <a:xfrm>
              <a:off x="1044092" y="952500"/>
              <a:ext cx="92559" cy="176514"/>
            </a:xfrm>
            <a:custGeom>
              <a:avLst/>
              <a:gdLst/>
              <a:ahLst/>
              <a:cxnLst/>
              <a:rect l="0" t="0" r="0" b="0"/>
              <a:pathLst>
                <a:path w="92559" h="176514">
                  <a:moveTo>
                    <a:pt x="3658" y="95250"/>
                  </a:moveTo>
                  <a:lnTo>
                    <a:pt x="3658" y="95250"/>
                  </a:lnTo>
                  <a:lnTo>
                    <a:pt x="3658" y="91879"/>
                  </a:lnTo>
                  <a:lnTo>
                    <a:pt x="1776" y="88342"/>
                  </a:lnTo>
                  <a:lnTo>
                    <a:pt x="287" y="86412"/>
                  </a:lnTo>
                  <a:lnTo>
                    <a:pt x="0" y="85124"/>
                  </a:lnTo>
                  <a:lnTo>
                    <a:pt x="513" y="84266"/>
                  </a:lnTo>
                  <a:lnTo>
                    <a:pt x="1562" y="83694"/>
                  </a:lnTo>
                  <a:lnTo>
                    <a:pt x="13150" y="86260"/>
                  </a:lnTo>
                  <a:lnTo>
                    <a:pt x="33360" y="98231"/>
                  </a:lnTo>
                  <a:lnTo>
                    <a:pt x="43435" y="109275"/>
                  </a:lnTo>
                  <a:lnTo>
                    <a:pt x="50264" y="122650"/>
                  </a:lnTo>
                  <a:lnTo>
                    <a:pt x="59280" y="160041"/>
                  </a:lnTo>
                  <a:lnTo>
                    <a:pt x="58247" y="170142"/>
                  </a:lnTo>
                  <a:lnTo>
                    <a:pt x="56984" y="174812"/>
                  </a:lnTo>
                  <a:lnTo>
                    <a:pt x="55437" y="176513"/>
                  </a:lnTo>
                  <a:lnTo>
                    <a:pt x="53699" y="176237"/>
                  </a:lnTo>
                  <a:lnTo>
                    <a:pt x="51835" y="174641"/>
                  </a:lnTo>
                  <a:lnTo>
                    <a:pt x="49212" y="158912"/>
                  </a:lnTo>
                  <a:lnTo>
                    <a:pt x="48326" y="118173"/>
                  </a:lnTo>
                  <a:lnTo>
                    <a:pt x="50032" y="75005"/>
                  </a:lnTo>
                  <a:lnTo>
                    <a:pt x="55313" y="57325"/>
                  </a:lnTo>
                  <a:lnTo>
                    <a:pt x="925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SMARTInkShape-1633"/>
            <p:cNvSpPr/>
            <p:nvPr>
              <p:custDataLst>
                <p:tags r:id="rId273"/>
              </p:custDataLst>
            </p:nvPr>
          </p:nvSpPr>
          <p:spPr>
            <a:xfrm>
              <a:off x="1184732" y="847242"/>
              <a:ext cx="34469" cy="285464"/>
            </a:xfrm>
            <a:custGeom>
              <a:avLst/>
              <a:gdLst/>
              <a:ahLst/>
              <a:cxnLst/>
              <a:rect l="0" t="0" r="0" b="0"/>
              <a:pathLst>
                <a:path w="34469" h="285464">
                  <a:moveTo>
                    <a:pt x="34468" y="3658"/>
                  </a:moveTo>
                  <a:lnTo>
                    <a:pt x="34468" y="3658"/>
                  </a:lnTo>
                  <a:lnTo>
                    <a:pt x="31097" y="287"/>
                  </a:lnTo>
                  <a:lnTo>
                    <a:pt x="29398" y="0"/>
                  </a:lnTo>
                  <a:lnTo>
                    <a:pt x="27561" y="514"/>
                  </a:lnTo>
                  <a:lnTo>
                    <a:pt x="25630" y="1562"/>
                  </a:lnTo>
                  <a:lnTo>
                    <a:pt x="24342" y="2966"/>
                  </a:lnTo>
                  <a:lnTo>
                    <a:pt x="22912" y="6408"/>
                  </a:lnTo>
                  <a:lnTo>
                    <a:pt x="16401" y="53884"/>
                  </a:lnTo>
                  <a:lnTo>
                    <a:pt x="15612" y="98638"/>
                  </a:lnTo>
                  <a:lnTo>
                    <a:pt x="13575" y="139881"/>
                  </a:lnTo>
                  <a:lnTo>
                    <a:pt x="9958" y="181633"/>
                  </a:lnTo>
                  <a:lnTo>
                    <a:pt x="4174" y="227197"/>
                  </a:lnTo>
                  <a:lnTo>
                    <a:pt x="0" y="269437"/>
                  </a:lnTo>
                  <a:lnTo>
                    <a:pt x="2216" y="280532"/>
                  </a:lnTo>
                  <a:lnTo>
                    <a:pt x="3794" y="283490"/>
                  </a:lnTo>
                  <a:lnTo>
                    <a:pt x="5552" y="285463"/>
                  </a:lnTo>
                  <a:lnTo>
                    <a:pt x="8135" y="284661"/>
                  </a:lnTo>
                  <a:lnTo>
                    <a:pt x="28118" y="264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SMARTInkShape-1634"/>
            <p:cNvSpPr/>
            <p:nvPr>
              <p:custDataLst>
                <p:tags r:id="rId274"/>
              </p:custDataLst>
            </p:nvPr>
          </p:nvSpPr>
          <p:spPr>
            <a:xfrm>
              <a:off x="1145288" y="984250"/>
              <a:ext cx="124713" cy="44451"/>
            </a:xfrm>
            <a:custGeom>
              <a:avLst/>
              <a:gdLst/>
              <a:ahLst/>
              <a:cxnLst/>
              <a:rect l="0" t="0" r="0" b="0"/>
              <a:pathLst>
                <a:path w="124713" h="44451">
                  <a:moveTo>
                    <a:pt x="23112" y="44450"/>
                  </a:moveTo>
                  <a:lnTo>
                    <a:pt x="23112" y="44450"/>
                  </a:lnTo>
                  <a:lnTo>
                    <a:pt x="0" y="44450"/>
                  </a:lnTo>
                  <a:lnTo>
                    <a:pt x="649" y="43744"/>
                  </a:lnTo>
                  <a:lnTo>
                    <a:pt x="5132" y="41079"/>
                  </a:lnTo>
                  <a:lnTo>
                    <a:pt x="46135" y="29703"/>
                  </a:lnTo>
                  <a:lnTo>
                    <a:pt x="1247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8" name="SMARTInkShape-Group220"/>
          <p:cNvGrpSpPr/>
          <p:nvPr/>
        </p:nvGrpSpPr>
        <p:grpSpPr>
          <a:xfrm>
            <a:off x="1606628" y="877444"/>
            <a:ext cx="450773" cy="283722"/>
            <a:chOff x="1606628" y="877444"/>
            <a:chExt cx="450773" cy="283722"/>
          </a:xfrm>
        </p:grpSpPr>
        <p:sp>
          <p:nvSpPr>
            <p:cNvPr id="604" name="SMARTInkShape-1635"/>
            <p:cNvSpPr/>
            <p:nvPr>
              <p:custDataLst>
                <p:tags r:id="rId264"/>
              </p:custDataLst>
            </p:nvPr>
          </p:nvSpPr>
          <p:spPr>
            <a:xfrm>
              <a:off x="1606628" y="1003300"/>
              <a:ext cx="133273" cy="127444"/>
            </a:xfrm>
            <a:custGeom>
              <a:avLst/>
              <a:gdLst/>
              <a:ahLst/>
              <a:cxnLst/>
              <a:rect l="0" t="0" r="0" b="0"/>
              <a:pathLst>
                <a:path w="133273" h="127444">
                  <a:moveTo>
                    <a:pt x="6272" y="0"/>
                  </a:moveTo>
                  <a:lnTo>
                    <a:pt x="6272" y="0"/>
                  </a:lnTo>
                  <a:lnTo>
                    <a:pt x="2901" y="0"/>
                  </a:lnTo>
                  <a:lnTo>
                    <a:pt x="1908" y="706"/>
                  </a:lnTo>
                  <a:lnTo>
                    <a:pt x="1246" y="1881"/>
                  </a:lnTo>
                  <a:lnTo>
                    <a:pt x="510" y="6481"/>
                  </a:lnTo>
                  <a:lnTo>
                    <a:pt x="0" y="46087"/>
                  </a:lnTo>
                  <a:lnTo>
                    <a:pt x="5007" y="86140"/>
                  </a:lnTo>
                  <a:lnTo>
                    <a:pt x="12790" y="119765"/>
                  </a:lnTo>
                  <a:lnTo>
                    <a:pt x="14851" y="124293"/>
                  </a:lnTo>
                  <a:lnTo>
                    <a:pt x="17636" y="126607"/>
                  </a:lnTo>
                  <a:lnTo>
                    <a:pt x="20903" y="127443"/>
                  </a:lnTo>
                  <a:lnTo>
                    <a:pt x="27591" y="126492"/>
                  </a:lnTo>
                  <a:lnTo>
                    <a:pt x="32916" y="123717"/>
                  </a:lnTo>
                  <a:lnTo>
                    <a:pt x="37634" y="116368"/>
                  </a:lnTo>
                  <a:lnTo>
                    <a:pt x="48554" y="90453"/>
                  </a:lnTo>
                  <a:lnTo>
                    <a:pt x="52816" y="86062"/>
                  </a:lnTo>
                  <a:lnTo>
                    <a:pt x="54235" y="85597"/>
                  </a:lnTo>
                  <a:lnTo>
                    <a:pt x="55180" y="85993"/>
                  </a:lnTo>
                  <a:lnTo>
                    <a:pt x="74638" y="106406"/>
                  </a:lnTo>
                  <a:lnTo>
                    <a:pt x="90264" y="115332"/>
                  </a:lnTo>
                  <a:lnTo>
                    <a:pt x="104928" y="119074"/>
                  </a:lnTo>
                  <a:lnTo>
                    <a:pt x="111973" y="118068"/>
                  </a:lnTo>
                  <a:lnTo>
                    <a:pt x="118161" y="114564"/>
                  </a:lnTo>
                  <a:lnTo>
                    <a:pt x="125615" y="108302"/>
                  </a:lnTo>
                  <a:lnTo>
                    <a:pt x="129869" y="98934"/>
                  </a:lnTo>
                  <a:lnTo>
                    <a:pt x="133073" y="53623"/>
                  </a:lnTo>
                  <a:lnTo>
                    <a:pt x="133272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SMARTInkShape-1636"/>
            <p:cNvSpPr/>
            <p:nvPr>
              <p:custDataLst>
                <p:tags r:id="rId265"/>
              </p:custDataLst>
            </p:nvPr>
          </p:nvSpPr>
          <p:spPr>
            <a:xfrm>
              <a:off x="1797050" y="1041400"/>
              <a:ext cx="6351" cy="88901"/>
            </a:xfrm>
            <a:custGeom>
              <a:avLst/>
              <a:gdLst/>
              <a:ahLst/>
              <a:cxnLst/>
              <a:rect l="0" t="0" r="0" b="0"/>
              <a:pathLst>
                <a:path w="6351" h="889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3658" y="5070"/>
                  </a:lnTo>
                  <a:lnTo>
                    <a:pt x="3144" y="6908"/>
                  </a:lnTo>
                  <a:lnTo>
                    <a:pt x="2096" y="8838"/>
                  </a:lnTo>
                  <a:lnTo>
                    <a:pt x="621" y="21669"/>
                  </a:lnTo>
                  <a:lnTo>
                    <a:pt x="5798" y="63653"/>
                  </a:lnTo>
                  <a:lnTo>
                    <a:pt x="635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SMARTInkShape-1637"/>
            <p:cNvSpPr/>
            <p:nvPr>
              <p:custDataLst>
                <p:tags r:id="rId266"/>
              </p:custDataLst>
            </p:nvPr>
          </p:nvSpPr>
          <p:spPr>
            <a:xfrm>
              <a:off x="1791844" y="946150"/>
              <a:ext cx="11557" cy="101601"/>
            </a:xfrm>
            <a:custGeom>
              <a:avLst/>
              <a:gdLst/>
              <a:ahLst/>
              <a:cxnLst/>
              <a:rect l="0" t="0" r="0" b="0"/>
              <a:pathLst>
                <a:path w="11557" h="101601">
                  <a:moveTo>
                    <a:pt x="11556" y="101600"/>
                  </a:moveTo>
                  <a:lnTo>
                    <a:pt x="11556" y="101600"/>
                  </a:lnTo>
                  <a:lnTo>
                    <a:pt x="4648" y="58892"/>
                  </a:lnTo>
                  <a:lnTo>
                    <a:pt x="0" y="30369"/>
                  </a:lnTo>
                  <a:lnTo>
                    <a:pt x="52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SMARTInkShape-1638"/>
            <p:cNvSpPr/>
            <p:nvPr>
              <p:custDataLst>
                <p:tags r:id="rId267"/>
              </p:custDataLst>
            </p:nvPr>
          </p:nvSpPr>
          <p:spPr>
            <a:xfrm>
              <a:off x="1840499" y="877444"/>
              <a:ext cx="216902" cy="283722"/>
            </a:xfrm>
            <a:custGeom>
              <a:avLst/>
              <a:gdLst/>
              <a:ahLst/>
              <a:cxnLst/>
              <a:rect l="0" t="0" r="0" b="0"/>
              <a:pathLst>
                <a:path w="216902" h="283722">
                  <a:moveTo>
                    <a:pt x="51801" y="11556"/>
                  </a:moveTo>
                  <a:lnTo>
                    <a:pt x="51801" y="11556"/>
                  </a:lnTo>
                  <a:lnTo>
                    <a:pt x="51801" y="2718"/>
                  </a:lnTo>
                  <a:lnTo>
                    <a:pt x="53212" y="1430"/>
                  </a:lnTo>
                  <a:lnTo>
                    <a:pt x="58543" y="0"/>
                  </a:lnTo>
                  <a:lnTo>
                    <a:pt x="60529" y="1030"/>
                  </a:lnTo>
                  <a:lnTo>
                    <a:pt x="61853" y="3127"/>
                  </a:lnTo>
                  <a:lnTo>
                    <a:pt x="62736" y="5937"/>
                  </a:lnTo>
                  <a:lnTo>
                    <a:pt x="57361" y="50379"/>
                  </a:lnTo>
                  <a:lnTo>
                    <a:pt x="53449" y="85383"/>
                  </a:lnTo>
                  <a:lnTo>
                    <a:pt x="52126" y="131345"/>
                  </a:lnTo>
                  <a:lnTo>
                    <a:pt x="48526" y="168953"/>
                  </a:lnTo>
                  <a:lnTo>
                    <a:pt x="46362" y="208005"/>
                  </a:lnTo>
                  <a:lnTo>
                    <a:pt x="45571" y="251131"/>
                  </a:lnTo>
                  <a:lnTo>
                    <a:pt x="46172" y="281557"/>
                  </a:lnTo>
                  <a:lnTo>
                    <a:pt x="47343" y="283279"/>
                  </a:lnTo>
                  <a:lnTo>
                    <a:pt x="48829" y="283721"/>
                  </a:lnTo>
                  <a:lnTo>
                    <a:pt x="49820" y="282605"/>
                  </a:lnTo>
                  <a:lnTo>
                    <a:pt x="50920" y="277602"/>
                  </a:lnTo>
                  <a:lnTo>
                    <a:pt x="48353" y="233682"/>
                  </a:lnTo>
                  <a:lnTo>
                    <a:pt x="42978" y="219404"/>
                  </a:lnTo>
                  <a:lnTo>
                    <a:pt x="39569" y="213622"/>
                  </a:lnTo>
                  <a:lnTo>
                    <a:pt x="30137" y="205315"/>
                  </a:lnTo>
                  <a:lnTo>
                    <a:pt x="16689" y="198553"/>
                  </a:lnTo>
                  <a:lnTo>
                    <a:pt x="13577" y="197604"/>
                  </a:lnTo>
                  <a:lnTo>
                    <a:pt x="6355" y="198431"/>
                  </a:lnTo>
                  <a:lnTo>
                    <a:pt x="2454" y="199639"/>
                  </a:lnTo>
                  <a:lnTo>
                    <a:pt x="558" y="199739"/>
                  </a:lnTo>
                  <a:lnTo>
                    <a:pt x="0" y="199100"/>
                  </a:lnTo>
                  <a:lnTo>
                    <a:pt x="334" y="197969"/>
                  </a:lnTo>
                  <a:lnTo>
                    <a:pt x="29850" y="170996"/>
                  </a:lnTo>
                  <a:lnTo>
                    <a:pt x="59011" y="124244"/>
                  </a:lnTo>
                  <a:lnTo>
                    <a:pt x="83721" y="83204"/>
                  </a:lnTo>
                  <a:lnTo>
                    <a:pt x="109456" y="44413"/>
                  </a:lnTo>
                  <a:lnTo>
                    <a:pt x="120311" y="35795"/>
                  </a:lnTo>
                  <a:lnTo>
                    <a:pt x="123580" y="37593"/>
                  </a:lnTo>
                  <a:lnTo>
                    <a:pt x="129094" y="48998"/>
                  </a:lnTo>
                  <a:lnTo>
                    <a:pt x="132793" y="75253"/>
                  </a:lnTo>
                  <a:lnTo>
                    <a:pt x="130518" y="115488"/>
                  </a:lnTo>
                  <a:lnTo>
                    <a:pt x="125376" y="153044"/>
                  </a:lnTo>
                  <a:lnTo>
                    <a:pt x="118023" y="200293"/>
                  </a:lnTo>
                  <a:lnTo>
                    <a:pt x="115660" y="225603"/>
                  </a:lnTo>
                  <a:lnTo>
                    <a:pt x="122149" y="220165"/>
                  </a:lnTo>
                  <a:lnTo>
                    <a:pt x="156098" y="181152"/>
                  </a:lnTo>
                  <a:lnTo>
                    <a:pt x="171063" y="175126"/>
                  </a:lnTo>
                  <a:lnTo>
                    <a:pt x="187356" y="173154"/>
                  </a:lnTo>
                  <a:lnTo>
                    <a:pt x="199301" y="174629"/>
                  </a:lnTo>
                  <a:lnTo>
                    <a:pt x="203757" y="178833"/>
                  </a:lnTo>
                  <a:lnTo>
                    <a:pt x="210589" y="192910"/>
                  </a:lnTo>
                  <a:lnTo>
                    <a:pt x="216901" y="240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6" name="SMARTInkShape-Group221"/>
          <p:cNvGrpSpPr/>
          <p:nvPr/>
        </p:nvGrpSpPr>
        <p:grpSpPr>
          <a:xfrm>
            <a:off x="2413717" y="990600"/>
            <a:ext cx="939084" cy="352941"/>
            <a:chOff x="2413717" y="990600"/>
            <a:chExt cx="939084" cy="352941"/>
          </a:xfrm>
        </p:grpSpPr>
        <p:sp>
          <p:nvSpPr>
            <p:cNvPr id="609" name="SMARTInkShape-1639"/>
            <p:cNvSpPr/>
            <p:nvPr>
              <p:custDataLst>
                <p:tags r:id="rId257"/>
              </p:custDataLst>
            </p:nvPr>
          </p:nvSpPr>
          <p:spPr>
            <a:xfrm>
              <a:off x="2413717" y="1032380"/>
              <a:ext cx="107234" cy="110621"/>
            </a:xfrm>
            <a:custGeom>
              <a:avLst/>
              <a:gdLst/>
              <a:ahLst/>
              <a:cxnLst/>
              <a:rect l="0" t="0" r="0" b="0"/>
              <a:pathLst>
                <a:path w="107234" h="110621">
                  <a:moveTo>
                    <a:pt x="50083" y="28070"/>
                  </a:moveTo>
                  <a:lnTo>
                    <a:pt x="50083" y="28070"/>
                  </a:lnTo>
                  <a:lnTo>
                    <a:pt x="50083" y="15861"/>
                  </a:lnTo>
                  <a:lnTo>
                    <a:pt x="48201" y="10179"/>
                  </a:lnTo>
                  <a:lnTo>
                    <a:pt x="46712" y="7676"/>
                  </a:lnTo>
                  <a:lnTo>
                    <a:pt x="37874" y="782"/>
                  </a:lnTo>
                  <a:lnTo>
                    <a:pt x="34888" y="0"/>
                  </a:lnTo>
                  <a:lnTo>
                    <a:pt x="32192" y="185"/>
                  </a:lnTo>
                  <a:lnTo>
                    <a:pt x="29689" y="1013"/>
                  </a:lnTo>
                  <a:lnTo>
                    <a:pt x="19424" y="12292"/>
                  </a:lnTo>
                  <a:lnTo>
                    <a:pt x="4725" y="48864"/>
                  </a:lnTo>
                  <a:lnTo>
                    <a:pt x="0" y="93359"/>
                  </a:lnTo>
                  <a:lnTo>
                    <a:pt x="1483" y="104830"/>
                  </a:lnTo>
                  <a:lnTo>
                    <a:pt x="2866" y="108877"/>
                  </a:lnTo>
                  <a:lnTo>
                    <a:pt x="4494" y="110163"/>
                  </a:lnTo>
                  <a:lnTo>
                    <a:pt x="6285" y="109610"/>
                  </a:lnTo>
                  <a:lnTo>
                    <a:pt x="8184" y="107830"/>
                  </a:lnTo>
                  <a:lnTo>
                    <a:pt x="36055" y="61563"/>
                  </a:lnTo>
                  <a:lnTo>
                    <a:pt x="40555" y="66239"/>
                  </a:lnTo>
                  <a:lnTo>
                    <a:pt x="54943" y="83117"/>
                  </a:lnTo>
                  <a:lnTo>
                    <a:pt x="80807" y="99334"/>
                  </a:lnTo>
                  <a:lnTo>
                    <a:pt x="107233" y="110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SMARTInkShape-1640"/>
            <p:cNvSpPr/>
            <p:nvPr>
              <p:custDataLst>
                <p:tags r:id="rId258"/>
              </p:custDataLst>
            </p:nvPr>
          </p:nvSpPr>
          <p:spPr>
            <a:xfrm>
              <a:off x="2844800" y="1002544"/>
              <a:ext cx="76137" cy="340997"/>
            </a:xfrm>
            <a:custGeom>
              <a:avLst/>
              <a:gdLst/>
              <a:ahLst/>
              <a:cxnLst/>
              <a:rect l="0" t="0" r="0" b="0"/>
              <a:pathLst>
                <a:path w="76137" h="340997">
                  <a:moveTo>
                    <a:pt x="0" y="89656"/>
                  </a:moveTo>
                  <a:lnTo>
                    <a:pt x="0" y="89656"/>
                  </a:lnTo>
                  <a:lnTo>
                    <a:pt x="8838" y="135122"/>
                  </a:lnTo>
                  <a:lnTo>
                    <a:pt x="12642" y="177084"/>
                  </a:lnTo>
                  <a:lnTo>
                    <a:pt x="16838" y="216612"/>
                  </a:lnTo>
                  <a:lnTo>
                    <a:pt x="19100" y="258898"/>
                  </a:lnTo>
                  <a:lnTo>
                    <a:pt x="23220" y="297141"/>
                  </a:lnTo>
                  <a:lnTo>
                    <a:pt x="23088" y="332299"/>
                  </a:lnTo>
                  <a:lnTo>
                    <a:pt x="20844" y="340725"/>
                  </a:lnTo>
                  <a:lnTo>
                    <a:pt x="20247" y="340996"/>
                  </a:lnTo>
                  <a:lnTo>
                    <a:pt x="14138" y="296530"/>
                  </a:lnTo>
                  <a:lnTo>
                    <a:pt x="8971" y="249260"/>
                  </a:lnTo>
                  <a:lnTo>
                    <a:pt x="6868" y="202452"/>
                  </a:lnTo>
                  <a:lnTo>
                    <a:pt x="6452" y="156230"/>
                  </a:lnTo>
                  <a:lnTo>
                    <a:pt x="6380" y="110322"/>
                  </a:lnTo>
                  <a:lnTo>
                    <a:pt x="9730" y="73358"/>
                  </a:lnTo>
                  <a:lnTo>
                    <a:pt x="17183" y="31926"/>
                  </a:lnTo>
                  <a:lnTo>
                    <a:pt x="21278" y="16020"/>
                  </a:lnTo>
                  <a:lnTo>
                    <a:pt x="24768" y="10227"/>
                  </a:lnTo>
                  <a:lnTo>
                    <a:pt x="34291" y="1908"/>
                  </a:lnTo>
                  <a:lnTo>
                    <a:pt x="39089" y="113"/>
                  </a:lnTo>
                  <a:lnTo>
                    <a:pt x="48182" y="0"/>
                  </a:lnTo>
                  <a:lnTo>
                    <a:pt x="58808" y="11709"/>
                  </a:lnTo>
                  <a:lnTo>
                    <a:pt x="69176" y="31729"/>
                  </a:lnTo>
                  <a:lnTo>
                    <a:pt x="76136" y="57090"/>
                  </a:lnTo>
                  <a:lnTo>
                    <a:pt x="75936" y="81062"/>
                  </a:lnTo>
                  <a:lnTo>
                    <a:pt x="66009" y="114391"/>
                  </a:lnTo>
                  <a:lnTo>
                    <a:pt x="55443" y="133810"/>
                  </a:lnTo>
                  <a:lnTo>
                    <a:pt x="43691" y="147145"/>
                  </a:lnTo>
                  <a:lnTo>
                    <a:pt x="37594" y="150560"/>
                  </a:lnTo>
                  <a:lnTo>
                    <a:pt x="25175" y="152472"/>
                  </a:lnTo>
                  <a:lnTo>
                    <a:pt x="21017" y="151289"/>
                  </a:lnTo>
                  <a:lnTo>
                    <a:pt x="18245" y="149089"/>
                  </a:lnTo>
                  <a:lnTo>
                    <a:pt x="15164" y="142882"/>
                  </a:lnTo>
                  <a:lnTo>
                    <a:pt x="12700" y="1277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SMARTInkShape-1641"/>
            <p:cNvSpPr/>
            <p:nvPr>
              <p:custDataLst>
                <p:tags r:id="rId259"/>
              </p:custDataLst>
            </p:nvPr>
          </p:nvSpPr>
          <p:spPr>
            <a:xfrm>
              <a:off x="2965450" y="1022350"/>
              <a:ext cx="88901" cy="124962"/>
            </a:xfrm>
            <a:custGeom>
              <a:avLst/>
              <a:gdLst/>
              <a:ahLst/>
              <a:cxnLst/>
              <a:rect l="0" t="0" r="0" b="0"/>
              <a:pathLst>
                <a:path w="88901" h="124962">
                  <a:moveTo>
                    <a:pt x="0" y="19050"/>
                  </a:moveTo>
                  <a:lnTo>
                    <a:pt x="0" y="19050"/>
                  </a:lnTo>
                  <a:lnTo>
                    <a:pt x="12209" y="19050"/>
                  </a:lnTo>
                  <a:lnTo>
                    <a:pt x="19773" y="22813"/>
                  </a:lnTo>
                  <a:lnTo>
                    <a:pt x="23765" y="25792"/>
                  </a:lnTo>
                  <a:lnTo>
                    <a:pt x="32755" y="40098"/>
                  </a:lnTo>
                  <a:lnTo>
                    <a:pt x="42422" y="80165"/>
                  </a:lnTo>
                  <a:lnTo>
                    <a:pt x="42843" y="94190"/>
                  </a:lnTo>
                  <a:lnTo>
                    <a:pt x="40678" y="107479"/>
                  </a:lnTo>
                  <a:lnTo>
                    <a:pt x="35483" y="116678"/>
                  </a:lnTo>
                  <a:lnTo>
                    <a:pt x="29176" y="122412"/>
                  </a:lnTo>
                  <a:lnTo>
                    <a:pt x="24021" y="124961"/>
                  </a:lnTo>
                  <a:lnTo>
                    <a:pt x="21658" y="122818"/>
                  </a:lnTo>
                  <a:lnTo>
                    <a:pt x="17152" y="112912"/>
                  </a:lnTo>
                  <a:lnTo>
                    <a:pt x="23013" y="70464"/>
                  </a:lnTo>
                  <a:lnTo>
                    <a:pt x="30964" y="42359"/>
                  </a:lnTo>
                  <a:lnTo>
                    <a:pt x="54512" y="10282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SMARTInkShape-1642"/>
            <p:cNvSpPr/>
            <p:nvPr>
              <p:custDataLst>
                <p:tags r:id="rId260"/>
              </p:custDataLst>
            </p:nvPr>
          </p:nvSpPr>
          <p:spPr>
            <a:xfrm>
              <a:off x="3086100" y="1041400"/>
              <a:ext cx="12362" cy="101601"/>
            </a:xfrm>
            <a:custGeom>
              <a:avLst/>
              <a:gdLst/>
              <a:ahLst/>
              <a:cxnLst/>
              <a:rect l="0" t="0" r="0" b="0"/>
              <a:pathLst>
                <a:path w="12362" h="1016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10125" y="24629"/>
                  </a:lnTo>
                  <a:lnTo>
                    <a:pt x="12361" y="58416"/>
                  </a:lnTo>
                  <a:lnTo>
                    <a:pt x="635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SMARTInkShape-1643"/>
            <p:cNvSpPr/>
            <p:nvPr>
              <p:custDataLst>
                <p:tags r:id="rId261"/>
              </p:custDataLst>
            </p:nvPr>
          </p:nvSpPr>
          <p:spPr>
            <a:xfrm>
              <a:off x="3098800" y="990600"/>
              <a:ext cx="19051" cy="31751"/>
            </a:xfrm>
            <a:custGeom>
              <a:avLst/>
              <a:gdLst/>
              <a:ahLst/>
              <a:cxnLst/>
              <a:rect l="0" t="0" r="0" b="0"/>
              <a:pathLst>
                <a:path w="19051" h="31751">
                  <a:moveTo>
                    <a:pt x="0" y="31750"/>
                  </a:moveTo>
                  <a:lnTo>
                    <a:pt x="0" y="31750"/>
                  </a:lnTo>
                  <a:lnTo>
                    <a:pt x="5467" y="4413"/>
                  </a:lnTo>
                  <a:lnTo>
                    <a:pt x="7173" y="2942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SMARTInkShape-1644"/>
            <p:cNvSpPr/>
            <p:nvPr>
              <p:custDataLst>
                <p:tags r:id="rId262"/>
              </p:custDataLst>
            </p:nvPr>
          </p:nvSpPr>
          <p:spPr>
            <a:xfrm>
              <a:off x="3158386" y="1035933"/>
              <a:ext cx="67415" cy="116260"/>
            </a:xfrm>
            <a:custGeom>
              <a:avLst/>
              <a:gdLst/>
              <a:ahLst/>
              <a:cxnLst/>
              <a:rect l="0" t="0" r="0" b="0"/>
              <a:pathLst>
                <a:path w="67415" h="116260">
                  <a:moveTo>
                    <a:pt x="67414" y="5467"/>
                  </a:moveTo>
                  <a:lnTo>
                    <a:pt x="67414" y="5467"/>
                  </a:lnTo>
                  <a:lnTo>
                    <a:pt x="64043" y="2096"/>
                  </a:lnTo>
                  <a:lnTo>
                    <a:pt x="51834" y="0"/>
                  </a:lnTo>
                  <a:lnTo>
                    <a:pt x="40734" y="3272"/>
                  </a:lnTo>
                  <a:lnTo>
                    <a:pt x="19732" y="13500"/>
                  </a:lnTo>
                  <a:lnTo>
                    <a:pt x="10709" y="25500"/>
                  </a:lnTo>
                  <a:lnTo>
                    <a:pt x="3406" y="41887"/>
                  </a:lnTo>
                  <a:lnTo>
                    <a:pt x="0" y="67685"/>
                  </a:lnTo>
                  <a:lnTo>
                    <a:pt x="3852" y="95242"/>
                  </a:lnTo>
                  <a:lnTo>
                    <a:pt x="10001" y="107926"/>
                  </a:lnTo>
                  <a:lnTo>
                    <a:pt x="13617" y="111873"/>
                  </a:lnTo>
                  <a:lnTo>
                    <a:pt x="21396" y="116259"/>
                  </a:lnTo>
                  <a:lnTo>
                    <a:pt x="25447" y="116017"/>
                  </a:lnTo>
                  <a:lnTo>
                    <a:pt x="33710" y="111985"/>
                  </a:lnTo>
                  <a:lnTo>
                    <a:pt x="40205" y="103608"/>
                  </a:lnTo>
                  <a:lnTo>
                    <a:pt x="44738" y="92830"/>
                  </a:lnTo>
                  <a:lnTo>
                    <a:pt x="46752" y="80984"/>
                  </a:lnTo>
                  <a:lnTo>
                    <a:pt x="35664" y="5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SMARTInkShape-1645"/>
            <p:cNvSpPr/>
            <p:nvPr>
              <p:custDataLst>
                <p:tags r:id="rId263"/>
              </p:custDataLst>
            </p:nvPr>
          </p:nvSpPr>
          <p:spPr>
            <a:xfrm>
              <a:off x="3225800" y="990600"/>
              <a:ext cx="127001" cy="167913"/>
            </a:xfrm>
            <a:custGeom>
              <a:avLst/>
              <a:gdLst/>
              <a:ahLst/>
              <a:cxnLst/>
              <a:rect l="0" t="0" r="0" b="0"/>
              <a:pathLst>
                <a:path w="127001" h="167913">
                  <a:moveTo>
                    <a:pt x="0" y="38100"/>
                  </a:moveTo>
                  <a:lnTo>
                    <a:pt x="0" y="38100"/>
                  </a:lnTo>
                  <a:lnTo>
                    <a:pt x="14927" y="38100"/>
                  </a:lnTo>
                  <a:lnTo>
                    <a:pt x="24570" y="44842"/>
                  </a:lnTo>
                  <a:lnTo>
                    <a:pt x="44129" y="69196"/>
                  </a:lnTo>
                  <a:lnTo>
                    <a:pt x="50893" y="82259"/>
                  </a:lnTo>
                  <a:lnTo>
                    <a:pt x="55296" y="114998"/>
                  </a:lnTo>
                  <a:lnTo>
                    <a:pt x="50681" y="136247"/>
                  </a:lnTo>
                  <a:lnTo>
                    <a:pt x="37214" y="166142"/>
                  </a:lnTo>
                  <a:lnTo>
                    <a:pt x="33981" y="167912"/>
                  </a:lnTo>
                  <a:lnTo>
                    <a:pt x="30415" y="166974"/>
                  </a:lnTo>
                  <a:lnTo>
                    <a:pt x="26627" y="164233"/>
                  </a:lnTo>
                  <a:lnTo>
                    <a:pt x="24807" y="160288"/>
                  </a:lnTo>
                  <a:lnTo>
                    <a:pt x="24666" y="150262"/>
                  </a:lnTo>
                  <a:lnTo>
                    <a:pt x="37237" y="105290"/>
                  </a:lnTo>
                  <a:lnTo>
                    <a:pt x="56509" y="63445"/>
                  </a:lnTo>
                  <a:lnTo>
                    <a:pt x="76010" y="38867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2" name="SMARTInkShape-Group222"/>
          <p:cNvGrpSpPr/>
          <p:nvPr/>
        </p:nvGrpSpPr>
        <p:grpSpPr>
          <a:xfrm>
            <a:off x="1506617" y="1692616"/>
            <a:ext cx="705356" cy="561635"/>
            <a:chOff x="1506617" y="1692616"/>
            <a:chExt cx="705356" cy="561635"/>
          </a:xfrm>
        </p:grpSpPr>
        <p:sp>
          <p:nvSpPr>
            <p:cNvPr id="617" name="SMARTInkShape-1646"/>
            <p:cNvSpPr/>
            <p:nvPr>
              <p:custDataLst>
                <p:tags r:id="rId252"/>
              </p:custDataLst>
            </p:nvPr>
          </p:nvSpPr>
          <p:spPr>
            <a:xfrm>
              <a:off x="1589279" y="1692616"/>
              <a:ext cx="99822" cy="447335"/>
            </a:xfrm>
            <a:custGeom>
              <a:avLst/>
              <a:gdLst/>
              <a:ahLst/>
              <a:cxnLst/>
              <a:rect l="0" t="0" r="0" b="0"/>
              <a:pathLst>
                <a:path w="99822" h="447335">
                  <a:moveTo>
                    <a:pt x="99821" y="9184"/>
                  </a:moveTo>
                  <a:lnTo>
                    <a:pt x="99821" y="9184"/>
                  </a:lnTo>
                  <a:lnTo>
                    <a:pt x="96450" y="5813"/>
                  </a:lnTo>
                  <a:lnTo>
                    <a:pt x="94046" y="5526"/>
                  </a:lnTo>
                  <a:lnTo>
                    <a:pt x="83920" y="7081"/>
                  </a:lnTo>
                  <a:lnTo>
                    <a:pt x="67857" y="2000"/>
                  </a:lnTo>
                  <a:lnTo>
                    <a:pt x="63695" y="161"/>
                  </a:lnTo>
                  <a:lnTo>
                    <a:pt x="53426" y="0"/>
                  </a:lnTo>
                  <a:lnTo>
                    <a:pt x="47724" y="945"/>
                  </a:lnTo>
                  <a:lnTo>
                    <a:pt x="39508" y="5757"/>
                  </a:lnTo>
                  <a:lnTo>
                    <a:pt x="29034" y="20163"/>
                  </a:lnTo>
                  <a:lnTo>
                    <a:pt x="9387" y="66499"/>
                  </a:lnTo>
                  <a:lnTo>
                    <a:pt x="1843" y="93429"/>
                  </a:lnTo>
                  <a:lnTo>
                    <a:pt x="0" y="132061"/>
                  </a:lnTo>
                  <a:lnTo>
                    <a:pt x="5340" y="175273"/>
                  </a:lnTo>
                  <a:lnTo>
                    <a:pt x="13030" y="220908"/>
                  </a:lnTo>
                  <a:lnTo>
                    <a:pt x="22365" y="262652"/>
                  </a:lnTo>
                  <a:lnTo>
                    <a:pt x="29599" y="300421"/>
                  </a:lnTo>
                  <a:lnTo>
                    <a:pt x="34329" y="345478"/>
                  </a:lnTo>
                  <a:lnTo>
                    <a:pt x="35928" y="391466"/>
                  </a:lnTo>
                  <a:lnTo>
                    <a:pt x="29971" y="4473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SMARTInkShape-1647"/>
            <p:cNvSpPr/>
            <p:nvPr>
              <p:custDataLst>
                <p:tags r:id="rId253"/>
              </p:custDataLst>
            </p:nvPr>
          </p:nvSpPr>
          <p:spPr>
            <a:xfrm>
              <a:off x="1506617" y="1949450"/>
              <a:ext cx="188834" cy="133351"/>
            </a:xfrm>
            <a:custGeom>
              <a:avLst/>
              <a:gdLst/>
              <a:ahLst/>
              <a:cxnLst/>
              <a:rect l="0" t="0" r="0" b="0"/>
              <a:pathLst>
                <a:path w="188834" h="133351">
                  <a:moveTo>
                    <a:pt x="23733" y="133350"/>
                  </a:moveTo>
                  <a:lnTo>
                    <a:pt x="23733" y="133350"/>
                  </a:lnTo>
                  <a:lnTo>
                    <a:pt x="3960" y="101368"/>
                  </a:lnTo>
                  <a:lnTo>
                    <a:pt x="0" y="85852"/>
                  </a:lnTo>
                  <a:lnTo>
                    <a:pt x="856" y="81224"/>
                  </a:lnTo>
                  <a:lnTo>
                    <a:pt x="5569" y="72318"/>
                  </a:lnTo>
                  <a:lnTo>
                    <a:pt x="29640" y="56000"/>
                  </a:lnTo>
                  <a:lnTo>
                    <a:pt x="66954" y="41130"/>
                  </a:lnTo>
                  <a:lnTo>
                    <a:pt x="107059" y="27122"/>
                  </a:lnTo>
                  <a:lnTo>
                    <a:pt x="1888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SMARTInkShape-1648"/>
            <p:cNvSpPr/>
            <p:nvPr>
              <p:custDataLst>
                <p:tags r:id="rId254"/>
              </p:custDataLst>
            </p:nvPr>
          </p:nvSpPr>
          <p:spPr>
            <a:xfrm>
              <a:off x="1781737" y="1754523"/>
              <a:ext cx="135964" cy="379078"/>
            </a:xfrm>
            <a:custGeom>
              <a:avLst/>
              <a:gdLst/>
              <a:ahLst/>
              <a:cxnLst/>
              <a:rect l="0" t="0" r="0" b="0"/>
              <a:pathLst>
                <a:path w="135964" h="379078">
                  <a:moveTo>
                    <a:pt x="135963" y="48877"/>
                  </a:moveTo>
                  <a:lnTo>
                    <a:pt x="135963" y="48877"/>
                  </a:lnTo>
                  <a:lnTo>
                    <a:pt x="134082" y="22197"/>
                  </a:lnTo>
                  <a:lnTo>
                    <a:pt x="129055" y="7811"/>
                  </a:lnTo>
                  <a:lnTo>
                    <a:pt x="125132" y="2403"/>
                  </a:lnTo>
                  <a:lnTo>
                    <a:pt x="121036" y="0"/>
                  </a:lnTo>
                  <a:lnTo>
                    <a:pt x="108022" y="2017"/>
                  </a:lnTo>
                  <a:lnTo>
                    <a:pt x="85366" y="18454"/>
                  </a:lnTo>
                  <a:lnTo>
                    <a:pt x="55443" y="53790"/>
                  </a:lnTo>
                  <a:lnTo>
                    <a:pt x="33484" y="93330"/>
                  </a:lnTo>
                  <a:lnTo>
                    <a:pt x="19913" y="137386"/>
                  </a:lnTo>
                  <a:lnTo>
                    <a:pt x="11243" y="172175"/>
                  </a:lnTo>
                  <a:lnTo>
                    <a:pt x="5170" y="210607"/>
                  </a:lnTo>
                  <a:lnTo>
                    <a:pt x="0" y="253352"/>
                  </a:lnTo>
                  <a:lnTo>
                    <a:pt x="741" y="298394"/>
                  </a:lnTo>
                  <a:lnTo>
                    <a:pt x="5429" y="329536"/>
                  </a:lnTo>
                  <a:lnTo>
                    <a:pt x="18029" y="355539"/>
                  </a:lnTo>
                  <a:lnTo>
                    <a:pt x="53413" y="3790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SMARTInkShape-1649"/>
            <p:cNvSpPr/>
            <p:nvPr>
              <p:custDataLst>
                <p:tags r:id="rId255"/>
              </p:custDataLst>
            </p:nvPr>
          </p:nvSpPr>
          <p:spPr>
            <a:xfrm>
              <a:off x="1930891" y="1893872"/>
              <a:ext cx="126510" cy="221247"/>
            </a:xfrm>
            <a:custGeom>
              <a:avLst/>
              <a:gdLst/>
              <a:ahLst/>
              <a:cxnLst/>
              <a:rect l="0" t="0" r="0" b="0"/>
              <a:pathLst>
                <a:path w="126510" h="221247">
                  <a:moveTo>
                    <a:pt x="94759" y="55578"/>
                  </a:moveTo>
                  <a:lnTo>
                    <a:pt x="94759" y="55578"/>
                  </a:lnTo>
                  <a:lnTo>
                    <a:pt x="100226" y="26967"/>
                  </a:lnTo>
                  <a:lnTo>
                    <a:pt x="99110" y="23098"/>
                  </a:lnTo>
                  <a:lnTo>
                    <a:pt x="94105" y="16918"/>
                  </a:lnTo>
                  <a:lnTo>
                    <a:pt x="85296" y="13702"/>
                  </a:lnTo>
                  <a:lnTo>
                    <a:pt x="79984" y="12844"/>
                  </a:lnTo>
                  <a:lnTo>
                    <a:pt x="68436" y="15653"/>
                  </a:lnTo>
                  <a:lnTo>
                    <a:pt x="56249" y="22311"/>
                  </a:lnTo>
                  <a:lnTo>
                    <a:pt x="38193" y="38666"/>
                  </a:lnTo>
                  <a:lnTo>
                    <a:pt x="14681" y="80676"/>
                  </a:lnTo>
                  <a:lnTo>
                    <a:pt x="3238" y="109167"/>
                  </a:lnTo>
                  <a:lnTo>
                    <a:pt x="0" y="151248"/>
                  </a:lnTo>
                  <a:lnTo>
                    <a:pt x="1455" y="194567"/>
                  </a:lnTo>
                  <a:lnTo>
                    <a:pt x="6436" y="214823"/>
                  </a:lnTo>
                  <a:lnTo>
                    <a:pt x="8360" y="218891"/>
                  </a:lnTo>
                  <a:lnTo>
                    <a:pt x="11760" y="220898"/>
                  </a:lnTo>
                  <a:lnTo>
                    <a:pt x="21182" y="221246"/>
                  </a:lnTo>
                  <a:lnTo>
                    <a:pt x="32425" y="215286"/>
                  </a:lnTo>
                  <a:lnTo>
                    <a:pt x="56889" y="194213"/>
                  </a:lnTo>
                  <a:lnTo>
                    <a:pt x="83845" y="150343"/>
                  </a:lnTo>
                  <a:lnTo>
                    <a:pt x="97673" y="122484"/>
                  </a:lnTo>
                  <a:lnTo>
                    <a:pt x="105317" y="82905"/>
                  </a:lnTo>
                  <a:lnTo>
                    <a:pt x="103665" y="40750"/>
                  </a:lnTo>
                  <a:lnTo>
                    <a:pt x="98482" y="24058"/>
                  </a:lnTo>
                  <a:lnTo>
                    <a:pt x="95124" y="17631"/>
                  </a:lnTo>
                  <a:lnTo>
                    <a:pt x="83867" y="6728"/>
                  </a:lnTo>
                  <a:lnTo>
                    <a:pt x="76915" y="1844"/>
                  </a:lnTo>
                  <a:lnTo>
                    <a:pt x="69457" y="0"/>
                  </a:lnTo>
                  <a:lnTo>
                    <a:pt x="53645" y="1714"/>
                  </a:lnTo>
                  <a:lnTo>
                    <a:pt x="28877" y="13983"/>
                  </a:lnTo>
                  <a:lnTo>
                    <a:pt x="15854" y="30741"/>
                  </a:lnTo>
                  <a:lnTo>
                    <a:pt x="4352" y="58332"/>
                  </a:lnTo>
                  <a:lnTo>
                    <a:pt x="2737" y="65880"/>
                  </a:lnTo>
                  <a:lnTo>
                    <a:pt x="3778" y="73030"/>
                  </a:lnTo>
                  <a:lnTo>
                    <a:pt x="10578" y="86618"/>
                  </a:lnTo>
                  <a:lnTo>
                    <a:pt x="29678" y="102796"/>
                  </a:lnTo>
                  <a:lnTo>
                    <a:pt x="48901" y="106432"/>
                  </a:lnTo>
                  <a:lnTo>
                    <a:pt x="75997" y="104513"/>
                  </a:lnTo>
                  <a:lnTo>
                    <a:pt x="126509" y="809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SMARTInkShape-1650"/>
            <p:cNvSpPr/>
            <p:nvPr>
              <p:custDataLst>
                <p:tags r:id="rId256"/>
              </p:custDataLst>
            </p:nvPr>
          </p:nvSpPr>
          <p:spPr>
            <a:xfrm>
              <a:off x="2063750" y="1784350"/>
              <a:ext cx="148223" cy="469901"/>
            </a:xfrm>
            <a:custGeom>
              <a:avLst/>
              <a:gdLst/>
              <a:ahLst/>
              <a:cxnLst/>
              <a:rect l="0" t="0" r="0" b="0"/>
              <a:pathLst>
                <a:path w="148223" h="469901">
                  <a:moveTo>
                    <a:pt x="82550" y="0"/>
                  </a:moveTo>
                  <a:lnTo>
                    <a:pt x="82550" y="0"/>
                  </a:lnTo>
                  <a:lnTo>
                    <a:pt x="77083" y="0"/>
                  </a:lnTo>
                  <a:lnTo>
                    <a:pt x="76788" y="706"/>
                  </a:lnTo>
                  <a:lnTo>
                    <a:pt x="76461" y="3371"/>
                  </a:lnTo>
                  <a:lnTo>
                    <a:pt x="91460" y="37590"/>
                  </a:lnTo>
                  <a:lnTo>
                    <a:pt x="109414" y="82007"/>
                  </a:lnTo>
                  <a:lnTo>
                    <a:pt x="124358" y="116881"/>
                  </a:lnTo>
                  <a:lnTo>
                    <a:pt x="138525" y="162102"/>
                  </a:lnTo>
                  <a:lnTo>
                    <a:pt x="144587" y="198575"/>
                  </a:lnTo>
                  <a:lnTo>
                    <a:pt x="148222" y="239950"/>
                  </a:lnTo>
                  <a:lnTo>
                    <a:pt x="147486" y="281857"/>
                  </a:lnTo>
                  <a:lnTo>
                    <a:pt x="139733" y="328263"/>
                  </a:lnTo>
                  <a:lnTo>
                    <a:pt x="118386" y="374468"/>
                  </a:lnTo>
                  <a:lnTo>
                    <a:pt x="89002" y="415301"/>
                  </a:lnTo>
                  <a:lnTo>
                    <a:pt x="48418" y="450350"/>
                  </a:lnTo>
                  <a:lnTo>
                    <a:pt x="0" y="469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0" name="SMARTInkShape-Group223"/>
          <p:cNvGrpSpPr/>
          <p:nvPr/>
        </p:nvGrpSpPr>
        <p:grpSpPr>
          <a:xfrm>
            <a:off x="2895600" y="1646754"/>
            <a:ext cx="2577679" cy="984173"/>
            <a:chOff x="2895600" y="1646754"/>
            <a:chExt cx="2577679" cy="984173"/>
          </a:xfrm>
        </p:grpSpPr>
        <p:sp>
          <p:nvSpPr>
            <p:cNvPr id="623" name="SMARTInkShape-1651"/>
            <p:cNvSpPr/>
            <p:nvPr>
              <p:custDataLst>
                <p:tags r:id="rId235"/>
              </p:custDataLst>
            </p:nvPr>
          </p:nvSpPr>
          <p:spPr>
            <a:xfrm>
              <a:off x="2895600" y="1955800"/>
              <a:ext cx="2495551" cy="164218"/>
            </a:xfrm>
            <a:custGeom>
              <a:avLst/>
              <a:gdLst/>
              <a:ahLst/>
              <a:cxnLst/>
              <a:rect l="0" t="0" r="0" b="0"/>
              <a:pathLst>
                <a:path w="2495551" h="164218">
                  <a:moveTo>
                    <a:pt x="0" y="158750"/>
                  </a:moveTo>
                  <a:lnTo>
                    <a:pt x="0" y="158750"/>
                  </a:lnTo>
                  <a:lnTo>
                    <a:pt x="0" y="162121"/>
                  </a:lnTo>
                  <a:lnTo>
                    <a:pt x="706" y="163114"/>
                  </a:lnTo>
                  <a:lnTo>
                    <a:pt x="1881" y="163776"/>
                  </a:lnTo>
                  <a:lnTo>
                    <a:pt x="3371" y="164217"/>
                  </a:lnTo>
                  <a:lnTo>
                    <a:pt x="46239" y="158988"/>
                  </a:lnTo>
                  <a:lnTo>
                    <a:pt x="81982" y="158821"/>
                  </a:lnTo>
                  <a:lnTo>
                    <a:pt x="113342" y="158781"/>
                  </a:lnTo>
                  <a:lnTo>
                    <a:pt x="159172" y="158759"/>
                  </a:lnTo>
                  <a:lnTo>
                    <a:pt x="200738" y="156871"/>
                  </a:lnTo>
                  <a:lnTo>
                    <a:pt x="246921" y="153725"/>
                  </a:lnTo>
                  <a:lnTo>
                    <a:pt x="293765" y="150911"/>
                  </a:lnTo>
                  <a:lnTo>
                    <a:pt x="327412" y="147505"/>
                  </a:lnTo>
                  <a:lnTo>
                    <a:pt x="363533" y="143639"/>
                  </a:lnTo>
                  <a:lnTo>
                    <a:pt x="404516" y="141450"/>
                  </a:lnTo>
                  <a:lnTo>
                    <a:pt x="447896" y="139772"/>
                  </a:lnTo>
                  <a:lnTo>
                    <a:pt x="490694" y="136675"/>
                  </a:lnTo>
                  <a:lnTo>
                    <a:pt x="536997" y="132946"/>
                  </a:lnTo>
                  <a:lnTo>
                    <a:pt x="561198" y="130964"/>
                  </a:lnTo>
                  <a:lnTo>
                    <a:pt x="585799" y="128232"/>
                  </a:lnTo>
                  <a:lnTo>
                    <a:pt x="610666" y="124999"/>
                  </a:lnTo>
                  <a:lnTo>
                    <a:pt x="635710" y="121433"/>
                  </a:lnTo>
                  <a:lnTo>
                    <a:pt x="662285" y="118350"/>
                  </a:lnTo>
                  <a:lnTo>
                    <a:pt x="689879" y="115589"/>
                  </a:lnTo>
                  <a:lnTo>
                    <a:pt x="718153" y="113042"/>
                  </a:lnTo>
                  <a:lnTo>
                    <a:pt x="746174" y="110639"/>
                  </a:lnTo>
                  <a:lnTo>
                    <a:pt x="774027" y="108332"/>
                  </a:lnTo>
                  <a:lnTo>
                    <a:pt x="801768" y="106088"/>
                  </a:lnTo>
                  <a:lnTo>
                    <a:pt x="831551" y="103886"/>
                  </a:lnTo>
                  <a:lnTo>
                    <a:pt x="862695" y="101713"/>
                  </a:lnTo>
                  <a:lnTo>
                    <a:pt x="894747" y="99559"/>
                  </a:lnTo>
                  <a:lnTo>
                    <a:pt x="925992" y="97417"/>
                  </a:lnTo>
                  <a:lnTo>
                    <a:pt x="956700" y="95284"/>
                  </a:lnTo>
                  <a:lnTo>
                    <a:pt x="987050" y="93156"/>
                  </a:lnTo>
                  <a:lnTo>
                    <a:pt x="1017161" y="91031"/>
                  </a:lnTo>
                  <a:lnTo>
                    <a:pt x="1047113" y="88910"/>
                  </a:lnTo>
                  <a:lnTo>
                    <a:pt x="1076959" y="86790"/>
                  </a:lnTo>
                  <a:lnTo>
                    <a:pt x="1107439" y="84671"/>
                  </a:lnTo>
                  <a:lnTo>
                    <a:pt x="1138343" y="82553"/>
                  </a:lnTo>
                  <a:lnTo>
                    <a:pt x="1169529" y="80435"/>
                  </a:lnTo>
                  <a:lnTo>
                    <a:pt x="1200197" y="78318"/>
                  </a:lnTo>
                  <a:lnTo>
                    <a:pt x="1230520" y="76201"/>
                  </a:lnTo>
                  <a:lnTo>
                    <a:pt x="1260613" y="74084"/>
                  </a:lnTo>
                  <a:lnTo>
                    <a:pt x="1292670" y="72673"/>
                  </a:lnTo>
                  <a:lnTo>
                    <a:pt x="1326035" y="71732"/>
                  </a:lnTo>
                  <a:lnTo>
                    <a:pt x="1360274" y="71104"/>
                  </a:lnTo>
                  <a:lnTo>
                    <a:pt x="1392977" y="69981"/>
                  </a:lnTo>
                  <a:lnTo>
                    <a:pt x="1424656" y="68526"/>
                  </a:lnTo>
                  <a:lnTo>
                    <a:pt x="1455655" y="66851"/>
                  </a:lnTo>
                  <a:lnTo>
                    <a:pt x="1487609" y="65028"/>
                  </a:lnTo>
                  <a:lnTo>
                    <a:pt x="1520200" y="63108"/>
                  </a:lnTo>
                  <a:lnTo>
                    <a:pt x="1553217" y="61122"/>
                  </a:lnTo>
                  <a:lnTo>
                    <a:pt x="1584401" y="59798"/>
                  </a:lnTo>
                  <a:lnTo>
                    <a:pt x="1614362" y="58915"/>
                  </a:lnTo>
                  <a:lnTo>
                    <a:pt x="1643507" y="58327"/>
                  </a:lnTo>
                  <a:lnTo>
                    <a:pt x="1673521" y="57229"/>
                  </a:lnTo>
                  <a:lnTo>
                    <a:pt x="1704115" y="55792"/>
                  </a:lnTo>
                  <a:lnTo>
                    <a:pt x="1735093" y="54128"/>
                  </a:lnTo>
                  <a:lnTo>
                    <a:pt x="1765623" y="52313"/>
                  </a:lnTo>
                  <a:lnTo>
                    <a:pt x="1795854" y="50397"/>
                  </a:lnTo>
                  <a:lnTo>
                    <a:pt x="1825886" y="48415"/>
                  </a:lnTo>
                  <a:lnTo>
                    <a:pt x="1854374" y="47093"/>
                  </a:lnTo>
                  <a:lnTo>
                    <a:pt x="1881833" y="46212"/>
                  </a:lnTo>
                  <a:lnTo>
                    <a:pt x="1908605" y="45625"/>
                  </a:lnTo>
                  <a:lnTo>
                    <a:pt x="1935625" y="44528"/>
                  </a:lnTo>
                  <a:lnTo>
                    <a:pt x="1962812" y="43091"/>
                  </a:lnTo>
                  <a:lnTo>
                    <a:pt x="1990108" y="41427"/>
                  </a:lnTo>
                  <a:lnTo>
                    <a:pt x="2015361" y="40318"/>
                  </a:lnTo>
                  <a:lnTo>
                    <a:pt x="2062235" y="39086"/>
                  </a:lnTo>
                  <a:lnTo>
                    <a:pt x="2106585" y="38538"/>
                  </a:lnTo>
                  <a:lnTo>
                    <a:pt x="2149110" y="37589"/>
                  </a:lnTo>
                  <a:lnTo>
                    <a:pt x="2189177" y="34815"/>
                  </a:lnTo>
                  <a:lnTo>
                    <a:pt x="2228150" y="31231"/>
                  </a:lnTo>
                  <a:lnTo>
                    <a:pt x="2264523" y="27992"/>
                  </a:lnTo>
                  <a:lnTo>
                    <a:pt x="2309505" y="26168"/>
                  </a:lnTo>
                  <a:lnTo>
                    <a:pt x="2353094" y="24922"/>
                  </a:lnTo>
                  <a:lnTo>
                    <a:pt x="2394545" y="21103"/>
                  </a:lnTo>
                  <a:lnTo>
                    <a:pt x="2438419" y="19658"/>
                  </a:lnTo>
                  <a:lnTo>
                    <a:pt x="2467098" y="17819"/>
                  </a:lnTo>
                  <a:lnTo>
                    <a:pt x="2489628" y="9670"/>
                  </a:lnTo>
                  <a:lnTo>
                    <a:pt x="2495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SMARTInkShape-1652"/>
            <p:cNvSpPr/>
            <p:nvPr>
              <p:custDataLst>
                <p:tags r:id="rId236"/>
              </p:custDataLst>
            </p:nvPr>
          </p:nvSpPr>
          <p:spPr>
            <a:xfrm>
              <a:off x="5327911" y="1873511"/>
              <a:ext cx="145368" cy="279140"/>
            </a:xfrm>
            <a:custGeom>
              <a:avLst/>
              <a:gdLst/>
              <a:ahLst/>
              <a:cxnLst/>
              <a:rect l="0" t="0" r="0" b="0"/>
              <a:pathLst>
                <a:path w="145368" h="279140">
                  <a:moveTo>
                    <a:pt x="6089" y="6089"/>
                  </a:moveTo>
                  <a:lnTo>
                    <a:pt x="6089" y="6089"/>
                  </a:lnTo>
                  <a:lnTo>
                    <a:pt x="0" y="0"/>
                  </a:lnTo>
                  <a:lnTo>
                    <a:pt x="25454" y="18713"/>
                  </a:lnTo>
                  <a:lnTo>
                    <a:pt x="66542" y="40516"/>
                  </a:lnTo>
                  <a:lnTo>
                    <a:pt x="113690" y="71945"/>
                  </a:lnTo>
                  <a:lnTo>
                    <a:pt x="132986" y="92708"/>
                  </a:lnTo>
                  <a:lnTo>
                    <a:pt x="145367" y="130218"/>
                  </a:lnTo>
                  <a:lnTo>
                    <a:pt x="143484" y="153450"/>
                  </a:lnTo>
                  <a:lnTo>
                    <a:pt x="134887" y="173183"/>
                  </a:lnTo>
                  <a:lnTo>
                    <a:pt x="99603" y="217298"/>
                  </a:lnTo>
                  <a:lnTo>
                    <a:pt x="62680" y="263726"/>
                  </a:lnTo>
                  <a:lnTo>
                    <a:pt x="56889" y="2791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SMARTInkShape-1653"/>
            <p:cNvSpPr/>
            <p:nvPr>
              <p:custDataLst>
                <p:tags r:id="rId237"/>
              </p:custDataLst>
            </p:nvPr>
          </p:nvSpPr>
          <p:spPr>
            <a:xfrm>
              <a:off x="3087884" y="1672077"/>
              <a:ext cx="118867" cy="360955"/>
            </a:xfrm>
            <a:custGeom>
              <a:avLst/>
              <a:gdLst/>
              <a:ahLst/>
              <a:cxnLst/>
              <a:rect l="0" t="0" r="0" b="0"/>
              <a:pathLst>
                <a:path w="118867" h="360955">
                  <a:moveTo>
                    <a:pt x="80766" y="17023"/>
                  </a:moveTo>
                  <a:lnTo>
                    <a:pt x="80766" y="17023"/>
                  </a:lnTo>
                  <a:lnTo>
                    <a:pt x="65186" y="4813"/>
                  </a:lnTo>
                  <a:lnTo>
                    <a:pt x="55967" y="1013"/>
                  </a:lnTo>
                  <a:lnTo>
                    <a:pt x="51534" y="0"/>
                  </a:lnTo>
                  <a:lnTo>
                    <a:pt x="31809" y="1944"/>
                  </a:lnTo>
                  <a:lnTo>
                    <a:pt x="14833" y="6989"/>
                  </a:lnTo>
                  <a:lnTo>
                    <a:pt x="7248" y="14680"/>
                  </a:lnTo>
                  <a:lnTo>
                    <a:pt x="2230" y="25154"/>
                  </a:lnTo>
                  <a:lnTo>
                    <a:pt x="0" y="36864"/>
                  </a:lnTo>
                  <a:lnTo>
                    <a:pt x="890" y="47243"/>
                  </a:lnTo>
                  <a:lnTo>
                    <a:pt x="7240" y="62901"/>
                  </a:lnTo>
                  <a:lnTo>
                    <a:pt x="16338" y="75513"/>
                  </a:lnTo>
                  <a:lnTo>
                    <a:pt x="60891" y="119501"/>
                  </a:lnTo>
                  <a:lnTo>
                    <a:pt x="78405" y="146243"/>
                  </a:lnTo>
                  <a:lnTo>
                    <a:pt x="83244" y="161237"/>
                  </a:lnTo>
                  <a:lnTo>
                    <a:pt x="79751" y="176839"/>
                  </a:lnTo>
                  <a:lnTo>
                    <a:pt x="70437" y="191769"/>
                  </a:lnTo>
                  <a:lnTo>
                    <a:pt x="40139" y="214054"/>
                  </a:lnTo>
                  <a:lnTo>
                    <a:pt x="29609" y="218395"/>
                  </a:lnTo>
                  <a:lnTo>
                    <a:pt x="26906" y="218299"/>
                  </a:lnTo>
                  <a:lnTo>
                    <a:pt x="22021" y="216310"/>
                  </a:lnTo>
                  <a:lnTo>
                    <a:pt x="21847" y="215498"/>
                  </a:lnTo>
                  <a:lnTo>
                    <a:pt x="23142" y="214956"/>
                  </a:lnTo>
                  <a:lnTo>
                    <a:pt x="25417" y="214595"/>
                  </a:lnTo>
                  <a:lnTo>
                    <a:pt x="35360" y="217458"/>
                  </a:lnTo>
                  <a:lnTo>
                    <a:pt x="41301" y="224638"/>
                  </a:lnTo>
                  <a:lnTo>
                    <a:pt x="48612" y="244344"/>
                  </a:lnTo>
                  <a:lnTo>
                    <a:pt x="51658" y="263399"/>
                  </a:lnTo>
                  <a:lnTo>
                    <a:pt x="47865" y="304481"/>
                  </a:lnTo>
                  <a:lnTo>
                    <a:pt x="43693" y="336977"/>
                  </a:lnTo>
                  <a:lnTo>
                    <a:pt x="45004" y="348079"/>
                  </a:lnTo>
                  <a:lnTo>
                    <a:pt x="46341" y="352027"/>
                  </a:lnTo>
                  <a:lnTo>
                    <a:pt x="51590" y="358295"/>
                  </a:lnTo>
                  <a:lnTo>
                    <a:pt x="54966" y="360954"/>
                  </a:lnTo>
                  <a:lnTo>
                    <a:pt x="60038" y="360611"/>
                  </a:lnTo>
                  <a:lnTo>
                    <a:pt x="96476" y="342662"/>
                  </a:lnTo>
                  <a:lnTo>
                    <a:pt x="118866" y="3218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SMARTInkShape-1654"/>
            <p:cNvSpPr/>
            <p:nvPr>
              <p:custDataLst>
                <p:tags r:id="rId238"/>
              </p:custDataLst>
            </p:nvPr>
          </p:nvSpPr>
          <p:spPr>
            <a:xfrm>
              <a:off x="3238761" y="1792465"/>
              <a:ext cx="107690" cy="144286"/>
            </a:xfrm>
            <a:custGeom>
              <a:avLst/>
              <a:gdLst/>
              <a:ahLst/>
              <a:cxnLst/>
              <a:rect l="0" t="0" r="0" b="0"/>
              <a:pathLst>
                <a:path w="107690" h="144286">
                  <a:moveTo>
                    <a:pt x="6089" y="10935"/>
                  </a:moveTo>
                  <a:lnTo>
                    <a:pt x="6089" y="10935"/>
                  </a:lnTo>
                  <a:lnTo>
                    <a:pt x="622" y="0"/>
                  </a:lnTo>
                  <a:lnTo>
                    <a:pt x="327" y="117"/>
                  </a:lnTo>
                  <a:lnTo>
                    <a:pt x="0" y="2129"/>
                  </a:lnTo>
                  <a:lnTo>
                    <a:pt x="31654" y="47284"/>
                  </a:lnTo>
                  <a:lnTo>
                    <a:pt x="64116" y="92492"/>
                  </a:lnTo>
                  <a:lnTo>
                    <a:pt x="84965" y="116376"/>
                  </a:lnTo>
                  <a:lnTo>
                    <a:pt x="96901" y="138049"/>
                  </a:lnTo>
                  <a:lnTo>
                    <a:pt x="107689" y="1442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SMARTInkShape-1655"/>
            <p:cNvSpPr/>
            <p:nvPr>
              <p:custDataLst>
                <p:tags r:id="rId239"/>
              </p:custDataLst>
            </p:nvPr>
          </p:nvSpPr>
          <p:spPr>
            <a:xfrm>
              <a:off x="3240067" y="1776676"/>
              <a:ext cx="131784" cy="198175"/>
            </a:xfrm>
            <a:custGeom>
              <a:avLst/>
              <a:gdLst/>
              <a:ahLst/>
              <a:cxnLst/>
              <a:rect l="0" t="0" r="0" b="0"/>
              <a:pathLst>
                <a:path w="131784" h="198175">
                  <a:moveTo>
                    <a:pt x="131783" y="20374"/>
                  </a:moveTo>
                  <a:lnTo>
                    <a:pt x="131783" y="20374"/>
                  </a:lnTo>
                  <a:lnTo>
                    <a:pt x="126316" y="9439"/>
                  </a:lnTo>
                  <a:lnTo>
                    <a:pt x="118952" y="1455"/>
                  </a:lnTo>
                  <a:lnTo>
                    <a:pt x="115468" y="0"/>
                  </a:lnTo>
                  <a:lnTo>
                    <a:pt x="107834" y="265"/>
                  </a:lnTo>
                  <a:lnTo>
                    <a:pt x="92231" y="11123"/>
                  </a:lnTo>
                  <a:lnTo>
                    <a:pt x="60923" y="58286"/>
                  </a:lnTo>
                  <a:lnTo>
                    <a:pt x="34678" y="103625"/>
                  </a:lnTo>
                  <a:lnTo>
                    <a:pt x="12576" y="144782"/>
                  </a:lnTo>
                  <a:lnTo>
                    <a:pt x="0" y="186068"/>
                  </a:lnTo>
                  <a:lnTo>
                    <a:pt x="183" y="188692"/>
                  </a:lnTo>
                  <a:lnTo>
                    <a:pt x="4783" y="1981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SMARTInkShape-1656"/>
            <p:cNvSpPr/>
            <p:nvPr>
              <p:custDataLst>
                <p:tags r:id="rId240"/>
              </p:custDataLst>
            </p:nvPr>
          </p:nvSpPr>
          <p:spPr>
            <a:xfrm>
              <a:off x="3365500" y="1892300"/>
              <a:ext cx="6089" cy="88901"/>
            </a:xfrm>
            <a:custGeom>
              <a:avLst/>
              <a:gdLst/>
              <a:ahLst/>
              <a:cxnLst/>
              <a:rect l="0" t="0" r="0" b="0"/>
              <a:pathLst>
                <a:path w="6089" h="889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026" y="8789"/>
                  </a:lnTo>
                  <a:lnTo>
                    <a:pt x="6088" y="23765"/>
                  </a:lnTo>
                  <a:lnTo>
                    <a:pt x="573" y="67434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SMARTInkShape-1657"/>
            <p:cNvSpPr/>
            <p:nvPr>
              <p:custDataLst>
                <p:tags r:id="rId241"/>
              </p:custDataLst>
            </p:nvPr>
          </p:nvSpPr>
          <p:spPr>
            <a:xfrm>
              <a:off x="3441700" y="1949450"/>
              <a:ext cx="57151" cy="19051"/>
            </a:xfrm>
            <a:custGeom>
              <a:avLst/>
              <a:gdLst/>
              <a:ahLst/>
              <a:cxnLst/>
              <a:rect l="0" t="0" r="0" b="0"/>
              <a:pathLst>
                <a:path w="57151" h="19051">
                  <a:moveTo>
                    <a:pt x="0" y="19050"/>
                  </a:moveTo>
                  <a:lnTo>
                    <a:pt x="0" y="19050"/>
                  </a:lnTo>
                  <a:lnTo>
                    <a:pt x="3371" y="19050"/>
                  </a:lnTo>
                  <a:lnTo>
                    <a:pt x="6907" y="15287"/>
                  </a:lnTo>
                  <a:lnTo>
                    <a:pt x="8838" y="12308"/>
                  </a:lnTo>
                  <a:lnTo>
                    <a:pt x="16628" y="7116"/>
                  </a:lnTo>
                  <a:lnTo>
                    <a:pt x="32134" y="1406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SMARTInkShape-1658"/>
            <p:cNvSpPr/>
            <p:nvPr>
              <p:custDataLst>
                <p:tags r:id="rId242"/>
              </p:custDataLst>
            </p:nvPr>
          </p:nvSpPr>
          <p:spPr>
            <a:xfrm>
              <a:off x="3600450" y="1943100"/>
              <a:ext cx="31751" cy="6351"/>
            </a:xfrm>
            <a:custGeom>
              <a:avLst/>
              <a:gdLst/>
              <a:ahLst/>
              <a:cxnLst/>
              <a:rect l="0" t="0" r="0" b="0"/>
              <a:pathLst>
                <a:path w="31751" h="6351">
                  <a:moveTo>
                    <a:pt x="0" y="0"/>
                  </a:moveTo>
                  <a:lnTo>
                    <a:pt x="0" y="0"/>
                  </a:lnTo>
                  <a:lnTo>
                    <a:pt x="6742" y="0"/>
                  </a:lnTo>
                  <a:lnTo>
                    <a:pt x="11933" y="1881"/>
                  </a:lnTo>
                  <a:lnTo>
                    <a:pt x="16592" y="4364"/>
                  </a:lnTo>
                  <a:lnTo>
                    <a:pt x="317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SMARTInkShape-1659"/>
            <p:cNvSpPr/>
            <p:nvPr>
              <p:custDataLst>
                <p:tags r:id="rId243"/>
              </p:custDataLst>
            </p:nvPr>
          </p:nvSpPr>
          <p:spPr>
            <a:xfrm>
              <a:off x="3867150" y="1697215"/>
              <a:ext cx="152401" cy="245886"/>
            </a:xfrm>
            <a:custGeom>
              <a:avLst/>
              <a:gdLst/>
              <a:ahLst/>
              <a:cxnLst/>
              <a:rect l="0" t="0" r="0" b="0"/>
              <a:pathLst>
                <a:path w="152401" h="245886">
                  <a:moveTo>
                    <a:pt x="0" y="10935"/>
                  </a:moveTo>
                  <a:lnTo>
                    <a:pt x="0" y="10935"/>
                  </a:lnTo>
                  <a:lnTo>
                    <a:pt x="9434" y="2207"/>
                  </a:lnTo>
                  <a:lnTo>
                    <a:pt x="14305" y="0"/>
                  </a:lnTo>
                  <a:lnTo>
                    <a:pt x="20704" y="901"/>
                  </a:lnTo>
                  <a:lnTo>
                    <a:pt x="24386" y="2129"/>
                  </a:lnTo>
                  <a:lnTo>
                    <a:pt x="32240" y="11019"/>
                  </a:lnTo>
                  <a:lnTo>
                    <a:pt x="64100" y="57831"/>
                  </a:lnTo>
                  <a:lnTo>
                    <a:pt x="90965" y="100601"/>
                  </a:lnTo>
                  <a:lnTo>
                    <a:pt x="112826" y="145691"/>
                  </a:lnTo>
                  <a:lnTo>
                    <a:pt x="130203" y="190514"/>
                  </a:lnTo>
                  <a:lnTo>
                    <a:pt x="143137" y="237609"/>
                  </a:lnTo>
                  <a:lnTo>
                    <a:pt x="152400" y="245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SMARTInkShape-1660"/>
            <p:cNvSpPr/>
            <p:nvPr>
              <p:custDataLst>
                <p:tags r:id="rId244"/>
              </p:custDataLst>
            </p:nvPr>
          </p:nvSpPr>
          <p:spPr>
            <a:xfrm>
              <a:off x="3907594" y="1709895"/>
              <a:ext cx="143707" cy="258606"/>
            </a:xfrm>
            <a:custGeom>
              <a:avLst/>
              <a:gdLst/>
              <a:ahLst/>
              <a:cxnLst/>
              <a:rect l="0" t="0" r="0" b="0"/>
              <a:pathLst>
                <a:path w="143707" h="258606">
                  <a:moveTo>
                    <a:pt x="143706" y="30005"/>
                  </a:moveTo>
                  <a:lnTo>
                    <a:pt x="143706" y="30005"/>
                  </a:lnTo>
                  <a:lnTo>
                    <a:pt x="143000" y="10446"/>
                  </a:lnTo>
                  <a:lnTo>
                    <a:pt x="140335" y="4144"/>
                  </a:lnTo>
                  <a:lnTo>
                    <a:pt x="138637" y="2181"/>
                  </a:lnTo>
                  <a:lnTo>
                    <a:pt x="134868" y="0"/>
                  </a:lnTo>
                  <a:lnTo>
                    <a:pt x="132875" y="124"/>
                  </a:lnTo>
                  <a:lnTo>
                    <a:pt x="128779" y="2143"/>
                  </a:lnTo>
                  <a:lnTo>
                    <a:pt x="103970" y="28807"/>
                  </a:lnTo>
                  <a:lnTo>
                    <a:pt x="74926" y="72645"/>
                  </a:lnTo>
                  <a:lnTo>
                    <a:pt x="52299" y="117125"/>
                  </a:lnTo>
                  <a:lnTo>
                    <a:pt x="35013" y="153890"/>
                  </a:lnTo>
                  <a:lnTo>
                    <a:pt x="16951" y="193706"/>
                  </a:lnTo>
                  <a:lnTo>
                    <a:pt x="1172" y="236723"/>
                  </a:lnTo>
                  <a:lnTo>
                    <a:pt x="0" y="244017"/>
                  </a:lnTo>
                  <a:lnTo>
                    <a:pt x="630" y="248879"/>
                  </a:lnTo>
                  <a:lnTo>
                    <a:pt x="10356" y="258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SMARTInkShape-1661"/>
            <p:cNvSpPr/>
            <p:nvPr>
              <p:custDataLst>
                <p:tags r:id="rId245"/>
              </p:custDataLst>
            </p:nvPr>
          </p:nvSpPr>
          <p:spPr>
            <a:xfrm>
              <a:off x="4064079" y="1863492"/>
              <a:ext cx="68433" cy="85959"/>
            </a:xfrm>
            <a:custGeom>
              <a:avLst/>
              <a:gdLst/>
              <a:ahLst/>
              <a:cxnLst/>
              <a:rect l="0" t="0" r="0" b="0"/>
              <a:pathLst>
                <a:path w="68433" h="85959">
                  <a:moveTo>
                    <a:pt x="6271" y="16108"/>
                  </a:moveTo>
                  <a:lnTo>
                    <a:pt x="6271" y="16108"/>
                  </a:lnTo>
                  <a:lnTo>
                    <a:pt x="9642" y="19479"/>
                  </a:lnTo>
                  <a:lnTo>
                    <a:pt x="9929" y="20472"/>
                  </a:lnTo>
                  <a:lnTo>
                    <a:pt x="9415" y="21134"/>
                  </a:lnTo>
                  <a:lnTo>
                    <a:pt x="8367" y="21575"/>
                  </a:lnTo>
                  <a:lnTo>
                    <a:pt x="7202" y="25829"/>
                  </a:lnTo>
                  <a:lnTo>
                    <a:pt x="320" y="72334"/>
                  </a:lnTo>
                  <a:lnTo>
                    <a:pt x="0" y="78171"/>
                  </a:lnTo>
                  <a:lnTo>
                    <a:pt x="3315" y="72440"/>
                  </a:lnTo>
                  <a:lnTo>
                    <a:pt x="18089" y="28197"/>
                  </a:lnTo>
                  <a:lnTo>
                    <a:pt x="33802" y="4608"/>
                  </a:lnTo>
                  <a:lnTo>
                    <a:pt x="39203" y="413"/>
                  </a:lnTo>
                  <a:lnTo>
                    <a:pt x="42337" y="0"/>
                  </a:lnTo>
                  <a:lnTo>
                    <a:pt x="49582" y="1423"/>
                  </a:lnTo>
                  <a:lnTo>
                    <a:pt x="55624" y="6289"/>
                  </a:lnTo>
                  <a:lnTo>
                    <a:pt x="60661" y="13861"/>
                  </a:lnTo>
                  <a:lnTo>
                    <a:pt x="66758" y="30729"/>
                  </a:lnTo>
                  <a:lnTo>
                    <a:pt x="68432" y="45419"/>
                  </a:lnTo>
                  <a:lnTo>
                    <a:pt x="65412" y="57592"/>
                  </a:lnTo>
                  <a:lnTo>
                    <a:pt x="60779" y="67707"/>
                  </a:lnTo>
                  <a:lnTo>
                    <a:pt x="57071" y="859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SMARTInkShape-1662"/>
            <p:cNvSpPr/>
            <p:nvPr>
              <p:custDataLst>
                <p:tags r:id="rId246"/>
              </p:custDataLst>
            </p:nvPr>
          </p:nvSpPr>
          <p:spPr>
            <a:xfrm>
              <a:off x="4191000" y="1646754"/>
              <a:ext cx="55562" cy="309047"/>
            </a:xfrm>
            <a:custGeom>
              <a:avLst/>
              <a:gdLst/>
              <a:ahLst/>
              <a:cxnLst/>
              <a:rect l="0" t="0" r="0" b="0"/>
              <a:pathLst>
                <a:path w="55562" h="309047">
                  <a:moveTo>
                    <a:pt x="25400" y="23296"/>
                  </a:moveTo>
                  <a:lnTo>
                    <a:pt x="25400" y="23296"/>
                  </a:lnTo>
                  <a:lnTo>
                    <a:pt x="22029" y="19925"/>
                  </a:lnTo>
                  <a:lnTo>
                    <a:pt x="20374" y="16388"/>
                  </a:lnTo>
                  <a:lnTo>
                    <a:pt x="15566" y="2631"/>
                  </a:lnTo>
                  <a:lnTo>
                    <a:pt x="16022" y="1053"/>
                  </a:lnTo>
                  <a:lnTo>
                    <a:pt x="17031" y="0"/>
                  </a:lnTo>
                  <a:lnTo>
                    <a:pt x="19115" y="4"/>
                  </a:lnTo>
                  <a:lnTo>
                    <a:pt x="25194" y="1891"/>
                  </a:lnTo>
                  <a:lnTo>
                    <a:pt x="36550" y="13661"/>
                  </a:lnTo>
                  <a:lnTo>
                    <a:pt x="45480" y="30554"/>
                  </a:lnTo>
                  <a:lnTo>
                    <a:pt x="49223" y="52336"/>
                  </a:lnTo>
                  <a:lnTo>
                    <a:pt x="46962" y="80035"/>
                  </a:lnTo>
                  <a:lnTo>
                    <a:pt x="28004" y="127192"/>
                  </a:lnTo>
                  <a:lnTo>
                    <a:pt x="14610" y="170371"/>
                  </a:lnTo>
                  <a:lnTo>
                    <a:pt x="14254" y="181090"/>
                  </a:lnTo>
                  <a:lnTo>
                    <a:pt x="24311" y="208663"/>
                  </a:lnTo>
                  <a:lnTo>
                    <a:pt x="51785" y="252826"/>
                  </a:lnTo>
                  <a:lnTo>
                    <a:pt x="55561" y="267851"/>
                  </a:lnTo>
                  <a:lnTo>
                    <a:pt x="54562" y="276861"/>
                  </a:lnTo>
                  <a:lnTo>
                    <a:pt x="51061" y="285569"/>
                  </a:lnTo>
                  <a:lnTo>
                    <a:pt x="44801" y="294143"/>
                  </a:lnTo>
                  <a:lnTo>
                    <a:pt x="29973" y="303533"/>
                  </a:lnTo>
                  <a:lnTo>
                    <a:pt x="0" y="3090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SMARTInkShape-1663"/>
            <p:cNvSpPr/>
            <p:nvPr>
              <p:custDataLst>
                <p:tags r:id="rId247"/>
              </p:custDataLst>
            </p:nvPr>
          </p:nvSpPr>
          <p:spPr>
            <a:xfrm>
              <a:off x="3156833" y="2293841"/>
              <a:ext cx="117169" cy="237942"/>
            </a:xfrm>
            <a:custGeom>
              <a:avLst/>
              <a:gdLst/>
              <a:ahLst/>
              <a:cxnLst/>
              <a:rect l="0" t="0" r="0" b="0"/>
              <a:pathLst>
                <a:path w="117169" h="237942">
                  <a:moveTo>
                    <a:pt x="5467" y="100109"/>
                  </a:moveTo>
                  <a:lnTo>
                    <a:pt x="5467" y="100109"/>
                  </a:lnTo>
                  <a:lnTo>
                    <a:pt x="4761" y="110953"/>
                  </a:lnTo>
                  <a:lnTo>
                    <a:pt x="0" y="138801"/>
                  </a:lnTo>
                  <a:lnTo>
                    <a:pt x="4361" y="177523"/>
                  </a:lnTo>
                  <a:lnTo>
                    <a:pt x="14067" y="219107"/>
                  </a:lnTo>
                  <a:lnTo>
                    <a:pt x="17357" y="237941"/>
                  </a:lnTo>
                  <a:lnTo>
                    <a:pt x="17627" y="237858"/>
                  </a:lnTo>
                  <a:lnTo>
                    <a:pt x="17807" y="236392"/>
                  </a:lnTo>
                  <a:lnTo>
                    <a:pt x="9297" y="195814"/>
                  </a:lnTo>
                  <a:lnTo>
                    <a:pt x="3231" y="157394"/>
                  </a:lnTo>
                  <a:lnTo>
                    <a:pt x="336" y="119199"/>
                  </a:lnTo>
                  <a:lnTo>
                    <a:pt x="1159" y="72623"/>
                  </a:lnTo>
                  <a:lnTo>
                    <a:pt x="5669" y="52615"/>
                  </a:lnTo>
                  <a:lnTo>
                    <a:pt x="20108" y="22929"/>
                  </a:lnTo>
                  <a:lnTo>
                    <a:pt x="31730" y="7245"/>
                  </a:lnTo>
                  <a:lnTo>
                    <a:pt x="37086" y="2922"/>
                  </a:lnTo>
                  <a:lnTo>
                    <a:pt x="42069" y="746"/>
                  </a:lnTo>
                  <a:lnTo>
                    <a:pt x="46802" y="0"/>
                  </a:lnTo>
                  <a:lnTo>
                    <a:pt x="50662" y="914"/>
                  </a:lnTo>
                  <a:lnTo>
                    <a:pt x="56833" y="5693"/>
                  </a:lnTo>
                  <a:lnTo>
                    <a:pt x="64274" y="26429"/>
                  </a:lnTo>
                  <a:lnTo>
                    <a:pt x="64205" y="51545"/>
                  </a:lnTo>
                  <a:lnTo>
                    <a:pt x="57861" y="83199"/>
                  </a:lnTo>
                  <a:lnTo>
                    <a:pt x="51879" y="95491"/>
                  </a:lnTo>
                  <a:lnTo>
                    <a:pt x="47731" y="101114"/>
                  </a:lnTo>
                  <a:lnTo>
                    <a:pt x="47755" y="103601"/>
                  </a:lnTo>
                  <a:lnTo>
                    <a:pt x="49181" y="105965"/>
                  </a:lnTo>
                  <a:lnTo>
                    <a:pt x="51543" y="108246"/>
                  </a:lnTo>
                  <a:lnTo>
                    <a:pt x="57930" y="110781"/>
                  </a:lnTo>
                  <a:lnTo>
                    <a:pt x="66179" y="113319"/>
                  </a:lnTo>
                  <a:lnTo>
                    <a:pt x="100324" y="130733"/>
                  </a:lnTo>
                  <a:lnTo>
                    <a:pt x="110185" y="140531"/>
                  </a:lnTo>
                  <a:lnTo>
                    <a:pt x="115508" y="151941"/>
                  </a:lnTo>
                  <a:lnTo>
                    <a:pt x="117168" y="164068"/>
                  </a:lnTo>
                  <a:lnTo>
                    <a:pt x="115555" y="176513"/>
                  </a:lnTo>
                  <a:lnTo>
                    <a:pt x="106841" y="189099"/>
                  </a:lnTo>
                  <a:lnTo>
                    <a:pt x="86069" y="206205"/>
                  </a:lnTo>
                  <a:lnTo>
                    <a:pt x="70923" y="214290"/>
                  </a:lnTo>
                  <a:lnTo>
                    <a:pt x="40845" y="219907"/>
                  </a:lnTo>
                  <a:lnTo>
                    <a:pt x="37519" y="219486"/>
                  </a:lnTo>
                  <a:lnTo>
                    <a:pt x="30867" y="2144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SMARTInkShape-1664"/>
            <p:cNvSpPr/>
            <p:nvPr>
              <p:custDataLst>
                <p:tags r:id="rId248"/>
              </p:custDataLst>
            </p:nvPr>
          </p:nvSpPr>
          <p:spPr>
            <a:xfrm>
              <a:off x="3312241" y="2436274"/>
              <a:ext cx="174754" cy="194653"/>
            </a:xfrm>
            <a:custGeom>
              <a:avLst/>
              <a:gdLst/>
              <a:ahLst/>
              <a:cxnLst/>
              <a:rect l="0" t="0" r="0" b="0"/>
              <a:pathLst>
                <a:path w="174754" h="194653">
                  <a:moveTo>
                    <a:pt x="53259" y="27526"/>
                  </a:moveTo>
                  <a:lnTo>
                    <a:pt x="53259" y="27526"/>
                  </a:lnTo>
                  <a:lnTo>
                    <a:pt x="53259" y="18687"/>
                  </a:lnTo>
                  <a:lnTo>
                    <a:pt x="51848" y="16695"/>
                  </a:lnTo>
                  <a:lnTo>
                    <a:pt x="26776" y="0"/>
                  </a:lnTo>
                  <a:lnTo>
                    <a:pt x="23609" y="3"/>
                  </a:lnTo>
                  <a:lnTo>
                    <a:pt x="16328" y="3770"/>
                  </a:lnTo>
                  <a:lnTo>
                    <a:pt x="7666" y="13824"/>
                  </a:lnTo>
                  <a:lnTo>
                    <a:pt x="631" y="32481"/>
                  </a:lnTo>
                  <a:lnTo>
                    <a:pt x="0" y="45956"/>
                  </a:lnTo>
                  <a:lnTo>
                    <a:pt x="5344" y="68482"/>
                  </a:lnTo>
                  <a:lnTo>
                    <a:pt x="14525" y="82151"/>
                  </a:lnTo>
                  <a:lnTo>
                    <a:pt x="18264" y="84404"/>
                  </a:lnTo>
                  <a:lnTo>
                    <a:pt x="22167" y="85200"/>
                  </a:lnTo>
                  <a:lnTo>
                    <a:pt x="26181" y="85026"/>
                  </a:lnTo>
                  <a:lnTo>
                    <a:pt x="29562" y="83498"/>
                  </a:lnTo>
                  <a:lnTo>
                    <a:pt x="35201" y="78037"/>
                  </a:lnTo>
                  <a:lnTo>
                    <a:pt x="48927" y="49364"/>
                  </a:lnTo>
                  <a:lnTo>
                    <a:pt x="52878" y="30094"/>
                  </a:lnTo>
                  <a:lnTo>
                    <a:pt x="53711" y="29943"/>
                  </a:lnTo>
                  <a:lnTo>
                    <a:pt x="56517" y="31658"/>
                  </a:lnTo>
                  <a:lnTo>
                    <a:pt x="58235" y="38534"/>
                  </a:lnTo>
                  <a:lnTo>
                    <a:pt x="59704" y="47235"/>
                  </a:lnTo>
                  <a:lnTo>
                    <a:pt x="64497" y="56101"/>
                  </a:lnTo>
                  <a:lnTo>
                    <a:pt x="68367" y="60922"/>
                  </a:lnTo>
                  <a:lnTo>
                    <a:pt x="71092" y="61785"/>
                  </a:lnTo>
                  <a:lnTo>
                    <a:pt x="77883" y="60861"/>
                  </a:lnTo>
                  <a:lnTo>
                    <a:pt x="83723" y="56218"/>
                  </a:lnTo>
                  <a:lnTo>
                    <a:pt x="93222" y="41739"/>
                  </a:lnTo>
                  <a:lnTo>
                    <a:pt x="97315" y="29099"/>
                  </a:lnTo>
                  <a:lnTo>
                    <a:pt x="97446" y="29280"/>
                  </a:lnTo>
                  <a:lnTo>
                    <a:pt x="97592" y="31363"/>
                  </a:lnTo>
                  <a:lnTo>
                    <a:pt x="99538" y="34640"/>
                  </a:lnTo>
                  <a:lnTo>
                    <a:pt x="103461" y="38449"/>
                  </a:lnTo>
                  <a:lnTo>
                    <a:pt x="114729" y="45366"/>
                  </a:lnTo>
                  <a:lnTo>
                    <a:pt x="119620" y="44157"/>
                  </a:lnTo>
                  <a:lnTo>
                    <a:pt x="128425" y="39509"/>
                  </a:lnTo>
                  <a:lnTo>
                    <a:pt x="133233" y="36380"/>
                  </a:lnTo>
                  <a:lnTo>
                    <a:pt x="137722" y="34989"/>
                  </a:lnTo>
                  <a:lnTo>
                    <a:pt x="139201" y="33912"/>
                  </a:lnTo>
                  <a:lnTo>
                    <a:pt x="140187" y="32489"/>
                  </a:lnTo>
                  <a:lnTo>
                    <a:pt x="140844" y="30835"/>
                  </a:lnTo>
                  <a:lnTo>
                    <a:pt x="141988" y="30437"/>
                  </a:lnTo>
                  <a:lnTo>
                    <a:pt x="143456" y="30878"/>
                  </a:lnTo>
                  <a:lnTo>
                    <a:pt x="145140" y="31877"/>
                  </a:lnTo>
                  <a:lnTo>
                    <a:pt x="150882" y="43397"/>
                  </a:lnTo>
                  <a:lnTo>
                    <a:pt x="161242" y="84327"/>
                  </a:lnTo>
                  <a:lnTo>
                    <a:pt x="173052" y="128586"/>
                  </a:lnTo>
                  <a:lnTo>
                    <a:pt x="174753" y="160324"/>
                  </a:lnTo>
                  <a:lnTo>
                    <a:pt x="170788" y="184231"/>
                  </a:lnTo>
                  <a:lnTo>
                    <a:pt x="167113" y="192423"/>
                  </a:lnTo>
                  <a:lnTo>
                    <a:pt x="165144" y="194607"/>
                  </a:lnTo>
                  <a:lnTo>
                    <a:pt x="161716" y="194652"/>
                  </a:lnTo>
                  <a:lnTo>
                    <a:pt x="152262" y="190939"/>
                  </a:lnTo>
                  <a:lnTo>
                    <a:pt x="144768" y="182704"/>
                  </a:lnTo>
                  <a:lnTo>
                    <a:pt x="141782" y="177545"/>
                  </a:lnTo>
                  <a:lnTo>
                    <a:pt x="142159" y="1354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SMARTInkShape-1665"/>
            <p:cNvSpPr/>
            <p:nvPr>
              <p:custDataLst>
                <p:tags r:id="rId249"/>
              </p:custDataLst>
            </p:nvPr>
          </p:nvSpPr>
          <p:spPr>
            <a:xfrm>
              <a:off x="3532003" y="2435725"/>
              <a:ext cx="108739" cy="89961"/>
            </a:xfrm>
            <a:custGeom>
              <a:avLst/>
              <a:gdLst/>
              <a:ahLst/>
              <a:cxnLst/>
              <a:rect l="0" t="0" r="0" b="0"/>
              <a:pathLst>
                <a:path w="108739" h="89961">
                  <a:moveTo>
                    <a:pt x="4947" y="15375"/>
                  </a:moveTo>
                  <a:lnTo>
                    <a:pt x="4947" y="15375"/>
                  </a:lnTo>
                  <a:lnTo>
                    <a:pt x="13785" y="24213"/>
                  </a:lnTo>
                  <a:lnTo>
                    <a:pt x="19693" y="26359"/>
                  </a:lnTo>
                  <a:lnTo>
                    <a:pt x="23244" y="26931"/>
                  </a:lnTo>
                  <a:lnTo>
                    <a:pt x="29071" y="25685"/>
                  </a:lnTo>
                  <a:lnTo>
                    <a:pt x="31613" y="24365"/>
                  </a:lnTo>
                  <a:lnTo>
                    <a:pt x="38562" y="15765"/>
                  </a:lnTo>
                  <a:lnTo>
                    <a:pt x="39351" y="12813"/>
                  </a:lnTo>
                  <a:lnTo>
                    <a:pt x="39172" y="10139"/>
                  </a:lnTo>
                  <a:lnTo>
                    <a:pt x="37092" y="5287"/>
                  </a:lnTo>
                  <a:lnTo>
                    <a:pt x="33815" y="778"/>
                  </a:lnTo>
                  <a:lnTo>
                    <a:pt x="30542" y="0"/>
                  </a:lnTo>
                  <a:lnTo>
                    <a:pt x="21262" y="1015"/>
                  </a:lnTo>
                  <a:lnTo>
                    <a:pt x="13844" y="5700"/>
                  </a:lnTo>
                  <a:lnTo>
                    <a:pt x="10878" y="8925"/>
                  </a:lnTo>
                  <a:lnTo>
                    <a:pt x="3333" y="26948"/>
                  </a:lnTo>
                  <a:lnTo>
                    <a:pt x="0" y="43420"/>
                  </a:lnTo>
                  <a:lnTo>
                    <a:pt x="2984" y="54651"/>
                  </a:lnTo>
                  <a:lnTo>
                    <a:pt x="13026" y="72365"/>
                  </a:lnTo>
                  <a:lnTo>
                    <a:pt x="15977" y="74535"/>
                  </a:lnTo>
                  <a:lnTo>
                    <a:pt x="23020" y="76946"/>
                  </a:lnTo>
                  <a:lnTo>
                    <a:pt x="27579" y="75472"/>
                  </a:lnTo>
                  <a:lnTo>
                    <a:pt x="38289" y="68190"/>
                  </a:lnTo>
                  <a:lnTo>
                    <a:pt x="71565" y="31948"/>
                  </a:lnTo>
                  <a:lnTo>
                    <a:pt x="76888" y="20624"/>
                  </a:lnTo>
                  <a:lnTo>
                    <a:pt x="80306" y="2849"/>
                  </a:lnTo>
                  <a:lnTo>
                    <a:pt x="79175" y="1380"/>
                  </a:lnTo>
                  <a:lnTo>
                    <a:pt x="77010" y="1106"/>
                  </a:lnTo>
                  <a:lnTo>
                    <a:pt x="74156" y="1629"/>
                  </a:lnTo>
                  <a:lnTo>
                    <a:pt x="72253" y="4094"/>
                  </a:lnTo>
                  <a:lnTo>
                    <a:pt x="70138" y="12478"/>
                  </a:lnTo>
                  <a:lnTo>
                    <a:pt x="71080" y="19497"/>
                  </a:lnTo>
                  <a:lnTo>
                    <a:pt x="88885" y="52813"/>
                  </a:lnTo>
                  <a:lnTo>
                    <a:pt x="107717" y="76886"/>
                  </a:lnTo>
                  <a:lnTo>
                    <a:pt x="108738" y="80371"/>
                  </a:lnTo>
                  <a:lnTo>
                    <a:pt x="108713" y="83400"/>
                  </a:lnTo>
                  <a:lnTo>
                    <a:pt x="107991" y="86125"/>
                  </a:lnTo>
                  <a:lnTo>
                    <a:pt x="105393" y="87942"/>
                  </a:lnTo>
                  <a:lnTo>
                    <a:pt x="96862" y="89960"/>
                  </a:lnTo>
                  <a:lnTo>
                    <a:pt x="62097" y="72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SMARTInkShape-1666"/>
            <p:cNvSpPr/>
            <p:nvPr>
              <p:custDataLst>
                <p:tags r:id="rId250"/>
              </p:custDataLst>
            </p:nvPr>
          </p:nvSpPr>
          <p:spPr>
            <a:xfrm>
              <a:off x="3911600" y="2315962"/>
              <a:ext cx="88901" cy="202290"/>
            </a:xfrm>
            <a:custGeom>
              <a:avLst/>
              <a:gdLst/>
              <a:ahLst/>
              <a:cxnLst/>
              <a:rect l="0" t="0" r="0" b="0"/>
              <a:pathLst>
                <a:path w="88901" h="202290">
                  <a:moveTo>
                    <a:pt x="0" y="46238"/>
                  </a:moveTo>
                  <a:lnTo>
                    <a:pt x="0" y="46238"/>
                  </a:lnTo>
                  <a:lnTo>
                    <a:pt x="5026" y="34304"/>
                  </a:lnTo>
                  <a:lnTo>
                    <a:pt x="5467" y="31932"/>
                  </a:lnTo>
                  <a:lnTo>
                    <a:pt x="6467" y="30351"/>
                  </a:lnTo>
                  <a:lnTo>
                    <a:pt x="7839" y="29297"/>
                  </a:lnTo>
                  <a:lnTo>
                    <a:pt x="9460" y="28594"/>
                  </a:lnTo>
                  <a:lnTo>
                    <a:pt x="11245" y="30242"/>
                  </a:lnTo>
                  <a:lnTo>
                    <a:pt x="15111" y="37717"/>
                  </a:lnTo>
                  <a:lnTo>
                    <a:pt x="23557" y="81535"/>
                  </a:lnTo>
                  <a:lnTo>
                    <a:pt x="25157" y="128157"/>
                  </a:lnTo>
                  <a:lnTo>
                    <a:pt x="23470" y="167599"/>
                  </a:lnTo>
                  <a:lnTo>
                    <a:pt x="19309" y="202289"/>
                  </a:lnTo>
                  <a:lnTo>
                    <a:pt x="19073" y="162656"/>
                  </a:lnTo>
                  <a:lnTo>
                    <a:pt x="19057" y="124163"/>
                  </a:lnTo>
                  <a:lnTo>
                    <a:pt x="24827" y="84365"/>
                  </a:lnTo>
                  <a:lnTo>
                    <a:pt x="35060" y="41278"/>
                  </a:lnTo>
                  <a:lnTo>
                    <a:pt x="40962" y="19368"/>
                  </a:lnTo>
                  <a:lnTo>
                    <a:pt x="44241" y="11391"/>
                  </a:lnTo>
                  <a:lnTo>
                    <a:pt x="48544" y="6074"/>
                  </a:lnTo>
                  <a:lnTo>
                    <a:pt x="58969" y="165"/>
                  </a:lnTo>
                  <a:lnTo>
                    <a:pt x="64007" y="0"/>
                  </a:lnTo>
                  <a:lnTo>
                    <a:pt x="73368" y="3581"/>
                  </a:lnTo>
                  <a:lnTo>
                    <a:pt x="80351" y="13638"/>
                  </a:lnTo>
                  <a:lnTo>
                    <a:pt x="83200" y="20272"/>
                  </a:lnTo>
                  <a:lnTo>
                    <a:pt x="83840" y="49833"/>
                  </a:lnTo>
                  <a:lnTo>
                    <a:pt x="76190" y="75290"/>
                  </a:lnTo>
                  <a:lnTo>
                    <a:pt x="64987" y="92868"/>
                  </a:lnTo>
                  <a:lnTo>
                    <a:pt x="49359" y="107013"/>
                  </a:lnTo>
                  <a:lnTo>
                    <a:pt x="39341" y="112055"/>
                  </a:lnTo>
                  <a:lnTo>
                    <a:pt x="20748" y="115852"/>
                  </a:lnTo>
                  <a:lnTo>
                    <a:pt x="46728" y="148717"/>
                  </a:lnTo>
                  <a:lnTo>
                    <a:pt x="88900" y="1859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SMARTInkShape-1667"/>
            <p:cNvSpPr/>
            <p:nvPr>
              <p:custDataLst>
                <p:tags r:id="rId251"/>
              </p:custDataLst>
            </p:nvPr>
          </p:nvSpPr>
          <p:spPr>
            <a:xfrm>
              <a:off x="4033596" y="2341783"/>
              <a:ext cx="309805" cy="167899"/>
            </a:xfrm>
            <a:custGeom>
              <a:avLst/>
              <a:gdLst/>
              <a:ahLst/>
              <a:cxnLst/>
              <a:rect l="0" t="0" r="0" b="0"/>
              <a:pathLst>
                <a:path w="309805" h="167899">
                  <a:moveTo>
                    <a:pt x="11354" y="122017"/>
                  </a:moveTo>
                  <a:lnTo>
                    <a:pt x="11354" y="122017"/>
                  </a:lnTo>
                  <a:lnTo>
                    <a:pt x="7983" y="118646"/>
                  </a:lnTo>
                  <a:lnTo>
                    <a:pt x="6990" y="118358"/>
                  </a:lnTo>
                  <a:lnTo>
                    <a:pt x="6328" y="118873"/>
                  </a:lnTo>
                  <a:lnTo>
                    <a:pt x="94" y="135556"/>
                  </a:lnTo>
                  <a:lnTo>
                    <a:pt x="0" y="144262"/>
                  </a:lnTo>
                  <a:lnTo>
                    <a:pt x="3913" y="159653"/>
                  </a:lnTo>
                  <a:lnTo>
                    <a:pt x="7577" y="166496"/>
                  </a:lnTo>
                  <a:lnTo>
                    <a:pt x="10952" y="167898"/>
                  </a:lnTo>
                  <a:lnTo>
                    <a:pt x="20348" y="167573"/>
                  </a:lnTo>
                  <a:lnTo>
                    <a:pt x="29697" y="163195"/>
                  </a:lnTo>
                  <a:lnTo>
                    <a:pt x="48834" y="149569"/>
                  </a:lnTo>
                  <a:lnTo>
                    <a:pt x="55592" y="147701"/>
                  </a:lnTo>
                  <a:lnTo>
                    <a:pt x="58767" y="147543"/>
                  </a:lnTo>
                  <a:lnTo>
                    <a:pt x="59896" y="148206"/>
                  </a:lnTo>
                  <a:lnTo>
                    <a:pt x="60648" y="149354"/>
                  </a:lnTo>
                  <a:lnTo>
                    <a:pt x="61151" y="150825"/>
                  </a:lnTo>
                  <a:lnTo>
                    <a:pt x="62190" y="151806"/>
                  </a:lnTo>
                  <a:lnTo>
                    <a:pt x="65227" y="152895"/>
                  </a:lnTo>
                  <a:lnTo>
                    <a:pt x="70810" y="149617"/>
                  </a:lnTo>
                  <a:lnTo>
                    <a:pt x="89264" y="129272"/>
                  </a:lnTo>
                  <a:lnTo>
                    <a:pt x="107595" y="87947"/>
                  </a:lnTo>
                  <a:lnTo>
                    <a:pt x="127065" y="43523"/>
                  </a:lnTo>
                  <a:lnTo>
                    <a:pt x="142389" y="5486"/>
                  </a:lnTo>
                  <a:lnTo>
                    <a:pt x="143675" y="375"/>
                  </a:lnTo>
                  <a:lnTo>
                    <a:pt x="144018" y="0"/>
                  </a:lnTo>
                  <a:lnTo>
                    <a:pt x="144246" y="456"/>
                  </a:lnTo>
                  <a:lnTo>
                    <a:pt x="139197" y="37915"/>
                  </a:lnTo>
                  <a:lnTo>
                    <a:pt x="134157" y="79795"/>
                  </a:lnTo>
                  <a:lnTo>
                    <a:pt x="134310" y="118276"/>
                  </a:lnTo>
                  <a:lnTo>
                    <a:pt x="140926" y="143307"/>
                  </a:lnTo>
                  <a:lnTo>
                    <a:pt x="143596" y="146088"/>
                  </a:lnTo>
                  <a:lnTo>
                    <a:pt x="146788" y="147237"/>
                  </a:lnTo>
                  <a:lnTo>
                    <a:pt x="150327" y="147297"/>
                  </a:lnTo>
                  <a:lnTo>
                    <a:pt x="156140" y="145482"/>
                  </a:lnTo>
                  <a:lnTo>
                    <a:pt x="167142" y="136731"/>
                  </a:lnTo>
                  <a:lnTo>
                    <a:pt x="177254" y="125029"/>
                  </a:lnTo>
                  <a:lnTo>
                    <a:pt x="199338" y="85704"/>
                  </a:lnTo>
                  <a:lnTo>
                    <a:pt x="200177" y="82992"/>
                  </a:lnTo>
                  <a:lnTo>
                    <a:pt x="199325" y="81183"/>
                  </a:lnTo>
                  <a:lnTo>
                    <a:pt x="197347" y="79978"/>
                  </a:lnTo>
                  <a:lnTo>
                    <a:pt x="194615" y="79174"/>
                  </a:lnTo>
                  <a:lnTo>
                    <a:pt x="192089" y="81461"/>
                  </a:lnTo>
                  <a:lnTo>
                    <a:pt x="180795" y="109690"/>
                  </a:lnTo>
                  <a:lnTo>
                    <a:pt x="182146" y="124064"/>
                  </a:lnTo>
                  <a:lnTo>
                    <a:pt x="184482" y="131849"/>
                  </a:lnTo>
                  <a:lnTo>
                    <a:pt x="189567" y="137744"/>
                  </a:lnTo>
                  <a:lnTo>
                    <a:pt x="204624" y="146175"/>
                  </a:lnTo>
                  <a:lnTo>
                    <a:pt x="239677" y="148147"/>
                  </a:lnTo>
                  <a:lnTo>
                    <a:pt x="309804" y="134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1" name="SMARTInkShape-Group224"/>
          <p:cNvGrpSpPr/>
          <p:nvPr/>
        </p:nvGrpSpPr>
        <p:grpSpPr>
          <a:xfrm>
            <a:off x="5914155" y="1583177"/>
            <a:ext cx="2852926" cy="747274"/>
            <a:chOff x="5914155" y="1583177"/>
            <a:chExt cx="2852926" cy="747274"/>
          </a:xfrm>
        </p:grpSpPr>
        <p:sp>
          <p:nvSpPr>
            <p:cNvPr id="641" name="SMARTInkShape-1668"/>
            <p:cNvSpPr/>
            <p:nvPr>
              <p:custDataLst>
                <p:tags r:id="rId215"/>
              </p:custDataLst>
            </p:nvPr>
          </p:nvSpPr>
          <p:spPr>
            <a:xfrm>
              <a:off x="5994400" y="1619465"/>
              <a:ext cx="82551" cy="431586"/>
            </a:xfrm>
            <a:custGeom>
              <a:avLst/>
              <a:gdLst/>
              <a:ahLst/>
              <a:cxnLst/>
              <a:rect l="0" t="0" r="0" b="0"/>
              <a:pathLst>
                <a:path w="82551" h="431586">
                  <a:moveTo>
                    <a:pt x="82550" y="44235"/>
                  </a:moveTo>
                  <a:lnTo>
                    <a:pt x="82550" y="44235"/>
                  </a:lnTo>
                  <a:lnTo>
                    <a:pt x="60889" y="7391"/>
                  </a:lnTo>
                  <a:lnTo>
                    <a:pt x="52696" y="108"/>
                  </a:lnTo>
                  <a:lnTo>
                    <a:pt x="47830" y="0"/>
                  </a:lnTo>
                  <a:lnTo>
                    <a:pt x="36780" y="5525"/>
                  </a:lnTo>
                  <a:lnTo>
                    <a:pt x="28577" y="16918"/>
                  </a:lnTo>
                  <a:lnTo>
                    <a:pt x="17560" y="53969"/>
                  </a:lnTo>
                  <a:lnTo>
                    <a:pt x="10769" y="96430"/>
                  </a:lnTo>
                  <a:lnTo>
                    <a:pt x="7659" y="131275"/>
                  </a:lnTo>
                  <a:lnTo>
                    <a:pt x="6737" y="176328"/>
                  </a:lnTo>
                  <a:lnTo>
                    <a:pt x="6522" y="211599"/>
                  </a:lnTo>
                  <a:lnTo>
                    <a:pt x="6402" y="257748"/>
                  </a:lnTo>
                  <a:lnTo>
                    <a:pt x="8247" y="296822"/>
                  </a:lnTo>
                  <a:lnTo>
                    <a:pt x="11381" y="340385"/>
                  </a:lnTo>
                  <a:lnTo>
                    <a:pt x="12440" y="382918"/>
                  </a:lnTo>
                  <a:lnTo>
                    <a:pt x="0" y="431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2" name="SMARTInkShape-1669"/>
            <p:cNvSpPr/>
            <p:nvPr>
              <p:custDataLst>
                <p:tags r:id="rId216"/>
              </p:custDataLst>
            </p:nvPr>
          </p:nvSpPr>
          <p:spPr>
            <a:xfrm>
              <a:off x="5914155" y="1854200"/>
              <a:ext cx="175496" cy="171451"/>
            </a:xfrm>
            <a:custGeom>
              <a:avLst/>
              <a:gdLst/>
              <a:ahLst/>
              <a:cxnLst/>
              <a:rect l="0" t="0" r="0" b="0"/>
              <a:pathLst>
                <a:path w="175496" h="171451">
                  <a:moveTo>
                    <a:pt x="48495" y="171450"/>
                  </a:moveTo>
                  <a:lnTo>
                    <a:pt x="48495" y="171450"/>
                  </a:lnTo>
                  <a:lnTo>
                    <a:pt x="9364" y="126087"/>
                  </a:lnTo>
                  <a:lnTo>
                    <a:pt x="2882" y="118127"/>
                  </a:lnTo>
                  <a:lnTo>
                    <a:pt x="0" y="109886"/>
                  </a:lnTo>
                  <a:lnTo>
                    <a:pt x="2054" y="105007"/>
                  </a:lnTo>
                  <a:lnTo>
                    <a:pt x="11861" y="93942"/>
                  </a:lnTo>
                  <a:lnTo>
                    <a:pt x="56153" y="63328"/>
                  </a:lnTo>
                  <a:lnTo>
                    <a:pt x="101322" y="36091"/>
                  </a:lnTo>
                  <a:lnTo>
                    <a:pt x="17549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3" name="SMARTInkShape-1670"/>
            <p:cNvSpPr/>
            <p:nvPr>
              <p:custDataLst>
                <p:tags r:id="rId217"/>
              </p:custDataLst>
            </p:nvPr>
          </p:nvSpPr>
          <p:spPr>
            <a:xfrm>
              <a:off x="6161145" y="1663139"/>
              <a:ext cx="119006" cy="362512"/>
            </a:xfrm>
            <a:custGeom>
              <a:avLst/>
              <a:gdLst/>
              <a:ahLst/>
              <a:cxnLst/>
              <a:rect l="0" t="0" r="0" b="0"/>
              <a:pathLst>
                <a:path w="119006" h="362512">
                  <a:moveTo>
                    <a:pt x="99955" y="51361"/>
                  </a:moveTo>
                  <a:lnTo>
                    <a:pt x="99955" y="51361"/>
                  </a:lnTo>
                  <a:lnTo>
                    <a:pt x="108794" y="30313"/>
                  </a:lnTo>
                  <a:lnTo>
                    <a:pt x="109057" y="18723"/>
                  </a:lnTo>
                  <a:lnTo>
                    <a:pt x="108140" y="12669"/>
                  </a:lnTo>
                  <a:lnTo>
                    <a:pt x="103358" y="4061"/>
                  </a:lnTo>
                  <a:lnTo>
                    <a:pt x="100107" y="778"/>
                  </a:lnTo>
                  <a:lnTo>
                    <a:pt x="95822" y="0"/>
                  </a:lnTo>
                  <a:lnTo>
                    <a:pt x="85418" y="2899"/>
                  </a:lnTo>
                  <a:lnTo>
                    <a:pt x="67661" y="15835"/>
                  </a:lnTo>
                  <a:lnTo>
                    <a:pt x="55736" y="33074"/>
                  </a:lnTo>
                  <a:lnTo>
                    <a:pt x="35951" y="74481"/>
                  </a:lnTo>
                  <a:lnTo>
                    <a:pt x="22116" y="117321"/>
                  </a:lnTo>
                  <a:lnTo>
                    <a:pt x="9785" y="155415"/>
                  </a:lnTo>
                  <a:lnTo>
                    <a:pt x="2056" y="202215"/>
                  </a:lnTo>
                  <a:lnTo>
                    <a:pt x="0" y="237646"/>
                  </a:lnTo>
                  <a:lnTo>
                    <a:pt x="5584" y="283181"/>
                  </a:lnTo>
                  <a:lnTo>
                    <a:pt x="12805" y="313370"/>
                  </a:lnTo>
                  <a:lnTo>
                    <a:pt x="32897" y="342463"/>
                  </a:lnTo>
                  <a:lnTo>
                    <a:pt x="119005" y="3625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4" name="SMARTInkShape-1671"/>
            <p:cNvSpPr/>
            <p:nvPr>
              <p:custDataLst>
                <p:tags r:id="rId218"/>
              </p:custDataLst>
            </p:nvPr>
          </p:nvSpPr>
          <p:spPr>
            <a:xfrm>
              <a:off x="6370152" y="1741199"/>
              <a:ext cx="195749" cy="254858"/>
            </a:xfrm>
            <a:custGeom>
              <a:avLst/>
              <a:gdLst/>
              <a:ahLst/>
              <a:cxnLst/>
              <a:rect l="0" t="0" r="0" b="0"/>
              <a:pathLst>
                <a:path w="195749" h="254858">
                  <a:moveTo>
                    <a:pt x="75098" y="24101"/>
                  </a:moveTo>
                  <a:lnTo>
                    <a:pt x="75098" y="24101"/>
                  </a:lnTo>
                  <a:lnTo>
                    <a:pt x="78469" y="24101"/>
                  </a:lnTo>
                  <a:lnTo>
                    <a:pt x="82005" y="20338"/>
                  </a:lnTo>
                  <a:lnTo>
                    <a:pt x="85224" y="14667"/>
                  </a:lnTo>
                  <a:lnTo>
                    <a:pt x="87289" y="5278"/>
                  </a:lnTo>
                  <a:lnTo>
                    <a:pt x="87459" y="3086"/>
                  </a:lnTo>
                  <a:lnTo>
                    <a:pt x="86161" y="1624"/>
                  </a:lnTo>
                  <a:lnTo>
                    <a:pt x="80956" y="0"/>
                  </a:lnTo>
                  <a:lnTo>
                    <a:pt x="73938" y="1160"/>
                  </a:lnTo>
                  <a:lnTo>
                    <a:pt x="70092" y="2457"/>
                  </a:lnTo>
                  <a:lnTo>
                    <a:pt x="54564" y="14395"/>
                  </a:lnTo>
                  <a:lnTo>
                    <a:pt x="21189" y="60699"/>
                  </a:lnTo>
                  <a:lnTo>
                    <a:pt x="9098" y="99397"/>
                  </a:lnTo>
                  <a:lnTo>
                    <a:pt x="913" y="135714"/>
                  </a:lnTo>
                  <a:lnTo>
                    <a:pt x="0" y="176362"/>
                  </a:lnTo>
                  <a:lnTo>
                    <a:pt x="7789" y="217118"/>
                  </a:lnTo>
                  <a:lnTo>
                    <a:pt x="20583" y="238865"/>
                  </a:lnTo>
                  <a:lnTo>
                    <a:pt x="28054" y="246552"/>
                  </a:lnTo>
                  <a:lnTo>
                    <a:pt x="39993" y="252760"/>
                  </a:lnTo>
                  <a:lnTo>
                    <a:pt x="45346" y="254857"/>
                  </a:lnTo>
                  <a:lnTo>
                    <a:pt x="60697" y="251543"/>
                  </a:lnTo>
                  <a:lnTo>
                    <a:pt x="85412" y="237776"/>
                  </a:lnTo>
                  <a:lnTo>
                    <a:pt x="102379" y="222173"/>
                  </a:lnTo>
                  <a:lnTo>
                    <a:pt x="109801" y="210205"/>
                  </a:lnTo>
                  <a:lnTo>
                    <a:pt x="124182" y="168028"/>
                  </a:lnTo>
                  <a:lnTo>
                    <a:pt x="130655" y="129045"/>
                  </a:lnTo>
                  <a:lnTo>
                    <a:pt x="126158" y="86458"/>
                  </a:lnTo>
                  <a:lnTo>
                    <a:pt x="114843" y="54023"/>
                  </a:lnTo>
                  <a:lnTo>
                    <a:pt x="94243" y="24186"/>
                  </a:lnTo>
                  <a:lnTo>
                    <a:pt x="78433" y="10968"/>
                  </a:lnTo>
                  <a:lnTo>
                    <a:pt x="61998" y="4153"/>
                  </a:lnTo>
                  <a:lnTo>
                    <a:pt x="53665" y="2336"/>
                  </a:lnTo>
                  <a:lnTo>
                    <a:pt x="36879" y="5961"/>
                  </a:lnTo>
                  <a:lnTo>
                    <a:pt x="22129" y="14628"/>
                  </a:lnTo>
                  <a:lnTo>
                    <a:pt x="13221" y="25535"/>
                  </a:lnTo>
                  <a:lnTo>
                    <a:pt x="10672" y="41201"/>
                  </a:lnTo>
                  <a:lnTo>
                    <a:pt x="10981" y="50318"/>
                  </a:lnTo>
                  <a:lnTo>
                    <a:pt x="16967" y="66092"/>
                  </a:lnTo>
                  <a:lnTo>
                    <a:pt x="21528" y="73261"/>
                  </a:lnTo>
                  <a:lnTo>
                    <a:pt x="48172" y="93465"/>
                  </a:lnTo>
                  <a:lnTo>
                    <a:pt x="82876" y="102744"/>
                  </a:lnTo>
                  <a:lnTo>
                    <a:pt x="123342" y="98751"/>
                  </a:lnTo>
                  <a:lnTo>
                    <a:pt x="169007" y="84760"/>
                  </a:lnTo>
                  <a:lnTo>
                    <a:pt x="195748" y="685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SMARTInkShape-1672"/>
            <p:cNvSpPr/>
            <p:nvPr>
              <p:custDataLst>
                <p:tags r:id="rId219"/>
              </p:custDataLst>
            </p:nvPr>
          </p:nvSpPr>
          <p:spPr>
            <a:xfrm>
              <a:off x="6623219" y="1583177"/>
              <a:ext cx="31525" cy="625148"/>
            </a:xfrm>
            <a:custGeom>
              <a:avLst/>
              <a:gdLst/>
              <a:ahLst/>
              <a:cxnLst/>
              <a:rect l="0" t="0" r="0" b="0"/>
              <a:pathLst>
                <a:path w="31525" h="625148">
                  <a:moveTo>
                    <a:pt x="25231" y="17023"/>
                  </a:moveTo>
                  <a:lnTo>
                    <a:pt x="25231" y="17023"/>
                  </a:lnTo>
                  <a:lnTo>
                    <a:pt x="25231" y="4814"/>
                  </a:lnTo>
                  <a:lnTo>
                    <a:pt x="24526" y="2533"/>
                  </a:lnTo>
                  <a:lnTo>
                    <a:pt x="23350" y="1013"/>
                  </a:lnTo>
                  <a:lnTo>
                    <a:pt x="21860" y="0"/>
                  </a:lnTo>
                  <a:lnTo>
                    <a:pt x="20867" y="735"/>
                  </a:lnTo>
                  <a:lnTo>
                    <a:pt x="19764" y="5316"/>
                  </a:lnTo>
                  <a:lnTo>
                    <a:pt x="18958" y="52298"/>
                  </a:lnTo>
                  <a:lnTo>
                    <a:pt x="22275" y="94659"/>
                  </a:lnTo>
                  <a:lnTo>
                    <a:pt x="24355" y="132846"/>
                  </a:lnTo>
                  <a:lnTo>
                    <a:pt x="26722" y="166807"/>
                  </a:lnTo>
                  <a:lnTo>
                    <a:pt x="29421" y="204244"/>
                  </a:lnTo>
                  <a:lnTo>
                    <a:pt x="30942" y="249825"/>
                  </a:lnTo>
                  <a:lnTo>
                    <a:pt x="31391" y="293592"/>
                  </a:lnTo>
                  <a:lnTo>
                    <a:pt x="31524" y="334389"/>
                  </a:lnTo>
                  <a:lnTo>
                    <a:pt x="30859" y="376738"/>
                  </a:lnTo>
                  <a:lnTo>
                    <a:pt x="27212" y="416411"/>
                  </a:lnTo>
                  <a:lnTo>
                    <a:pt x="24407" y="454977"/>
                  </a:lnTo>
                  <a:lnTo>
                    <a:pt x="16676" y="492509"/>
                  </a:lnTo>
                  <a:lnTo>
                    <a:pt x="12348" y="528403"/>
                  </a:lnTo>
                  <a:lnTo>
                    <a:pt x="4167" y="569612"/>
                  </a:lnTo>
                  <a:lnTo>
                    <a:pt x="212" y="616424"/>
                  </a:lnTo>
                  <a:lnTo>
                    <a:pt x="0" y="625147"/>
                  </a:lnTo>
                  <a:lnTo>
                    <a:pt x="1355" y="624228"/>
                  </a:lnTo>
                  <a:lnTo>
                    <a:pt x="12531" y="6012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SMARTInkShape-1673"/>
            <p:cNvSpPr/>
            <p:nvPr>
              <p:custDataLst>
                <p:tags r:id="rId220"/>
              </p:custDataLst>
            </p:nvPr>
          </p:nvSpPr>
          <p:spPr>
            <a:xfrm>
              <a:off x="6851650" y="1733550"/>
              <a:ext cx="184151" cy="266701"/>
            </a:xfrm>
            <a:custGeom>
              <a:avLst/>
              <a:gdLst/>
              <a:ahLst/>
              <a:cxnLst/>
              <a:rect l="0" t="0" r="0" b="0"/>
              <a:pathLst>
                <a:path w="184151" h="266701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4364" y="706"/>
                  </a:lnTo>
                  <a:lnTo>
                    <a:pt x="5026" y="1881"/>
                  </a:lnTo>
                  <a:lnTo>
                    <a:pt x="9459" y="12209"/>
                  </a:lnTo>
                  <a:lnTo>
                    <a:pt x="38536" y="55507"/>
                  </a:lnTo>
                  <a:lnTo>
                    <a:pt x="71275" y="98796"/>
                  </a:lnTo>
                  <a:lnTo>
                    <a:pt x="104990" y="144634"/>
                  </a:lnTo>
                  <a:lnTo>
                    <a:pt x="139309" y="189869"/>
                  </a:lnTo>
                  <a:lnTo>
                    <a:pt x="159248" y="229599"/>
                  </a:lnTo>
                  <a:lnTo>
                    <a:pt x="173075" y="262624"/>
                  </a:lnTo>
                  <a:lnTo>
                    <a:pt x="175355" y="265394"/>
                  </a:lnTo>
                  <a:lnTo>
                    <a:pt x="184150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SMARTInkShape-1674"/>
            <p:cNvSpPr/>
            <p:nvPr>
              <p:custDataLst>
                <p:tags r:id="rId221"/>
              </p:custDataLst>
            </p:nvPr>
          </p:nvSpPr>
          <p:spPr>
            <a:xfrm>
              <a:off x="6858000" y="1731534"/>
              <a:ext cx="203201" cy="281417"/>
            </a:xfrm>
            <a:custGeom>
              <a:avLst/>
              <a:gdLst/>
              <a:ahLst/>
              <a:cxnLst/>
              <a:rect l="0" t="0" r="0" b="0"/>
              <a:pathLst>
                <a:path w="203201" h="281417">
                  <a:moveTo>
                    <a:pt x="203200" y="21066"/>
                  </a:moveTo>
                  <a:lnTo>
                    <a:pt x="203200" y="21066"/>
                  </a:lnTo>
                  <a:lnTo>
                    <a:pt x="198174" y="9132"/>
                  </a:lnTo>
                  <a:lnTo>
                    <a:pt x="197732" y="6760"/>
                  </a:lnTo>
                  <a:lnTo>
                    <a:pt x="195360" y="2243"/>
                  </a:lnTo>
                  <a:lnTo>
                    <a:pt x="193740" y="51"/>
                  </a:lnTo>
                  <a:lnTo>
                    <a:pt x="191954" y="0"/>
                  </a:lnTo>
                  <a:lnTo>
                    <a:pt x="190059" y="1378"/>
                  </a:lnTo>
                  <a:lnTo>
                    <a:pt x="150406" y="48832"/>
                  </a:lnTo>
                  <a:lnTo>
                    <a:pt x="123532" y="89686"/>
                  </a:lnTo>
                  <a:lnTo>
                    <a:pt x="100572" y="126064"/>
                  </a:lnTo>
                  <a:lnTo>
                    <a:pt x="74272" y="169120"/>
                  </a:lnTo>
                  <a:lnTo>
                    <a:pt x="44673" y="211184"/>
                  </a:lnTo>
                  <a:lnTo>
                    <a:pt x="18242" y="252055"/>
                  </a:lnTo>
                  <a:lnTo>
                    <a:pt x="0" y="2814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SMARTInkShape-1675"/>
            <p:cNvSpPr/>
            <p:nvPr>
              <p:custDataLst>
                <p:tags r:id="rId222"/>
              </p:custDataLst>
            </p:nvPr>
          </p:nvSpPr>
          <p:spPr>
            <a:xfrm>
              <a:off x="7118350" y="1962150"/>
              <a:ext cx="19051" cy="88901"/>
            </a:xfrm>
            <a:custGeom>
              <a:avLst/>
              <a:gdLst/>
              <a:ahLst/>
              <a:cxnLst/>
              <a:rect l="0" t="0" r="0" b="0"/>
              <a:pathLst>
                <a:path w="19051" h="88901">
                  <a:moveTo>
                    <a:pt x="0" y="0"/>
                  </a:moveTo>
                  <a:lnTo>
                    <a:pt x="0" y="0"/>
                  </a:lnTo>
                  <a:lnTo>
                    <a:pt x="5467" y="0"/>
                  </a:lnTo>
                  <a:lnTo>
                    <a:pt x="5762" y="706"/>
                  </a:lnTo>
                  <a:lnTo>
                    <a:pt x="7041" y="40080"/>
                  </a:lnTo>
                  <a:lnTo>
                    <a:pt x="1905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SMARTInkShape-1676"/>
            <p:cNvSpPr/>
            <p:nvPr>
              <p:custDataLst>
                <p:tags r:id="rId223"/>
              </p:custDataLst>
            </p:nvPr>
          </p:nvSpPr>
          <p:spPr>
            <a:xfrm>
              <a:off x="7277100" y="1993900"/>
              <a:ext cx="25401" cy="69851"/>
            </a:xfrm>
            <a:custGeom>
              <a:avLst/>
              <a:gdLst/>
              <a:ahLst/>
              <a:cxnLst/>
              <a:rect l="0" t="0" r="0" b="0"/>
              <a:pathLst>
                <a:path w="25401" h="69851">
                  <a:moveTo>
                    <a:pt x="25400" y="0"/>
                  </a:moveTo>
                  <a:lnTo>
                    <a:pt x="25400" y="0"/>
                  </a:lnTo>
                  <a:lnTo>
                    <a:pt x="25400" y="3371"/>
                  </a:lnTo>
                  <a:lnTo>
                    <a:pt x="15679" y="36990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SMARTInkShape-1677"/>
            <p:cNvSpPr/>
            <p:nvPr>
              <p:custDataLst>
                <p:tags r:id="rId224"/>
              </p:custDataLst>
            </p:nvPr>
          </p:nvSpPr>
          <p:spPr>
            <a:xfrm>
              <a:off x="7493000" y="2012950"/>
              <a:ext cx="50801" cy="9958"/>
            </a:xfrm>
            <a:custGeom>
              <a:avLst/>
              <a:gdLst/>
              <a:ahLst/>
              <a:cxnLst/>
              <a:rect l="0" t="0" r="0" b="0"/>
              <a:pathLst>
                <a:path w="50801" h="9958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6907" y="5026"/>
                  </a:lnTo>
                  <a:lnTo>
                    <a:pt x="34136" y="9957"/>
                  </a:lnTo>
                  <a:lnTo>
                    <a:pt x="508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SMARTInkShape-1678"/>
            <p:cNvSpPr/>
            <p:nvPr>
              <p:custDataLst>
                <p:tags r:id="rId225"/>
              </p:custDataLst>
            </p:nvPr>
          </p:nvSpPr>
          <p:spPr>
            <a:xfrm>
              <a:off x="7708900" y="2000250"/>
              <a:ext cx="50801" cy="6351"/>
            </a:xfrm>
            <a:custGeom>
              <a:avLst/>
              <a:gdLst/>
              <a:ahLst/>
              <a:cxnLst/>
              <a:rect l="0" t="0" r="0" b="0"/>
              <a:pathLst>
                <a:path w="50801" h="6351">
                  <a:moveTo>
                    <a:pt x="0" y="6350"/>
                  </a:moveTo>
                  <a:lnTo>
                    <a:pt x="0" y="6350"/>
                  </a:lnTo>
                  <a:lnTo>
                    <a:pt x="14503" y="5644"/>
                  </a:lnTo>
                  <a:lnTo>
                    <a:pt x="39406" y="392"/>
                  </a:lnTo>
                  <a:lnTo>
                    <a:pt x="50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SMARTInkShape-1679"/>
            <p:cNvSpPr/>
            <p:nvPr>
              <p:custDataLst>
                <p:tags r:id="rId226"/>
              </p:custDataLst>
            </p:nvPr>
          </p:nvSpPr>
          <p:spPr>
            <a:xfrm>
              <a:off x="7861300" y="2019300"/>
              <a:ext cx="44451" cy="44451"/>
            </a:xfrm>
            <a:custGeom>
              <a:avLst/>
              <a:gdLst/>
              <a:ahLst/>
              <a:cxnLst/>
              <a:rect l="0" t="0" r="0" b="0"/>
              <a:pathLst>
                <a:path w="44451" h="44451">
                  <a:moveTo>
                    <a:pt x="44450" y="0"/>
                  </a:moveTo>
                  <a:lnTo>
                    <a:pt x="44450" y="0"/>
                  </a:lnTo>
                  <a:lnTo>
                    <a:pt x="44450" y="12209"/>
                  </a:lnTo>
                  <a:lnTo>
                    <a:pt x="43038" y="15195"/>
                  </a:lnTo>
                  <a:lnTo>
                    <a:pt x="33606" y="23474"/>
                  </a:lnTo>
                  <a:lnTo>
                    <a:pt x="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SMARTInkShape-1680"/>
            <p:cNvSpPr/>
            <p:nvPr>
              <p:custDataLst>
                <p:tags r:id="rId227"/>
              </p:custDataLst>
            </p:nvPr>
          </p:nvSpPr>
          <p:spPr>
            <a:xfrm>
              <a:off x="8045712" y="1818792"/>
              <a:ext cx="139439" cy="213209"/>
            </a:xfrm>
            <a:custGeom>
              <a:avLst/>
              <a:gdLst/>
              <a:ahLst/>
              <a:cxnLst/>
              <a:rect l="0" t="0" r="0" b="0"/>
              <a:pathLst>
                <a:path w="139439" h="213209">
                  <a:moveTo>
                    <a:pt x="6088" y="3658"/>
                  </a:moveTo>
                  <a:lnTo>
                    <a:pt x="6088" y="3658"/>
                  </a:lnTo>
                  <a:lnTo>
                    <a:pt x="620" y="3658"/>
                  </a:lnTo>
                  <a:lnTo>
                    <a:pt x="326" y="2952"/>
                  </a:lnTo>
                  <a:lnTo>
                    <a:pt x="0" y="287"/>
                  </a:lnTo>
                  <a:lnTo>
                    <a:pt x="617" y="0"/>
                  </a:lnTo>
                  <a:lnTo>
                    <a:pt x="3187" y="1562"/>
                  </a:lnTo>
                  <a:lnTo>
                    <a:pt x="43638" y="45934"/>
                  </a:lnTo>
                  <a:lnTo>
                    <a:pt x="75865" y="87202"/>
                  </a:lnTo>
                  <a:lnTo>
                    <a:pt x="101323" y="130227"/>
                  </a:lnTo>
                  <a:lnTo>
                    <a:pt x="123653" y="171131"/>
                  </a:lnTo>
                  <a:lnTo>
                    <a:pt x="139438" y="2132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SMARTInkShape-1681"/>
            <p:cNvSpPr/>
            <p:nvPr>
              <p:custDataLst>
                <p:tags r:id="rId228"/>
              </p:custDataLst>
            </p:nvPr>
          </p:nvSpPr>
          <p:spPr>
            <a:xfrm>
              <a:off x="8064500" y="1802756"/>
              <a:ext cx="181171" cy="273695"/>
            </a:xfrm>
            <a:custGeom>
              <a:avLst/>
              <a:gdLst/>
              <a:ahLst/>
              <a:cxnLst/>
              <a:rect l="0" t="0" r="0" b="0"/>
              <a:pathLst>
                <a:path w="181171" h="273695">
                  <a:moveTo>
                    <a:pt x="177800" y="26044"/>
                  </a:moveTo>
                  <a:lnTo>
                    <a:pt x="177800" y="26044"/>
                  </a:lnTo>
                  <a:lnTo>
                    <a:pt x="181170" y="15931"/>
                  </a:lnTo>
                  <a:lnTo>
                    <a:pt x="180944" y="7203"/>
                  </a:lnTo>
                  <a:lnTo>
                    <a:pt x="179896" y="2900"/>
                  </a:lnTo>
                  <a:lnTo>
                    <a:pt x="177081" y="737"/>
                  </a:lnTo>
                  <a:lnTo>
                    <a:pt x="173087" y="0"/>
                  </a:lnTo>
                  <a:lnTo>
                    <a:pt x="168308" y="215"/>
                  </a:lnTo>
                  <a:lnTo>
                    <a:pt x="159235" y="4216"/>
                  </a:lnTo>
                  <a:lnTo>
                    <a:pt x="138541" y="21654"/>
                  </a:lnTo>
                  <a:lnTo>
                    <a:pt x="109062" y="62612"/>
                  </a:lnTo>
                  <a:lnTo>
                    <a:pt x="81373" y="106850"/>
                  </a:lnTo>
                  <a:lnTo>
                    <a:pt x="53546" y="153954"/>
                  </a:lnTo>
                  <a:lnTo>
                    <a:pt x="34671" y="190932"/>
                  </a:lnTo>
                  <a:lnTo>
                    <a:pt x="0" y="2736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SMARTInkShape-1682"/>
            <p:cNvSpPr/>
            <p:nvPr>
              <p:custDataLst>
                <p:tags r:id="rId229"/>
              </p:custDataLst>
            </p:nvPr>
          </p:nvSpPr>
          <p:spPr>
            <a:xfrm>
              <a:off x="8243306" y="2006600"/>
              <a:ext cx="82129" cy="73602"/>
            </a:xfrm>
            <a:custGeom>
              <a:avLst/>
              <a:gdLst/>
              <a:ahLst/>
              <a:cxnLst/>
              <a:rect l="0" t="0" r="0" b="0"/>
              <a:pathLst>
                <a:path w="82129" h="73602">
                  <a:moveTo>
                    <a:pt x="24394" y="0"/>
                  </a:moveTo>
                  <a:lnTo>
                    <a:pt x="24394" y="0"/>
                  </a:lnTo>
                  <a:lnTo>
                    <a:pt x="24394" y="8838"/>
                  </a:lnTo>
                  <a:lnTo>
                    <a:pt x="7454" y="49263"/>
                  </a:lnTo>
                  <a:lnTo>
                    <a:pt x="0" y="73601"/>
                  </a:lnTo>
                  <a:lnTo>
                    <a:pt x="7921" y="52828"/>
                  </a:lnTo>
                  <a:lnTo>
                    <a:pt x="34507" y="16574"/>
                  </a:lnTo>
                  <a:lnTo>
                    <a:pt x="39602" y="13872"/>
                  </a:lnTo>
                  <a:lnTo>
                    <a:pt x="50909" y="12750"/>
                  </a:lnTo>
                  <a:lnTo>
                    <a:pt x="65803" y="16086"/>
                  </a:lnTo>
                  <a:lnTo>
                    <a:pt x="79153" y="24914"/>
                  </a:lnTo>
                  <a:lnTo>
                    <a:pt x="81362" y="28603"/>
                  </a:lnTo>
                  <a:lnTo>
                    <a:pt x="82128" y="32474"/>
                  </a:lnTo>
                  <a:lnTo>
                    <a:pt x="81544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SMARTInkShape-1683"/>
            <p:cNvSpPr/>
            <p:nvPr>
              <p:custDataLst>
                <p:tags r:id="rId230"/>
              </p:custDataLst>
            </p:nvPr>
          </p:nvSpPr>
          <p:spPr>
            <a:xfrm>
              <a:off x="8483600" y="1734433"/>
              <a:ext cx="12701" cy="107068"/>
            </a:xfrm>
            <a:custGeom>
              <a:avLst/>
              <a:gdLst/>
              <a:ahLst/>
              <a:cxnLst/>
              <a:rect l="0" t="0" r="0" b="0"/>
              <a:pathLst>
                <a:path w="12701" h="107068">
                  <a:moveTo>
                    <a:pt x="12700" y="5467"/>
                  </a:moveTo>
                  <a:lnTo>
                    <a:pt x="12700" y="5467"/>
                  </a:lnTo>
                  <a:lnTo>
                    <a:pt x="12700" y="0"/>
                  </a:lnTo>
                  <a:lnTo>
                    <a:pt x="5958" y="6120"/>
                  </a:lnTo>
                  <a:lnTo>
                    <a:pt x="4677" y="10136"/>
                  </a:lnTo>
                  <a:lnTo>
                    <a:pt x="6110" y="53410"/>
                  </a:lnTo>
                  <a:lnTo>
                    <a:pt x="0" y="1070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SMARTInkShape-1684"/>
            <p:cNvSpPr/>
            <p:nvPr>
              <p:custDataLst>
                <p:tags r:id="rId231"/>
              </p:custDataLst>
            </p:nvPr>
          </p:nvSpPr>
          <p:spPr>
            <a:xfrm>
              <a:off x="8426450" y="1905000"/>
              <a:ext cx="37558" cy="247651"/>
            </a:xfrm>
            <a:custGeom>
              <a:avLst/>
              <a:gdLst/>
              <a:ahLst/>
              <a:cxnLst/>
              <a:rect l="0" t="0" r="0" b="0"/>
              <a:pathLst>
                <a:path w="37558" h="247651">
                  <a:moveTo>
                    <a:pt x="31750" y="0"/>
                  </a:moveTo>
                  <a:lnTo>
                    <a:pt x="31750" y="0"/>
                  </a:lnTo>
                  <a:lnTo>
                    <a:pt x="20193" y="41409"/>
                  </a:lnTo>
                  <a:lnTo>
                    <a:pt x="19982" y="59084"/>
                  </a:lnTo>
                  <a:lnTo>
                    <a:pt x="33985" y="105335"/>
                  </a:lnTo>
                  <a:lnTo>
                    <a:pt x="37557" y="145000"/>
                  </a:lnTo>
                  <a:lnTo>
                    <a:pt x="34622" y="184805"/>
                  </a:lnTo>
                  <a:lnTo>
                    <a:pt x="25859" y="211234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SMARTInkShape-1685"/>
            <p:cNvSpPr/>
            <p:nvPr>
              <p:custDataLst>
                <p:tags r:id="rId232"/>
              </p:custDataLst>
            </p:nvPr>
          </p:nvSpPr>
          <p:spPr>
            <a:xfrm>
              <a:off x="6712708" y="1646881"/>
              <a:ext cx="75443" cy="499420"/>
            </a:xfrm>
            <a:custGeom>
              <a:avLst/>
              <a:gdLst/>
              <a:ahLst/>
              <a:cxnLst/>
              <a:rect l="0" t="0" r="0" b="0"/>
              <a:pathLst>
                <a:path w="75443" h="499420">
                  <a:moveTo>
                    <a:pt x="62742" y="23169"/>
                  </a:moveTo>
                  <a:lnTo>
                    <a:pt x="62742" y="23169"/>
                  </a:lnTo>
                  <a:lnTo>
                    <a:pt x="66112" y="23169"/>
                  </a:lnTo>
                  <a:lnTo>
                    <a:pt x="67106" y="21758"/>
                  </a:lnTo>
                  <a:lnTo>
                    <a:pt x="68209" y="16427"/>
                  </a:lnTo>
                  <a:lnTo>
                    <a:pt x="65460" y="5492"/>
                  </a:lnTo>
                  <a:lnTo>
                    <a:pt x="63142" y="2918"/>
                  </a:lnTo>
                  <a:lnTo>
                    <a:pt x="56805" y="57"/>
                  </a:lnTo>
                  <a:lnTo>
                    <a:pt x="53845" y="0"/>
                  </a:lnTo>
                  <a:lnTo>
                    <a:pt x="48675" y="1818"/>
                  </a:lnTo>
                  <a:lnTo>
                    <a:pt x="20986" y="44738"/>
                  </a:lnTo>
                  <a:lnTo>
                    <a:pt x="3081" y="87985"/>
                  </a:lnTo>
                  <a:lnTo>
                    <a:pt x="0" y="119071"/>
                  </a:lnTo>
                  <a:lnTo>
                    <a:pt x="2837" y="155615"/>
                  </a:lnTo>
                  <a:lnTo>
                    <a:pt x="11517" y="197722"/>
                  </a:lnTo>
                  <a:lnTo>
                    <a:pt x="17401" y="243319"/>
                  </a:lnTo>
                  <a:lnTo>
                    <a:pt x="17469" y="285620"/>
                  </a:lnTo>
                  <a:lnTo>
                    <a:pt x="12325" y="332189"/>
                  </a:lnTo>
                  <a:lnTo>
                    <a:pt x="15120" y="375228"/>
                  </a:lnTo>
                  <a:lnTo>
                    <a:pt x="12570" y="411936"/>
                  </a:lnTo>
                  <a:lnTo>
                    <a:pt x="18869" y="441199"/>
                  </a:lnTo>
                  <a:lnTo>
                    <a:pt x="33045" y="465471"/>
                  </a:lnTo>
                  <a:lnTo>
                    <a:pt x="56092" y="490518"/>
                  </a:lnTo>
                  <a:lnTo>
                    <a:pt x="75442" y="4994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SMARTInkShape-1686"/>
            <p:cNvSpPr/>
            <p:nvPr>
              <p:custDataLst>
                <p:tags r:id="rId233"/>
              </p:custDataLst>
            </p:nvPr>
          </p:nvSpPr>
          <p:spPr>
            <a:xfrm>
              <a:off x="8430062" y="1705923"/>
              <a:ext cx="46588" cy="313378"/>
            </a:xfrm>
            <a:custGeom>
              <a:avLst/>
              <a:gdLst/>
              <a:ahLst/>
              <a:cxnLst/>
              <a:rect l="0" t="0" r="0" b="0"/>
              <a:pathLst>
                <a:path w="46588" h="313378">
                  <a:moveTo>
                    <a:pt x="28138" y="14927"/>
                  </a:moveTo>
                  <a:lnTo>
                    <a:pt x="28138" y="14927"/>
                  </a:lnTo>
                  <a:lnTo>
                    <a:pt x="33912" y="9857"/>
                  </a:lnTo>
                  <a:lnTo>
                    <a:pt x="42628" y="4096"/>
                  </a:lnTo>
                  <a:lnTo>
                    <a:pt x="45160" y="0"/>
                  </a:lnTo>
                  <a:lnTo>
                    <a:pt x="45836" y="37"/>
                  </a:lnTo>
                  <a:lnTo>
                    <a:pt x="46587" y="3841"/>
                  </a:lnTo>
                  <a:lnTo>
                    <a:pt x="45039" y="8353"/>
                  </a:lnTo>
                  <a:lnTo>
                    <a:pt x="41999" y="14828"/>
                  </a:lnTo>
                  <a:lnTo>
                    <a:pt x="36181" y="45743"/>
                  </a:lnTo>
                  <a:lnTo>
                    <a:pt x="38193" y="85455"/>
                  </a:lnTo>
                  <a:lnTo>
                    <a:pt x="36683" y="121980"/>
                  </a:lnTo>
                  <a:lnTo>
                    <a:pt x="32805" y="164066"/>
                  </a:lnTo>
                  <a:lnTo>
                    <a:pt x="17614" y="203738"/>
                  </a:lnTo>
                  <a:lnTo>
                    <a:pt x="5141" y="247538"/>
                  </a:lnTo>
                  <a:lnTo>
                    <a:pt x="0" y="273094"/>
                  </a:lnTo>
                  <a:lnTo>
                    <a:pt x="2319" y="296424"/>
                  </a:lnTo>
                  <a:lnTo>
                    <a:pt x="9088" y="3133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SMARTInkShape-1687"/>
            <p:cNvSpPr/>
            <p:nvPr>
              <p:custDataLst>
                <p:tags r:id="rId234"/>
              </p:custDataLst>
            </p:nvPr>
          </p:nvSpPr>
          <p:spPr>
            <a:xfrm>
              <a:off x="8528050" y="1654862"/>
              <a:ext cx="239031" cy="675589"/>
            </a:xfrm>
            <a:custGeom>
              <a:avLst/>
              <a:gdLst/>
              <a:ahLst/>
              <a:cxnLst/>
              <a:rect l="0" t="0" r="0" b="0"/>
              <a:pathLst>
                <a:path w="239031" h="675589">
                  <a:moveTo>
                    <a:pt x="139700" y="8838"/>
                  </a:moveTo>
                  <a:lnTo>
                    <a:pt x="139700" y="8838"/>
                  </a:lnTo>
                  <a:lnTo>
                    <a:pt x="139700" y="0"/>
                  </a:lnTo>
                  <a:lnTo>
                    <a:pt x="139700" y="4024"/>
                  </a:lnTo>
                  <a:lnTo>
                    <a:pt x="165726" y="50483"/>
                  </a:lnTo>
                  <a:lnTo>
                    <a:pt x="188188" y="96785"/>
                  </a:lnTo>
                  <a:lnTo>
                    <a:pt x="205277" y="138890"/>
                  </a:lnTo>
                  <a:lnTo>
                    <a:pt x="217299" y="174842"/>
                  </a:lnTo>
                  <a:lnTo>
                    <a:pt x="225644" y="212306"/>
                  </a:lnTo>
                  <a:lnTo>
                    <a:pt x="232584" y="250923"/>
                  </a:lnTo>
                  <a:lnTo>
                    <a:pt x="238404" y="293331"/>
                  </a:lnTo>
                  <a:lnTo>
                    <a:pt x="239030" y="336471"/>
                  </a:lnTo>
                  <a:lnTo>
                    <a:pt x="231611" y="377083"/>
                  </a:lnTo>
                  <a:lnTo>
                    <a:pt x="223220" y="419377"/>
                  </a:lnTo>
                  <a:lnTo>
                    <a:pt x="207956" y="459033"/>
                  </a:lnTo>
                  <a:lnTo>
                    <a:pt x="189322" y="497594"/>
                  </a:lnTo>
                  <a:lnTo>
                    <a:pt x="166239" y="535125"/>
                  </a:lnTo>
                  <a:lnTo>
                    <a:pt x="131276" y="577888"/>
                  </a:lnTo>
                  <a:lnTo>
                    <a:pt x="90608" y="613720"/>
                  </a:lnTo>
                  <a:lnTo>
                    <a:pt x="47896" y="647270"/>
                  </a:lnTo>
                  <a:lnTo>
                    <a:pt x="0" y="6755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9" name="SMARTInkShape-Group225"/>
          <p:cNvGrpSpPr/>
          <p:nvPr/>
        </p:nvGrpSpPr>
        <p:grpSpPr>
          <a:xfrm>
            <a:off x="1238377" y="2559050"/>
            <a:ext cx="710596" cy="387310"/>
            <a:chOff x="1238377" y="2559050"/>
            <a:chExt cx="710596" cy="387310"/>
          </a:xfrm>
        </p:grpSpPr>
        <p:sp>
          <p:nvSpPr>
            <p:cNvPr id="662" name="SMARTInkShape-1688"/>
            <p:cNvSpPr/>
            <p:nvPr>
              <p:custDataLst>
                <p:tags r:id="rId208"/>
              </p:custDataLst>
            </p:nvPr>
          </p:nvSpPr>
          <p:spPr>
            <a:xfrm>
              <a:off x="1238377" y="2609940"/>
              <a:ext cx="95068" cy="336420"/>
            </a:xfrm>
            <a:custGeom>
              <a:avLst/>
              <a:gdLst/>
              <a:ahLst/>
              <a:cxnLst/>
              <a:rect l="0" t="0" r="0" b="0"/>
              <a:pathLst>
                <a:path w="95068" h="336420">
                  <a:moveTo>
                    <a:pt x="6223" y="120560"/>
                  </a:moveTo>
                  <a:lnTo>
                    <a:pt x="6223" y="120560"/>
                  </a:lnTo>
                  <a:lnTo>
                    <a:pt x="11690" y="120560"/>
                  </a:lnTo>
                  <a:lnTo>
                    <a:pt x="11985" y="121266"/>
                  </a:lnTo>
                  <a:lnTo>
                    <a:pt x="18334" y="167340"/>
                  </a:lnTo>
                  <a:lnTo>
                    <a:pt x="19454" y="179890"/>
                  </a:lnTo>
                  <a:lnTo>
                    <a:pt x="28376" y="222534"/>
                  </a:lnTo>
                  <a:lnTo>
                    <a:pt x="36522" y="267948"/>
                  </a:lnTo>
                  <a:lnTo>
                    <a:pt x="39727" y="297920"/>
                  </a:lnTo>
                  <a:lnTo>
                    <a:pt x="43415" y="311835"/>
                  </a:lnTo>
                  <a:lnTo>
                    <a:pt x="44322" y="336419"/>
                  </a:lnTo>
                  <a:lnTo>
                    <a:pt x="42441" y="302614"/>
                  </a:lnTo>
                  <a:lnTo>
                    <a:pt x="32767" y="256766"/>
                  </a:lnTo>
                  <a:lnTo>
                    <a:pt x="21722" y="215628"/>
                  </a:lnTo>
                  <a:lnTo>
                    <a:pt x="14928" y="173453"/>
                  </a:lnTo>
                  <a:lnTo>
                    <a:pt x="9512" y="131140"/>
                  </a:lnTo>
                  <a:lnTo>
                    <a:pt x="3141" y="89181"/>
                  </a:lnTo>
                  <a:lnTo>
                    <a:pt x="0" y="44932"/>
                  </a:lnTo>
                  <a:lnTo>
                    <a:pt x="635" y="36853"/>
                  </a:lnTo>
                  <a:lnTo>
                    <a:pt x="4910" y="24036"/>
                  </a:lnTo>
                  <a:lnTo>
                    <a:pt x="5964" y="11496"/>
                  </a:lnTo>
                  <a:lnTo>
                    <a:pt x="6756" y="9751"/>
                  </a:lnTo>
                  <a:lnTo>
                    <a:pt x="7989" y="8587"/>
                  </a:lnTo>
                  <a:lnTo>
                    <a:pt x="13096" y="5068"/>
                  </a:lnTo>
                  <a:lnTo>
                    <a:pt x="17039" y="2202"/>
                  </a:lnTo>
                  <a:lnTo>
                    <a:pt x="23225" y="589"/>
                  </a:lnTo>
                  <a:lnTo>
                    <a:pt x="33749" y="0"/>
                  </a:lnTo>
                  <a:lnTo>
                    <a:pt x="37977" y="1831"/>
                  </a:lnTo>
                  <a:lnTo>
                    <a:pt x="56161" y="18210"/>
                  </a:lnTo>
                  <a:lnTo>
                    <a:pt x="84270" y="63426"/>
                  </a:lnTo>
                  <a:lnTo>
                    <a:pt x="87888" y="67654"/>
                  </a:lnTo>
                  <a:lnTo>
                    <a:pt x="91907" y="77997"/>
                  </a:lnTo>
                  <a:lnTo>
                    <a:pt x="94935" y="125316"/>
                  </a:lnTo>
                  <a:lnTo>
                    <a:pt x="95067" y="146585"/>
                  </a:lnTo>
                  <a:lnTo>
                    <a:pt x="89454" y="158938"/>
                  </a:lnTo>
                  <a:lnTo>
                    <a:pt x="78492" y="171483"/>
                  </a:lnTo>
                  <a:lnTo>
                    <a:pt x="53898" y="188330"/>
                  </a:lnTo>
                  <a:lnTo>
                    <a:pt x="39407" y="193013"/>
                  </a:lnTo>
                  <a:lnTo>
                    <a:pt x="25910" y="191332"/>
                  </a:lnTo>
                  <a:lnTo>
                    <a:pt x="19348" y="188908"/>
                  </a:lnTo>
                  <a:lnTo>
                    <a:pt x="14973" y="185881"/>
                  </a:lnTo>
                  <a:lnTo>
                    <a:pt x="10112" y="178754"/>
                  </a:lnTo>
                  <a:lnTo>
                    <a:pt x="10227" y="174173"/>
                  </a:lnTo>
                  <a:lnTo>
                    <a:pt x="18923" y="1523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SMARTInkShape-1689"/>
            <p:cNvSpPr/>
            <p:nvPr>
              <p:custDataLst>
                <p:tags r:id="rId209"/>
              </p:custDataLst>
            </p:nvPr>
          </p:nvSpPr>
          <p:spPr>
            <a:xfrm>
              <a:off x="1384561" y="2635250"/>
              <a:ext cx="88640" cy="121627"/>
            </a:xfrm>
            <a:custGeom>
              <a:avLst/>
              <a:gdLst/>
              <a:ahLst/>
              <a:cxnLst/>
              <a:rect l="0" t="0" r="0" b="0"/>
              <a:pathLst>
                <a:path w="88640" h="121627">
                  <a:moveTo>
                    <a:pt x="6089" y="38100"/>
                  </a:moveTo>
                  <a:lnTo>
                    <a:pt x="6089" y="38100"/>
                  </a:lnTo>
                  <a:lnTo>
                    <a:pt x="2718" y="34729"/>
                  </a:lnTo>
                  <a:lnTo>
                    <a:pt x="1063" y="29311"/>
                  </a:lnTo>
                  <a:lnTo>
                    <a:pt x="0" y="17706"/>
                  </a:lnTo>
                  <a:lnTo>
                    <a:pt x="1737" y="13043"/>
                  </a:lnTo>
                  <a:lnTo>
                    <a:pt x="8600" y="4301"/>
                  </a:lnTo>
                  <a:lnTo>
                    <a:pt x="10585" y="3573"/>
                  </a:lnTo>
                  <a:lnTo>
                    <a:pt x="12614" y="3793"/>
                  </a:lnTo>
                  <a:lnTo>
                    <a:pt x="24311" y="9216"/>
                  </a:lnTo>
                  <a:lnTo>
                    <a:pt x="39475" y="25152"/>
                  </a:lnTo>
                  <a:lnTo>
                    <a:pt x="57082" y="63843"/>
                  </a:lnTo>
                  <a:lnTo>
                    <a:pt x="60709" y="87826"/>
                  </a:lnTo>
                  <a:lnTo>
                    <a:pt x="57629" y="110375"/>
                  </a:lnTo>
                  <a:lnTo>
                    <a:pt x="54160" y="119141"/>
                  </a:lnTo>
                  <a:lnTo>
                    <a:pt x="51542" y="121055"/>
                  </a:lnTo>
                  <a:lnTo>
                    <a:pt x="48386" y="121626"/>
                  </a:lnTo>
                  <a:lnTo>
                    <a:pt x="44870" y="121300"/>
                  </a:lnTo>
                  <a:lnTo>
                    <a:pt x="41821" y="119673"/>
                  </a:lnTo>
                  <a:lnTo>
                    <a:pt x="36551" y="114101"/>
                  </a:lnTo>
                  <a:lnTo>
                    <a:pt x="32989" y="89546"/>
                  </a:lnTo>
                  <a:lnTo>
                    <a:pt x="35304" y="58831"/>
                  </a:lnTo>
                  <a:lnTo>
                    <a:pt x="43830" y="34130"/>
                  </a:lnTo>
                  <a:lnTo>
                    <a:pt x="55293" y="16776"/>
                  </a:lnTo>
                  <a:lnTo>
                    <a:pt x="8863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SMARTInkShape-1690"/>
            <p:cNvSpPr/>
            <p:nvPr>
              <p:custDataLst>
                <p:tags r:id="rId210"/>
              </p:custDataLst>
            </p:nvPr>
          </p:nvSpPr>
          <p:spPr>
            <a:xfrm>
              <a:off x="1524000" y="2628900"/>
              <a:ext cx="25401" cy="88901"/>
            </a:xfrm>
            <a:custGeom>
              <a:avLst/>
              <a:gdLst/>
              <a:ahLst/>
              <a:cxnLst/>
              <a:rect l="0" t="0" r="0" b="0"/>
              <a:pathLst>
                <a:path w="25401" h="889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026" y="6907"/>
                  </a:lnTo>
                  <a:lnTo>
                    <a:pt x="17580" y="52421"/>
                  </a:lnTo>
                  <a:lnTo>
                    <a:pt x="25400" y="88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SMARTInkShape-1691"/>
            <p:cNvSpPr/>
            <p:nvPr>
              <p:custDataLst>
                <p:tags r:id="rId211"/>
              </p:custDataLst>
            </p:nvPr>
          </p:nvSpPr>
          <p:spPr>
            <a:xfrm>
              <a:off x="1524417" y="2580524"/>
              <a:ext cx="18634" cy="67427"/>
            </a:xfrm>
            <a:custGeom>
              <a:avLst/>
              <a:gdLst/>
              <a:ahLst/>
              <a:cxnLst/>
              <a:rect l="0" t="0" r="0" b="0"/>
              <a:pathLst>
                <a:path w="18634" h="67427">
                  <a:moveTo>
                    <a:pt x="18633" y="67426"/>
                  </a:moveTo>
                  <a:lnTo>
                    <a:pt x="18633" y="67426"/>
                  </a:lnTo>
                  <a:lnTo>
                    <a:pt x="4327" y="23235"/>
                  </a:lnTo>
                  <a:lnTo>
                    <a:pt x="0" y="154"/>
                  </a:lnTo>
                  <a:lnTo>
                    <a:pt x="1272" y="0"/>
                  </a:lnTo>
                  <a:lnTo>
                    <a:pt x="12283" y="39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SMARTInkShape-1692"/>
            <p:cNvSpPr/>
            <p:nvPr>
              <p:custDataLst>
                <p:tags r:id="rId212"/>
              </p:custDataLst>
            </p:nvPr>
          </p:nvSpPr>
          <p:spPr>
            <a:xfrm>
              <a:off x="1601199" y="2617083"/>
              <a:ext cx="60821" cy="97512"/>
            </a:xfrm>
            <a:custGeom>
              <a:avLst/>
              <a:gdLst/>
              <a:ahLst/>
              <a:cxnLst/>
              <a:rect l="0" t="0" r="0" b="0"/>
              <a:pathLst>
                <a:path w="60821" h="97512">
                  <a:moveTo>
                    <a:pt x="37101" y="5467"/>
                  </a:moveTo>
                  <a:lnTo>
                    <a:pt x="37101" y="5467"/>
                  </a:lnTo>
                  <a:lnTo>
                    <a:pt x="33730" y="5467"/>
                  </a:lnTo>
                  <a:lnTo>
                    <a:pt x="16707" y="0"/>
                  </a:lnTo>
                  <a:lnTo>
                    <a:pt x="14333" y="411"/>
                  </a:lnTo>
                  <a:lnTo>
                    <a:pt x="9813" y="2750"/>
                  </a:lnTo>
                  <a:lnTo>
                    <a:pt x="8326" y="5066"/>
                  </a:lnTo>
                  <a:lnTo>
                    <a:pt x="499" y="39880"/>
                  </a:lnTo>
                  <a:lnTo>
                    <a:pt x="0" y="47459"/>
                  </a:lnTo>
                  <a:lnTo>
                    <a:pt x="5089" y="63406"/>
                  </a:lnTo>
                  <a:lnTo>
                    <a:pt x="18861" y="89898"/>
                  </a:lnTo>
                  <a:lnTo>
                    <a:pt x="22825" y="93504"/>
                  </a:lnTo>
                  <a:lnTo>
                    <a:pt x="32873" y="97511"/>
                  </a:lnTo>
                  <a:lnTo>
                    <a:pt x="42512" y="97411"/>
                  </a:lnTo>
                  <a:lnTo>
                    <a:pt x="47059" y="96396"/>
                  </a:lnTo>
                  <a:lnTo>
                    <a:pt x="50795" y="93603"/>
                  </a:lnTo>
                  <a:lnTo>
                    <a:pt x="56828" y="84855"/>
                  </a:lnTo>
                  <a:lnTo>
                    <a:pt x="60820" y="71401"/>
                  </a:lnTo>
                  <a:lnTo>
                    <a:pt x="55261" y="48365"/>
                  </a:lnTo>
                  <a:lnTo>
                    <a:pt x="38586" y="16212"/>
                  </a:lnTo>
                  <a:lnTo>
                    <a:pt x="30751" y="54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SMARTInkShape-1693"/>
            <p:cNvSpPr/>
            <p:nvPr>
              <p:custDataLst>
                <p:tags r:id="rId213"/>
              </p:custDataLst>
            </p:nvPr>
          </p:nvSpPr>
          <p:spPr>
            <a:xfrm>
              <a:off x="1670050" y="2559050"/>
              <a:ext cx="114301" cy="123205"/>
            </a:xfrm>
            <a:custGeom>
              <a:avLst/>
              <a:gdLst/>
              <a:ahLst/>
              <a:cxnLst/>
              <a:rect l="0" t="0" r="0" b="0"/>
              <a:pathLst>
                <a:path w="114301" h="123205">
                  <a:moveTo>
                    <a:pt x="0" y="44450"/>
                  </a:moveTo>
                  <a:lnTo>
                    <a:pt x="0" y="44450"/>
                  </a:lnTo>
                  <a:lnTo>
                    <a:pt x="26563" y="45156"/>
                  </a:lnTo>
                  <a:lnTo>
                    <a:pt x="40640" y="50225"/>
                  </a:lnTo>
                  <a:lnTo>
                    <a:pt x="51929" y="56659"/>
                  </a:lnTo>
                  <a:lnTo>
                    <a:pt x="66813" y="74957"/>
                  </a:lnTo>
                  <a:lnTo>
                    <a:pt x="76790" y="94882"/>
                  </a:lnTo>
                  <a:lnTo>
                    <a:pt x="78108" y="107786"/>
                  </a:lnTo>
                  <a:lnTo>
                    <a:pt x="77472" y="114191"/>
                  </a:lnTo>
                  <a:lnTo>
                    <a:pt x="75637" y="118461"/>
                  </a:lnTo>
                  <a:lnTo>
                    <a:pt x="73002" y="121307"/>
                  </a:lnTo>
                  <a:lnTo>
                    <a:pt x="69835" y="123204"/>
                  </a:lnTo>
                  <a:lnTo>
                    <a:pt x="67018" y="123059"/>
                  </a:lnTo>
                  <a:lnTo>
                    <a:pt x="64434" y="121550"/>
                  </a:lnTo>
                  <a:lnTo>
                    <a:pt x="62006" y="119133"/>
                  </a:lnTo>
                  <a:lnTo>
                    <a:pt x="58589" y="95506"/>
                  </a:lnTo>
                  <a:lnTo>
                    <a:pt x="63209" y="54666"/>
                  </a:lnTo>
                  <a:lnTo>
                    <a:pt x="73840" y="25291"/>
                  </a:lnTo>
                  <a:lnTo>
                    <a:pt x="84324" y="12181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SMARTInkShape-1694"/>
            <p:cNvSpPr/>
            <p:nvPr>
              <p:custDataLst>
                <p:tags r:id="rId214"/>
              </p:custDataLst>
            </p:nvPr>
          </p:nvSpPr>
          <p:spPr>
            <a:xfrm>
              <a:off x="1901621" y="2736850"/>
              <a:ext cx="47352" cy="77448"/>
            </a:xfrm>
            <a:custGeom>
              <a:avLst/>
              <a:gdLst/>
              <a:ahLst/>
              <a:cxnLst/>
              <a:rect l="0" t="0" r="0" b="0"/>
              <a:pathLst>
                <a:path w="47352" h="77448">
                  <a:moveTo>
                    <a:pt x="28779" y="19050"/>
                  </a:moveTo>
                  <a:lnTo>
                    <a:pt x="28779" y="19050"/>
                  </a:lnTo>
                  <a:lnTo>
                    <a:pt x="22690" y="12961"/>
                  </a:lnTo>
                  <a:lnTo>
                    <a:pt x="13047" y="17821"/>
                  </a:lnTo>
                  <a:lnTo>
                    <a:pt x="8146" y="21561"/>
                  </a:lnTo>
                  <a:lnTo>
                    <a:pt x="5498" y="27457"/>
                  </a:lnTo>
                  <a:lnTo>
                    <a:pt x="0" y="51907"/>
                  </a:lnTo>
                  <a:lnTo>
                    <a:pt x="1407" y="63992"/>
                  </a:lnTo>
                  <a:lnTo>
                    <a:pt x="6265" y="72656"/>
                  </a:lnTo>
                  <a:lnTo>
                    <a:pt x="9537" y="75954"/>
                  </a:lnTo>
                  <a:lnTo>
                    <a:pt x="13128" y="77447"/>
                  </a:lnTo>
                  <a:lnTo>
                    <a:pt x="20882" y="77224"/>
                  </a:lnTo>
                  <a:lnTo>
                    <a:pt x="29032" y="72892"/>
                  </a:lnTo>
                  <a:lnTo>
                    <a:pt x="33181" y="69761"/>
                  </a:lnTo>
                  <a:lnTo>
                    <a:pt x="39673" y="58757"/>
                  </a:lnTo>
                  <a:lnTo>
                    <a:pt x="45412" y="38576"/>
                  </a:lnTo>
                  <a:lnTo>
                    <a:pt x="47351" y="12794"/>
                  </a:lnTo>
                  <a:lnTo>
                    <a:pt x="46805" y="8529"/>
                  </a:lnTo>
                  <a:lnTo>
                    <a:pt x="4147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2" name="SMARTInkShape-Group226"/>
          <p:cNvGrpSpPr/>
          <p:nvPr/>
        </p:nvGrpSpPr>
        <p:grpSpPr>
          <a:xfrm>
            <a:off x="6718300" y="2496073"/>
            <a:ext cx="1234580" cy="473179"/>
            <a:chOff x="6718300" y="2496073"/>
            <a:chExt cx="1234580" cy="473179"/>
          </a:xfrm>
        </p:grpSpPr>
        <p:sp>
          <p:nvSpPr>
            <p:cNvPr id="670" name="SMARTInkShape-1695"/>
            <p:cNvSpPr/>
            <p:nvPr>
              <p:custDataLst>
                <p:tags r:id="rId196"/>
              </p:custDataLst>
            </p:nvPr>
          </p:nvSpPr>
          <p:spPr>
            <a:xfrm>
              <a:off x="6718300" y="2604492"/>
              <a:ext cx="115349" cy="364760"/>
            </a:xfrm>
            <a:custGeom>
              <a:avLst/>
              <a:gdLst/>
              <a:ahLst/>
              <a:cxnLst/>
              <a:rect l="0" t="0" r="0" b="0"/>
              <a:pathLst>
                <a:path w="115349" h="364760">
                  <a:moveTo>
                    <a:pt x="0" y="113308"/>
                  </a:moveTo>
                  <a:lnTo>
                    <a:pt x="0" y="113308"/>
                  </a:lnTo>
                  <a:lnTo>
                    <a:pt x="3370" y="113308"/>
                  </a:lnTo>
                  <a:lnTo>
                    <a:pt x="6907" y="115190"/>
                  </a:lnTo>
                  <a:lnTo>
                    <a:pt x="8838" y="116679"/>
                  </a:lnTo>
                  <a:lnTo>
                    <a:pt x="14073" y="155684"/>
                  </a:lnTo>
                  <a:lnTo>
                    <a:pt x="18394" y="203085"/>
                  </a:lnTo>
                  <a:lnTo>
                    <a:pt x="19561" y="240254"/>
                  </a:lnTo>
                  <a:lnTo>
                    <a:pt x="24037" y="285453"/>
                  </a:lnTo>
                  <a:lnTo>
                    <a:pt x="25131" y="325504"/>
                  </a:lnTo>
                  <a:lnTo>
                    <a:pt x="24641" y="360514"/>
                  </a:lnTo>
                  <a:lnTo>
                    <a:pt x="23482" y="363484"/>
                  </a:lnTo>
                  <a:lnTo>
                    <a:pt x="22005" y="364759"/>
                  </a:lnTo>
                  <a:lnTo>
                    <a:pt x="21020" y="362786"/>
                  </a:lnTo>
                  <a:lnTo>
                    <a:pt x="19309" y="321618"/>
                  </a:lnTo>
                  <a:lnTo>
                    <a:pt x="19101" y="282083"/>
                  </a:lnTo>
                  <a:lnTo>
                    <a:pt x="19072" y="249467"/>
                  </a:lnTo>
                  <a:lnTo>
                    <a:pt x="20941" y="213334"/>
                  </a:lnTo>
                  <a:lnTo>
                    <a:pt x="24124" y="176814"/>
                  </a:lnTo>
                  <a:lnTo>
                    <a:pt x="27890" y="141768"/>
                  </a:lnTo>
                  <a:lnTo>
                    <a:pt x="33976" y="103788"/>
                  </a:lnTo>
                  <a:lnTo>
                    <a:pt x="40249" y="67919"/>
                  </a:lnTo>
                  <a:lnTo>
                    <a:pt x="49947" y="30480"/>
                  </a:lnTo>
                  <a:lnTo>
                    <a:pt x="61475" y="12760"/>
                  </a:lnTo>
                  <a:lnTo>
                    <a:pt x="74594" y="2298"/>
                  </a:lnTo>
                  <a:lnTo>
                    <a:pt x="85128" y="0"/>
                  </a:lnTo>
                  <a:lnTo>
                    <a:pt x="90619" y="3197"/>
                  </a:lnTo>
                  <a:lnTo>
                    <a:pt x="102365" y="16157"/>
                  </a:lnTo>
                  <a:lnTo>
                    <a:pt x="114134" y="39916"/>
                  </a:lnTo>
                  <a:lnTo>
                    <a:pt x="115348" y="74942"/>
                  </a:lnTo>
                  <a:lnTo>
                    <a:pt x="109121" y="94845"/>
                  </a:lnTo>
                  <a:lnTo>
                    <a:pt x="94619" y="121499"/>
                  </a:lnTo>
                  <a:lnTo>
                    <a:pt x="77111" y="135883"/>
                  </a:lnTo>
                  <a:lnTo>
                    <a:pt x="50274" y="151973"/>
                  </a:lnTo>
                  <a:lnTo>
                    <a:pt x="20348" y="156996"/>
                  </a:lnTo>
                  <a:lnTo>
                    <a:pt x="21326" y="155839"/>
                  </a:lnTo>
                  <a:lnTo>
                    <a:pt x="44450" y="1450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SMARTInkShape-1696"/>
            <p:cNvSpPr/>
            <p:nvPr>
              <p:custDataLst>
                <p:tags r:id="rId197"/>
              </p:custDataLst>
            </p:nvPr>
          </p:nvSpPr>
          <p:spPr>
            <a:xfrm>
              <a:off x="6910696" y="2612952"/>
              <a:ext cx="91344" cy="124239"/>
            </a:xfrm>
            <a:custGeom>
              <a:avLst/>
              <a:gdLst/>
              <a:ahLst/>
              <a:cxnLst/>
              <a:rect l="0" t="0" r="0" b="0"/>
              <a:pathLst>
                <a:path w="91344" h="124239">
                  <a:moveTo>
                    <a:pt x="61604" y="28648"/>
                  </a:moveTo>
                  <a:lnTo>
                    <a:pt x="61604" y="28648"/>
                  </a:lnTo>
                  <a:lnTo>
                    <a:pt x="58233" y="25277"/>
                  </a:lnTo>
                  <a:lnTo>
                    <a:pt x="50933" y="25504"/>
                  </a:lnTo>
                  <a:lnTo>
                    <a:pt x="41340" y="26545"/>
                  </a:lnTo>
                  <a:lnTo>
                    <a:pt x="32370" y="24656"/>
                  </a:lnTo>
                  <a:lnTo>
                    <a:pt x="21800" y="27109"/>
                  </a:lnTo>
                  <a:lnTo>
                    <a:pt x="16018" y="29738"/>
                  </a:lnTo>
                  <a:lnTo>
                    <a:pt x="7712" y="40187"/>
                  </a:lnTo>
                  <a:lnTo>
                    <a:pt x="950" y="58172"/>
                  </a:lnTo>
                  <a:lnTo>
                    <a:pt x="0" y="63147"/>
                  </a:lnTo>
                  <a:lnTo>
                    <a:pt x="5407" y="87004"/>
                  </a:lnTo>
                  <a:lnTo>
                    <a:pt x="15946" y="106303"/>
                  </a:lnTo>
                  <a:lnTo>
                    <a:pt x="34748" y="120958"/>
                  </a:lnTo>
                  <a:lnTo>
                    <a:pt x="48257" y="124238"/>
                  </a:lnTo>
                  <a:lnTo>
                    <a:pt x="54822" y="124124"/>
                  </a:lnTo>
                  <a:lnTo>
                    <a:pt x="67762" y="116473"/>
                  </a:lnTo>
                  <a:lnTo>
                    <a:pt x="74175" y="110481"/>
                  </a:lnTo>
                  <a:lnTo>
                    <a:pt x="83184" y="92535"/>
                  </a:lnTo>
                  <a:lnTo>
                    <a:pt x="91343" y="49891"/>
                  </a:lnTo>
                  <a:lnTo>
                    <a:pt x="89388" y="24829"/>
                  </a:lnTo>
                  <a:lnTo>
                    <a:pt x="82419" y="12605"/>
                  </a:lnTo>
                  <a:lnTo>
                    <a:pt x="70359" y="1552"/>
                  </a:lnTo>
                  <a:lnTo>
                    <a:pt x="67440" y="0"/>
                  </a:lnTo>
                  <a:lnTo>
                    <a:pt x="65494" y="377"/>
                  </a:lnTo>
                  <a:lnTo>
                    <a:pt x="64198" y="2040"/>
                  </a:lnTo>
                  <a:lnTo>
                    <a:pt x="63333" y="4559"/>
                  </a:lnTo>
                  <a:lnTo>
                    <a:pt x="63462" y="6944"/>
                  </a:lnTo>
                  <a:lnTo>
                    <a:pt x="67954" y="159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SMARTInkShape-1697"/>
            <p:cNvSpPr/>
            <p:nvPr>
              <p:custDataLst>
                <p:tags r:id="rId198"/>
              </p:custDataLst>
            </p:nvPr>
          </p:nvSpPr>
          <p:spPr>
            <a:xfrm>
              <a:off x="7079299" y="2605436"/>
              <a:ext cx="60590" cy="134976"/>
            </a:xfrm>
            <a:custGeom>
              <a:avLst/>
              <a:gdLst/>
              <a:ahLst/>
              <a:cxnLst/>
              <a:rect l="0" t="0" r="0" b="0"/>
              <a:pathLst>
                <a:path w="60590" h="134976">
                  <a:moveTo>
                    <a:pt x="51751" y="42514"/>
                  </a:moveTo>
                  <a:lnTo>
                    <a:pt x="51751" y="42514"/>
                  </a:lnTo>
                  <a:lnTo>
                    <a:pt x="56820" y="36739"/>
                  </a:lnTo>
                  <a:lnTo>
                    <a:pt x="60589" y="30305"/>
                  </a:lnTo>
                  <a:lnTo>
                    <a:pt x="60465" y="25908"/>
                  </a:lnTo>
                  <a:lnTo>
                    <a:pt x="56565" y="15378"/>
                  </a:lnTo>
                  <a:lnTo>
                    <a:pt x="50128" y="7405"/>
                  </a:lnTo>
                  <a:lnTo>
                    <a:pt x="46435" y="4292"/>
                  </a:lnTo>
                  <a:lnTo>
                    <a:pt x="34806" y="832"/>
                  </a:lnTo>
                  <a:lnTo>
                    <a:pt x="21642" y="0"/>
                  </a:lnTo>
                  <a:lnTo>
                    <a:pt x="11088" y="1982"/>
                  </a:lnTo>
                  <a:lnTo>
                    <a:pt x="3574" y="7096"/>
                  </a:lnTo>
                  <a:lnTo>
                    <a:pt x="583" y="10435"/>
                  </a:lnTo>
                  <a:lnTo>
                    <a:pt x="0" y="14778"/>
                  </a:lnTo>
                  <a:lnTo>
                    <a:pt x="3115" y="25248"/>
                  </a:lnTo>
                  <a:lnTo>
                    <a:pt x="17319" y="44852"/>
                  </a:lnTo>
                  <a:lnTo>
                    <a:pt x="56510" y="92257"/>
                  </a:lnTo>
                  <a:lnTo>
                    <a:pt x="59157" y="96843"/>
                  </a:lnTo>
                  <a:lnTo>
                    <a:pt x="60216" y="107583"/>
                  </a:lnTo>
                  <a:lnTo>
                    <a:pt x="59511" y="113410"/>
                  </a:lnTo>
                  <a:lnTo>
                    <a:pt x="53083" y="123647"/>
                  </a:lnTo>
                  <a:lnTo>
                    <a:pt x="43877" y="131490"/>
                  </a:lnTo>
                  <a:lnTo>
                    <a:pt x="35081" y="134975"/>
                  </a:lnTo>
                  <a:lnTo>
                    <a:pt x="32171" y="133788"/>
                  </a:lnTo>
                  <a:lnTo>
                    <a:pt x="30231" y="130880"/>
                  </a:lnTo>
                  <a:lnTo>
                    <a:pt x="28937" y="126825"/>
                  </a:lnTo>
                  <a:lnTo>
                    <a:pt x="39051" y="806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SMARTInkShape-1698"/>
            <p:cNvSpPr/>
            <p:nvPr>
              <p:custDataLst>
                <p:tags r:id="rId199"/>
              </p:custDataLst>
            </p:nvPr>
          </p:nvSpPr>
          <p:spPr>
            <a:xfrm>
              <a:off x="7228227" y="2496073"/>
              <a:ext cx="53818" cy="249545"/>
            </a:xfrm>
            <a:custGeom>
              <a:avLst/>
              <a:gdLst/>
              <a:ahLst/>
              <a:cxnLst/>
              <a:rect l="0" t="0" r="0" b="0"/>
              <a:pathLst>
                <a:path w="53818" h="249545">
                  <a:moveTo>
                    <a:pt x="36173" y="12177"/>
                  </a:moveTo>
                  <a:lnTo>
                    <a:pt x="36173" y="12177"/>
                  </a:lnTo>
                  <a:lnTo>
                    <a:pt x="45606" y="3449"/>
                  </a:lnTo>
                  <a:lnTo>
                    <a:pt x="53817" y="0"/>
                  </a:lnTo>
                  <a:lnTo>
                    <a:pt x="37423" y="39522"/>
                  </a:lnTo>
                  <a:lnTo>
                    <a:pt x="25333" y="76253"/>
                  </a:lnTo>
                  <a:lnTo>
                    <a:pt x="16184" y="117319"/>
                  </a:lnTo>
                  <a:lnTo>
                    <a:pt x="6772" y="157280"/>
                  </a:lnTo>
                  <a:lnTo>
                    <a:pt x="0" y="203744"/>
                  </a:lnTo>
                  <a:lnTo>
                    <a:pt x="341" y="225729"/>
                  </a:lnTo>
                  <a:lnTo>
                    <a:pt x="5195" y="240204"/>
                  </a:lnTo>
                  <a:lnTo>
                    <a:pt x="8465" y="244628"/>
                  </a:lnTo>
                  <a:lnTo>
                    <a:pt x="15862" y="249544"/>
                  </a:lnTo>
                  <a:lnTo>
                    <a:pt x="20516" y="248739"/>
                  </a:lnTo>
                  <a:lnTo>
                    <a:pt x="31330" y="242199"/>
                  </a:lnTo>
                  <a:lnTo>
                    <a:pt x="48873" y="2026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SMARTInkShape-1699"/>
            <p:cNvSpPr/>
            <p:nvPr>
              <p:custDataLst>
                <p:tags r:id="rId200"/>
              </p:custDataLst>
            </p:nvPr>
          </p:nvSpPr>
          <p:spPr>
            <a:xfrm>
              <a:off x="7213305" y="2642201"/>
              <a:ext cx="89196" cy="18450"/>
            </a:xfrm>
            <a:custGeom>
              <a:avLst/>
              <a:gdLst/>
              <a:ahLst/>
              <a:cxnLst/>
              <a:rect l="0" t="0" r="0" b="0"/>
              <a:pathLst>
                <a:path w="89196" h="18450">
                  <a:moveTo>
                    <a:pt x="44745" y="18449"/>
                  </a:moveTo>
                  <a:lnTo>
                    <a:pt x="44745" y="18449"/>
                  </a:lnTo>
                  <a:lnTo>
                    <a:pt x="0" y="300"/>
                  </a:lnTo>
                  <a:lnTo>
                    <a:pt x="98" y="0"/>
                  </a:lnTo>
                  <a:lnTo>
                    <a:pt x="43608" y="5196"/>
                  </a:lnTo>
                  <a:lnTo>
                    <a:pt x="89195" y="5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SMARTInkShape-1700"/>
            <p:cNvSpPr/>
            <p:nvPr>
              <p:custDataLst>
                <p:tags r:id="rId201"/>
              </p:custDataLst>
            </p:nvPr>
          </p:nvSpPr>
          <p:spPr>
            <a:xfrm>
              <a:off x="7334841" y="2620662"/>
              <a:ext cx="81960" cy="100634"/>
            </a:xfrm>
            <a:custGeom>
              <a:avLst/>
              <a:gdLst/>
              <a:ahLst/>
              <a:cxnLst/>
              <a:rect l="0" t="0" r="0" b="0"/>
              <a:pathLst>
                <a:path w="81960" h="100634">
                  <a:moveTo>
                    <a:pt x="18459" y="46338"/>
                  </a:moveTo>
                  <a:lnTo>
                    <a:pt x="18459" y="46338"/>
                  </a:lnTo>
                  <a:lnTo>
                    <a:pt x="15088" y="49709"/>
                  </a:lnTo>
                  <a:lnTo>
                    <a:pt x="11551" y="51364"/>
                  </a:lnTo>
                  <a:lnTo>
                    <a:pt x="9620" y="51805"/>
                  </a:lnTo>
                  <a:lnTo>
                    <a:pt x="9744" y="51394"/>
                  </a:lnTo>
                  <a:lnTo>
                    <a:pt x="54929" y="24740"/>
                  </a:lnTo>
                  <a:lnTo>
                    <a:pt x="68384" y="10854"/>
                  </a:lnTo>
                  <a:lnTo>
                    <a:pt x="70086" y="7160"/>
                  </a:lnTo>
                  <a:lnTo>
                    <a:pt x="70516" y="3991"/>
                  </a:lnTo>
                  <a:lnTo>
                    <a:pt x="70097" y="1174"/>
                  </a:lnTo>
                  <a:lnTo>
                    <a:pt x="66996" y="0"/>
                  </a:lnTo>
                  <a:lnTo>
                    <a:pt x="56023" y="579"/>
                  </a:lnTo>
                  <a:lnTo>
                    <a:pt x="43620" y="6950"/>
                  </a:lnTo>
                  <a:lnTo>
                    <a:pt x="13489" y="33599"/>
                  </a:lnTo>
                  <a:lnTo>
                    <a:pt x="6136" y="43263"/>
                  </a:lnTo>
                  <a:lnTo>
                    <a:pt x="2400" y="54144"/>
                  </a:lnTo>
                  <a:lnTo>
                    <a:pt x="0" y="78376"/>
                  </a:lnTo>
                  <a:lnTo>
                    <a:pt x="3434" y="89034"/>
                  </a:lnTo>
                  <a:lnTo>
                    <a:pt x="6325" y="93852"/>
                  </a:lnTo>
                  <a:lnTo>
                    <a:pt x="11780" y="97064"/>
                  </a:lnTo>
                  <a:lnTo>
                    <a:pt x="27250" y="100633"/>
                  </a:lnTo>
                  <a:lnTo>
                    <a:pt x="81959" y="907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SMARTInkShape-1701"/>
            <p:cNvSpPr/>
            <p:nvPr>
              <p:custDataLst>
                <p:tags r:id="rId202"/>
              </p:custDataLst>
            </p:nvPr>
          </p:nvSpPr>
          <p:spPr>
            <a:xfrm>
              <a:off x="7481183" y="2609850"/>
              <a:ext cx="107068" cy="130135"/>
            </a:xfrm>
            <a:custGeom>
              <a:avLst/>
              <a:gdLst/>
              <a:ahLst/>
              <a:cxnLst/>
              <a:rect l="0" t="0" r="0" b="0"/>
              <a:pathLst>
                <a:path w="107068" h="130135">
                  <a:moveTo>
                    <a:pt x="5467" y="19050"/>
                  </a:moveTo>
                  <a:lnTo>
                    <a:pt x="5467" y="19050"/>
                  </a:lnTo>
                  <a:lnTo>
                    <a:pt x="5467" y="15679"/>
                  </a:lnTo>
                  <a:lnTo>
                    <a:pt x="4762" y="14686"/>
                  </a:lnTo>
                  <a:lnTo>
                    <a:pt x="3586" y="14024"/>
                  </a:lnTo>
                  <a:lnTo>
                    <a:pt x="0" y="12961"/>
                  </a:lnTo>
                  <a:lnTo>
                    <a:pt x="16871" y="24932"/>
                  </a:lnTo>
                  <a:lnTo>
                    <a:pt x="32440" y="45612"/>
                  </a:lnTo>
                  <a:lnTo>
                    <a:pt x="39956" y="64550"/>
                  </a:lnTo>
                  <a:lnTo>
                    <a:pt x="41962" y="79724"/>
                  </a:lnTo>
                  <a:lnTo>
                    <a:pt x="36350" y="104134"/>
                  </a:lnTo>
                  <a:lnTo>
                    <a:pt x="27659" y="117072"/>
                  </a:lnTo>
                  <a:lnTo>
                    <a:pt x="14629" y="128527"/>
                  </a:lnTo>
                  <a:lnTo>
                    <a:pt x="11575" y="130134"/>
                  </a:lnTo>
                  <a:lnTo>
                    <a:pt x="9539" y="129795"/>
                  </a:lnTo>
                  <a:lnTo>
                    <a:pt x="8181" y="128158"/>
                  </a:lnTo>
                  <a:lnTo>
                    <a:pt x="7276" y="125655"/>
                  </a:lnTo>
                  <a:lnTo>
                    <a:pt x="12745" y="108649"/>
                  </a:lnTo>
                  <a:lnTo>
                    <a:pt x="34412" y="66240"/>
                  </a:lnTo>
                  <a:lnTo>
                    <a:pt x="42321" y="52018"/>
                  </a:lnTo>
                  <a:lnTo>
                    <a:pt x="85123" y="14218"/>
                  </a:lnTo>
                  <a:lnTo>
                    <a:pt x="1070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SMARTInkShape-1702"/>
            <p:cNvSpPr/>
            <p:nvPr>
              <p:custDataLst>
                <p:tags r:id="rId203"/>
              </p:custDataLst>
            </p:nvPr>
          </p:nvSpPr>
          <p:spPr>
            <a:xfrm>
              <a:off x="7613650" y="2647950"/>
              <a:ext cx="19051" cy="82551"/>
            </a:xfrm>
            <a:custGeom>
              <a:avLst/>
              <a:gdLst/>
              <a:ahLst/>
              <a:cxnLst/>
              <a:rect l="0" t="0" r="0" b="0"/>
              <a:pathLst>
                <a:path w="19051" h="82551">
                  <a:moveTo>
                    <a:pt x="19050" y="0"/>
                  </a:moveTo>
                  <a:lnTo>
                    <a:pt x="19050" y="0"/>
                  </a:lnTo>
                  <a:lnTo>
                    <a:pt x="6185" y="41409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SMARTInkShape-1703"/>
            <p:cNvSpPr/>
            <p:nvPr>
              <p:custDataLst>
                <p:tags r:id="rId204"/>
              </p:custDataLst>
            </p:nvPr>
          </p:nvSpPr>
          <p:spPr>
            <a:xfrm>
              <a:off x="7651750" y="2591409"/>
              <a:ext cx="6351" cy="43842"/>
            </a:xfrm>
            <a:custGeom>
              <a:avLst/>
              <a:gdLst/>
              <a:ahLst/>
              <a:cxnLst/>
              <a:rect l="0" t="0" r="0" b="0"/>
              <a:pathLst>
                <a:path w="6351" h="43842">
                  <a:moveTo>
                    <a:pt x="0" y="43841"/>
                  </a:moveTo>
                  <a:lnTo>
                    <a:pt x="0" y="43841"/>
                  </a:lnTo>
                  <a:lnTo>
                    <a:pt x="705" y="32996"/>
                  </a:lnTo>
                  <a:lnTo>
                    <a:pt x="3657" y="17109"/>
                  </a:lnTo>
                  <a:lnTo>
                    <a:pt x="932" y="304"/>
                  </a:lnTo>
                  <a:lnTo>
                    <a:pt x="622" y="0"/>
                  </a:lnTo>
                  <a:lnTo>
                    <a:pt x="6350" y="57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SMARTInkShape-1704"/>
            <p:cNvSpPr/>
            <p:nvPr>
              <p:custDataLst>
                <p:tags r:id="rId205"/>
              </p:custDataLst>
            </p:nvPr>
          </p:nvSpPr>
          <p:spPr>
            <a:xfrm>
              <a:off x="7676404" y="2622550"/>
              <a:ext cx="57897" cy="108256"/>
            </a:xfrm>
            <a:custGeom>
              <a:avLst/>
              <a:gdLst/>
              <a:ahLst/>
              <a:cxnLst/>
              <a:rect l="0" t="0" r="0" b="0"/>
              <a:pathLst>
                <a:path w="57897" h="108256">
                  <a:moveTo>
                    <a:pt x="57896" y="25400"/>
                  </a:moveTo>
                  <a:lnTo>
                    <a:pt x="57896" y="25400"/>
                  </a:lnTo>
                  <a:lnTo>
                    <a:pt x="54525" y="18658"/>
                  </a:lnTo>
                  <a:lnTo>
                    <a:pt x="49107" y="13467"/>
                  </a:lnTo>
                  <a:lnTo>
                    <a:pt x="42701" y="9513"/>
                  </a:lnTo>
                  <a:lnTo>
                    <a:pt x="37502" y="7756"/>
                  </a:lnTo>
                  <a:lnTo>
                    <a:pt x="30957" y="8856"/>
                  </a:lnTo>
                  <a:lnTo>
                    <a:pt x="27236" y="10138"/>
                  </a:lnTo>
                  <a:lnTo>
                    <a:pt x="15259" y="22054"/>
                  </a:lnTo>
                  <a:lnTo>
                    <a:pt x="2773" y="49103"/>
                  </a:lnTo>
                  <a:lnTo>
                    <a:pt x="0" y="66273"/>
                  </a:lnTo>
                  <a:lnTo>
                    <a:pt x="3969" y="94543"/>
                  </a:lnTo>
                  <a:lnTo>
                    <a:pt x="9469" y="103873"/>
                  </a:lnTo>
                  <a:lnTo>
                    <a:pt x="12911" y="107349"/>
                  </a:lnTo>
                  <a:lnTo>
                    <a:pt x="17323" y="108255"/>
                  </a:lnTo>
                  <a:lnTo>
                    <a:pt x="27868" y="105499"/>
                  </a:lnTo>
                  <a:lnTo>
                    <a:pt x="35849" y="97688"/>
                  </a:lnTo>
                  <a:lnTo>
                    <a:pt x="38965" y="92642"/>
                  </a:lnTo>
                  <a:lnTo>
                    <a:pt x="43350" y="72056"/>
                  </a:lnTo>
                  <a:lnTo>
                    <a:pt x="46835" y="26457"/>
                  </a:lnTo>
                  <a:lnTo>
                    <a:pt x="5154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SMARTInkShape-1705"/>
            <p:cNvSpPr/>
            <p:nvPr>
              <p:custDataLst>
                <p:tags r:id="rId206"/>
              </p:custDataLst>
            </p:nvPr>
          </p:nvSpPr>
          <p:spPr>
            <a:xfrm>
              <a:off x="7759700" y="2609850"/>
              <a:ext cx="146051" cy="116701"/>
            </a:xfrm>
            <a:custGeom>
              <a:avLst/>
              <a:gdLst/>
              <a:ahLst/>
              <a:cxnLst/>
              <a:rect l="0" t="0" r="0" b="0"/>
              <a:pathLst>
                <a:path w="146051" h="116701">
                  <a:moveTo>
                    <a:pt x="0" y="31750"/>
                  </a:moveTo>
                  <a:lnTo>
                    <a:pt x="0" y="31750"/>
                  </a:lnTo>
                  <a:lnTo>
                    <a:pt x="5467" y="26283"/>
                  </a:lnTo>
                  <a:lnTo>
                    <a:pt x="16201" y="29033"/>
                  </a:lnTo>
                  <a:lnTo>
                    <a:pt x="26046" y="34316"/>
                  </a:lnTo>
                  <a:lnTo>
                    <a:pt x="40173" y="50463"/>
                  </a:lnTo>
                  <a:lnTo>
                    <a:pt x="46077" y="61468"/>
                  </a:lnTo>
                  <a:lnTo>
                    <a:pt x="49400" y="79361"/>
                  </a:lnTo>
                  <a:lnTo>
                    <a:pt x="48504" y="100655"/>
                  </a:lnTo>
                  <a:lnTo>
                    <a:pt x="45546" y="111764"/>
                  </a:lnTo>
                  <a:lnTo>
                    <a:pt x="41880" y="116700"/>
                  </a:lnTo>
                  <a:lnTo>
                    <a:pt x="39915" y="115900"/>
                  </a:lnTo>
                  <a:lnTo>
                    <a:pt x="35849" y="109367"/>
                  </a:lnTo>
                  <a:lnTo>
                    <a:pt x="35453" y="99407"/>
                  </a:lnTo>
                  <a:lnTo>
                    <a:pt x="41079" y="80019"/>
                  </a:lnTo>
                  <a:lnTo>
                    <a:pt x="49302" y="64492"/>
                  </a:lnTo>
                  <a:lnTo>
                    <a:pt x="75471" y="33248"/>
                  </a:lnTo>
                  <a:lnTo>
                    <a:pt x="102842" y="16811"/>
                  </a:lnTo>
                  <a:lnTo>
                    <a:pt x="146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SMARTInkShape-1706"/>
            <p:cNvSpPr/>
            <p:nvPr>
              <p:custDataLst>
                <p:tags r:id="rId207"/>
              </p:custDataLst>
            </p:nvPr>
          </p:nvSpPr>
          <p:spPr>
            <a:xfrm>
              <a:off x="7898648" y="2743200"/>
              <a:ext cx="54232" cy="79725"/>
            </a:xfrm>
            <a:custGeom>
              <a:avLst/>
              <a:gdLst/>
              <a:ahLst/>
              <a:cxnLst/>
              <a:rect l="0" t="0" r="0" b="0"/>
              <a:pathLst>
                <a:path w="54232" h="79725">
                  <a:moveTo>
                    <a:pt x="38852" y="38100"/>
                  </a:moveTo>
                  <a:lnTo>
                    <a:pt x="38852" y="38100"/>
                  </a:lnTo>
                  <a:lnTo>
                    <a:pt x="38850" y="23173"/>
                  </a:lnTo>
                  <a:lnTo>
                    <a:pt x="37440" y="21799"/>
                  </a:lnTo>
                  <a:lnTo>
                    <a:pt x="32110" y="20272"/>
                  </a:lnTo>
                  <a:lnTo>
                    <a:pt x="28713" y="21275"/>
                  </a:lnTo>
                  <a:lnTo>
                    <a:pt x="21176" y="26154"/>
                  </a:lnTo>
                  <a:lnTo>
                    <a:pt x="15004" y="34907"/>
                  </a:lnTo>
                  <a:lnTo>
                    <a:pt x="118" y="63210"/>
                  </a:lnTo>
                  <a:lnTo>
                    <a:pt x="0" y="73014"/>
                  </a:lnTo>
                  <a:lnTo>
                    <a:pt x="2367" y="76193"/>
                  </a:lnTo>
                  <a:lnTo>
                    <a:pt x="10641" y="79724"/>
                  </a:lnTo>
                  <a:lnTo>
                    <a:pt x="21376" y="79413"/>
                  </a:lnTo>
                  <a:lnTo>
                    <a:pt x="33200" y="76217"/>
                  </a:lnTo>
                  <a:lnTo>
                    <a:pt x="45514" y="70092"/>
                  </a:lnTo>
                  <a:lnTo>
                    <a:pt x="49644" y="64367"/>
                  </a:lnTo>
                  <a:lnTo>
                    <a:pt x="54231" y="48598"/>
                  </a:lnTo>
                  <a:lnTo>
                    <a:pt x="53443" y="26629"/>
                  </a:lnTo>
                  <a:lnTo>
                    <a:pt x="2615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8" name="SMARTInkShape-Group227"/>
          <p:cNvGrpSpPr/>
          <p:nvPr/>
        </p:nvGrpSpPr>
        <p:grpSpPr>
          <a:xfrm>
            <a:off x="9896366" y="1821859"/>
            <a:ext cx="2058250" cy="483192"/>
            <a:chOff x="9896366" y="1821859"/>
            <a:chExt cx="2058250" cy="483192"/>
          </a:xfrm>
        </p:grpSpPr>
        <p:sp>
          <p:nvSpPr>
            <p:cNvPr id="683" name="SMARTInkShape-1707"/>
            <p:cNvSpPr/>
            <p:nvPr>
              <p:custDataLst>
                <p:tags r:id="rId181"/>
              </p:custDataLst>
            </p:nvPr>
          </p:nvSpPr>
          <p:spPr>
            <a:xfrm>
              <a:off x="9896366" y="1821859"/>
              <a:ext cx="357667" cy="472071"/>
            </a:xfrm>
            <a:custGeom>
              <a:avLst/>
              <a:gdLst/>
              <a:ahLst/>
              <a:cxnLst/>
              <a:rect l="0" t="0" r="0" b="0"/>
              <a:pathLst>
                <a:path w="357667" h="472071">
                  <a:moveTo>
                    <a:pt x="117584" y="178391"/>
                  </a:moveTo>
                  <a:lnTo>
                    <a:pt x="117584" y="178391"/>
                  </a:lnTo>
                  <a:lnTo>
                    <a:pt x="103770" y="166457"/>
                  </a:lnTo>
                  <a:lnTo>
                    <a:pt x="69717" y="150919"/>
                  </a:lnTo>
                  <a:lnTo>
                    <a:pt x="65212" y="150904"/>
                  </a:lnTo>
                  <a:lnTo>
                    <a:pt x="56443" y="154650"/>
                  </a:lnTo>
                  <a:lnTo>
                    <a:pt x="36830" y="174806"/>
                  </a:lnTo>
                  <a:lnTo>
                    <a:pt x="15058" y="213927"/>
                  </a:lnTo>
                  <a:lnTo>
                    <a:pt x="931" y="256044"/>
                  </a:lnTo>
                  <a:lnTo>
                    <a:pt x="0" y="284185"/>
                  </a:lnTo>
                  <a:lnTo>
                    <a:pt x="3237" y="304433"/>
                  </a:lnTo>
                  <a:lnTo>
                    <a:pt x="9377" y="318135"/>
                  </a:lnTo>
                  <a:lnTo>
                    <a:pt x="15107" y="322354"/>
                  </a:lnTo>
                  <a:lnTo>
                    <a:pt x="30882" y="327041"/>
                  </a:lnTo>
                  <a:lnTo>
                    <a:pt x="37909" y="325469"/>
                  </a:lnTo>
                  <a:lnTo>
                    <a:pt x="49480" y="316196"/>
                  </a:lnTo>
                  <a:lnTo>
                    <a:pt x="77844" y="280061"/>
                  </a:lnTo>
                  <a:lnTo>
                    <a:pt x="96634" y="239481"/>
                  </a:lnTo>
                  <a:lnTo>
                    <a:pt x="108007" y="204802"/>
                  </a:lnTo>
                  <a:lnTo>
                    <a:pt x="115914" y="173196"/>
                  </a:lnTo>
                  <a:lnTo>
                    <a:pt x="122251" y="139864"/>
                  </a:lnTo>
                  <a:lnTo>
                    <a:pt x="127905" y="96890"/>
                  </a:lnTo>
                  <a:lnTo>
                    <a:pt x="133185" y="50344"/>
                  </a:lnTo>
                  <a:lnTo>
                    <a:pt x="136331" y="12549"/>
                  </a:lnTo>
                  <a:lnTo>
                    <a:pt x="134616" y="4024"/>
                  </a:lnTo>
                  <a:lnTo>
                    <a:pt x="133171" y="763"/>
                  </a:lnTo>
                  <a:lnTo>
                    <a:pt x="130799" y="0"/>
                  </a:lnTo>
                  <a:lnTo>
                    <a:pt x="127806" y="902"/>
                  </a:lnTo>
                  <a:lnTo>
                    <a:pt x="124398" y="2915"/>
                  </a:lnTo>
                  <a:lnTo>
                    <a:pt x="112861" y="29345"/>
                  </a:lnTo>
                  <a:lnTo>
                    <a:pt x="107247" y="68456"/>
                  </a:lnTo>
                  <a:lnTo>
                    <a:pt x="100987" y="110004"/>
                  </a:lnTo>
                  <a:lnTo>
                    <a:pt x="99020" y="148733"/>
                  </a:lnTo>
                  <a:lnTo>
                    <a:pt x="102000" y="192837"/>
                  </a:lnTo>
                  <a:lnTo>
                    <a:pt x="105018" y="239387"/>
                  </a:lnTo>
                  <a:lnTo>
                    <a:pt x="117017" y="285567"/>
                  </a:lnTo>
                  <a:lnTo>
                    <a:pt x="131999" y="313001"/>
                  </a:lnTo>
                  <a:lnTo>
                    <a:pt x="137777" y="318225"/>
                  </a:lnTo>
                  <a:lnTo>
                    <a:pt x="143744" y="321003"/>
                  </a:lnTo>
                  <a:lnTo>
                    <a:pt x="149840" y="322149"/>
                  </a:lnTo>
                  <a:lnTo>
                    <a:pt x="156728" y="320091"/>
                  </a:lnTo>
                  <a:lnTo>
                    <a:pt x="171904" y="310278"/>
                  </a:lnTo>
                  <a:lnTo>
                    <a:pt x="184296" y="292746"/>
                  </a:lnTo>
                  <a:lnTo>
                    <a:pt x="195442" y="262839"/>
                  </a:lnTo>
                  <a:lnTo>
                    <a:pt x="199207" y="224078"/>
                  </a:lnTo>
                  <a:lnTo>
                    <a:pt x="196488" y="199689"/>
                  </a:lnTo>
                  <a:lnTo>
                    <a:pt x="191214" y="185799"/>
                  </a:lnTo>
                  <a:lnTo>
                    <a:pt x="188542" y="183330"/>
                  </a:lnTo>
                  <a:lnTo>
                    <a:pt x="181812" y="180586"/>
                  </a:lnTo>
                  <a:lnTo>
                    <a:pt x="178042" y="181265"/>
                  </a:lnTo>
                  <a:lnTo>
                    <a:pt x="170089" y="185783"/>
                  </a:lnTo>
                  <a:lnTo>
                    <a:pt x="163732" y="198139"/>
                  </a:lnTo>
                  <a:lnTo>
                    <a:pt x="158069" y="228692"/>
                  </a:lnTo>
                  <a:lnTo>
                    <a:pt x="159526" y="273150"/>
                  </a:lnTo>
                  <a:lnTo>
                    <a:pt x="170971" y="306993"/>
                  </a:lnTo>
                  <a:lnTo>
                    <a:pt x="176119" y="316216"/>
                  </a:lnTo>
                  <a:lnTo>
                    <a:pt x="179184" y="317546"/>
                  </a:lnTo>
                  <a:lnTo>
                    <a:pt x="182640" y="317022"/>
                  </a:lnTo>
                  <a:lnTo>
                    <a:pt x="186353" y="315262"/>
                  </a:lnTo>
                  <a:lnTo>
                    <a:pt x="192363" y="307661"/>
                  </a:lnTo>
                  <a:lnTo>
                    <a:pt x="201972" y="282164"/>
                  </a:lnTo>
                  <a:lnTo>
                    <a:pt x="209957" y="238270"/>
                  </a:lnTo>
                  <a:lnTo>
                    <a:pt x="212455" y="214124"/>
                  </a:lnTo>
                  <a:lnTo>
                    <a:pt x="212819" y="258612"/>
                  </a:lnTo>
                  <a:lnTo>
                    <a:pt x="214711" y="281888"/>
                  </a:lnTo>
                  <a:lnTo>
                    <a:pt x="216201" y="287606"/>
                  </a:lnTo>
                  <a:lnTo>
                    <a:pt x="218607" y="291417"/>
                  </a:lnTo>
                  <a:lnTo>
                    <a:pt x="221622" y="293959"/>
                  </a:lnTo>
                  <a:lnTo>
                    <a:pt x="225043" y="295653"/>
                  </a:lnTo>
                  <a:lnTo>
                    <a:pt x="228736" y="294665"/>
                  </a:lnTo>
                  <a:lnTo>
                    <a:pt x="236599" y="287924"/>
                  </a:lnTo>
                  <a:lnTo>
                    <a:pt x="245591" y="272228"/>
                  </a:lnTo>
                  <a:lnTo>
                    <a:pt x="260747" y="224758"/>
                  </a:lnTo>
                  <a:lnTo>
                    <a:pt x="262776" y="216196"/>
                  </a:lnTo>
                  <a:lnTo>
                    <a:pt x="263061" y="217000"/>
                  </a:lnTo>
                  <a:lnTo>
                    <a:pt x="264086" y="221656"/>
                  </a:lnTo>
                  <a:lnTo>
                    <a:pt x="278366" y="253445"/>
                  </a:lnTo>
                  <a:lnTo>
                    <a:pt x="281922" y="258061"/>
                  </a:lnTo>
                  <a:lnTo>
                    <a:pt x="289636" y="263189"/>
                  </a:lnTo>
                  <a:lnTo>
                    <a:pt x="293669" y="264556"/>
                  </a:lnTo>
                  <a:lnTo>
                    <a:pt x="303795" y="262312"/>
                  </a:lnTo>
                  <a:lnTo>
                    <a:pt x="327540" y="249374"/>
                  </a:lnTo>
                  <a:lnTo>
                    <a:pt x="339563" y="237366"/>
                  </a:lnTo>
                  <a:lnTo>
                    <a:pt x="349239" y="222783"/>
                  </a:lnTo>
                  <a:lnTo>
                    <a:pt x="350336" y="222097"/>
                  </a:lnTo>
                  <a:lnTo>
                    <a:pt x="351068" y="222345"/>
                  </a:lnTo>
                  <a:lnTo>
                    <a:pt x="343515" y="240068"/>
                  </a:lnTo>
                  <a:lnTo>
                    <a:pt x="340320" y="287381"/>
                  </a:lnTo>
                  <a:lnTo>
                    <a:pt x="343349" y="327023"/>
                  </a:lnTo>
                  <a:lnTo>
                    <a:pt x="348714" y="364403"/>
                  </a:lnTo>
                  <a:lnTo>
                    <a:pt x="354773" y="404564"/>
                  </a:lnTo>
                  <a:lnTo>
                    <a:pt x="357666" y="434259"/>
                  </a:lnTo>
                  <a:lnTo>
                    <a:pt x="351781" y="459834"/>
                  </a:lnTo>
                  <a:lnTo>
                    <a:pt x="347799" y="465503"/>
                  </a:lnTo>
                  <a:lnTo>
                    <a:pt x="343028" y="469282"/>
                  </a:lnTo>
                  <a:lnTo>
                    <a:pt x="337729" y="471802"/>
                  </a:lnTo>
                  <a:lnTo>
                    <a:pt x="332786" y="472070"/>
                  </a:lnTo>
                  <a:lnTo>
                    <a:pt x="323532" y="468606"/>
                  </a:lnTo>
                  <a:lnTo>
                    <a:pt x="314714" y="456718"/>
                  </a:lnTo>
                  <a:lnTo>
                    <a:pt x="307503" y="438970"/>
                  </a:lnTo>
                  <a:lnTo>
                    <a:pt x="301734" y="3688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SMARTInkShape-1708"/>
            <p:cNvSpPr/>
            <p:nvPr>
              <p:custDataLst>
                <p:tags r:id="rId182"/>
              </p:custDataLst>
            </p:nvPr>
          </p:nvSpPr>
          <p:spPr>
            <a:xfrm>
              <a:off x="10388600" y="1888929"/>
              <a:ext cx="38101" cy="257372"/>
            </a:xfrm>
            <a:custGeom>
              <a:avLst/>
              <a:gdLst/>
              <a:ahLst/>
              <a:cxnLst/>
              <a:rect l="0" t="0" r="0" b="0"/>
              <a:pathLst>
                <a:path w="38101" h="257372">
                  <a:moveTo>
                    <a:pt x="38100" y="3371"/>
                  </a:moveTo>
                  <a:lnTo>
                    <a:pt x="38100" y="3371"/>
                  </a:lnTo>
                  <a:lnTo>
                    <a:pt x="38098" y="0"/>
                  </a:lnTo>
                  <a:lnTo>
                    <a:pt x="33737" y="39828"/>
                  </a:lnTo>
                  <a:lnTo>
                    <a:pt x="32141" y="81964"/>
                  </a:lnTo>
                  <a:lnTo>
                    <a:pt x="28455" y="120731"/>
                  </a:lnTo>
                  <a:lnTo>
                    <a:pt x="21640" y="161863"/>
                  </a:lnTo>
                  <a:lnTo>
                    <a:pt x="16021" y="209464"/>
                  </a:lnTo>
                  <a:lnTo>
                    <a:pt x="0" y="2573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SMARTInkShape-1709"/>
            <p:cNvSpPr/>
            <p:nvPr>
              <p:custDataLst>
                <p:tags r:id="rId183"/>
              </p:custDataLst>
            </p:nvPr>
          </p:nvSpPr>
          <p:spPr>
            <a:xfrm>
              <a:off x="10528300" y="198120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12700" y="0"/>
                  </a:moveTo>
                  <a:lnTo>
                    <a:pt x="12700" y="0"/>
                  </a:lnTo>
                  <a:lnTo>
                    <a:pt x="9329" y="0"/>
                  </a:lnTo>
                  <a:lnTo>
                    <a:pt x="8337" y="1411"/>
                  </a:lnTo>
                  <a:lnTo>
                    <a:pt x="6232" y="9434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SMARTInkShape-1710"/>
            <p:cNvSpPr/>
            <p:nvPr>
              <p:custDataLst>
                <p:tags r:id="rId184"/>
              </p:custDataLst>
            </p:nvPr>
          </p:nvSpPr>
          <p:spPr>
            <a:xfrm>
              <a:off x="10505591" y="2082800"/>
              <a:ext cx="10010" cy="10009"/>
            </a:xfrm>
            <a:custGeom>
              <a:avLst/>
              <a:gdLst/>
              <a:ahLst/>
              <a:cxnLst/>
              <a:rect l="0" t="0" r="0" b="0"/>
              <a:pathLst>
                <a:path w="10010" h="10009">
                  <a:moveTo>
                    <a:pt x="3659" y="6350"/>
                  </a:moveTo>
                  <a:lnTo>
                    <a:pt x="3659" y="6350"/>
                  </a:lnTo>
                  <a:lnTo>
                    <a:pt x="0" y="10008"/>
                  </a:lnTo>
                  <a:lnTo>
                    <a:pt x="1000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SMARTInkShape-1711"/>
            <p:cNvSpPr/>
            <p:nvPr>
              <p:custDataLst>
                <p:tags r:id="rId185"/>
              </p:custDataLst>
            </p:nvPr>
          </p:nvSpPr>
          <p:spPr>
            <a:xfrm>
              <a:off x="10738052" y="1851564"/>
              <a:ext cx="95049" cy="295584"/>
            </a:xfrm>
            <a:custGeom>
              <a:avLst/>
              <a:gdLst/>
              <a:ahLst/>
              <a:cxnLst/>
              <a:rect l="0" t="0" r="0" b="0"/>
              <a:pathLst>
                <a:path w="95049" h="295584">
                  <a:moveTo>
                    <a:pt x="95048" y="15336"/>
                  </a:moveTo>
                  <a:lnTo>
                    <a:pt x="95048" y="15336"/>
                  </a:lnTo>
                  <a:lnTo>
                    <a:pt x="95048" y="11965"/>
                  </a:lnTo>
                  <a:lnTo>
                    <a:pt x="91285" y="8428"/>
                  </a:lnTo>
                  <a:lnTo>
                    <a:pt x="77372" y="409"/>
                  </a:lnTo>
                  <a:lnTo>
                    <a:pt x="65553" y="0"/>
                  </a:lnTo>
                  <a:lnTo>
                    <a:pt x="41716" y="5486"/>
                  </a:lnTo>
                  <a:lnTo>
                    <a:pt x="32302" y="13075"/>
                  </a:lnTo>
                  <a:lnTo>
                    <a:pt x="27819" y="18062"/>
                  </a:lnTo>
                  <a:lnTo>
                    <a:pt x="18134" y="41936"/>
                  </a:lnTo>
                  <a:lnTo>
                    <a:pt x="16885" y="57497"/>
                  </a:lnTo>
                  <a:lnTo>
                    <a:pt x="22029" y="81921"/>
                  </a:lnTo>
                  <a:lnTo>
                    <a:pt x="42646" y="126910"/>
                  </a:lnTo>
                  <a:lnTo>
                    <a:pt x="52399" y="152773"/>
                  </a:lnTo>
                  <a:lnTo>
                    <a:pt x="53044" y="164849"/>
                  </a:lnTo>
                  <a:lnTo>
                    <a:pt x="50273" y="175625"/>
                  </a:lnTo>
                  <a:lnTo>
                    <a:pt x="44339" y="187470"/>
                  </a:lnTo>
                  <a:lnTo>
                    <a:pt x="3262" y="229706"/>
                  </a:lnTo>
                  <a:lnTo>
                    <a:pt x="1337" y="236200"/>
                  </a:lnTo>
                  <a:lnTo>
                    <a:pt x="0" y="260269"/>
                  </a:lnTo>
                  <a:lnTo>
                    <a:pt x="3230" y="273391"/>
                  </a:lnTo>
                  <a:lnTo>
                    <a:pt x="10495" y="281957"/>
                  </a:lnTo>
                  <a:lnTo>
                    <a:pt x="15396" y="286217"/>
                  </a:lnTo>
                  <a:lnTo>
                    <a:pt x="39148" y="295583"/>
                  </a:lnTo>
                  <a:lnTo>
                    <a:pt x="75998" y="2947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SMARTInkShape-1712"/>
            <p:cNvSpPr/>
            <p:nvPr>
              <p:custDataLst>
                <p:tags r:id="rId186"/>
              </p:custDataLst>
            </p:nvPr>
          </p:nvSpPr>
          <p:spPr>
            <a:xfrm>
              <a:off x="10890508" y="1919367"/>
              <a:ext cx="75943" cy="182484"/>
            </a:xfrm>
            <a:custGeom>
              <a:avLst/>
              <a:gdLst/>
              <a:ahLst/>
              <a:cxnLst/>
              <a:rect l="0" t="0" r="0" b="0"/>
              <a:pathLst>
                <a:path w="75943" h="182484">
                  <a:moveTo>
                    <a:pt x="6092" y="23733"/>
                  </a:moveTo>
                  <a:lnTo>
                    <a:pt x="6092" y="23733"/>
                  </a:lnTo>
                  <a:lnTo>
                    <a:pt x="0" y="0"/>
                  </a:lnTo>
                  <a:lnTo>
                    <a:pt x="8564" y="24301"/>
                  </a:lnTo>
                  <a:lnTo>
                    <a:pt x="27583" y="64286"/>
                  </a:lnTo>
                  <a:lnTo>
                    <a:pt x="48468" y="106162"/>
                  </a:lnTo>
                  <a:lnTo>
                    <a:pt x="64663" y="149847"/>
                  </a:lnTo>
                  <a:lnTo>
                    <a:pt x="75942" y="1824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SMARTInkShape-1713"/>
            <p:cNvSpPr/>
            <p:nvPr>
              <p:custDataLst>
                <p:tags r:id="rId187"/>
              </p:custDataLst>
            </p:nvPr>
          </p:nvSpPr>
          <p:spPr>
            <a:xfrm>
              <a:off x="10877550" y="1940332"/>
              <a:ext cx="142771" cy="180569"/>
            </a:xfrm>
            <a:custGeom>
              <a:avLst/>
              <a:gdLst/>
              <a:ahLst/>
              <a:cxnLst/>
              <a:rect l="0" t="0" r="0" b="0"/>
              <a:pathLst>
                <a:path w="142771" h="180569">
                  <a:moveTo>
                    <a:pt x="133350" y="40868"/>
                  </a:moveTo>
                  <a:lnTo>
                    <a:pt x="133350" y="40868"/>
                  </a:lnTo>
                  <a:lnTo>
                    <a:pt x="142770" y="6127"/>
                  </a:lnTo>
                  <a:lnTo>
                    <a:pt x="142451" y="2891"/>
                  </a:lnTo>
                  <a:lnTo>
                    <a:pt x="141533" y="733"/>
                  </a:lnTo>
                  <a:lnTo>
                    <a:pt x="139512" y="0"/>
                  </a:lnTo>
                  <a:lnTo>
                    <a:pt x="133501" y="1068"/>
                  </a:lnTo>
                  <a:lnTo>
                    <a:pt x="97685" y="46810"/>
                  </a:lnTo>
                  <a:lnTo>
                    <a:pt x="60676" y="92599"/>
                  </a:lnTo>
                  <a:lnTo>
                    <a:pt x="27034" y="136757"/>
                  </a:lnTo>
                  <a:lnTo>
                    <a:pt x="0" y="1805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SMARTInkShape-1714"/>
            <p:cNvSpPr/>
            <p:nvPr>
              <p:custDataLst>
                <p:tags r:id="rId188"/>
              </p:custDataLst>
            </p:nvPr>
          </p:nvSpPr>
          <p:spPr>
            <a:xfrm>
              <a:off x="11004550" y="2070100"/>
              <a:ext cx="25401" cy="63501"/>
            </a:xfrm>
            <a:custGeom>
              <a:avLst/>
              <a:gdLst/>
              <a:ahLst/>
              <a:cxnLst/>
              <a:rect l="0" t="0" r="0" b="0"/>
              <a:pathLst>
                <a:path w="25401" h="63501">
                  <a:moveTo>
                    <a:pt x="25400" y="0"/>
                  </a:moveTo>
                  <a:lnTo>
                    <a:pt x="25400" y="0"/>
                  </a:lnTo>
                  <a:lnTo>
                    <a:pt x="24695" y="10139"/>
                  </a:lnTo>
                  <a:lnTo>
                    <a:pt x="20331" y="20957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SMARTInkShape-1715"/>
            <p:cNvSpPr/>
            <p:nvPr>
              <p:custDataLst>
                <p:tags r:id="rId189"/>
              </p:custDataLst>
            </p:nvPr>
          </p:nvSpPr>
          <p:spPr>
            <a:xfrm>
              <a:off x="11106150" y="2111066"/>
              <a:ext cx="50801" cy="9835"/>
            </a:xfrm>
            <a:custGeom>
              <a:avLst/>
              <a:gdLst/>
              <a:ahLst/>
              <a:cxnLst/>
              <a:rect l="0" t="0" r="0" b="0"/>
              <a:pathLst>
                <a:path w="50801" h="9835">
                  <a:moveTo>
                    <a:pt x="0" y="9834"/>
                  </a:moveTo>
                  <a:lnTo>
                    <a:pt x="0" y="9834"/>
                  </a:lnTo>
                  <a:lnTo>
                    <a:pt x="11933" y="4808"/>
                  </a:lnTo>
                  <a:lnTo>
                    <a:pt x="14305" y="4367"/>
                  </a:lnTo>
                  <a:lnTo>
                    <a:pt x="18823" y="1995"/>
                  </a:lnTo>
                  <a:lnTo>
                    <a:pt x="21015" y="374"/>
                  </a:lnTo>
                  <a:lnTo>
                    <a:pt x="23888" y="0"/>
                  </a:lnTo>
                  <a:lnTo>
                    <a:pt x="50800" y="34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SMARTInkShape-1716"/>
            <p:cNvSpPr/>
            <p:nvPr>
              <p:custDataLst>
                <p:tags r:id="rId190"/>
              </p:custDataLst>
            </p:nvPr>
          </p:nvSpPr>
          <p:spPr>
            <a:xfrm>
              <a:off x="11264900" y="2114550"/>
              <a:ext cx="25401" cy="10009"/>
            </a:xfrm>
            <a:custGeom>
              <a:avLst/>
              <a:gdLst/>
              <a:ahLst/>
              <a:cxnLst/>
              <a:rect l="0" t="0" r="0" b="0"/>
              <a:pathLst>
                <a:path w="25401" h="10009">
                  <a:moveTo>
                    <a:pt x="0" y="6350"/>
                  </a:moveTo>
                  <a:lnTo>
                    <a:pt x="0" y="6350"/>
                  </a:lnTo>
                  <a:lnTo>
                    <a:pt x="6743" y="9721"/>
                  </a:lnTo>
                  <a:lnTo>
                    <a:pt x="9433" y="10008"/>
                  </a:lnTo>
                  <a:lnTo>
                    <a:pt x="14305" y="8446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SMARTInkShape-1717"/>
            <p:cNvSpPr/>
            <p:nvPr>
              <p:custDataLst>
                <p:tags r:id="rId191"/>
              </p:custDataLst>
            </p:nvPr>
          </p:nvSpPr>
          <p:spPr>
            <a:xfrm>
              <a:off x="11366500" y="2127250"/>
              <a:ext cx="46940" cy="57151"/>
            </a:xfrm>
            <a:custGeom>
              <a:avLst/>
              <a:gdLst/>
              <a:ahLst/>
              <a:cxnLst/>
              <a:rect l="0" t="0" r="0" b="0"/>
              <a:pathLst>
                <a:path w="46940" h="57151">
                  <a:moveTo>
                    <a:pt x="38100" y="0"/>
                  </a:moveTo>
                  <a:lnTo>
                    <a:pt x="38100" y="0"/>
                  </a:lnTo>
                  <a:lnTo>
                    <a:pt x="41471" y="0"/>
                  </a:lnTo>
                  <a:lnTo>
                    <a:pt x="45007" y="1881"/>
                  </a:lnTo>
                  <a:lnTo>
                    <a:pt x="46939" y="3371"/>
                  </a:lnTo>
                  <a:lnTo>
                    <a:pt x="46815" y="7186"/>
                  </a:lnTo>
                  <a:lnTo>
                    <a:pt x="39901" y="24629"/>
                  </a:lnTo>
                  <a:lnTo>
                    <a:pt x="28207" y="39361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SMARTInkShape-1718"/>
            <p:cNvSpPr/>
            <p:nvPr>
              <p:custDataLst>
                <p:tags r:id="rId192"/>
              </p:custDataLst>
            </p:nvPr>
          </p:nvSpPr>
          <p:spPr>
            <a:xfrm>
              <a:off x="11544300" y="1977542"/>
              <a:ext cx="127001" cy="181459"/>
            </a:xfrm>
            <a:custGeom>
              <a:avLst/>
              <a:gdLst/>
              <a:ahLst/>
              <a:cxnLst/>
              <a:rect l="0" t="0" r="0" b="0"/>
              <a:pathLst>
                <a:path w="127001" h="181459">
                  <a:moveTo>
                    <a:pt x="0" y="3658"/>
                  </a:moveTo>
                  <a:lnTo>
                    <a:pt x="0" y="3658"/>
                  </a:lnTo>
                  <a:lnTo>
                    <a:pt x="3370" y="3658"/>
                  </a:lnTo>
                  <a:lnTo>
                    <a:pt x="6907" y="1776"/>
                  </a:lnTo>
                  <a:lnTo>
                    <a:pt x="8837" y="287"/>
                  </a:lnTo>
                  <a:lnTo>
                    <a:pt x="11537" y="0"/>
                  </a:lnTo>
                  <a:lnTo>
                    <a:pt x="18297" y="1562"/>
                  </a:lnTo>
                  <a:lnTo>
                    <a:pt x="49196" y="24521"/>
                  </a:lnTo>
                  <a:lnTo>
                    <a:pt x="79921" y="71902"/>
                  </a:lnTo>
                  <a:lnTo>
                    <a:pt x="105287" y="114505"/>
                  </a:lnTo>
                  <a:lnTo>
                    <a:pt x="127000" y="1814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SMARTInkShape-1719"/>
            <p:cNvSpPr/>
            <p:nvPr>
              <p:custDataLst>
                <p:tags r:id="rId193"/>
              </p:custDataLst>
            </p:nvPr>
          </p:nvSpPr>
          <p:spPr>
            <a:xfrm>
              <a:off x="11595100" y="1988433"/>
              <a:ext cx="139701" cy="170568"/>
            </a:xfrm>
            <a:custGeom>
              <a:avLst/>
              <a:gdLst/>
              <a:ahLst/>
              <a:cxnLst/>
              <a:rect l="0" t="0" r="0" b="0"/>
              <a:pathLst>
                <a:path w="139701" h="170568">
                  <a:moveTo>
                    <a:pt x="139700" y="5467"/>
                  </a:moveTo>
                  <a:lnTo>
                    <a:pt x="139700" y="5467"/>
                  </a:lnTo>
                  <a:lnTo>
                    <a:pt x="136330" y="2096"/>
                  </a:lnTo>
                  <a:lnTo>
                    <a:pt x="132793" y="441"/>
                  </a:lnTo>
                  <a:lnTo>
                    <a:pt x="130861" y="0"/>
                  </a:lnTo>
                  <a:lnTo>
                    <a:pt x="121403" y="2750"/>
                  </a:lnTo>
                  <a:lnTo>
                    <a:pt x="74102" y="40582"/>
                  </a:lnTo>
                  <a:lnTo>
                    <a:pt x="35492" y="86872"/>
                  </a:lnTo>
                  <a:lnTo>
                    <a:pt x="11650" y="122761"/>
                  </a:lnTo>
                  <a:lnTo>
                    <a:pt x="0" y="1705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SMARTInkShape-1720"/>
            <p:cNvSpPr/>
            <p:nvPr>
              <p:custDataLst>
                <p:tags r:id="rId194"/>
              </p:custDataLst>
            </p:nvPr>
          </p:nvSpPr>
          <p:spPr>
            <a:xfrm>
              <a:off x="11728533" y="2152911"/>
              <a:ext cx="65418" cy="43643"/>
            </a:xfrm>
            <a:custGeom>
              <a:avLst/>
              <a:gdLst/>
              <a:ahLst/>
              <a:cxnLst/>
              <a:rect l="0" t="0" r="0" b="0"/>
              <a:pathLst>
                <a:path w="65418" h="43643">
                  <a:moveTo>
                    <a:pt x="6267" y="6089"/>
                  </a:moveTo>
                  <a:lnTo>
                    <a:pt x="6267" y="6089"/>
                  </a:lnTo>
                  <a:lnTo>
                    <a:pt x="6267" y="2718"/>
                  </a:lnTo>
                  <a:lnTo>
                    <a:pt x="6972" y="1725"/>
                  </a:lnTo>
                  <a:lnTo>
                    <a:pt x="8148" y="1063"/>
                  </a:lnTo>
                  <a:lnTo>
                    <a:pt x="11735" y="0"/>
                  </a:lnTo>
                  <a:lnTo>
                    <a:pt x="8081" y="5566"/>
                  </a:lnTo>
                  <a:lnTo>
                    <a:pt x="0" y="43642"/>
                  </a:lnTo>
                  <a:lnTo>
                    <a:pt x="5709" y="29578"/>
                  </a:lnTo>
                  <a:lnTo>
                    <a:pt x="16528" y="16733"/>
                  </a:lnTo>
                  <a:lnTo>
                    <a:pt x="32119" y="5401"/>
                  </a:lnTo>
                  <a:lnTo>
                    <a:pt x="41511" y="2256"/>
                  </a:lnTo>
                  <a:lnTo>
                    <a:pt x="50389" y="2739"/>
                  </a:lnTo>
                  <a:lnTo>
                    <a:pt x="54731" y="3856"/>
                  </a:lnTo>
                  <a:lnTo>
                    <a:pt x="61438" y="8859"/>
                  </a:lnTo>
                  <a:lnTo>
                    <a:pt x="64214" y="12169"/>
                  </a:lnTo>
                  <a:lnTo>
                    <a:pt x="65359" y="15081"/>
                  </a:lnTo>
                  <a:lnTo>
                    <a:pt x="65417" y="17728"/>
                  </a:lnTo>
                  <a:lnTo>
                    <a:pt x="63417" y="378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SMARTInkShape-1721"/>
            <p:cNvSpPr/>
            <p:nvPr>
              <p:custDataLst>
                <p:tags r:id="rId195"/>
              </p:custDataLst>
            </p:nvPr>
          </p:nvSpPr>
          <p:spPr>
            <a:xfrm>
              <a:off x="11830050" y="1953905"/>
              <a:ext cx="124566" cy="351146"/>
            </a:xfrm>
            <a:custGeom>
              <a:avLst/>
              <a:gdLst/>
              <a:ahLst/>
              <a:cxnLst/>
              <a:rect l="0" t="0" r="0" b="0"/>
              <a:pathLst>
                <a:path w="124566" h="351146">
                  <a:moveTo>
                    <a:pt x="88900" y="39995"/>
                  </a:moveTo>
                  <a:lnTo>
                    <a:pt x="88900" y="39995"/>
                  </a:lnTo>
                  <a:lnTo>
                    <a:pt x="98951" y="16128"/>
                  </a:lnTo>
                  <a:lnTo>
                    <a:pt x="101129" y="7515"/>
                  </a:lnTo>
                  <a:lnTo>
                    <a:pt x="104449" y="1336"/>
                  </a:lnTo>
                  <a:lnTo>
                    <a:pt x="106321" y="111"/>
                  </a:lnTo>
                  <a:lnTo>
                    <a:pt x="108276" y="0"/>
                  </a:lnTo>
                  <a:lnTo>
                    <a:pt x="110285" y="632"/>
                  </a:lnTo>
                  <a:lnTo>
                    <a:pt x="114396" y="5096"/>
                  </a:lnTo>
                  <a:lnTo>
                    <a:pt x="118576" y="13195"/>
                  </a:lnTo>
                  <a:lnTo>
                    <a:pt x="124190" y="34328"/>
                  </a:lnTo>
                  <a:lnTo>
                    <a:pt x="124565" y="70835"/>
                  </a:lnTo>
                  <a:lnTo>
                    <a:pt x="114681" y="108803"/>
                  </a:lnTo>
                  <a:lnTo>
                    <a:pt x="105297" y="123728"/>
                  </a:lnTo>
                  <a:lnTo>
                    <a:pt x="95482" y="136477"/>
                  </a:lnTo>
                  <a:lnTo>
                    <a:pt x="78344" y="181920"/>
                  </a:lnTo>
                  <a:lnTo>
                    <a:pt x="77628" y="185412"/>
                  </a:lnTo>
                  <a:lnTo>
                    <a:pt x="81551" y="206224"/>
                  </a:lnTo>
                  <a:lnTo>
                    <a:pt x="87792" y="236994"/>
                  </a:lnTo>
                  <a:lnTo>
                    <a:pt x="87977" y="276072"/>
                  </a:lnTo>
                  <a:lnTo>
                    <a:pt x="82355" y="303658"/>
                  </a:lnTo>
                  <a:lnTo>
                    <a:pt x="73291" y="321102"/>
                  </a:lnTo>
                  <a:lnTo>
                    <a:pt x="58444" y="334500"/>
                  </a:lnTo>
                  <a:lnTo>
                    <a:pt x="40087" y="343747"/>
                  </a:lnTo>
                  <a:lnTo>
                    <a:pt x="0" y="3511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8" name="SMARTInkShape-Group228"/>
          <p:cNvGrpSpPr/>
          <p:nvPr/>
        </p:nvGrpSpPr>
        <p:grpSpPr>
          <a:xfrm>
            <a:off x="9692699" y="3446737"/>
            <a:ext cx="2328505" cy="502964"/>
            <a:chOff x="9692699" y="3446737"/>
            <a:chExt cx="2328505" cy="502964"/>
          </a:xfrm>
        </p:grpSpPr>
        <p:sp>
          <p:nvSpPr>
            <p:cNvPr id="699" name="SMARTInkShape-1722"/>
            <p:cNvSpPr/>
            <p:nvPr>
              <p:custDataLst>
                <p:tags r:id="rId162"/>
              </p:custDataLst>
            </p:nvPr>
          </p:nvSpPr>
          <p:spPr>
            <a:xfrm>
              <a:off x="11525250" y="3596127"/>
              <a:ext cx="151517" cy="213874"/>
            </a:xfrm>
            <a:custGeom>
              <a:avLst/>
              <a:gdLst/>
              <a:ahLst/>
              <a:cxnLst/>
              <a:rect l="0" t="0" r="0" b="0"/>
              <a:pathLst>
                <a:path w="151517" h="213874">
                  <a:moveTo>
                    <a:pt x="146050" y="17023"/>
                  </a:moveTo>
                  <a:lnTo>
                    <a:pt x="146050" y="17023"/>
                  </a:lnTo>
                  <a:lnTo>
                    <a:pt x="149420" y="13652"/>
                  </a:lnTo>
                  <a:lnTo>
                    <a:pt x="151076" y="8234"/>
                  </a:lnTo>
                  <a:lnTo>
                    <a:pt x="151516" y="4814"/>
                  </a:lnTo>
                  <a:lnTo>
                    <a:pt x="151107" y="2533"/>
                  </a:lnTo>
                  <a:lnTo>
                    <a:pt x="150126" y="1013"/>
                  </a:lnTo>
                  <a:lnTo>
                    <a:pt x="148768" y="0"/>
                  </a:lnTo>
                  <a:lnTo>
                    <a:pt x="141613" y="4518"/>
                  </a:lnTo>
                  <a:lnTo>
                    <a:pt x="109350" y="40724"/>
                  </a:lnTo>
                  <a:lnTo>
                    <a:pt x="79756" y="81327"/>
                  </a:lnTo>
                  <a:lnTo>
                    <a:pt x="50432" y="126193"/>
                  </a:lnTo>
                  <a:lnTo>
                    <a:pt x="27729" y="167911"/>
                  </a:lnTo>
                  <a:lnTo>
                    <a:pt x="11202" y="192643"/>
                  </a:lnTo>
                  <a:lnTo>
                    <a:pt x="0" y="2138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SMARTInkShape-1723"/>
            <p:cNvSpPr/>
            <p:nvPr>
              <p:custDataLst>
                <p:tags r:id="rId163"/>
              </p:custDataLst>
            </p:nvPr>
          </p:nvSpPr>
          <p:spPr>
            <a:xfrm>
              <a:off x="11679998" y="3772501"/>
              <a:ext cx="67503" cy="80974"/>
            </a:xfrm>
            <a:custGeom>
              <a:avLst/>
              <a:gdLst/>
              <a:ahLst/>
              <a:cxnLst/>
              <a:rect l="0" t="0" r="0" b="0"/>
              <a:pathLst>
                <a:path w="67503" h="80974">
                  <a:moveTo>
                    <a:pt x="10352" y="18449"/>
                  </a:moveTo>
                  <a:lnTo>
                    <a:pt x="10352" y="18449"/>
                  </a:lnTo>
                  <a:lnTo>
                    <a:pt x="10352" y="6239"/>
                  </a:lnTo>
                  <a:lnTo>
                    <a:pt x="11763" y="3959"/>
                  </a:lnTo>
                  <a:lnTo>
                    <a:pt x="14114" y="2440"/>
                  </a:lnTo>
                  <a:lnTo>
                    <a:pt x="24165" y="300"/>
                  </a:lnTo>
                  <a:lnTo>
                    <a:pt x="28029" y="0"/>
                  </a:lnTo>
                  <a:lnTo>
                    <a:pt x="31309" y="1211"/>
                  </a:lnTo>
                  <a:lnTo>
                    <a:pt x="36835" y="6319"/>
                  </a:lnTo>
                  <a:lnTo>
                    <a:pt x="39761" y="13293"/>
                  </a:lnTo>
                  <a:lnTo>
                    <a:pt x="40542" y="17128"/>
                  </a:lnTo>
                  <a:lnTo>
                    <a:pt x="38268" y="32639"/>
                  </a:lnTo>
                  <a:lnTo>
                    <a:pt x="29755" y="47269"/>
                  </a:lnTo>
                  <a:lnTo>
                    <a:pt x="14235" y="64149"/>
                  </a:lnTo>
                  <a:lnTo>
                    <a:pt x="3193" y="72598"/>
                  </a:lnTo>
                  <a:lnTo>
                    <a:pt x="116" y="77323"/>
                  </a:lnTo>
                  <a:lnTo>
                    <a:pt x="0" y="78865"/>
                  </a:lnTo>
                  <a:lnTo>
                    <a:pt x="632" y="79893"/>
                  </a:lnTo>
                  <a:lnTo>
                    <a:pt x="1753" y="80579"/>
                  </a:lnTo>
                  <a:lnTo>
                    <a:pt x="26789" y="80973"/>
                  </a:lnTo>
                  <a:lnTo>
                    <a:pt x="67502" y="692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SMARTInkShape-1724"/>
            <p:cNvSpPr/>
            <p:nvPr>
              <p:custDataLst>
                <p:tags r:id="rId164"/>
              </p:custDataLst>
            </p:nvPr>
          </p:nvSpPr>
          <p:spPr>
            <a:xfrm>
              <a:off x="11786745" y="3791833"/>
              <a:ext cx="75056" cy="58105"/>
            </a:xfrm>
            <a:custGeom>
              <a:avLst/>
              <a:gdLst/>
              <a:ahLst/>
              <a:cxnLst/>
              <a:rect l="0" t="0" r="0" b="0"/>
              <a:pathLst>
                <a:path w="75056" h="58105">
                  <a:moveTo>
                    <a:pt x="11555" y="5467"/>
                  </a:moveTo>
                  <a:lnTo>
                    <a:pt x="11555" y="5467"/>
                  </a:lnTo>
                  <a:lnTo>
                    <a:pt x="14925" y="2096"/>
                  </a:lnTo>
                  <a:lnTo>
                    <a:pt x="15214" y="1103"/>
                  </a:lnTo>
                  <a:lnTo>
                    <a:pt x="14698" y="441"/>
                  </a:lnTo>
                  <a:lnTo>
                    <a:pt x="13651" y="0"/>
                  </a:lnTo>
                  <a:lnTo>
                    <a:pt x="12953" y="1116"/>
                  </a:lnTo>
                  <a:lnTo>
                    <a:pt x="6496" y="44612"/>
                  </a:lnTo>
                  <a:lnTo>
                    <a:pt x="572" y="55637"/>
                  </a:lnTo>
                  <a:lnTo>
                    <a:pt x="0" y="57964"/>
                  </a:lnTo>
                  <a:lnTo>
                    <a:pt x="324" y="58104"/>
                  </a:lnTo>
                  <a:lnTo>
                    <a:pt x="4149" y="50853"/>
                  </a:lnTo>
                  <a:lnTo>
                    <a:pt x="10458" y="36318"/>
                  </a:lnTo>
                  <a:lnTo>
                    <a:pt x="28902" y="14094"/>
                  </a:lnTo>
                  <a:lnTo>
                    <a:pt x="37138" y="9301"/>
                  </a:lnTo>
                  <a:lnTo>
                    <a:pt x="50552" y="6224"/>
                  </a:lnTo>
                  <a:lnTo>
                    <a:pt x="57348" y="9566"/>
                  </a:lnTo>
                  <a:lnTo>
                    <a:pt x="64361" y="15756"/>
                  </a:lnTo>
                  <a:lnTo>
                    <a:pt x="71573" y="26468"/>
                  </a:lnTo>
                  <a:lnTo>
                    <a:pt x="75055" y="435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SMARTInkShape-1725"/>
            <p:cNvSpPr/>
            <p:nvPr>
              <p:custDataLst>
                <p:tags r:id="rId165"/>
              </p:custDataLst>
            </p:nvPr>
          </p:nvSpPr>
          <p:spPr>
            <a:xfrm>
              <a:off x="11899900" y="3550512"/>
              <a:ext cx="121304" cy="399189"/>
            </a:xfrm>
            <a:custGeom>
              <a:avLst/>
              <a:gdLst/>
              <a:ahLst/>
              <a:cxnLst/>
              <a:rect l="0" t="0" r="0" b="0"/>
              <a:pathLst>
                <a:path w="121304" h="399189">
                  <a:moveTo>
                    <a:pt x="76200" y="24538"/>
                  </a:moveTo>
                  <a:lnTo>
                    <a:pt x="76200" y="24538"/>
                  </a:lnTo>
                  <a:lnTo>
                    <a:pt x="76904" y="5684"/>
                  </a:lnTo>
                  <a:lnTo>
                    <a:pt x="78081" y="3502"/>
                  </a:lnTo>
                  <a:lnTo>
                    <a:pt x="79570" y="2048"/>
                  </a:lnTo>
                  <a:lnTo>
                    <a:pt x="91780" y="0"/>
                  </a:lnTo>
                  <a:lnTo>
                    <a:pt x="100999" y="3284"/>
                  </a:lnTo>
                  <a:lnTo>
                    <a:pt x="105432" y="6135"/>
                  </a:lnTo>
                  <a:lnTo>
                    <a:pt x="118414" y="23633"/>
                  </a:lnTo>
                  <a:lnTo>
                    <a:pt x="121303" y="38717"/>
                  </a:lnTo>
                  <a:lnTo>
                    <a:pt x="114961" y="81177"/>
                  </a:lnTo>
                  <a:lnTo>
                    <a:pt x="99012" y="127291"/>
                  </a:lnTo>
                  <a:lnTo>
                    <a:pt x="79061" y="170424"/>
                  </a:lnTo>
                  <a:lnTo>
                    <a:pt x="59129" y="217882"/>
                  </a:lnTo>
                  <a:lnTo>
                    <a:pt x="55207" y="233235"/>
                  </a:lnTo>
                  <a:lnTo>
                    <a:pt x="57593" y="279929"/>
                  </a:lnTo>
                  <a:lnTo>
                    <a:pt x="62123" y="322636"/>
                  </a:lnTo>
                  <a:lnTo>
                    <a:pt x="61477" y="342587"/>
                  </a:lnTo>
                  <a:lnTo>
                    <a:pt x="49113" y="379374"/>
                  </a:lnTo>
                  <a:lnTo>
                    <a:pt x="38997" y="390617"/>
                  </a:lnTo>
                  <a:lnTo>
                    <a:pt x="32348" y="395591"/>
                  </a:lnTo>
                  <a:lnTo>
                    <a:pt x="0" y="399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SMARTInkShape-1726"/>
            <p:cNvSpPr/>
            <p:nvPr>
              <p:custDataLst>
                <p:tags r:id="rId166"/>
              </p:custDataLst>
            </p:nvPr>
          </p:nvSpPr>
          <p:spPr>
            <a:xfrm>
              <a:off x="10357042" y="3657600"/>
              <a:ext cx="25209" cy="17645"/>
            </a:xfrm>
            <a:custGeom>
              <a:avLst/>
              <a:gdLst/>
              <a:ahLst/>
              <a:cxnLst/>
              <a:rect l="0" t="0" r="0" b="0"/>
              <a:pathLst>
                <a:path w="25209" h="17645">
                  <a:moveTo>
                    <a:pt x="25208" y="0"/>
                  </a:moveTo>
                  <a:lnTo>
                    <a:pt x="25208" y="0"/>
                  </a:lnTo>
                  <a:lnTo>
                    <a:pt x="14363" y="9434"/>
                  </a:lnTo>
                  <a:lnTo>
                    <a:pt x="1299" y="15887"/>
                  </a:lnTo>
                  <a:lnTo>
                    <a:pt x="96" y="16941"/>
                  </a:lnTo>
                  <a:lnTo>
                    <a:pt x="0" y="17644"/>
                  </a:lnTo>
                  <a:lnTo>
                    <a:pt x="12508" y="12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SMARTInkShape-1727"/>
            <p:cNvSpPr/>
            <p:nvPr>
              <p:custDataLst>
                <p:tags r:id="rId167"/>
              </p:custDataLst>
            </p:nvPr>
          </p:nvSpPr>
          <p:spPr>
            <a:xfrm>
              <a:off x="10338683" y="3568700"/>
              <a:ext cx="18168" cy="19051"/>
            </a:xfrm>
            <a:custGeom>
              <a:avLst/>
              <a:gdLst/>
              <a:ahLst/>
              <a:cxnLst/>
              <a:rect l="0" t="0" r="0" b="0"/>
              <a:pathLst>
                <a:path w="18168" h="19051">
                  <a:moveTo>
                    <a:pt x="5467" y="0"/>
                  </a:moveTo>
                  <a:lnTo>
                    <a:pt x="5467" y="0"/>
                  </a:lnTo>
                  <a:lnTo>
                    <a:pt x="0" y="0"/>
                  </a:lnTo>
                  <a:lnTo>
                    <a:pt x="2749" y="3371"/>
                  </a:lnTo>
                  <a:lnTo>
                    <a:pt x="18167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SMARTInkShape-1728"/>
            <p:cNvSpPr/>
            <p:nvPr>
              <p:custDataLst>
                <p:tags r:id="rId168"/>
              </p:custDataLst>
            </p:nvPr>
          </p:nvSpPr>
          <p:spPr>
            <a:xfrm>
              <a:off x="10124591" y="3539132"/>
              <a:ext cx="175110" cy="165182"/>
            </a:xfrm>
            <a:custGeom>
              <a:avLst/>
              <a:gdLst/>
              <a:ahLst/>
              <a:cxnLst/>
              <a:rect l="0" t="0" r="0" b="0"/>
              <a:pathLst>
                <a:path w="175110" h="165182">
                  <a:moveTo>
                    <a:pt x="3659" y="29568"/>
                  </a:moveTo>
                  <a:lnTo>
                    <a:pt x="3659" y="29568"/>
                  </a:lnTo>
                  <a:lnTo>
                    <a:pt x="289" y="29568"/>
                  </a:lnTo>
                  <a:lnTo>
                    <a:pt x="0" y="28157"/>
                  </a:lnTo>
                  <a:lnTo>
                    <a:pt x="1563" y="22826"/>
                  </a:lnTo>
                  <a:lnTo>
                    <a:pt x="6409" y="15263"/>
                  </a:lnTo>
                  <a:lnTo>
                    <a:pt x="19054" y="5182"/>
                  </a:lnTo>
                  <a:lnTo>
                    <a:pt x="30258" y="1091"/>
                  </a:lnTo>
                  <a:lnTo>
                    <a:pt x="36207" y="0"/>
                  </a:lnTo>
                  <a:lnTo>
                    <a:pt x="50345" y="2551"/>
                  </a:lnTo>
                  <a:lnTo>
                    <a:pt x="70406" y="11920"/>
                  </a:lnTo>
                  <a:lnTo>
                    <a:pt x="75676" y="15686"/>
                  </a:lnTo>
                  <a:lnTo>
                    <a:pt x="83409" y="31159"/>
                  </a:lnTo>
                  <a:lnTo>
                    <a:pt x="87786" y="50031"/>
                  </a:lnTo>
                  <a:lnTo>
                    <a:pt x="87381" y="65474"/>
                  </a:lnTo>
                  <a:lnTo>
                    <a:pt x="69910" y="107673"/>
                  </a:lnTo>
                  <a:lnTo>
                    <a:pt x="57860" y="125382"/>
                  </a:lnTo>
                  <a:lnTo>
                    <a:pt x="23724" y="156225"/>
                  </a:lnTo>
                  <a:lnTo>
                    <a:pt x="22680" y="159162"/>
                  </a:lnTo>
                  <a:lnTo>
                    <a:pt x="23395" y="161825"/>
                  </a:lnTo>
                  <a:lnTo>
                    <a:pt x="25283" y="164306"/>
                  </a:lnTo>
                  <a:lnTo>
                    <a:pt x="38668" y="165181"/>
                  </a:lnTo>
                  <a:lnTo>
                    <a:pt x="78386" y="159994"/>
                  </a:lnTo>
                  <a:lnTo>
                    <a:pt x="120201" y="151469"/>
                  </a:lnTo>
                  <a:lnTo>
                    <a:pt x="175109" y="1375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SMARTInkShape-1729"/>
            <p:cNvSpPr/>
            <p:nvPr>
              <p:custDataLst>
                <p:tags r:id="rId169"/>
              </p:custDataLst>
            </p:nvPr>
          </p:nvSpPr>
          <p:spPr>
            <a:xfrm>
              <a:off x="9692699" y="3446737"/>
              <a:ext cx="294602" cy="485070"/>
            </a:xfrm>
            <a:custGeom>
              <a:avLst/>
              <a:gdLst/>
              <a:ahLst/>
              <a:cxnLst/>
              <a:rect l="0" t="0" r="0" b="0"/>
              <a:pathLst>
                <a:path w="294602" h="485070">
                  <a:moveTo>
                    <a:pt x="79951" y="248963"/>
                  </a:moveTo>
                  <a:lnTo>
                    <a:pt x="79951" y="248963"/>
                  </a:lnTo>
                  <a:lnTo>
                    <a:pt x="67086" y="234216"/>
                  </a:lnTo>
                  <a:lnTo>
                    <a:pt x="65024" y="230665"/>
                  </a:lnTo>
                  <a:lnTo>
                    <a:pt x="57090" y="224838"/>
                  </a:lnTo>
                  <a:lnTo>
                    <a:pt x="52011" y="222296"/>
                  </a:lnTo>
                  <a:lnTo>
                    <a:pt x="46507" y="222718"/>
                  </a:lnTo>
                  <a:lnTo>
                    <a:pt x="34748" y="228832"/>
                  </a:lnTo>
                  <a:lnTo>
                    <a:pt x="19599" y="244174"/>
                  </a:lnTo>
                  <a:lnTo>
                    <a:pt x="6173" y="272238"/>
                  </a:lnTo>
                  <a:lnTo>
                    <a:pt x="0" y="300623"/>
                  </a:lnTo>
                  <a:lnTo>
                    <a:pt x="2319" y="316373"/>
                  </a:lnTo>
                  <a:lnTo>
                    <a:pt x="4913" y="323536"/>
                  </a:lnTo>
                  <a:lnTo>
                    <a:pt x="8759" y="327605"/>
                  </a:lnTo>
                  <a:lnTo>
                    <a:pt x="13440" y="329614"/>
                  </a:lnTo>
                  <a:lnTo>
                    <a:pt x="18677" y="330247"/>
                  </a:lnTo>
                  <a:lnTo>
                    <a:pt x="24285" y="327847"/>
                  </a:lnTo>
                  <a:lnTo>
                    <a:pt x="36161" y="317654"/>
                  </a:lnTo>
                  <a:lnTo>
                    <a:pt x="63576" y="271833"/>
                  </a:lnTo>
                  <a:lnTo>
                    <a:pt x="78361" y="226512"/>
                  </a:lnTo>
                  <a:lnTo>
                    <a:pt x="86537" y="191948"/>
                  </a:lnTo>
                  <a:lnTo>
                    <a:pt x="94166" y="153773"/>
                  </a:lnTo>
                  <a:lnTo>
                    <a:pt x="99910" y="115640"/>
                  </a:lnTo>
                  <a:lnTo>
                    <a:pt x="103739" y="75326"/>
                  </a:lnTo>
                  <a:lnTo>
                    <a:pt x="104874" y="35394"/>
                  </a:lnTo>
                  <a:lnTo>
                    <a:pt x="101839" y="5767"/>
                  </a:lnTo>
                  <a:lnTo>
                    <a:pt x="99482" y="1460"/>
                  </a:lnTo>
                  <a:lnTo>
                    <a:pt x="96500" y="0"/>
                  </a:lnTo>
                  <a:lnTo>
                    <a:pt x="93100" y="437"/>
                  </a:lnTo>
                  <a:lnTo>
                    <a:pt x="85560" y="10331"/>
                  </a:lnTo>
                  <a:lnTo>
                    <a:pt x="75263" y="37617"/>
                  </a:lnTo>
                  <a:lnTo>
                    <a:pt x="68835" y="74649"/>
                  </a:lnTo>
                  <a:lnTo>
                    <a:pt x="67719" y="112569"/>
                  </a:lnTo>
                  <a:lnTo>
                    <a:pt x="70761" y="156182"/>
                  </a:lnTo>
                  <a:lnTo>
                    <a:pt x="78814" y="200662"/>
                  </a:lnTo>
                  <a:lnTo>
                    <a:pt x="93263" y="242689"/>
                  </a:lnTo>
                  <a:lnTo>
                    <a:pt x="109707" y="284962"/>
                  </a:lnTo>
                  <a:lnTo>
                    <a:pt x="114603" y="292012"/>
                  </a:lnTo>
                  <a:lnTo>
                    <a:pt x="125691" y="299846"/>
                  </a:lnTo>
                  <a:lnTo>
                    <a:pt x="130904" y="300524"/>
                  </a:lnTo>
                  <a:lnTo>
                    <a:pt x="140462" y="297514"/>
                  </a:lnTo>
                  <a:lnTo>
                    <a:pt x="149413" y="287709"/>
                  </a:lnTo>
                  <a:lnTo>
                    <a:pt x="163286" y="261791"/>
                  </a:lnTo>
                  <a:lnTo>
                    <a:pt x="164495" y="247139"/>
                  </a:lnTo>
                  <a:lnTo>
                    <a:pt x="159522" y="221478"/>
                  </a:lnTo>
                  <a:lnTo>
                    <a:pt x="153779" y="210637"/>
                  </a:lnTo>
                  <a:lnTo>
                    <a:pt x="150337" y="210006"/>
                  </a:lnTo>
                  <a:lnTo>
                    <a:pt x="140867" y="213069"/>
                  </a:lnTo>
                  <a:lnTo>
                    <a:pt x="133365" y="219134"/>
                  </a:lnTo>
                  <a:lnTo>
                    <a:pt x="130377" y="222727"/>
                  </a:lnTo>
                  <a:lnTo>
                    <a:pt x="127057" y="232364"/>
                  </a:lnTo>
                  <a:lnTo>
                    <a:pt x="126286" y="244407"/>
                  </a:lnTo>
                  <a:lnTo>
                    <a:pt x="131541" y="271372"/>
                  </a:lnTo>
                  <a:lnTo>
                    <a:pt x="133395" y="276603"/>
                  </a:lnTo>
                  <a:lnTo>
                    <a:pt x="136041" y="280089"/>
                  </a:lnTo>
                  <a:lnTo>
                    <a:pt x="142746" y="283964"/>
                  </a:lnTo>
                  <a:lnTo>
                    <a:pt x="145804" y="283586"/>
                  </a:lnTo>
                  <a:lnTo>
                    <a:pt x="148546" y="281923"/>
                  </a:lnTo>
                  <a:lnTo>
                    <a:pt x="155779" y="272839"/>
                  </a:lnTo>
                  <a:lnTo>
                    <a:pt x="168472" y="243591"/>
                  </a:lnTo>
                  <a:lnTo>
                    <a:pt x="168599" y="243971"/>
                  </a:lnTo>
                  <a:lnTo>
                    <a:pt x="170718" y="262424"/>
                  </a:lnTo>
                  <a:lnTo>
                    <a:pt x="175754" y="272707"/>
                  </a:lnTo>
                  <a:lnTo>
                    <a:pt x="177685" y="275376"/>
                  </a:lnTo>
                  <a:lnTo>
                    <a:pt x="180385" y="276449"/>
                  </a:lnTo>
                  <a:lnTo>
                    <a:pt x="187148" y="275761"/>
                  </a:lnTo>
                  <a:lnTo>
                    <a:pt x="198887" y="268035"/>
                  </a:lnTo>
                  <a:lnTo>
                    <a:pt x="207934" y="253438"/>
                  </a:lnTo>
                  <a:lnTo>
                    <a:pt x="222407" y="221598"/>
                  </a:lnTo>
                  <a:lnTo>
                    <a:pt x="222191" y="220136"/>
                  </a:lnTo>
                  <a:lnTo>
                    <a:pt x="221345" y="219162"/>
                  </a:lnTo>
                  <a:lnTo>
                    <a:pt x="220075" y="220629"/>
                  </a:lnTo>
                  <a:lnTo>
                    <a:pt x="214848" y="234429"/>
                  </a:lnTo>
                  <a:lnTo>
                    <a:pt x="214333" y="237157"/>
                  </a:lnTo>
                  <a:lnTo>
                    <a:pt x="214694" y="239681"/>
                  </a:lnTo>
                  <a:lnTo>
                    <a:pt x="216978" y="244367"/>
                  </a:lnTo>
                  <a:lnTo>
                    <a:pt x="219280" y="245899"/>
                  </a:lnTo>
                  <a:lnTo>
                    <a:pt x="225600" y="247601"/>
                  </a:lnTo>
                  <a:lnTo>
                    <a:pt x="228557" y="247350"/>
                  </a:lnTo>
                  <a:lnTo>
                    <a:pt x="233721" y="245188"/>
                  </a:lnTo>
                  <a:lnTo>
                    <a:pt x="262305" y="225035"/>
                  </a:lnTo>
                  <a:lnTo>
                    <a:pt x="262902" y="226661"/>
                  </a:lnTo>
                  <a:lnTo>
                    <a:pt x="264030" y="269742"/>
                  </a:lnTo>
                  <a:lnTo>
                    <a:pt x="267458" y="315783"/>
                  </a:lnTo>
                  <a:lnTo>
                    <a:pt x="272935" y="354917"/>
                  </a:lnTo>
                  <a:lnTo>
                    <a:pt x="279025" y="394422"/>
                  </a:lnTo>
                  <a:lnTo>
                    <a:pt x="289516" y="436450"/>
                  </a:lnTo>
                  <a:lnTo>
                    <a:pt x="294601" y="472734"/>
                  </a:lnTo>
                  <a:lnTo>
                    <a:pt x="292899" y="478577"/>
                  </a:lnTo>
                  <a:lnTo>
                    <a:pt x="289652" y="482472"/>
                  </a:lnTo>
                  <a:lnTo>
                    <a:pt x="285367" y="485069"/>
                  </a:lnTo>
                  <a:lnTo>
                    <a:pt x="281101" y="484683"/>
                  </a:lnTo>
                  <a:lnTo>
                    <a:pt x="272599" y="478611"/>
                  </a:lnTo>
                  <a:lnTo>
                    <a:pt x="251981" y="439304"/>
                  </a:lnTo>
                  <a:lnTo>
                    <a:pt x="238701" y="4013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SMARTInkShape-1730"/>
            <p:cNvSpPr/>
            <p:nvPr>
              <p:custDataLst>
                <p:tags r:id="rId170"/>
              </p:custDataLst>
            </p:nvPr>
          </p:nvSpPr>
          <p:spPr>
            <a:xfrm>
              <a:off x="10897483" y="3714750"/>
              <a:ext cx="56268" cy="19051"/>
            </a:xfrm>
            <a:custGeom>
              <a:avLst/>
              <a:gdLst/>
              <a:ahLst/>
              <a:cxnLst/>
              <a:rect l="0" t="0" r="0" b="0"/>
              <a:pathLst>
                <a:path w="56268" h="19051">
                  <a:moveTo>
                    <a:pt x="5467" y="19050"/>
                  </a:moveTo>
                  <a:lnTo>
                    <a:pt x="5467" y="19050"/>
                  </a:lnTo>
                  <a:lnTo>
                    <a:pt x="2096" y="19050"/>
                  </a:lnTo>
                  <a:lnTo>
                    <a:pt x="1104" y="17638"/>
                  </a:lnTo>
                  <a:lnTo>
                    <a:pt x="0" y="12308"/>
                  </a:lnTo>
                  <a:lnTo>
                    <a:pt x="1116" y="10322"/>
                  </a:lnTo>
                  <a:lnTo>
                    <a:pt x="3269" y="8998"/>
                  </a:lnTo>
                  <a:lnTo>
                    <a:pt x="13500" y="6873"/>
                  </a:lnTo>
                  <a:lnTo>
                    <a:pt x="35406" y="5748"/>
                  </a:lnTo>
                  <a:lnTo>
                    <a:pt x="562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SMARTInkShape-1731"/>
            <p:cNvSpPr/>
            <p:nvPr>
              <p:custDataLst>
                <p:tags r:id="rId171"/>
              </p:custDataLst>
            </p:nvPr>
          </p:nvSpPr>
          <p:spPr>
            <a:xfrm>
              <a:off x="10915650" y="3676650"/>
              <a:ext cx="19051" cy="69851"/>
            </a:xfrm>
            <a:custGeom>
              <a:avLst/>
              <a:gdLst/>
              <a:ahLst/>
              <a:cxnLst/>
              <a:rect l="0" t="0" r="0" b="0"/>
              <a:pathLst>
                <a:path w="19051" h="69851">
                  <a:moveTo>
                    <a:pt x="19050" y="0"/>
                  </a:moveTo>
                  <a:lnTo>
                    <a:pt x="19050" y="0"/>
                  </a:lnTo>
                  <a:lnTo>
                    <a:pt x="15679" y="0"/>
                  </a:lnTo>
                  <a:lnTo>
                    <a:pt x="14687" y="1411"/>
                  </a:lnTo>
                  <a:lnTo>
                    <a:pt x="5828" y="44174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SMARTInkShape-1732"/>
            <p:cNvSpPr/>
            <p:nvPr>
              <p:custDataLst>
                <p:tags r:id="rId172"/>
              </p:custDataLst>
            </p:nvPr>
          </p:nvSpPr>
          <p:spPr>
            <a:xfrm>
              <a:off x="10972800" y="3689350"/>
              <a:ext cx="25401" cy="63501"/>
            </a:xfrm>
            <a:custGeom>
              <a:avLst/>
              <a:gdLst/>
              <a:ahLst/>
              <a:cxnLst/>
              <a:rect l="0" t="0" r="0" b="0"/>
              <a:pathLst>
                <a:path w="25401" h="63501">
                  <a:moveTo>
                    <a:pt x="25400" y="0"/>
                  </a:moveTo>
                  <a:lnTo>
                    <a:pt x="25400" y="0"/>
                  </a:lnTo>
                  <a:lnTo>
                    <a:pt x="21037" y="10139"/>
                  </a:lnTo>
                  <a:lnTo>
                    <a:pt x="15679" y="29494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SMARTInkShape-1733"/>
            <p:cNvSpPr/>
            <p:nvPr>
              <p:custDataLst>
                <p:tags r:id="rId173"/>
              </p:custDataLst>
            </p:nvPr>
          </p:nvSpPr>
          <p:spPr>
            <a:xfrm>
              <a:off x="11055350" y="3730141"/>
              <a:ext cx="38101" cy="3660"/>
            </a:xfrm>
            <a:custGeom>
              <a:avLst/>
              <a:gdLst/>
              <a:ahLst/>
              <a:cxnLst/>
              <a:rect l="0" t="0" r="0" b="0"/>
              <a:pathLst>
                <a:path w="38101" h="3660">
                  <a:moveTo>
                    <a:pt x="0" y="3659"/>
                  </a:moveTo>
                  <a:lnTo>
                    <a:pt x="0" y="3659"/>
                  </a:lnTo>
                  <a:lnTo>
                    <a:pt x="5467" y="3659"/>
                  </a:lnTo>
                  <a:lnTo>
                    <a:pt x="9459" y="288"/>
                  </a:lnTo>
                  <a:lnTo>
                    <a:pt x="11950" y="0"/>
                  </a:lnTo>
                  <a:lnTo>
                    <a:pt x="38100" y="36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SMARTInkShape-1734"/>
            <p:cNvSpPr/>
            <p:nvPr>
              <p:custDataLst>
                <p:tags r:id="rId174"/>
              </p:custDataLst>
            </p:nvPr>
          </p:nvSpPr>
          <p:spPr>
            <a:xfrm>
              <a:off x="11188700" y="3740150"/>
              <a:ext cx="31751" cy="6351"/>
            </a:xfrm>
            <a:custGeom>
              <a:avLst/>
              <a:gdLst/>
              <a:ahLst/>
              <a:cxnLst/>
              <a:rect l="0" t="0" r="0" b="0"/>
              <a:pathLst>
                <a:path w="31751" h="6351">
                  <a:moveTo>
                    <a:pt x="0" y="0"/>
                  </a:moveTo>
                  <a:lnTo>
                    <a:pt x="0" y="0"/>
                  </a:lnTo>
                  <a:lnTo>
                    <a:pt x="15902" y="705"/>
                  </a:lnTo>
                  <a:lnTo>
                    <a:pt x="31750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SMARTInkShape-1735"/>
            <p:cNvSpPr/>
            <p:nvPr>
              <p:custDataLst>
                <p:tags r:id="rId175"/>
              </p:custDataLst>
            </p:nvPr>
          </p:nvSpPr>
          <p:spPr>
            <a:xfrm>
              <a:off x="11277600" y="3759200"/>
              <a:ext cx="38101" cy="44451"/>
            </a:xfrm>
            <a:custGeom>
              <a:avLst/>
              <a:gdLst/>
              <a:ahLst/>
              <a:cxnLst/>
              <a:rect l="0" t="0" r="0" b="0"/>
              <a:pathLst>
                <a:path w="38101" h="44451">
                  <a:moveTo>
                    <a:pt x="38100" y="0"/>
                  </a:moveTo>
                  <a:lnTo>
                    <a:pt x="38100" y="0"/>
                  </a:lnTo>
                  <a:lnTo>
                    <a:pt x="38100" y="12209"/>
                  </a:lnTo>
                  <a:lnTo>
                    <a:pt x="36219" y="17891"/>
                  </a:lnTo>
                  <a:lnTo>
                    <a:pt x="34729" y="20394"/>
                  </a:lnTo>
                  <a:lnTo>
                    <a:pt x="0" y="44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SMARTInkShape-1736"/>
            <p:cNvSpPr/>
            <p:nvPr>
              <p:custDataLst>
                <p:tags r:id="rId176"/>
              </p:custDataLst>
            </p:nvPr>
          </p:nvSpPr>
          <p:spPr>
            <a:xfrm>
              <a:off x="11525250" y="3614033"/>
              <a:ext cx="101601" cy="176918"/>
            </a:xfrm>
            <a:custGeom>
              <a:avLst/>
              <a:gdLst/>
              <a:ahLst/>
              <a:cxnLst/>
              <a:rect l="0" t="0" r="0" b="0"/>
              <a:pathLst>
                <a:path w="101601" h="176918">
                  <a:moveTo>
                    <a:pt x="0" y="5467"/>
                  </a:moveTo>
                  <a:lnTo>
                    <a:pt x="0" y="5467"/>
                  </a:lnTo>
                  <a:lnTo>
                    <a:pt x="0" y="2096"/>
                  </a:lnTo>
                  <a:lnTo>
                    <a:pt x="705" y="1103"/>
                  </a:lnTo>
                  <a:lnTo>
                    <a:pt x="1881" y="441"/>
                  </a:lnTo>
                  <a:lnTo>
                    <a:pt x="3370" y="0"/>
                  </a:lnTo>
                  <a:lnTo>
                    <a:pt x="8789" y="3273"/>
                  </a:lnTo>
                  <a:lnTo>
                    <a:pt x="51143" y="49047"/>
                  </a:lnTo>
                  <a:lnTo>
                    <a:pt x="83155" y="94346"/>
                  </a:lnTo>
                  <a:lnTo>
                    <a:pt x="96890" y="141602"/>
                  </a:lnTo>
                  <a:lnTo>
                    <a:pt x="101600" y="1769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SMARTInkShape-1737"/>
            <p:cNvSpPr/>
            <p:nvPr>
              <p:custDataLst>
                <p:tags r:id="rId177"/>
              </p:custDataLst>
            </p:nvPr>
          </p:nvSpPr>
          <p:spPr>
            <a:xfrm>
              <a:off x="10807700" y="3680937"/>
              <a:ext cx="44120" cy="46514"/>
            </a:xfrm>
            <a:custGeom>
              <a:avLst/>
              <a:gdLst/>
              <a:ahLst/>
              <a:cxnLst/>
              <a:rect l="0" t="0" r="0" b="0"/>
              <a:pathLst>
                <a:path w="44120" h="46514">
                  <a:moveTo>
                    <a:pt x="0" y="8413"/>
                  </a:moveTo>
                  <a:lnTo>
                    <a:pt x="0" y="8413"/>
                  </a:lnTo>
                  <a:lnTo>
                    <a:pt x="5467" y="2946"/>
                  </a:lnTo>
                  <a:lnTo>
                    <a:pt x="5762" y="3357"/>
                  </a:lnTo>
                  <a:lnTo>
                    <a:pt x="6328" y="20384"/>
                  </a:lnTo>
                  <a:lnTo>
                    <a:pt x="4459" y="26198"/>
                  </a:lnTo>
                  <a:lnTo>
                    <a:pt x="1982" y="31134"/>
                  </a:lnTo>
                  <a:lnTo>
                    <a:pt x="263" y="38834"/>
                  </a:lnTo>
                  <a:lnTo>
                    <a:pt x="78" y="33027"/>
                  </a:lnTo>
                  <a:lnTo>
                    <a:pt x="3394" y="22370"/>
                  </a:lnTo>
                  <a:lnTo>
                    <a:pt x="15587" y="10275"/>
                  </a:lnTo>
                  <a:lnTo>
                    <a:pt x="29235" y="1125"/>
                  </a:lnTo>
                  <a:lnTo>
                    <a:pt x="32190" y="27"/>
                  </a:lnTo>
                  <a:lnTo>
                    <a:pt x="34160" y="0"/>
                  </a:lnTo>
                  <a:lnTo>
                    <a:pt x="38815" y="3333"/>
                  </a:lnTo>
                  <a:lnTo>
                    <a:pt x="40692" y="5026"/>
                  </a:lnTo>
                  <a:lnTo>
                    <a:pt x="42780" y="10671"/>
                  </a:lnTo>
                  <a:lnTo>
                    <a:pt x="44119" y="22421"/>
                  </a:lnTo>
                  <a:lnTo>
                    <a:pt x="38100" y="465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SMARTInkShape-1738"/>
            <p:cNvSpPr/>
            <p:nvPr>
              <p:custDataLst>
                <p:tags r:id="rId178"/>
              </p:custDataLst>
            </p:nvPr>
          </p:nvSpPr>
          <p:spPr>
            <a:xfrm>
              <a:off x="10674350" y="3525656"/>
              <a:ext cx="143357" cy="195445"/>
            </a:xfrm>
            <a:custGeom>
              <a:avLst/>
              <a:gdLst/>
              <a:ahLst/>
              <a:cxnLst/>
              <a:rect l="0" t="0" r="0" b="0"/>
              <a:pathLst>
                <a:path w="143357" h="195445">
                  <a:moveTo>
                    <a:pt x="139700" y="17644"/>
                  </a:moveTo>
                  <a:lnTo>
                    <a:pt x="139700" y="17644"/>
                  </a:lnTo>
                  <a:lnTo>
                    <a:pt x="139700" y="10902"/>
                  </a:lnTo>
                  <a:lnTo>
                    <a:pt x="141581" y="5711"/>
                  </a:lnTo>
                  <a:lnTo>
                    <a:pt x="143071" y="3338"/>
                  </a:lnTo>
                  <a:lnTo>
                    <a:pt x="143356" y="1757"/>
                  </a:lnTo>
                  <a:lnTo>
                    <a:pt x="142844" y="702"/>
                  </a:lnTo>
                  <a:lnTo>
                    <a:pt x="141794" y="0"/>
                  </a:lnTo>
                  <a:lnTo>
                    <a:pt x="140392" y="942"/>
                  </a:lnTo>
                  <a:lnTo>
                    <a:pt x="107151" y="44064"/>
                  </a:lnTo>
                  <a:lnTo>
                    <a:pt x="77343" y="88301"/>
                  </a:lnTo>
                  <a:lnTo>
                    <a:pt x="45762" y="134828"/>
                  </a:lnTo>
                  <a:lnTo>
                    <a:pt x="10216" y="178869"/>
                  </a:lnTo>
                  <a:lnTo>
                    <a:pt x="0" y="1954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SMARTInkShape-1739"/>
            <p:cNvSpPr/>
            <p:nvPr>
              <p:custDataLst>
                <p:tags r:id="rId179"/>
              </p:custDataLst>
            </p:nvPr>
          </p:nvSpPr>
          <p:spPr>
            <a:xfrm>
              <a:off x="10702616" y="3531483"/>
              <a:ext cx="66985" cy="164218"/>
            </a:xfrm>
            <a:custGeom>
              <a:avLst/>
              <a:gdLst/>
              <a:ahLst/>
              <a:cxnLst/>
              <a:rect l="0" t="0" r="0" b="0"/>
              <a:pathLst>
                <a:path w="66985" h="164218">
                  <a:moveTo>
                    <a:pt x="9834" y="5467"/>
                  </a:moveTo>
                  <a:lnTo>
                    <a:pt x="9834" y="5467"/>
                  </a:lnTo>
                  <a:lnTo>
                    <a:pt x="6463" y="5467"/>
                  </a:lnTo>
                  <a:lnTo>
                    <a:pt x="5471" y="4761"/>
                  </a:lnTo>
                  <a:lnTo>
                    <a:pt x="4808" y="3585"/>
                  </a:lnTo>
                  <a:lnTo>
                    <a:pt x="4367" y="2096"/>
                  </a:lnTo>
                  <a:lnTo>
                    <a:pt x="3366" y="1103"/>
                  </a:lnTo>
                  <a:lnTo>
                    <a:pt x="375" y="0"/>
                  </a:lnTo>
                  <a:lnTo>
                    <a:pt x="0" y="411"/>
                  </a:lnTo>
                  <a:lnTo>
                    <a:pt x="1466" y="2749"/>
                  </a:lnTo>
                  <a:lnTo>
                    <a:pt x="6257" y="8033"/>
                  </a:lnTo>
                  <a:lnTo>
                    <a:pt x="23177" y="49001"/>
                  </a:lnTo>
                  <a:lnTo>
                    <a:pt x="43079" y="95082"/>
                  </a:lnTo>
                  <a:lnTo>
                    <a:pt x="58275" y="140645"/>
                  </a:lnTo>
                  <a:lnTo>
                    <a:pt x="66984" y="1642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SMARTInkShape-1740"/>
            <p:cNvSpPr/>
            <p:nvPr>
              <p:custDataLst>
                <p:tags r:id="rId180"/>
              </p:custDataLst>
            </p:nvPr>
          </p:nvSpPr>
          <p:spPr>
            <a:xfrm>
              <a:off x="10560738" y="3448205"/>
              <a:ext cx="69163" cy="285596"/>
            </a:xfrm>
            <a:custGeom>
              <a:avLst/>
              <a:gdLst/>
              <a:ahLst/>
              <a:cxnLst/>
              <a:rect l="0" t="0" r="0" b="0"/>
              <a:pathLst>
                <a:path w="69163" h="285596">
                  <a:moveTo>
                    <a:pt x="69162" y="12545"/>
                  </a:moveTo>
                  <a:lnTo>
                    <a:pt x="69162" y="12545"/>
                  </a:lnTo>
                  <a:lnTo>
                    <a:pt x="62419" y="5803"/>
                  </a:lnTo>
                  <a:lnTo>
                    <a:pt x="53465" y="2493"/>
                  </a:lnTo>
                  <a:lnTo>
                    <a:pt x="26142" y="0"/>
                  </a:lnTo>
                  <a:lnTo>
                    <a:pt x="22843" y="2065"/>
                  </a:lnTo>
                  <a:lnTo>
                    <a:pt x="10205" y="23003"/>
                  </a:lnTo>
                  <a:lnTo>
                    <a:pt x="9563" y="35302"/>
                  </a:lnTo>
                  <a:lnTo>
                    <a:pt x="14899" y="62823"/>
                  </a:lnTo>
                  <a:lnTo>
                    <a:pt x="31475" y="87230"/>
                  </a:lnTo>
                  <a:lnTo>
                    <a:pt x="41222" y="100448"/>
                  </a:lnTo>
                  <a:lnTo>
                    <a:pt x="51317" y="124746"/>
                  </a:lnTo>
                  <a:lnTo>
                    <a:pt x="54176" y="141670"/>
                  </a:lnTo>
                  <a:lnTo>
                    <a:pt x="49800" y="158598"/>
                  </a:lnTo>
                  <a:lnTo>
                    <a:pt x="40802" y="174119"/>
                  </a:lnTo>
                  <a:lnTo>
                    <a:pt x="2797" y="214158"/>
                  </a:lnTo>
                  <a:lnTo>
                    <a:pt x="860" y="220684"/>
                  </a:lnTo>
                  <a:lnTo>
                    <a:pt x="0" y="230639"/>
                  </a:lnTo>
                  <a:lnTo>
                    <a:pt x="3382" y="240239"/>
                  </a:lnTo>
                  <a:lnTo>
                    <a:pt x="17355" y="262193"/>
                  </a:lnTo>
                  <a:lnTo>
                    <a:pt x="32646" y="274270"/>
                  </a:lnTo>
                  <a:lnTo>
                    <a:pt x="49876" y="281926"/>
                  </a:lnTo>
                  <a:lnTo>
                    <a:pt x="69162" y="2855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3" name="SMARTInkShape-Group229"/>
          <p:cNvGrpSpPr/>
          <p:nvPr/>
        </p:nvGrpSpPr>
        <p:grpSpPr>
          <a:xfrm>
            <a:off x="1699493" y="1155701"/>
            <a:ext cx="7275460" cy="2584450"/>
            <a:chOff x="1699493" y="1155701"/>
            <a:chExt cx="7275460" cy="2584450"/>
          </a:xfrm>
        </p:grpSpPr>
        <p:sp>
          <p:nvSpPr>
            <p:cNvPr id="719" name="SMARTInkShape-1741"/>
            <p:cNvSpPr/>
            <p:nvPr>
              <p:custDataLst>
                <p:tags r:id="rId158"/>
              </p:custDataLst>
            </p:nvPr>
          </p:nvSpPr>
          <p:spPr>
            <a:xfrm>
              <a:off x="5660311" y="1155701"/>
              <a:ext cx="3314642" cy="1327125"/>
            </a:xfrm>
            <a:custGeom>
              <a:avLst/>
              <a:gdLst/>
              <a:ahLst/>
              <a:cxnLst/>
              <a:rect l="0" t="0" r="0" b="0"/>
              <a:pathLst>
                <a:path w="3314642" h="1327125">
                  <a:moveTo>
                    <a:pt x="2099389" y="241299"/>
                  </a:moveTo>
                  <a:lnTo>
                    <a:pt x="2099389" y="241299"/>
                  </a:lnTo>
                  <a:lnTo>
                    <a:pt x="2142715" y="239417"/>
                  </a:lnTo>
                  <a:lnTo>
                    <a:pt x="2181606" y="236273"/>
                  </a:lnTo>
                  <a:lnTo>
                    <a:pt x="2221822" y="235341"/>
                  </a:lnTo>
                  <a:lnTo>
                    <a:pt x="2265017" y="233184"/>
                  </a:lnTo>
                  <a:lnTo>
                    <a:pt x="2307214" y="228076"/>
                  </a:lnTo>
                  <a:lnTo>
                    <a:pt x="2348409" y="223976"/>
                  </a:lnTo>
                  <a:lnTo>
                    <a:pt x="2390015" y="220879"/>
                  </a:lnTo>
                  <a:lnTo>
                    <a:pt x="2417863" y="215493"/>
                  </a:lnTo>
                  <a:lnTo>
                    <a:pt x="2421771" y="213512"/>
                  </a:lnTo>
                  <a:lnTo>
                    <a:pt x="2422261" y="210780"/>
                  </a:lnTo>
                  <a:lnTo>
                    <a:pt x="2420470" y="207547"/>
                  </a:lnTo>
                  <a:lnTo>
                    <a:pt x="2392570" y="180829"/>
                  </a:lnTo>
                  <a:lnTo>
                    <a:pt x="2348606" y="151550"/>
                  </a:lnTo>
                  <a:lnTo>
                    <a:pt x="2311757" y="133573"/>
                  </a:lnTo>
                  <a:lnTo>
                    <a:pt x="2273869" y="118834"/>
                  </a:lnTo>
                  <a:lnTo>
                    <a:pt x="2226894" y="101061"/>
                  </a:lnTo>
                  <a:lnTo>
                    <a:pt x="2187340" y="89132"/>
                  </a:lnTo>
                  <a:lnTo>
                    <a:pt x="2154941" y="79830"/>
                  </a:lnTo>
                  <a:lnTo>
                    <a:pt x="2119845" y="70052"/>
                  </a:lnTo>
                  <a:lnTo>
                    <a:pt x="2072760" y="59875"/>
                  </a:lnTo>
                  <a:lnTo>
                    <a:pt x="2032755" y="52246"/>
                  </a:lnTo>
                  <a:lnTo>
                    <a:pt x="1998512" y="44151"/>
                  </a:lnTo>
                  <a:lnTo>
                    <a:pt x="1955435" y="33542"/>
                  </a:lnTo>
                  <a:lnTo>
                    <a:pt x="1915861" y="25930"/>
                  </a:lnTo>
                  <a:lnTo>
                    <a:pt x="1877323" y="21088"/>
                  </a:lnTo>
                  <a:lnTo>
                    <a:pt x="1837212" y="17772"/>
                  </a:lnTo>
                  <a:lnTo>
                    <a:pt x="1795930" y="12320"/>
                  </a:lnTo>
                  <a:lnTo>
                    <a:pt x="1755004" y="8118"/>
                  </a:lnTo>
                  <a:lnTo>
                    <a:pt x="1711599" y="4992"/>
                  </a:lnTo>
                  <a:lnTo>
                    <a:pt x="1667458" y="1478"/>
                  </a:lnTo>
                  <a:lnTo>
                    <a:pt x="1623100" y="437"/>
                  </a:lnTo>
                  <a:lnTo>
                    <a:pt x="1578678" y="129"/>
                  </a:lnTo>
                  <a:lnTo>
                    <a:pt x="1534235" y="37"/>
                  </a:lnTo>
                  <a:lnTo>
                    <a:pt x="1487906" y="10"/>
                  </a:lnTo>
                  <a:lnTo>
                    <a:pt x="1440312" y="2"/>
                  </a:lnTo>
                  <a:lnTo>
                    <a:pt x="1394930" y="0"/>
                  </a:lnTo>
                  <a:lnTo>
                    <a:pt x="1348324" y="1881"/>
                  </a:lnTo>
                  <a:lnTo>
                    <a:pt x="1315438" y="5069"/>
                  </a:lnTo>
                  <a:lnTo>
                    <a:pt x="1282007" y="8837"/>
                  </a:lnTo>
                  <a:lnTo>
                    <a:pt x="1248334" y="12864"/>
                  </a:lnTo>
                  <a:lnTo>
                    <a:pt x="1214553" y="17006"/>
                  </a:lnTo>
                  <a:lnTo>
                    <a:pt x="1180725" y="21198"/>
                  </a:lnTo>
                  <a:lnTo>
                    <a:pt x="1146875" y="25414"/>
                  </a:lnTo>
                  <a:lnTo>
                    <a:pt x="1112310" y="29639"/>
                  </a:lnTo>
                  <a:lnTo>
                    <a:pt x="1075782" y="33869"/>
                  </a:lnTo>
                  <a:lnTo>
                    <a:pt x="1040261" y="38100"/>
                  </a:lnTo>
                  <a:lnTo>
                    <a:pt x="1005660" y="42333"/>
                  </a:lnTo>
                  <a:lnTo>
                    <a:pt x="971467" y="46566"/>
                  </a:lnTo>
                  <a:lnTo>
                    <a:pt x="935573" y="50799"/>
                  </a:lnTo>
                  <a:lnTo>
                    <a:pt x="899160" y="55032"/>
                  </a:lnTo>
                  <a:lnTo>
                    <a:pt x="864161" y="59266"/>
                  </a:lnTo>
                  <a:lnTo>
                    <a:pt x="829791" y="65381"/>
                  </a:lnTo>
                  <a:lnTo>
                    <a:pt x="795702" y="72096"/>
                  </a:lnTo>
                  <a:lnTo>
                    <a:pt x="761736" y="77433"/>
                  </a:lnTo>
                  <a:lnTo>
                    <a:pt x="714250" y="91146"/>
                  </a:lnTo>
                  <a:lnTo>
                    <a:pt x="682026" y="100716"/>
                  </a:lnTo>
                  <a:lnTo>
                    <a:pt x="648890" y="109673"/>
                  </a:lnTo>
                  <a:lnTo>
                    <a:pt x="615347" y="118358"/>
                  </a:lnTo>
                  <a:lnTo>
                    <a:pt x="568100" y="134552"/>
                  </a:lnTo>
                  <a:lnTo>
                    <a:pt x="526192" y="152755"/>
                  </a:lnTo>
                  <a:lnTo>
                    <a:pt x="483592" y="168184"/>
                  </a:lnTo>
                  <a:lnTo>
                    <a:pt x="443062" y="185063"/>
                  </a:lnTo>
                  <a:lnTo>
                    <a:pt x="404242" y="206841"/>
                  </a:lnTo>
                  <a:lnTo>
                    <a:pt x="362558" y="224426"/>
                  </a:lnTo>
                  <a:lnTo>
                    <a:pt x="322299" y="245315"/>
                  </a:lnTo>
                  <a:lnTo>
                    <a:pt x="290749" y="264956"/>
                  </a:lnTo>
                  <a:lnTo>
                    <a:pt x="244812" y="294170"/>
                  </a:lnTo>
                  <a:lnTo>
                    <a:pt x="201057" y="323004"/>
                  </a:lnTo>
                  <a:lnTo>
                    <a:pt x="153504" y="365246"/>
                  </a:lnTo>
                  <a:lnTo>
                    <a:pt x="112152" y="409502"/>
                  </a:lnTo>
                  <a:lnTo>
                    <a:pt x="78248" y="453479"/>
                  </a:lnTo>
                  <a:lnTo>
                    <a:pt x="54144" y="496078"/>
                  </a:lnTo>
                  <a:lnTo>
                    <a:pt x="38924" y="526690"/>
                  </a:lnTo>
                  <a:lnTo>
                    <a:pt x="27456" y="561461"/>
                  </a:lnTo>
                  <a:lnTo>
                    <a:pt x="16438" y="599883"/>
                  </a:lnTo>
                  <a:lnTo>
                    <a:pt x="8705" y="642625"/>
                  </a:lnTo>
                  <a:lnTo>
                    <a:pt x="476" y="687357"/>
                  </a:lnTo>
                  <a:lnTo>
                    <a:pt x="0" y="729015"/>
                  </a:lnTo>
                  <a:lnTo>
                    <a:pt x="6492" y="770692"/>
                  </a:lnTo>
                  <a:lnTo>
                    <a:pt x="24002" y="816763"/>
                  </a:lnTo>
                  <a:lnTo>
                    <a:pt x="47425" y="854818"/>
                  </a:lnTo>
                  <a:lnTo>
                    <a:pt x="85482" y="899706"/>
                  </a:lnTo>
                  <a:lnTo>
                    <a:pt x="132714" y="941006"/>
                  </a:lnTo>
                  <a:lnTo>
                    <a:pt x="168487" y="965437"/>
                  </a:lnTo>
                  <a:lnTo>
                    <a:pt x="212585" y="991062"/>
                  </a:lnTo>
                  <a:lnTo>
                    <a:pt x="255754" y="1010884"/>
                  </a:lnTo>
                  <a:lnTo>
                    <a:pt x="303197" y="1030223"/>
                  </a:lnTo>
                  <a:lnTo>
                    <a:pt x="348422" y="1047632"/>
                  </a:lnTo>
                  <a:lnTo>
                    <a:pt x="385373" y="1060414"/>
                  </a:lnTo>
                  <a:lnTo>
                    <a:pt x="423132" y="1073139"/>
                  </a:lnTo>
                  <a:lnTo>
                    <a:pt x="461132" y="1085846"/>
                  </a:lnTo>
                  <a:lnTo>
                    <a:pt x="501082" y="1098548"/>
                  </a:lnTo>
                  <a:lnTo>
                    <a:pt x="544200" y="1111249"/>
                  </a:lnTo>
                  <a:lnTo>
                    <a:pt x="586374" y="1123949"/>
                  </a:lnTo>
                  <a:lnTo>
                    <a:pt x="629443" y="1134767"/>
                  </a:lnTo>
                  <a:lnTo>
                    <a:pt x="676073" y="1144323"/>
                  </a:lnTo>
                  <a:lnTo>
                    <a:pt x="723049" y="1154210"/>
                  </a:lnTo>
                  <a:lnTo>
                    <a:pt x="756021" y="1159976"/>
                  </a:lnTo>
                  <a:lnTo>
                    <a:pt x="789491" y="1167242"/>
                  </a:lnTo>
                  <a:lnTo>
                    <a:pt x="823180" y="1173294"/>
                  </a:lnTo>
                  <a:lnTo>
                    <a:pt x="856968" y="1178336"/>
                  </a:lnTo>
                  <a:lnTo>
                    <a:pt x="890800" y="1182928"/>
                  </a:lnTo>
                  <a:lnTo>
                    <a:pt x="924650" y="1189203"/>
                  </a:lnTo>
                  <a:lnTo>
                    <a:pt x="958511" y="1195990"/>
                  </a:lnTo>
                  <a:lnTo>
                    <a:pt x="992375" y="1201358"/>
                  </a:lnTo>
                  <a:lnTo>
                    <a:pt x="1026241" y="1206095"/>
                  </a:lnTo>
                  <a:lnTo>
                    <a:pt x="1060106" y="1211258"/>
                  </a:lnTo>
                  <a:lnTo>
                    <a:pt x="1093972" y="1218257"/>
                  </a:lnTo>
                  <a:lnTo>
                    <a:pt x="1129720" y="1224190"/>
                  </a:lnTo>
                  <a:lnTo>
                    <a:pt x="1166069" y="1229178"/>
                  </a:lnTo>
                  <a:lnTo>
                    <a:pt x="1201040" y="1233747"/>
                  </a:lnTo>
                  <a:lnTo>
                    <a:pt x="1235396" y="1238130"/>
                  </a:lnTo>
                  <a:lnTo>
                    <a:pt x="1269481" y="1242429"/>
                  </a:lnTo>
                  <a:lnTo>
                    <a:pt x="1303445" y="1246692"/>
                  </a:lnTo>
                  <a:lnTo>
                    <a:pt x="1339235" y="1250939"/>
                  </a:lnTo>
                  <a:lnTo>
                    <a:pt x="1376310" y="1255178"/>
                  </a:lnTo>
                  <a:lnTo>
                    <a:pt x="1413954" y="1259414"/>
                  </a:lnTo>
                  <a:lnTo>
                    <a:pt x="1451852" y="1261767"/>
                  </a:lnTo>
                  <a:lnTo>
                    <a:pt x="1490566" y="1263518"/>
                  </a:lnTo>
                  <a:lnTo>
                    <a:pt x="1531291" y="1266648"/>
                  </a:lnTo>
                  <a:lnTo>
                    <a:pt x="1569148" y="1270391"/>
                  </a:lnTo>
                  <a:lnTo>
                    <a:pt x="1606199" y="1274406"/>
                  </a:lnTo>
                  <a:lnTo>
                    <a:pt x="1646184" y="1278543"/>
                  </a:lnTo>
                  <a:lnTo>
                    <a:pt x="1685592" y="1282733"/>
                  </a:lnTo>
                  <a:lnTo>
                    <a:pt x="1724979" y="1286948"/>
                  </a:lnTo>
                  <a:lnTo>
                    <a:pt x="1766003" y="1291172"/>
                  </a:lnTo>
                  <a:lnTo>
                    <a:pt x="1805873" y="1293520"/>
                  </a:lnTo>
                  <a:lnTo>
                    <a:pt x="1845465" y="1295270"/>
                  </a:lnTo>
                  <a:lnTo>
                    <a:pt x="1886580" y="1298399"/>
                  </a:lnTo>
                  <a:lnTo>
                    <a:pt x="1930254" y="1302141"/>
                  </a:lnTo>
                  <a:lnTo>
                    <a:pt x="1974123" y="1306157"/>
                  </a:lnTo>
                  <a:lnTo>
                    <a:pt x="2014788" y="1310293"/>
                  </a:lnTo>
                  <a:lnTo>
                    <a:pt x="2055909" y="1312602"/>
                  </a:lnTo>
                  <a:lnTo>
                    <a:pt x="2097704" y="1314334"/>
                  </a:lnTo>
                  <a:lnTo>
                    <a:pt x="2139797" y="1317455"/>
                  </a:lnTo>
                  <a:lnTo>
                    <a:pt x="2182024" y="1319313"/>
                  </a:lnTo>
                  <a:lnTo>
                    <a:pt x="2223604" y="1320844"/>
                  </a:lnTo>
                  <a:lnTo>
                    <a:pt x="2263251" y="1323876"/>
                  </a:lnTo>
                  <a:lnTo>
                    <a:pt x="2302039" y="1325694"/>
                  </a:lnTo>
                  <a:lnTo>
                    <a:pt x="2341149" y="1326502"/>
                  </a:lnTo>
                  <a:lnTo>
                    <a:pt x="2382052" y="1326862"/>
                  </a:lnTo>
                  <a:lnTo>
                    <a:pt x="2421867" y="1327021"/>
                  </a:lnTo>
                  <a:lnTo>
                    <a:pt x="2460024" y="1327092"/>
                  </a:lnTo>
                  <a:lnTo>
                    <a:pt x="2495797" y="1327124"/>
                  </a:lnTo>
                  <a:lnTo>
                    <a:pt x="2532392" y="1325256"/>
                  </a:lnTo>
                  <a:lnTo>
                    <a:pt x="2569118" y="1322075"/>
                  </a:lnTo>
                  <a:lnTo>
                    <a:pt x="2604255" y="1318308"/>
                  </a:lnTo>
                  <a:lnTo>
                    <a:pt x="2638687" y="1316164"/>
                  </a:lnTo>
                  <a:lnTo>
                    <a:pt x="2672804" y="1314506"/>
                  </a:lnTo>
                  <a:lnTo>
                    <a:pt x="2706783" y="1311417"/>
                  </a:lnTo>
                  <a:lnTo>
                    <a:pt x="2740699" y="1307692"/>
                  </a:lnTo>
                  <a:lnTo>
                    <a:pt x="2774588" y="1302979"/>
                  </a:lnTo>
                  <a:lnTo>
                    <a:pt x="2808464" y="1296181"/>
                  </a:lnTo>
                  <a:lnTo>
                    <a:pt x="2855899" y="1284420"/>
                  </a:lnTo>
                  <a:lnTo>
                    <a:pt x="2901234" y="1271998"/>
                  </a:lnTo>
                  <a:lnTo>
                    <a:pt x="2945945" y="1256010"/>
                  </a:lnTo>
                  <a:lnTo>
                    <a:pt x="2990474" y="1234496"/>
                  </a:lnTo>
                  <a:lnTo>
                    <a:pt x="3034945" y="1213618"/>
                  </a:lnTo>
                  <a:lnTo>
                    <a:pt x="3076031" y="1190656"/>
                  </a:lnTo>
                  <a:lnTo>
                    <a:pt x="3115015" y="1165978"/>
                  </a:lnTo>
                  <a:lnTo>
                    <a:pt x="3161046" y="1127286"/>
                  </a:lnTo>
                  <a:lnTo>
                    <a:pt x="3204107" y="1083790"/>
                  </a:lnTo>
                  <a:lnTo>
                    <a:pt x="3234104" y="1047139"/>
                  </a:lnTo>
                  <a:lnTo>
                    <a:pt x="3258986" y="1009468"/>
                  </a:lnTo>
                  <a:lnTo>
                    <a:pt x="3277881" y="969614"/>
                  </a:lnTo>
                  <a:lnTo>
                    <a:pt x="3292415" y="926526"/>
                  </a:lnTo>
                  <a:lnTo>
                    <a:pt x="3303778" y="882479"/>
                  </a:lnTo>
                  <a:lnTo>
                    <a:pt x="3311613" y="836267"/>
                  </a:lnTo>
                  <a:lnTo>
                    <a:pt x="3314641" y="788708"/>
                  </a:lnTo>
                  <a:lnTo>
                    <a:pt x="3311069" y="741455"/>
                  </a:lnTo>
                  <a:lnTo>
                    <a:pt x="3306780" y="708419"/>
                  </a:lnTo>
                  <a:lnTo>
                    <a:pt x="3300169" y="674921"/>
                  </a:lnTo>
                  <a:lnTo>
                    <a:pt x="3285145" y="627699"/>
                  </a:lnTo>
                  <a:lnTo>
                    <a:pt x="3269622" y="595536"/>
                  </a:lnTo>
                  <a:lnTo>
                    <a:pt x="3250963" y="562427"/>
                  </a:lnTo>
                  <a:lnTo>
                    <a:pt x="3230913" y="528897"/>
                  </a:lnTo>
                  <a:lnTo>
                    <a:pt x="3206479" y="495179"/>
                  </a:lnTo>
                  <a:lnTo>
                    <a:pt x="3179156" y="461379"/>
                  </a:lnTo>
                  <a:lnTo>
                    <a:pt x="3150552" y="427542"/>
                  </a:lnTo>
                  <a:lnTo>
                    <a:pt x="3117611" y="395570"/>
                  </a:lnTo>
                  <a:lnTo>
                    <a:pt x="3081099" y="364192"/>
                  </a:lnTo>
                  <a:lnTo>
                    <a:pt x="3041351" y="331431"/>
                  </a:lnTo>
                  <a:lnTo>
                    <a:pt x="2998288" y="299937"/>
                  </a:lnTo>
                  <a:lnTo>
                    <a:pt x="2952573" y="269477"/>
                  </a:lnTo>
                  <a:lnTo>
                    <a:pt x="2928528" y="254440"/>
                  </a:lnTo>
                  <a:lnTo>
                    <a:pt x="2904031" y="239476"/>
                  </a:lnTo>
                  <a:lnTo>
                    <a:pt x="2878527" y="225973"/>
                  </a:lnTo>
                  <a:lnTo>
                    <a:pt x="2852353" y="213443"/>
                  </a:lnTo>
                  <a:lnTo>
                    <a:pt x="2825731" y="201561"/>
                  </a:lnTo>
                  <a:lnTo>
                    <a:pt x="2798812" y="189407"/>
                  </a:lnTo>
                  <a:lnTo>
                    <a:pt x="2771693" y="177071"/>
                  </a:lnTo>
                  <a:lnTo>
                    <a:pt x="2744441" y="164614"/>
                  </a:lnTo>
                  <a:lnTo>
                    <a:pt x="2716396" y="152781"/>
                  </a:lnTo>
                  <a:lnTo>
                    <a:pt x="2687821" y="141365"/>
                  </a:lnTo>
                  <a:lnTo>
                    <a:pt x="2658894" y="130226"/>
                  </a:lnTo>
                  <a:lnTo>
                    <a:pt x="2629026" y="119978"/>
                  </a:lnTo>
                  <a:lnTo>
                    <a:pt x="2598530" y="110324"/>
                  </a:lnTo>
                  <a:lnTo>
                    <a:pt x="2567615" y="101066"/>
                  </a:lnTo>
                  <a:lnTo>
                    <a:pt x="2536424" y="92777"/>
                  </a:lnTo>
                  <a:lnTo>
                    <a:pt x="2505045" y="85134"/>
                  </a:lnTo>
                  <a:lnTo>
                    <a:pt x="2473543" y="77923"/>
                  </a:lnTo>
                  <a:lnTo>
                    <a:pt x="2441253" y="70998"/>
                  </a:lnTo>
                  <a:lnTo>
                    <a:pt x="2408436" y="64265"/>
                  </a:lnTo>
                  <a:lnTo>
                    <a:pt x="2375271" y="57660"/>
                  </a:lnTo>
                  <a:lnTo>
                    <a:pt x="2342576" y="52550"/>
                  </a:lnTo>
                  <a:lnTo>
                    <a:pt x="2310198" y="48439"/>
                  </a:lnTo>
                  <a:lnTo>
                    <a:pt x="2278028" y="44992"/>
                  </a:lnTo>
                  <a:lnTo>
                    <a:pt x="2245292" y="41989"/>
                  </a:lnTo>
                  <a:lnTo>
                    <a:pt x="2212181" y="39281"/>
                  </a:lnTo>
                  <a:lnTo>
                    <a:pt x="2178816" y="36770"/>
                  </a:lnTo>
                  <a:lnTo>
                    <a:pt x="2145990" y="34391"/>
                  </a:lnTo>
                  <a:lnTo>
                    <a:pt x="2016839" y="253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SMARTInkShape-1742"/>
            <p:cNvSpPr/>
            <p:nvPr>
              <p:custDataLst>
                <p:tags r:id="rId159"/>
              </p:custDataLst>
            </p:nvPr>
          </p:nvSpPr>
          <p:spPr>
            <a:xfrm>
              <a:off x="1778000" y="2051050"/>
              <a:ext cx="4006851" cy="1644651"/>
            </a:xfrm>
            <a:custGeom>
              <a:avLst/>
              <a:gdLst/>
              <a:ahLst/>
              <a:cxnLst/>
              <a:rect l="0" t="0" r="0" b="0"/>
              <a:pathLst>
                <a:path w="4006851" h="1644651">
                  <a:moveTo>
                    <a:pt x="4006850" y="0"/>
                  </a:moveTo>
                  <a:lnTo>
                    <a:pt x="4006850" y="0"/>
                  </a:lnTo>
                  <a:lnTo>
                    <a:pt x="4003479" y="3371"/>
                  </a:lnTo>
                  <a:lnTo>
                    <a:pt x="3996724" y="24629"/>
                  </a:lnTo>
                  <a:lnTo>
                    <a:pt x="3989306" y="72236"/>
                  </a:lnTo>
                  <a:lnTo>
                    <a:pt x="3981330" y="116235"/>
                  </a:lnTo>
                  <a:lnTo>
                    <a:pt x="3972959" y="155369"/>
                  </a:lnTo>
                  <a:lnTo>
                    <a:pt x="3959885" y="193653"/>
                  </a:lnTo>
                  <a:lnTo>
                    <a:pt x="3945975" y="230632"/>
                  </a:lnTo>
                  <a:lnTo>
                    <a:pt x="3929546" y="277415"/>
                  </a:lnTo>
                  <a:lnTo>
                    <a:pt x="3911273" y="318009"/>
                  </a:lnTo>
                  <a:lnTo>
                    <a:pt x="3886136" y="363331"/>
                  </a:lnTo>
                  <a:lnTo>
                    <a:pt x="3858905" y="408136"/>
                  </a:lnTo>
                  <a:lnTo>
                    <a:pt x="3823188" y="454172"/>
                  </a:lnTo>
                  <a:lnTo>
                    <a:pt x="3786525" y="497237"/>
                  </a:lnTo>
                  <a:lnTo>
                    <a:pt x="3744163" y="541596"/>
                  </a:lnTo>
                  <a:lnTo>
                    <a:pt x="3705826" y="576515"/>
                  </a:lnTo>
                  <a:lnTo>
                    <a:pt x="3663186" y="609205"/>
                  </a:lnTo>
                  <a:lnTo>
                    <a:pt x="3619274" y="641233"/>
                  </a:lnTo>
                  <a:lnTo>
                    <a:pt x="3573102" y="674947"/>
                  </a:lnTo>
                  <a:lnTo>
                    <a:pt x="3540316" y="698615"/>
                  </a:lnTo>
                  <a:lnTo>
                    <a:pt x="3506932" y="720894"/>
                  </a:lnTo>
                  <a:lnTo>
                    <a:pt x="3471397" y="742555"/>
                  </a:lnTo>
                  <a:lnTo>
                    <a:pt x="3434438" y="763941"/>
                  </a:lnTo>
                  <a:lnTo>
                    <a:pt x="3396845" y="785205"/>
                  </a:lnTo>
                  <a:lnTo>
                    <a:pt x="3357089" y="806415"/>
                  </a:lnTo>
                  <a:lnTo>
                    <a:pt x="3315901" y="827601"/>
                  </a:lnTo>
                  <a:lnTo>
                    <a:pt x="3274076" y="848776"/>
                  </a:lnTo>
                  <a:lnTo>
                    <a:pt x="3231969" y="868066"/>
                  </a:lnTo>
                  <a:lnTo>
                    <a:pt x="3189031" y="886751"/>
                  </a:lnTo>
                  <a:lnTo>
                    <a:pt x="3144076" y="906815"/>
                  </a:lnTo>
                  <a:lnTo>
                    <a:pt x="3098228" y="925610"/>
                  </a:lnTo>
                  <a:lnTo>
                    <a:pt x="3051978" y="944077"/>
                  </a:lnTo>
                  <a:lnTo>
                    <a:pt x="3005553" y="964043"/>
                  </a:lnTo>
                  <a:lnTo>
                    <a:pt x="2981603" y="973601"/>
                  </a:lnTo>
                  <a:lnTo>
                    <a:pt x="2957168" y="982795"/>
                  </a:lnTo>
                  <a:lnTo>
                    <a:pt x="2932412" y="991747"/>
                  </a:lnTo>
                  <a:lnTo>
                    <a:pt x="2906736" y="1000537"/>
                  </a:lnTo>
                  <a:lnTo>
                    <a:pt x="2880446" y="1009219"/>
                  </a:lnTo>
                  <a:lnTo>
                    <a:pt x="2853748" y="1017829"/>
                  </a:lnTo>
                  <a:lnTo>
                    <a:pt x="2827482" y="1026392"/>
                  </a:lnTo>
                  <a:lnTo>
                    <a:pt x="2801505" y="1034922"/>
                  </a:lnTo>
                  <a:lnTo>
                    <a:pt x="2775720" y="1043432"/>
                  </a:lnTo>
                  <a:lnTo>
                    <a:pt x="2749357" y="1051926"/>
                  </a:lnTo>
                  <a:lnTo>
                    <a:pt x="2722610" y="1060412"/>
                  </a:lnTo>
                  <a:lnTo>
                    <a:pt x="2695607" y="1068891"/>
                  </a:lnTo>
                  <a:lnTo>
                    <a:pt x="2667726" y="1077366"/>
                  </a:lnTo>
                  <a:lnTo>
                    <a:pt x="2639262" y="1085839"/>
                  </a:lnTo>
                  <a:lnTo>
                    <a:pt x="2610408" y="1094309"/>
                  </a:lnTo>
                  <a:lnTo>
                    <a:pt x="2582000" y="1102778"/>
                  </a:lnTo>
                  <a:lnTo>
                    <a:pt x="2553889" y="1111247"/>
                  </a:lnTo>
                  <a:lnTo>
                    <a:pt x="2525976" y="1119715"/>
                  </a:lnTo>
                  <a:lnTo>
                    <a:pt x="2497489" y="1127476"/>
                  </a:lnTo>
                  <a:lnTo>
                    <a:pt x="2468621" y="1134768"/>
                  </a:lnTo>
                  <a:lnTo>
                    <a:pt x="2439497" y="1141745"/>
                  </a:lnTo>
                  <a:lnTo>
                    <a:pt x="2410202" y="1149219"/>
                  </a:lnTo>
                  <a:lnTo>
                    <a:pt x="2380797" y="1157024"/>
                  </a:lnTo>
                  <a:lnTo>
                    <a:pt x="2351314" y="1165049"/>
                  </a:lnTo>
                  <a:lnTo>
                    <a:pt x="2321782" y="1172516"/>
                  </a:lnTo>
                  <a:lnTo>
                    <a:pt x="2292216" y="1179611"/>
                  </a:lnTo>
                  <a:lnTo>
                    <a:pt x="2262627" y="1186457"/>
                  </a:lnTo>
                  <a:lnTo>
                    <a:pt x="2232318" y="1193138"/>
                  </a:lnTo>
                  <a:lnTo>
                    <a:pt x="2201528" y="1199709"/>
                  </a:lnTo>
                  <a:lnTo>
                    <a:pt x="2170419" y="1206206"/>
                  </a:lnTo>
                  <a:lnTo>
                    <a:pt x="2139096" y="1212654"/>
                  </a:lnTo>
                  <a:lnTo>
                    <a:pt x="2107631" y="1219069"/>
                  </a:lnTo>
                  <a:lnTo>
                    <a:pt x="2076070" y="1225463"/>
                  </a:lnTo>
                  <a:lnTo>
                    <a:pt x="2044447" y="1231841"/>
                  </a:lnTo>
                  <a:lnTo>
                    <a:pt x="2012781" y="1238211"/>
                  </a:lnTo>
                  <a:lnTo>
                    <a:pt x="1981088" y="1244574"/>
                  </a:lnTo>
                  <a:lnTo>
                    <a:pt x="1949375" y="1250228"/>
                  </a:lnTo>
                  <a:lnTo>
                    <a:pt x="1917650" y="1255407"/>
                  </a:lnTo>
                  <a:lnTo>
                    <a:pt x="1885917" y="1260271"/>
                  </a:lnTo>
                  <a:lnTo>
                    <a:pt x="1854178" y="1265631"/>
                  </a:lnTo>
                  <a:lnTo>
                    <a:pt x="1822435" y="1271320"/>
                  </a:lnTo>
                  <a:lnTo>
                    <a:pt x="1790690" y="1277231"/>
                  </a:lnTo>
                  <a:lnTo>
                    <a:pt x="1758238" y="1282581"/>
                  </a:lnTo>
                  <a:lnTo>
                    <a:pt x="1725314" y="1287560"/>
                  </a:lnTo>
                  <a:lnTo>
                    <a:pt x="1692076" y="1292290"/>
                  </a:lnTo>
                  <a:lnTo>
                    <a:pt x="1658629" y="1296854"/>
                  </a:lnTo>
                  <a:lnTo>
                    <a:pt x="1625041" y="1301308"/>
                  </a:lnTo>
                  <a:lnTo>
                    <a:pt x="1591361" y="1305689"/>
                  </a:lnTo>
                  <a:lnTo>
                    <a:pt x="1558324" y="1310020"/>
                  </a:lnTo>
                  <a:lnTo>
                    <a:pt x="1525716" y="1314319"/>
                  </a:lnTo>
                  <a:lnTo>
                    <a:pt x="1493394" y="1318596"/>
                  </a:lnTo>
                  <a:lnTo>
                    <a:pt x="1461263" y="1322858"/>
                  </a:lnTo>
                  <a:lnTo>
                    <a:pt x="1429258" y="1327111"/>
                  </a:lnTo>
                  <a:lnTo>
                    <a:pt x="1397339" y="1331357"/>
                  </a:lnTo>
                  <a:lnTo>
                    <a:pt x="1365476" y="1335599"/>
                  </a:lnTo>
                  <a:lnTo>
                    <a:pt x="1333651" y="1339838"/>
                  </a:lnTo>
                  <a:lnTo>
                    <a:pt x="1301851" y="1344075"/>
                  </a:lnTo>
                  <a:lnTo>
                    <a:pt x="1270773" y="1347606"/>
                  </a:lnTo>
                  <a:lnTo>
                    <a:pt x="1240176" y="1350665"/>
                  </a:lnTo>
                  <a:lnTo>
                    <a:pt x="1209901" y="1353410"/>
                  </a:lnTo>
                  <a:lnTo>
                    <a:pt x="1179839" y="1355946"/>
                  </a:lnTo>
                  <a:lnTo>
                    <a:pt x="1149921" y="1358341"/>
                  </a:lnTo>
                  <a:lnTo>
                    <a:pt x="1120097" y="1360644"/>
                  </a:lnTo>
                  <a:lnTo>
                    <a:pt x="1091042" y="1362885"/>
                  </a:lnTo>
                  <a:lnTo>
                    <a:pt x="1062500" y="1365085"/>
                  </a:lnTo>
                  <a:lnTo>
                    <a:pt x="1034300" y="1367256"/>
                  </a:lnTo>
                  <a:lnTo>
                    <a:pt x="1006328" y="1368704"/>
                  </a:lnTo>
                  <a:lnTo>
                    <a:pt x="978507" y="1369669"/>
                  </a:lnTo>
                  <a:lnTo>
                    <a:pt x="950788" y="1370313"/>
                  </a:lnTo>
                  <a:lnTo>
                    <a:pt x="925253" y="1371447"/>
                  </a:lnTo>
                  <a:lnTo>
                    <a:pt x="878066" y="1374590"/>
                  </a:lnTo>
                  <a:lnTo>
                    <a:pt x="854194" y="1375004"/>
                  </a:lnTo>
                  <a:lnTo>
                    <a:pt x="829813" y="1374575"/>
                  </a:lnTo>
                  <a:lnTo>
                    <a:pt x="805092" y="1373583"/>
                  </a:lnTo>
                  <a:lnTo>
                    <a:pt x="758809" y="1372481"/>
                  </a:lnTo>
                  <a:lnTo>
                    <a:pt x="714721" y="1371286"/>
                  </a:lnTo>
                  <a:lnTo>
                    <a:pt x="671607" y="1368403"/>
                  </a:lnTo>
                  <a:lnTo>
                    <a:pt x="630809" y="1364770"/>
                  </a:lnTo>
                  <a:lnTo>
                    <a:pt x="592215" y="1360803"/>
                  </a:lnTo>
                  <a:lnTo>
                    <a:pt x="556247" y="1356689"/>
                  </a:lnTo>
                  <a:lnTo>
                    <a:pt x="521447" y="1352507"/>
                  </a:lnTo>
                  <a:lnTo>
                    <a:pt x="487165" y="1348298"/>
                  </a:lnTo>
                  <a:lnTo>
                    <a:pt x="453114" y="1344075"/>
                  </a:lnTo>
                  <a:lnTo>
                    <a:pt x="405581" y="1337731"/>
                  </a:lnTo>
                  <a:lnTo>
                    <a:pt x="363589" y="1328011"/>
                  </a:lnTo>
                  <a:lnTo>
                    <a:pt x="324336" y="1319565"/>
                  </a:lnTo>
                  <a:lnTo>
                    <a:pt x="285894" y="1312594"/>
                  </a:lnTo>
                  <a:lnTo>
                    <a:pt x="240754" y="1299554"/>
                  </a:lnTo>
                  <a:lnTo>
                    <a:pt x="196402" y="1287571"/>
                  </a:lnTo>
                  <a:lnTo>
                    <a:pt x="157912" y="1275912"/>
                  </a:lnTo>
                  <a:lnTo>
                    <a:pt x="116251" y="1259330"/>
                  </a:lnTo>
                  <a:lnTo>
                    <a:pt x="78415" y="1242466"/>
                  </a:lnTo>
                  <a:lnTo>
                    <a:pt x="31965" y="1222151"/>
                  </a:lnTo>
                  <a:lnTo>
                    <a:pt x="19035" y="1216625"/>
                  </a:lnTo>
                  <a:lnTo>
                    <a:pt x="16924" y="1216777"/>
                  </a:lnTo>
                  <a:lnTo>
                    <a:pt x="15516" y="1217585"/>
                  </a:lnTo>
                  <a:lnTo>
                    <a:pt x="14577" y="1218829"/>
                  </a:lnTo>
                  <a:lnTo>
                    <a:pt x="13534" y="1222092"/>
                  </a:lnTo>
                  <a:lnTo>
                    <a:pt x="12773" y="1269438"/>
                  </a:lnTo>
                  <a:lnTo>
                    <a:pt x="9351" y="1310207"/>
                  </a:lnTo>
                  <a:lnTo>
                    <a:pt x="7239" y="1354664"/>
                  </a:lnTo>
                  <a:lnTo>
                    <a:pt x="6745" y="1386180"/>
                  </a:lnTo>
                  <a:lnTo>
                    <a:pt x="6526" y="1419708"/>
                  </a:lnTo>
                  <a:lnTo>
                    <a:pt x="6428" y="1455775"/>
                  </a:lnTo>
                  <a:lnTo>
                    <a:pt x="6373" y="1494927"/>
                  </a:lnTo>
                  <a:lnTo>
                    <a:pt x="6357" y="1534514"/>
                  </a:lnTo>
                  <a:lnTo>
                    <a:pt x="6351" y="1573976"/>
                  </a:lnTo>
                  <a:lnTo>
                    <a:pt x="6350" y="1616578"/>
                  </a:lnTo>
                  <a:lnTo>
                    <a:pt x="0" y="1644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SMARTInkShape-1743"/>
            <p:cNvSpPr/>
            <p:nvPr>
              <p:custDataLst>
                <p:tags r:id="rId160"/>
              </p:custDataLst>
            </p:nvPr>
          </p:nvSpPr>
          <p:spPr>
            <a:xfrm>
              <a:off x="1699493" y="3644900"/>
              <a:ext cx="110258" cy="50801"/>
            </a:xfrm>
            <a:custGeom>
              <a:avLst/>
              <a:gdLst/>
              <a:ahLst/>
              <a:cxnLst/>
              <a:rect l="0" t="0" r="0" b="0"/>
              <a:pathLst>
                <a:path w="110258" h="50801">
                  <a:moveTo>
                    <a:pt x="21357" y="0"/>
                  </a:moveTo>
                  <a:lnTo>
                    <a:pt x="21357" y="0"/>
                  </a:lnTo>
                  <a:lnTo>
                    <a:pt x="963" y="0"/>
                  </a:lnTo>
                  <a:lnTo>
                    <a:pt x="0" y="1411"/>
                  </a:lnTo>
                  <a:lnTo>
                    <a:pt x="811" y="6742"/>
                  </a:lnTo>
                  <a:lnTo>
                    <a:pt x="12150" y="21662"/>
                  </a:lnTo>
                  <a:lnTo>
                    <a:pt x="19852" y="29854"/>
                  </a:lnTo>
                  <a:lnTo>
                    <a:pt x="42234" y="42399"/>
                  </a:lnTo>
                  <a:lnTo>
                    <a:pt x="83650" y="49140"/>
                  </a:lnTo>
                  <a:lnTo>
                    <a:pt x="110257" y="50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SMARTInkShape-1744"/>
            <p:cNvSpPr/>
            <p:nvPr>
              <p:custDataLst>
                <p:tags r:id="rId161"/>
              </p:custDataLst>
            </p:nvPr>
          </p:nvSpPr>
          <p:spPr>
            <a:xfrm>
              <a:off x="1784350" y="3663950"/>
              <a:ext cx="120651" cy="76201"/>
            </a:xfrm>
            <a:custGeom>
              <a:avLst/>
              <a:gdLst/>
              <a:ahLst/>
              <a:cxnLst/>
              <a:rect l="0" t="0" r="0" b="0"/>
              <a:pathLst>
                <a:path w="120651" h="76201">
                  <a:moveTo>
                    <a:pt x="120650" y="0"/>
                  </a:moveTo>
                  <a:lnTo>
                    <a:pt x="120650" y="0"/>
                  </a:lnTo>
                  <a:lnTo>
                    <a:pt x="78018" y="31096"/>
                  </a:lnTo>
                  <a:lnTo>
                    <a:pt x="35741" y="57021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8" name="SMARTInkShape-Group230"/>
          <p:cNvGrpSpPr/>
          <p:nvPr/>
        </p:nvGrpSpPr>
        <p:grpSpPr>
          <a:xfrm>
            <a:off x="1164742" y="3858440"/>
            <a:ext cx="2078643" cy="978072"/>
            <a:chOff x="1164742" y="3858440"/>
            <a:chExt cx="2078643" cy="978072"/>
          </a:xfrm>
        </p:grpSpPr>
        <p:sp>
          <p:nvSpPr>
            <p:cNvPr id="724" name="SMARTInkShape-1745"/>
            <p:cNvSpPr/>
            <p:nvPr>
              <p:custDataLst>
                <p:tags r:id="rId134"/>
              </p:custDataLst>
            </p:nvPr>
          </p:nvSpPr>
          <p:spPr>
            <a:xfrm>
              <a:off x="3124200" y="3905465"/>
              <a:ext cx="119185" cy="450636"/>
            </a:xfrm>
            <a:custGeom>
              <a:avLst/>
              <a:gdLst/>
              <a:ahLst/>
              <a:cxnLst/>
              <a:rect l="0" t="0" r="0" b="0"/>
              <a:pathLst>
                <a:path w="119185" h="450636">
                  <a:moveTo>
                    <a:pt x="57150" y="44235"/>
                  </a:moveTo>
                  <a:lnTo>
                    <a:pt x="57150" y="44235"/>
                  </a:lnTo>
                  <a:lnTo>
                    <a:pt x="51061" y="108"/>
                  </a:lnTo>
                  <a:lnTo>
                    <a:pt x="53091" y="0"/>
                  </a:lnTo>
                  <a:lnTo>
                    <a:pt x="60991" y="5525"/>
                  </a:lnTo>
                  <a:lnTo>
                    <a:pt x="83309" y="37869"/>
                  </a:lnTo>
                  <a:lnTo>
                    <a:pt x="104337" y="84710"/>
                  </a:lnTo>
                  <a:lnTo>
                    <a:pt x="113229" y="124196"/>
                  </a:lnTo>
                  <a:lnTo>
                    <a:pt x="117352" y="160912"/>
                  </a:lnTo>
                  <a:lnTo>
                    <a:pt x="119184" y="200749"/>
                  </a:lnTo>
                  <a:lnTo>
                    <a:pt x="118117" y="240091"/>
                  </a:lnTo>
                  <a:lnTo>
                    <a:pt x="114585" y="275920"/>
                  </a:lnTo>
                  <a:lnTo>
                    <a:pt x="104663" y="315926"/>
                  </a:lnTo>
                  <a:lnTo>
                    <a:pt x="84906" y="362930"/>
                  </a:lnTo>
                  <a:lnTo>
                    <a:pt x="52522" y="409478"/>
                  </a:lnTo>
                  <a:lnTo>
                    <a:pt x="30025" y="438507"/>
                  </a:lnTo>
                  <a:lnTo>
                    <a:pt x="20165" y="445245"/>
                  </a:lnTo>
                  <a:lnTo>
                    <a:pt x="0" y="4506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SMARTInkShape-1746"/>
            <p:cNvSpPr/>
            <p:nvPr>
              <p:custDataLst>
                <p:tags r:id="rId135"/>
              </p:custDataLst>
            </p:nvPr>
          </p:nvSpPr>
          <p:spPr>
            <a:xfrm>
              <a:off x="3041650" y="3996842"/>
              <a:ext cx="56750" cy="295059"/>
            </a:xfrm>
            <a:custGeom>
              <a:avLst/>
              <a:gdLst/>
              <a:ahLst/>
              <a:cxnLst/>
              <a:rect l="0" t="0" r="0" b="0"/>
              <a:pathLst>
                <a:path w="56750" h="295059">
                  <a:moveTo>
                    <a:pt x="0" y="3658"/>
                  </a:moveTo>
                  <a:lnTo>
                    <a:pt x="0" y="3658"/>
                  </a:lnTo>
                  <a:lnTo>
                    <a:pt x="3371" y="3658"/>
                  </a:lnTo>
                  <a:lnTo>
                    <a:pt x="6907" y="1776"/>
                  </a:lnTo>
                  <a:lnTo>
                    <a:pt x="8838" y="287"/>
                  </a:lnTo>
                  <a:lnTo>
                    <a:pt x="10831" y="0"/>
                  </a:lnTo>
                  <a:lnTo>
                    <a:pt x="14927" y="1562"/>
                  </a:lnTo>
                  <a:lnTo>
                    <a:pt x="24570" y="9779"/>
                  </a:lnTo>
                  <a:lnTo>
                    <a:pt x="28559" y="17197"/>
                  </a:lnTo>
                  <a:lnTo>
                    <a:pt x="29623" y="21151"/>
                  </a:lnTo>
                  <a:lnTo>
                    <a:pt x="26260" y="50727"/>
                  </a:lnTo>
                  <a:lnTo>
                    <a:pt x="14508" y="97799"/>
                  </a:lnTo>
                  <a:lnTo>
                    <a:pt x="14209" y="110410"/>
                  </a:lnTo>
                  <a:lnTo>
                    <a:pt x="16428" y="120718"/>
                  </a:lnTo>
                  <a:lnTo>
                    <a:pt x="28672" y="143198"/>
                  </a:lnTo>
                  <a:lnTo>
                    <a:pt x="47948" y="171380"/>
                  </a:lnTo>
                  <a:lnTo>
                    <a:pt x="54110" y="188585"/>
                  </a:lnTo>
                  <a:lnTo>
                    <a:pt x="56749" y="223031"/>
                  </a:lnTo>
                  <a:lnTo>
                    <a:pt x="45164" y="265450"/>
                  </a:lnTo>
                  <a:lnTo>
                    <a:pt x="32753" y="289692"/>
                  </a:lnTo>
                  <a:lnTo>
                    <a:pt x="28668" y="294708"/>
                  </a:lnTo>
                  <a:lnTo>
                    <a:pt x="27579" y="295058"/>
                  </a:lnTo>
                  <a:lnTo>
                    <a:pt x="26852" y="294586"/>
                  </a:lnTo>
                  <a:lnTo>
                    <a:pt x="25400" y="2894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SMARTInkShape-1747"/>
            <p:cNvSpPr/>
            <p:nvPr>
              <p:custDataLst>
                <p:tags r:id="rId136"/>
              </p:custDataLst>
            </p:nvPr>
          </p:nvSpPr>
          <p:spPr>
            <a:xfrm>
              <a:off x="2876550" y="4197350"/>
              <a:ext cx="76201" cy="63501"/>
            </a:xfrm>
            <a:custGeom>
              <a:avLst/>
              <a:gdLst/>
              <a:ahLst/>
              <a:cxnLst/>
              <a:rect l="0" t="0" r="0" b="0"/>
              <a:pathLst>
                <a:path w="76201" h="63501">
                  <a:moveTo>
                    <a:pt x="0" y="0"/>
                  </a:moveTo>
                  <a:lnTo>
                    <a:pt x="0" y="0"/>
                  </a:lnTo>
                  <a:lnTo>
                    <a:pt x="6089" y="0"/>
                  </a:lnTo>
                  <a:lnTo>
                    <a:pt x="7054" y="43387"/>
                  </a:lnTo>
                  <a:lnTo>
                    <a:pt x="8231" y="45858"/>
                  </a:lnTo>
                  <a:lnTo>
                    <a:pt x="11817" y="49823"/>
                  </a:lnTo>
                  <a:lnTo>
                    <a:pt x="12111" y="49443"/>
                  </a:lnTo>
                  <a:lnTo>
                    <a:pt x="18423" y="29773"/>
                  </a:lnTo>
                  <a:lnTo>
                    <a:pt x="28585" y="13526"/>
                  </a:lnTo>
                  <a:lnTo>
                    <a:pt x="36458" y="6481"/>
                  </a:lnTo>
                  <a:lnTo>
                    <a:pt x="46543" y="2881"/>
                  </a:lnTo>
                  <a:lnTo>
                    <a:pt x="52194" y="1920"/>
                  </a:lnTo>
                  <a:lnTo>
                    <a:pt x="56669" y="2691"/>
                  </a:lnTo>
                  <a:lnTo>
                    <a:pt x="60357" y="4616"/>
                  </a:lnTo>
                  <a:lnTo>
                    <a:pt x="63521" y="7311"/>
                  </a:lnTo>
                  <a:lnTo>
                    <a:pt x="71346" y="21216"/>
                  </a:lnTo>
                  <a:lnTo>
                    <a:pt x="76200" y="63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SMARTInkShape-1748"/>
            <p:cNvSpPr/>
            <p:nvPr>
              <p:custDataLst>
                <p:tags r:id="rId137"/>
              </p:custDataLst>
            </p:nvPr>
          </p:nvSpPr>
          <p:spPr>
            <a:xfrm>
              <a:off x="2724150" y="4033917"/>
              <a:ext cx="107951" cy="214234"/>
            </a:xfrm>
            <a:custGeom>
              <a:avLst/>
              <a:gdLst/>
              <a:ahLst/>
              <a:cxnLst/>
              <a:rect l="0" t="0" r="0" b="0"/>
              <a:pathLst>
                <a:path w="107951" h="214234">
                  <a:moveTo>
                    <a:pt x="107950" y="23733"/>
                  </a:moveTo>
                  <a:lnTo>
                    <a:pt x="107950" y="23733"/>
                  </a:lnTo>
                  <a:lnTo>
                    <a:pt x="107950" y="3960"/>
                  </a:lnTo>
                  <a:lnTo>
                    <a:pt x="107244" y="2084"/>
                  </a:lnTo>
                  <a:lnTo>
                    <a:pt x="106069" y="834"/>
                  </a:lnTo>
                  <a:lnTo>
                    <a:pt x="104579" y="0"/>
                  </a:lnTo>
                  <a:lnTo>
                    <a:pt x="97280" y="4718"/>
                  </a:lnTo>
                  <a:lnTo>
                    <a:pt x="70692" y="34582"/>
                  </a:lnTo>
                  <a:lnTo>
                    <a:pt x="43929" y="79516"/>
                  </a:lnTo>
                  <a:lnTo>
                    <a:pt x="27597" y="120672"/>
                  </a:lnTo>
                  <a:lnTo>
                    <a:pt x="14400" y="167314"/>
                  </a:lnTo>
                  <a:lnTo>
                    <a:pt x="0" y="2142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SMARTInkShape-1749"/>
            <p:cNvSpPr/>
            <p:nvPr>
              <p:custDataLst>
                <p:tags r:id="rId138"/>
              </p:custDataLst>
            </p:nvPr>
          </p:nvSpPr>
          <p:spPr>
            <a:xfrm>
              <a:off x="2647950" y="4036824"/>
              <a:ext cx="152401" cy="204977"/>
            </a:xfrm>
            <a:custGeom>
              <a:avLst/>
              <a:gdLst/>
              <a:ahLst/>
              <a:cxnLst/>
              <a:rect l="0" t="0" r="0" b="0"/>
              <a:pathLst>
                <a:path w="152401" h="204977">
                  <a:moveTo>
                    <a:pt x="0" y="14476"/>
                  </a:moveTo>
                  <a:lnTo>
                    <a:pt x="0" y="14476"/>
                  </a:lnTo>
                  <a:lnTo>
                    <a:pt x="8838" y="170"/>
                  </a:lnTo>
                  <a:lnTo>
                    <a:pt x="12242" y="0"/>
                  </a:lnTo>
                  <a:lnTo>
                    <a:pt x="21669" y="3574"/>
                  </a:lnTo>
                  <a:lnTo>
                    <a:pt x="49331" y="27505"/>
                  </a:lnTo>
                  <a:lnTo>
                    <a:pt x="85727" y="74456"/>
                  </a:lnTo>
                  <a:lnTo>
                    <a:pt x="112968" y="116504"/>
                  </a:lnTo>
                  <a:lnTo>
                    <a:pt x="137129" y="160138"/>
                  </a:lnTo>
                  <a:lnTo>
                    <a:pt x="152400" y="2049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SMARTInkShape-1750"/>
            <p:cNvSpPr/>
            <p:nvPr>
              <p:custDataLst>
                <p:tags r:id="rId139"/>
              </p:custDataLst>
            </p:nvPr>
          </p:nvSpPr>
          <p:spPr>
            <a:xfrm>
              <a:off x="2559050" y="4248150"/>
              <a:ext cx="19051" cy="31751"/>
            </a:xfrm>
            <a:custGeom>
              <a:avLst/>
              <a:gdLst/>
              <a:ahLst/>
              <a:cxnLst/>
              <a:rect l="0" t="0" r="0" b="0"/>
              <a:pathLst>
                <a:path w="19051" h="31751">
                  <a:moveTo>
                    <a:pt x="19050" y="0"/>
                  </a:moveTo>
                  <a:lnTo>
                    <a:pt x="19050" y="0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SMARTInkShape-1751"/>
            <p:cNvSpPr/>
            <p:nvPr>
              <p:custDataLst>
                <p:tags r:id="rId140"/>
              </p:custDataLst>
            </p:nvPr>
          </p:nvSpPr>
          <p:spPr>
            <a:xfrm>
              <a:off x="2489200" y="4222750"/>
              <a:ext cx="31751" cy="6351"/>
            </a:xfrm>
            <a:custGeom>
              <a:avLst/>
              <a:gdLst/>
              <a:ahLst/>
              <a:cxnLst/>
              <a:rect l="0" t="0" r="0" b="0"/>
              <a:pathLst>
                <a:path w="31751" h="6351">
                  <a:moveTo>
                    <a:pt x="0" y="6350"/>
                  </a:moveTo>
                  <a:lnTo>
                    <a:pt x="0" y="6350"/>
                  </a:lnTo>
                  <a:lnTo>
                    <a:pt x="10139" y="1986"/>
                  </a:lnTo>
                  <a:lnTo>
                    <a:pt x="317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SMARTInkShape-1752"/>
            <p:cNvSpPr/>
            <p:nvPr>
              <p:custDataLst>
                <p:tags r:id="rId141"/>
              </p:custDataLst>
            </p:nvPr>
          </p:nvSpPr>
          <p:spPr>
            <a:xfrm>
              <a:off x="2286000" y="4235450"/>
              <a:ext cx="63501" cy="12701"/>
            </a:xfrm>
            <a:custGeom>
              <a:avLst/>
              <a:gdLst/>
              <a:ahLst/>
              <a:cxnLst/>
              <a:rect l="0" t="0" r="0" b="0"/>
              <a:pathLst>
                <a:path w="63501" h="12701">
                  <a:moveTo>
                    <a:pt x="0" y="12700"/>
                  </a:moveTo>
                  <a:lnTo>
                    <a:pt x="0" y="12700"/>
                  </a:lnTo>
                  <a:lnTo>
                    <a:pt x="3371" y="9329"/>
                  </a:lnTo>
                  <a:lnTo>
                    <a:pt x="6908" y="7674"/>
                  </a:lnTo>
                  <a:lnTo>
                    <a:pt x="24125" y="4585"/>
                  </a:lnTo>
                  <a:lnTo>
                    <a:pt x="26666" y="3056"/>
                  </a:lnTo>
                  <a:lnTo>
                    <a:pt x="63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SMARTInkShape-1753"/>
            <p:cNvSpPr/>
            <p:nvPr>
              <p:custDataLst>
                <p:tags r:id="rId142"/>
              </p:custDataLst>
            </p:nvPr>
          </p:nvSpPr>
          <p:spPr>
            <a:xfrm>
              <a:off x="2228850" y="4203700"/>
              <a:ext cx="6351" cy="76201"/>
            </a:xfrm>
            <a:custGeom>
              <a:avLst/>
              <a:gdLst/>
              <a:ahLst/>
              <a:cxnLst/>
              <a:rect l="0" t="0" r="0" b="0"/>
              <a:pathLst>
                <a:path w="6351" h="76201">
                  <a:moveTo>
                    <a:pt x="6350" y="0"/>
                  </a:moveTo>
                  <a:lnTo>
                    <a:pt x="6350" y="0"/>
                  </a:lnTo>
                  <a:lnTo>
                    <a:pt x="4468" y="40161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SMARTInkShape-1754"/>
            <p:cNvSpPr/>
            <p:nvPr>
              <p:custDataLst>
                <p:tags r:id="rId143"/>
              </p:custDataLst>
            </p:nvPr>
          </p:nvSpPr>
          <p:spPr>
            <a:xfrm>
              <a:off x="2076450" y="4062149"/>
              <a:ext cx="103029" cy="166952"/>
            </a:xfrm>
            <a:custGeom>
              <a:avLst/>
              <a:gdLst/>
              <a:ahLst/>
              <a:cxnLst/>
              <a:rect l="0" t="0" r="0" b="0"/>
              <a:pathLst>
                <a:path w="103029" h="166952">
                  <a:moveTo>
                    <a:pt x="88900" y="27251"/>
                  </a:moveTo>
                  <a:lnTo>
                    <a:pt x="88900" y="27251"/>
                  </a:lnTo>
                  <a:lnTo>
                    <a:pt x="89606" y="20770"/>
                  </a:lnTo>
                  <a:lnTo>
                    <a:pt x="92271" y="11671"/>
                  </a:lnTo>
                  <a:lnTo>
                    <a:pt x="97689" y="4334"/>
                  </a:lnTo>
                  <a:lnTo>
                    <a:pt x="102684" y="132"/>
                  </a:lnTo>
                  <a:lnTo>
                    <a:pt x="103028" y="0"/>
                  </a:lnTo>
                  <a:lnTo>
                    <a:pt x="68999" y="41348"/>
                  </a:lnTo>
                  <a:lnTo>
                    <a:pt x="39399" y="81762"/>
                  </a:lnTo>
                  <a:lnTo>
                    <a:pt x="20641" y="122546"/>
                  </a:lnTo>
                  <a:lnTo>
                    <a:pt x="0" y="1669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SMARTInkShape-1755"/>
            <p:cNvSpPr/>
            <p:nvPr>
              <p:custDataLst>
                <p:tags r:id="rId144"/>
              </p:custDataLst>
            </p:nvPr>
          </p:nvSpPr>
          <p:spPr>
            <a:xfrm>
              <a:off x="1702944" y="4551923"/>
              <a:ext cx="81750" cy="284589"/>
            </a:xfrm>
            <a:custGeom>
              <a:avLst/>
              <a:gdLst/>
              <a:ahLst/>
              <a:cxnLst/>
              <a:rect l="0" t="0" r="0" b="0"/>
              <a:pathLst>
                <a:path w="81750" h="284589">
                  <a:moveTo>
                    <a:pt x="11556" y="64527"/>
                  </a:moveTo>
                  <a:lnTo>
                    <a:pt x="11556" y="64527"/>
                  </a:lnTo>
                  <a:lnTo>
                    <a:pt x="2718" y="64527"/>
                  </a:lnTo>
                  <a:lnTo>
                    <a:pt x="1430" y="66644"/>
                  </a:lnTo>
                  <a:lnTo>
                    <a:pt x="0" y="74640"/>
                  </a:lnTo>
                  <a:lnTo>
                    <a:pt x="5914" y="110648"/>
                  </a:lnTo>
                  <a:lnTo>
                    <a:pt x="11766" y="147572"/>
                  </a:lnTo>
                  <a:lnTo>
                    <a:pt x="16693" y="187862"/>
                  </a:lnTo>
                  <a:lnTo>
                    <a:pt x="22030" y="230000"/>
                  </a:lnTo>
                  <a:lnTo>
                    <a:pt x="23963" y="275685"/>
                  </a:lnTo>
                  <a:lnTo>
                    <a:pt x="23355" y="280794"/>
                  </a:lnTo>
                  <a:lnTo>
                    <a:pt x="22244" y="283493"/>
                  </a:lnTo>
                  <a:lnTo>
                    <a:pt x="20798" y="284588"/>
                  </a:lnTo>
                  <a:lnTo>
                    <a:pt x="17310" y="276397"/>
                  </a:lnTo>
                  <a:lnTo>
                    <a:pt x="12693" y="239023"/>
                  </a:lnTo>
                  <a:lnTo>
                    <a:pt x="11893" y="196506"/>
                  </a:lnTo>
                  <a:lnTo>
                    <a:pt x="11656" y="158273"/>
                  </a:lnTo>
                  <a:lnTo>
                    <a:pt x="11586" y="114489"/>
                  </a:lnTo>
                  <a:lnTo>
                    <a:pt x="12267" y="67994"/>
                  </a:lnTo>
                  <a:lnTo>
                    <a:pt x="18038" y="34039"/>
                  </a:lnTo>
                  <a:lnTo>
                    <a:pt x="37418" y="2421"/>
                  </a:lnTo>
                  <a:lnTo>
                    <a:pt x="40791" y="546"/>
                  </a:lnTo>
                  <a:lnTo>
                    <a:pt x="44452" y="0"/>
                  </a:lnTo>
                  <a:lnTo>
                    <a:pt x="48303" y="343"/>
                  </a:lnTo>
                  <a:lnTo>
                    <a:pt x="58227" y="8249"/>
                  </a:lnTo>
                  <a:lnTo>
                    <a:pt x="78474" y="36320"/>
                  </a:lnTo>
                  <a:lnTo>
                    <a:pt x="81749" y="56224"/>
                  </a:lnTo>
                  <a:lnTo>
                    <a:pt x="79442" y="77770"/>
                  </a:lnTo>
                  <a:lnTo>
                    <a:pt x="64477" y="108954"/>
                  </a:lnTo>
                  <a:lnTo>
                    <a:pt x="58360" y="116728"/>
                  </a:lnTo>
                  <a:lnTo>
                    <a:pt x="50937" y="122535"/>
                  </a:lnTo>
                  <a:lnTo>
                    <a:pt x="46277" y="123660"/>
                  </a:lnTo>
                  <a:lnTo>
                    <a:pt x="35454" y="123029"/>
                  </a:lnTo>
                  <a:lnTo>
                    <a:pt x="31721" y="121873"/>
                  </a:lnTo>
                  <a:lnTo>
                    <a:pt x="24256" y="1153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SMARTInkShape-1756"/>
            <p:cNvSpPr/>
            <p:nvPr>
              <p:custDataLst>
                <p:tags r:id="rId145"/>
              </p:custDataLst>
            </p:nvPr>
          </p:nvSpPr>
          <p:spPr>
            <a:xfrm>
              <a:off x="1828800" y="4546600"/>
              <a:ext cx="57151" cy="121966"/>
            </a:xfrm>
            <a:custGeom>
              <a:avLst/>
              <a:gdLst/>
              <a:ahLst/>
              <a:cxnLst/>
              <a:rect l="0" t="0" r="0" b="0"/>
              <a:pathLst>
                <a:path w="57151" h="121966">
                  <a:moveTo>
                    <a:pt x="0" y="6350"/>
                  </a:moveTo>
                  <a:lnTo>
                    <a:pt x="0" y="6350"/>
                  </a:lnTo>
                  <a:lnTo>
                    <a:pt x="3371" y="6350"/>
                  </a:lnTo>
                  <a:lnTo>
                    <a:pt x="12209" y="16463"/>
                  </a:lnTo>
                  <a:lnTo>
                    <a:pt x="36126" y="59969"/>
                  </a:lnTo>
                  <a:lnTo>
                    <a:pt x="41983" y="84875"/>
                  </a:lnTo>
                  <a:lnTo>
                    <a:pt x="40348" y="106757"/>
                  </a:lnTo>
                  <a:lnTo>
                    <a:pt x="35395" y="119904"/>
                  </a:lnTo>
                  <a:lnTo>
                    <a:pt x="32769" y="121564"/>
                  </a:lnTo>
                  <a:lnTo>
                    <a:pt x="29607" y="121965"/>
                  </a:lnTo>
                  <a:lnTo>
                    <a:pt x="26088" y="121527"/>
                  </a:lnTo>
                  <a:lnTo>
                    <a:pt x="23742" y="119118"/>
                  </a:lnTo>
                  <a:lnTo>
                    <a:pt x="21135" y="110798"/>
                  </a:lnTo>
                  <a:lnTo>
                    <a:pt x="20873" y="72999"/>
                  </a:lnTo>
                  <a:lnTo>
                    <a:pt x="30017" y="39269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SMARTInkShape-1757"/>
            <p:cNvSpPr/>
            <p:nvPr>
              <p:custDataLst>
                <p:tags r:id="rId146"/>
              </p:custDataLst>
            </p:nvPr>
          </p:nvSpPr>
          <p:spPr>
            <a:xfrm>
              <a:off x="1949450" y="4572000"/>
              <a:ext cx="1" cy="76201"/>
            </a:xfrm>
            <a:custGeom>
              <a:avLst/>
              <a:gdLst/>
              <a:ahLst/>
              <a:cxnLst/>
              <a:rect l="0" t="0" r="0" b="0"/>
              <a:pathLst>
                <a:path w="1" h="76201">
                  <a:moveTo>
                    <a:pt x="0" y="0"/>
                  </a:moveTo>
                  <a:lnTo>
                    <a:pt x="0" y="0"/>
                  </a:lnTo>
                  <a:lnTo>
                    <a:pt x="0" y="43447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SMARTInkShape-1758"/>
            <p:cNvSpPr/>
            <p:nvPr>
              <p:custDataLst>
                <p:tags r:id="rId147"/>
              </p:custDataLst>
            </p:nvPr>
          </p:nvSpPr>
          <p:spPr>
            <a:xfrm>
              <a:off x="1968500" y="4521200"/>
              <a:ext cx="6351" cy="19051"/>
            </a:xfrm>
            <a:custGeom>
              <a:avLst/>
              <a:gdLst/>
              <a:ahLst/>
              <a:cxnLst/>
              <a:rect l="0" t="0" r="0" b="0"/>
              <a:pathLst>
                <a:path w="6351" h="19051">
                  <a:moveTo>
                    <a:pt x="0" y="19050"/>
                  </a:moveTo>
                  <a:lnTo>
                    <a:pt x="0" y="19050"/>
                  </a:lnTo>
                  <a:lnTo>
                    <a:pt x="0" y="15679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SMARTInkShape-1759"/>
            <p:cNvSpPr/>
            <p:nvPr>
              <p:custDataLst>
                <p:tags r:id="rId148"/>
              </p:custDataLst>
            </p:nvPr>
          </p:nvSpPr>
          <p:spPr>
            <a:xfrm>
              <a:off x="2023849" y="4527550"/>
              <a:ext cx="51541" cy="139398"/>
            </a:xfrm>
            <a:custGeom>
              <a:avLst/>
              <a:gdLst/>
              <a:ahLst/>
              <a:cxnLst/>
              <a:rect l="0" t="0" r="0" b="0"/>
              <a:pathLst>
                <a:path w="51541" h="139398">
                  <a:moveTo>
                    <a:pt x="46251" y="0"/>
                  </a:moveTo>
                  <a:lnTo>
                    <a:pt x="46251" y="0"/>
                  </a:lnTo>
                  <a:lnTo>
                    <a:pt x="36125" y="10832"/>
                  </a:lnTo>
                  <a:lnTo>
                    <a:pt x="34695" y="14927"/>
                  </a:lnTo>
                  <a:lnTo>
                    <a:pt x="30297" y="19098"/>
                  </a:lnTo>
                  <a:lnTo>
                    <a:pt x="23638" y="24716"/>
                  </a:lnTo>
                  <a:lnTo>
                    <a:pt x="15975" y="34268"/>
                  </a:lnTo>
                  <a:lnTo>
                    <a:pt x="2274" y="80791"/>
                  </a:lnTo>
                  <a:lnTo>
                    <a:pt x="0" y="89844"/>
                  </a:lnTo>
                  <a:lnTo>
                    <a:pt x="1236" y="107429"/>
                  </a:lnTo>
                  <a:lnTo>
                    <a:pt x="6489" y="123241"/>
                  </a:lnTo>
                  <a:lnTo>
                    <a:pt x="13527" y="134972"/>
                  </a:lnTo>
                  <a:lnTo>
                    <a:pt x="16674" y="137959"/>
                  </a:lnTo>
                  <a:lnTo>
                    <a:pt x="19477" y="139245"/>
                  </a:lnTo>
                  <a:lnTo>
                    <a:pt x="22052" y="139397"/>
                  </a:lnTo>
                  <a:lnTo>
                    <a:pt x="30557" y="130158"/>
                  </a:lnTo>
                  <a:lnTo>
                    <a:pt x="43482" y="107004"/>
                  </a:lnTo>
                  <a:lnTo>
                    <a:pt x="49899" y="84151"/>
                  </a:lnTo>
                  <a:lnTo>
                    <a:pt x="51540" y="42988"/>
                  </a:lnTo>
                  <a:lnTo>
                    <a:pt x="47426" y="26064"/>
                  </a:lnTo>
                  <a:lnTo>
                    <a:pt x="39901" y="12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SMARTInkShape-1760"/>
            <p:cNvSpPr/>
            <p:nvPr>
              <p:custDataLst>
                <p:tags r:id="rId149"/>
              </p:custDataLst>
            </p:nvPr>
          </p:nvSpPr>
          <p:spPr>
            <a:xfrm>
              <a:off x="2095500" y="4514850"/>
              <a:ext cx="120651" cy="127843"/>
            </a:xfrm>
            <a:custGeom>
              <a:avLst/>
              <a:gdLst/>
              <a:ahLst/>
              <a:cxnLst/>
              <a:rect l="0" t="0" r="0" b="0"/>
              <a:pathLst>
                <a:path w="120651" h="127843">
                  <a:moveTo>
                    <a:pt x="0" y="25400"/>
                  </a:moveTo>
                  <a:lnTo>
                    <a:pt x="0" y="25400"/>
                  </a:lnTo>
                  <a:lnTo>
                    <a:pt x="11934" y="30426"/>
                  </a:lnTo>
                  <a:lnTo>
                    <a:pt x="14306" y="30867"/>
                  </a:lnTo>
                  <a:lnTo>
                    <a:pt x="27757" y="38229"/>
                  </a:lnTo>
                  <a:lnTo>
                    <a:pt x="45148" y="56091"/>
                  </a:lnTo>
                  <a:lnTo>
                    <a:pt x="56965" y="75886"/>
                  </a:lnTo>
                  <a:lnTo>
                    <a:pt x="65867" y="108855"/>
                  </a:lnTo>
                  <a:lnTo>
                    <a:pt x="65023" y="118465"/>
                  </a:lnTo>
                  <a:lnTo>
                    <a:pt x="60414" y="125088"/>
                  </a:lnTo>
                  <a:lnTo>
                    <a:pt x="57209" y="127842"/>
                  </a:lnTo>
                  <a:lnTo>
                    <a:pt x="54367" y="127561"/>
                  </a:lnTo>
                  <a:lnTo>
                    <a:pt x="51767" y="125257"/>
                  </a:lnTo>
                  <a:lnTo>
                    <a:pt x="49328" y="121605"/>
                  </a:lnTo>
                  <a:lnTo>
                    <a:pt x="48500" y="111902"/>
                  </a:lnTo>
                  <a:lnTo>
                    <a:pt x="60459" y="71571"/>
                  </a:lnTo>
                  <a:lnTo>
                    <a:pt x="83204" y="30234"/>
                  </a:lnTo>
                  <a:lnTo>
                    <a:pt x="101088" y="9899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SMARTInkShape-1761"/>
            <p:cNvSpPr/>
            <p:nvPr>
              <p:custDataLst>
                <p:tags r:id="rId150"/>
              </p:custDataLst>
            </p:nvPr>
          </p:nvSpPr>
          <p:spPr>
            <a:xfrm>
              <a:off x="2241550" y="4679950"/>
              <a:ext cx="12309" cy="107951"/>
            </a:xfrm>
            <a:custGeom>
              <a:avLst/>
              <a:gdLst/>
              <a:ahLst/>
              <a:cxnLst/>
              <a:rect l="0" t="0" r="0" b="0"/>
              <a:pathLst>
                <a:path w="12309" h="107951">
                  <a:moveTo>
                    <a:pt x="6350" y="0"/>
                  </a:moveTo>
                  <a:lnTo>
                    <a:pt x="6350" y="0"/>
                  </a:lnTo>
                  <a:lnTo>
                    <a:pt x="9721" y="3371"/>
                  </a:lnTo>
                  <a:lnTo>
                    <a:pt x="12308" y="31705"/>
                  </a:lnTo>
                  <a:lnTo>
                    <a:pt x="11943" y="75881"/>
                  </a:lnTo>
                  <a:lnTo>
                    <a:pt x="0" y="107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SMARTInkShape-1762"/>
            <p:cNvSpPr/>
            <p:nvPr>
              <p:custDataLst>
                <p:tags r:id="rId151"/>
              </p:custDataLst>
            </p:nvPr>
          </p:nvSpPr>
          <p:spPr>
            <a:xfrm>
              <a:off x="2026794" y="4059317"/>
              <a:ext cx="113157" cy="169784"/>
            </a:xfrm>
            <a:custGeom>
              <a:avLst/>
              <a:gdLst/>
              <a:ahLst/>
              <a:cxnLst/>
              <a:rect l="0" t="0" r="0" b="0"/>
              <a:pathLst>
                <a:path w="113157" h="169784">
                  <a:moveTo>
                    <a:pt x="11556" y="23733"/>
                  </a:moveTo>
                  <a:lnTo>
                    <a:pt x="11556" y="23733"/>
                  </a:lnTo>
                  <a:lnTo>
                    <a:pt x="4648" y="6774"/>
                  </a:lnTo>
                  <a:lnTo>
                    <a:pt x="0" y="0"/>
                  </a:lnTo>
                  <a:lnTo>
                    <a:pt x="324" y="150"/>
                  </a:lnTo>
                  <a:lnTo>
                    <a:pt x="37545" y="44203"/>
                  </a:lnTo>
                  <a:lnTo>
                    <a:pt x="70744" y="90159"/>
                  </a:lnTo>
                  <a:lnTo>
                    <a:pt x="97353" y="135492"/>
                  </a:lnTo>
                  <a:lnTo>
                    <a:pt x="113156" y="1697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SMARTInkShape-1763"/>
            <p:cNvSpPr/>
            <p:nvPr>
              <p:custDataLst>
                <p:tags r:id="rId152"/>
              </p:custDataLst>
            </p:nvPr>
          </p:nvSpPr>
          <p:spPr>
            <a:xfrm>
              <a:off x="1887673" y="3958210"/>
              <a:ext cx="87178" cy="297141"/>
            </a:xfrm>
            <a:custGeom>
              <a:avLst/>
              <a:gdLst/>
              <a:ahLst/>
              <a:cxnLst/>
              <a:rect l="0" t="0" r="0" b="0"/>
              <a:pathLst>
                <a:path w="87178" h="297141">
                  <a:moveTo>
                    <a:pt x="74477" y="29590"/>
                  </a:moveTo>
                  <a:lnTo>
                    <a:pt x="74477" y="29590"/>
                  </a:lnTo>
                  <a:lnTo>
                    <a:pt x="74477" y="22848"/>
                  </a:lnTo>
                  <a:lnTo>
                    <a:pt x="72595" y="17657"/>
                  </a:lnTo>
                  <a:lnTo>
                    <a:pt x="62267" y="5204"/>
                  </a:lnTo>
                  <a:lnTo>
                    <a:pt x="52823" y="1113"/>
                  </a:lnTo>
                  <a:lnTo>
                    <a:pt x="41569" y="0"/>
                  </a:lnTo>
                  <a:lnTo>
                    <a:pt x="29512" y="1858"/>
                  </a:lnTo>
                  <a:lnTo>
                    <a:pt x="18980" y="8798"/>
                  </a:lnTo>
                  <a:lnTo>
                    <a:pt x="10300" y="18938"/>
                  </a:lnTo>
                  <a:lnTo>
                    <a:pt x="4091" y="30500"/>
                  </a:lnTo>
                  <a:lnTo>
                    <a:pt x="0" y="52280"/>
                  </a:lnTo>
                  <a:lnTo>
                    <a:pt x="2805" y="66486"/>
                  </a:lnTo>
                  <a:lnTo>
                    <a:pt x="24404" y="108009"/>
                  </a:lnTo>
                  <a:lnTo>
                    <a:pt x="46777" y="150088"/>
                  </a:lnTo>
                  <a:lnTo>
                    <a:pt x="56235" y="173713"/>
                  </a:lnTo>
                  <a:lnTo>
                    <a:pt x="56671" y="180706"/>
                  </a:lnTo>
                  <a:lnTo>
                    <a:pt x="53393" y="194119"/>
                  </a:lnTo>
                  <a:lnTo>
                    <a:pt x="47232" y="203373"/>
                  </a:lnTo>
                  <a:lnTo>
                    <a:pt x="22707" y="221972"/>
                  </a:lnTo>
                  <a:lnTo>
                    <a:pt x="17836" y="224454"/>
                  </a:lnTo>
                  <a:lnTo>
                    <a:pt x="15550" y="225116"/>
                  </a:lnTo>
                  <a:lnTo>
                    <a:pt x="14026" y="226262"/>
                  </a:lnTo>
                  <a:lnTo>
                    <a:pt x="12332" y="229419"/>
                  </a:lnTo>
                  <a:lnTo>
                    <a:pt x="11378" y="235162"/>
                  </a:lnTo>
                  <a:lnTo>
                    <a:pt x="17937" y="257457"/>
                  </a:lnTo>
                  <a:lnTo>
                    <a:pt x="21976" y="270673"/>
                  </a:lnTo>
                  <a:lnTo>
                    <a:pt x="22543" y="274979"/>
                  </a:lnTo>
                  <a:lnTo>
                    <a:pt x="26936" y="283525"/>
                  </a:lnTo>
                  <a:lnTo>
                    <a:pt x="33592" y="291322"/>
                  </a:lnTo>
                  <a:lnTo>
                    <a:pt x="41254" y="297140"/>
                  </a:lnTo>
                  <a:lnTo>
                    <a:pt x="87177" y="2962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SMARTInkShape-1764"/>
            <p:cNvSpPr/>
            <p:nvPr>
              <p:custDataLst>
                <p:tags r:id="rId153"/>
              </p:custDataLst>
            </p:nvPr>
          </p:nvSpPr>
          <p:spPr>
            <a:xfrm>
              <a:off x="1746476" y="3922168"/>
              <a:ext cx="12475" cy="433933"/>
            </a:xfrm>
            <a:custGeom>
              <a:avLst/>
              <a:gdLst/>
              <a:ahLst/>
              <a:cxnLst/>
              <a:rect l="0" t="0" r="0" b="0"/>
              <a:pathLst>
                <a:path w="12475" h="433933">
                  <a:moveTo>
                    <a:pt x="12474" y="27532"/>
                  </a:moveTo>
                  <a:lnTo>
                    <a:pt x="12474" y="27532"/>
                  </a:lnTo>
                  <a:lnTo>
                    <a:pt x="1490" y="3683"/>
                  </a:lnTo>
                  <a:lnTo>
                    <a:pt x="537" y="0"/>
                  </a:lnTo>
                  <a:lnTo>
                    <a:pt x="282" y="5"/>
                  </a:lnTo>
                  <a:lnTo>
                    <a:pt x="0" y="5420"/>
                  </a:lnTo>
                  <a:lnTo>
                    <a:pt x="1700" y="43390"/>
                  </a:lnTo>
                  <a:lnTo>
                    <a:pt x="4813" y="84912"/>
                  </a:lnTo>
                  <a:lnTo>
                    <a:pt x="5736" y="128024"/>
                  </a:lnTo>
                  <a:lnTo>
                    <a:pt x="6009" y="169961"/>
                  </a:lnTo>
                  <a:lnTo>
                    <a:pt x="6073" y="203722"/>
                  </a:lnTo>
                  <a:lnTo>
                    <a:pt x="5403" y="246090"/>
                  </a:lnTo>
                  <a:lnTo>
                    <a:pt x="2746" y="282243"/>
                  </a:lnTo>
                  <a:lnTo>
                    <a:pt x="2977" y="318066"/>
                  </a:lnTo>
                  <a:lnTo>
                    <a:pt x="3310" y="360561"/>
                  </a:lnTo>
                  <a:lnTo>
                    <a:pt x="2703" y="390320"/>
                  </a:lnTo>
                  <a:lnTo>
                    <a:pt x="12474" y="4339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SMARTInkShape-1765"/>
            <p:cNvSpPr/>
            <p:nvPr>
              <p:custDataLst>
                <p:tags r:id="rId154"/>
              </p:custDataLst>
            </p:nvPr>
          </p:nvSpPr>
          <p:spPr>
            <a:xfrm>
              <a:off x="1517247" y="4004021"/>
              <a:ext cx="121054" cy="211221"/>
            </a:xfrm>
            <a:custGeom>
              <a:avLst/>
              <a:gdLst/>
              <a:ahLst/>
              <a:cxnLst/>
              <a:rect l="0" t="0" r="0" b="0"/>
              <a:pathLst>
                <a:path w="121054" h="211221">
                  <a:moveTo>
                    <a:pt x="76603" y="28229"/>
                  </a:moveTo>
                  <a:lnTo>
                    <a:pt x="76603" y="28229"/>
                  </a:lnTo>
                  <a:lnTo>
                    <a:pt x="76603" y="24858"/>
                  </a:lnTo>
                  <a:lnTo>
                    <a:pt x="74721" y="21322"/>
                  </a:lnTo>
                  <a:lnTo>
                    <a:pt x="55404" y="702"/>
                  </a:lnTo>
                  <a:lnTo>
                    <a:pt x="52592" y="0"/>
                  </a:lnTo>
                  <a:lnTo>
                    <a:pt x="45706" y="1102"/>
                  </a:lnTo>
                  <a:lnTo>
                    <a:pt x="30524" y="15801"/>
                  </a:lnTo>
                  <a:lnTo>
                    <a:pt x="15991" y="41401"/>
                  </a:lnTo>
                  <a:lnTo>
                    <a:pt x="2748" y="84813"/>
                  </a:lnTo>
                  <a:lnTo>
                    <a:pt x="0" y="127780"/>
                  </a:lnTo>
                  <a:lnTo>
                    <a:pt x="7257" y="174218"/>
                  </a:lnTo>
                  <a:lnTo>
                    <a:pt x="9206" y="182705"/>
                  </a:lnTo>
                  <a:lnTo>
                    <a:pt x="20778" y="197780"/>
                  </a:lnTo>
                  <a:lnTo>
                    <a:pt x="28803" y="204762"/>
                  </a:lnTo>
                  <a:lnTo>
                    <a:pt x="43364" y="210640"/>
                  </a:lnTo>
                  <a:lnTo>
                    <a:pt x="50210" y="211220"/>
                  </a:lnTo>
                  <a:lnTo>
                    <a:pt x="63462" y="208101"/>
                  </a:lnTo>
                  <a:lnTo>
                    <a:pt x="69959" y="205294"/>
                  </a:lnTo>
                  <a:lnTo>
                    <a:pt x="82822" y="190885"/>
                  </a:lnTo>
                  <a:lnTo>
                    <a:pt x="94184" y="170371"/>
                  </a:lnTo>
                  <a:lnTo>
                    <a:pt x="103841" y="135021"/>
                  </a:lnTo>
                  <a:lnTo>
                    <a:pt x="105580" y="92676"/>
                  </a:lnTo>
                  <a:lnTo>
                    <a:pt x="95967" y="53032"/>
                  </a:lnTo>
                  <a:lnTo>
                    <a:pt x="86621" y="37371"/>
                  </a:lnTo>
                  <a:lnTo>
                    <a:pt x="81164" y="32207"/>
                  </a:lnTo>
                  <a:lnTo>
                    <a:pt x="67577" y="26469"/>
                  </a:lnTo>
                  <a:lnTo>
                    <a:pt x="60002" y="24939"/>
                  </a:lnTo>
                  <a:lnTo>
                    <a:pt x="47823" y="27002"/>
                  </a:lnTo>
                  <a:lnTo>
                    <a:pt x="42599" y="29528"/>
                  </a:lnTo>
                  <a:lnTo>
                    <a:pt x="33033" y="39860"/>
                  </a:lnTo>
                  <a:lnTo>
                    <a:pt x="28506" y="46567"/>
                  </a:lnTo>
                  <a:lnTo>
                    <a:pt x="25358" y="61544"/>
                  </a:lnTo>
                  <a:lnTo>
                    <a:pt x="27016" y="76902"/>
                  </a:lnTo>
                  <a:lnTo>
                    <a:pt x="32457" y="90784"/>
                  </a:lnTo>
                  <a:lnTo>
                    <a:pt x="38000" y="96038"/>
                  </a:lnTo>
                  <a:lnTo>
                    <a:pt x="53567" y="103757"/>
                  </a:lnTo>
                  <a:lnTo>
                    <a:pt x="85535" y="108698"/>
                  </a:lnTo>
                  <a:lnTo>
                    <a:pt x="121053" y="1044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SMARTInkShape-1766"/>
            <p:cNvSpPr/>
            <p:nvPr>
              <p:custDataLst>
                <p:tags r:id="rId155"/>
              </p:custDataLst>
            </p:nvPr>
          </p:nvSpPr>
          <p:spPr>
            <a:xfrm>
              <a:off x="1401036" y="3910276"/>
              <a:ext cx="72165" cy="312475"/>
            </a:xfrm>
            <a:custGeom>
              <a:avLst/>
              <a:gdLst/>
              <a:ahLst/>
              <a:cxnLst/>
              <a:rect l="0" t="0" r="0" b="0"/>
              <a:pathLst>
                <a:path w="72165" h="312475">
                  <a:moveTo>
                    <a:pt x="72164" y="39424"/>
                  </a:moveTo>
                  <a:lnTo>
                    <a:pt x="72164" y="39424"/>
                  </a:lnTo>
                  <a:lnTo>
                    <a:pt x="72164" y="397"/>
                  </a:lnTo>
                  <a:lnTo>
                    <a:pt x="70753" y="0"/>
                  </a:lnTo>
                  <a:lnTo>
                    <a:pt x="65422" y="3323"/>
                  </a:lnTo>
                  <a:lnTo>
                    <a:pt x="54487" y="13127"/>
                  </a:lnTo>
                  <a:lnTo>
                    <a:pt x="38856" y="43585"/>
                  </a:lnTo>
                  <a:lnTo>
                    <a:pt x="24479" y="83154"/>
                  </a:lnTo>
                  <a:lnTo>
                    <a:pt x="9587" y="125524"/>
                  </a:lnTo>
                  <a:lnTo>
                    <a:pt x="0" y="166300"/>
                  </a:lnTo>
                  <a:lnTo>
                    <a:pt x="132" y="212104"/>
                  </a:lnTo>
                  <a:lnTo>
                    <a:pt x="6953" y="259095"/>
                  </a:lnTo>
                  <a:lnTo>
                    <a:pt x="10961" y="273698"/>
                  </a:lnTo>
                  <a:lnTo>
                    <a:pt x="23926" y="293223"/>
                  </a:lnTo>
                  <a:lnTo>
                    <a:pt x="72164" y="3124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SMARTInkShape-1767"/>
            <p:cNvSpPr/>
            <p:nvPr>
              <p:custDataLst>
                <p:tags r:id="rId156"/>
              </p:custDataLst>
            </p:nvPr>
          </p:nvSpPr>
          <p:spPr>
            <a:xfrm>
              <a:off x="1164742" y="4089400"/>
              <a:ext cx="149709" cy="63501"/>
            </a:xfrm>
            <a:custGeom>
              <a:avLst/>
              <a:gdLst/>
              <a:ahLst/>
              <a:cxnLst/>
              <a:rect l="0" t="0" r="0" b="0"/>
              <a:pathLst>
                <a:path w="149709" h="63501">
                  <a:moveTo>
                    <a:pt x="3658" y="63500"/>
                  </a:moveTo>
                  <a:lnTo>
                    <a:pt x="3658" y="63500"/>
                  </a:lnTo>
                  <a:lnTo>
                    <a:pt x="3658" y="60129"/>
                  </a:lnTo>
                  <a:lnTo>
                    <a:pt x="0" y="47599"/>
                  </a:lnTo>
                  <a:lnTo>
                    <a:pt x="1562" y="39735"/>
                  </a:lnTo>
                  <a:lnTo>
                    <a:pt x="6489" y="33417"/>
                  </a:lnTo>
                  <a:lnTo>
                    <a:pt x="14089" y="28258"/>
                  </a:lnTo>
                  <a:lnTo>
                    <a:pt x="45666" y="17031"/>
                  </a:lnTo>
                  <a:lnTo>
                    <a:pt x="91187" y="8486"/>
                  </a:lnTo>
                  <a:lnTo>
                    <a:pt x="14970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SMARTInkShape-1768"/>
            <p:cNvSpPr/>
            <p:nvPr>
              <p:custDataLst>
                <p:tags r:id="rId157"/>
              </p:custDataLst>
            </p:nvPr>
          </p:nvSpPr>
          <p:spPr>
            <a:xfrm>
              <a:off x="1212850" y="3858440"/>
              <a:ext cx="88901" cy="364311"/>
            </a:xfrm>
            <a:custGeom>
              <a:avLst/>
              <a:gdLst/>
              <a:ahLst/>
              <a:cxnLst/>
              <a:rect l="0" t="0" r="0" b="0"/>
              <a:pathLst>
                <a:path w="88901" h="364311">
                  <a:moveTo>
                    <a:pt x="88900" y="15060"/>
                  </a:moveTo>
                  <a:lnTo>
                    <a:pt x="88900" y="15060"/>
                  </a:lnTo>
                  <a:lnTo>
                    <a:pt x="78055" y="5626"/>
                  </a:lnTo>
                  <a:lnTo>
                    <a:pt x="67852" y="755"/>
                  </a:lnTo>
                  <a:lnTo>
                    <a:pt x="56262" y="0"/>
                  </a:lnTo>
                  <a:lnTo>
                    <a:pt x="50208" y="787"/>
                  </a:lnTo>
                  <a:lnTo>
                    <a:pt x="39718" y="7305"/>
                  </a:lnTo>
                  <a:lnTo>
                    <a:pt x="34946" y="12007"/>
                  </a:lnTo>
                  <a:lnTo>
                    <a:pt x="17852" y="53628"/>
                  </a:lnTo>
                  <a:lnTo>
                    <a:pt x="6949" y="101047"/>
                  </a:lnTo>
                  <a:lnTo>
                    <a:pt x="2059" y="143079"/>
                  </a:lnTo>
                  <a:lnTo>
                    <a:pt x="2492" y="181167"/>
                  </a:lnTo>
                  <a:lnTo>
                    <a:pt x="8959" y="226063"/>
                  </a:lnTo>
                  <a:lnTo>
                    <a:pt x="11591" y="266511"/>
                  </a:lnTo>
                  <a:lnTo>
                    <a:pt x="12554" y="312121"/>
                  </a:lnTo>
                  <a:lnTo>
                    <a:pt x="12671" y="348827"/>
                  </a:lnTo>
                  <a:lnTo>
                    <a:pt x="11270" y="353988"/>
                  </a:lnTo>
                  <a:lnTo>
                    <a:pt x="0" y="3643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2" name="SMARTInkShape-Group231"/>
          <p:cNvGrpSpPr/>
          <p:nvPr/>
        </p:nvGrpSpPr>
        <p:grpSpPr>
          <a:xfrm>
            <a:off x="3552341" y="3770199"/>
            <a:ext cx="2456401" cy="1100708"/>
            <a:chOff x="3552341" y="3770199"/>
            <a:chExt cx="2456401" cy="1100708"/>
          </a:xfrm>
        </p:grpSpPr>
        <p:sp>
          <p:nvSpPr>
            <p:cNvPr id="749" name="SMARTInkShape-1769"/>
            <p:cNvSpPr/>
            <p:nvPr>
              <p:custDataLst>
                <p:tags r:id="rId111"/>
              </p:custDataLst>
            </p:nvPr>
          </p:nvSpPr>
          <p:spPr>
            <a:xfrm>
              <a:off x="5190642" y="4476494"/>
              <a:ext cx="295759" cy="222507"/>
            </a:xfrm>
            <a:custGeom>
              <a:avLst/>
              <a:gdLst/>
              <a:ahLst/>
              <a:cxnLst/>
              <a:rect l="0" t="0" r="0" b="0"/>
              <a:pathLst>
                <a:path w="295759" h="222507">
                  <a:moveTo>
                    <a:pt x="3658" y="184406"/>
                  </a:moveTo>
                  <a:lnTo>
                    <a:pt x="3658" y="184406"/>
                  </a:lnTo>
                  <a:lnTo>
                    <a:pt x="3658" y="168004"/>
                  </a:lnTo>
                  <a:lnTo>
                    <a:pt x="2953" y="167121"/>
                  </a:lnTo>
                  <a:lnTo>
                    <a:pt x="287" y="166140"/>
                  </a:lnTo>
                  <a:lnTo>
                    <a:pt x="0" y="167995"/>
                  </a:lnTo>
                  <a:lnTo>
                    <a:pt x="2966" y="179307"/>
                  </a:lnTo>
                  <a:lnTo>
                    <a:pt x="6407" y="185197"/>
                  </a:lnTo>
                  <a:lnTo>
                    <a:pt x="19054" y="195851"/>
                  </a:lnTo>
                  <a:lnTo>
                    <a:pt x="23801" y="197680"/>
                  </a:lnTo>
                  <a:lnTo>
                    <a:pt x="32836" y="197831"/>
                  </a:lnTo>
                  <a:lnTo>
                    <a:pt x="45856" y="193950"/>
                  </a:lnTo>
                  <a:lnTo>
                    <a:pt x="69842" y="175761"/>
                  </a:lnTo>
                  <a:lnTo>
                    <a:pt x="71064" y="175820"/>
                  </a:lnTo>
                  <a:lnTo>
                    <a:pt x="71879" y="176565"/>
                  </a:lnTo>
                  <a:lnTo>
                    <a:pt x="73187" y="187195"/>
                  </a:lnTo>
                  <a:lnTo>
                    <a:pt x="74118" y="195267"/>
                  </a:lnTo>
                  <a:lnTo>
                    <a:pt x="76836" y="202403"/>
                  </a:lnTo>
                  <a:lnTo>
                    <a:pt x="79255" y="204165"/>
                  </a:lnTo>
                  <a:lnTo>
                    <a:pt x="82278" y="204633"/>
                  </a:lnTo>
                  <a:lnTo>
                    <a:pt x="85705" y="204241"/>
                  </a:lnTo>
                  <a:lnTo>
                    <a:pt x="93275" y="196279"/>
                  </a:lnTo>
                  <a:lnTo>
                    <a:pt x="121166" y="153907"/>
                  </a:lnTo>
                  <a:lnTo>
                    <a:pt x="135525" y="117390"/>
                  </a:lnTo>
                  <a:lnTo>
                    <a:pt x="147779" y="78393"/>
                  </a:lnTo>
                  <a:lnTo>
                    <a:pt x="160347" y="38930"/>
                  </a:lnTo>
                  <a:lnTo>
                    <a:pt x="171390" y="930"/>
                  </a:lnTo>
                  <a:lnTo>
                    <a:pt x="171924" y="0"/>
                  </a:lnTo>
                  <a:lnTo>
                    <a:pt x="157071" y="39370"/>
                  </a:lnTo>
                  <a:lnTo>
                    <a:pt x="153771" y="78638"/>
                  </a:lnTo>
                  <a:lnTo>
                    <a:pt x="158977" y="122669"/>
                  </a:lnTo>
                  <a:lnTo>
                    <a:pt x="171504" y="144947"/>
                  </a:lnTo>
                  <a:lnTo>
                    <a:pt x="176233" y="148928"/>
                  </a:lnTo>
                  <a:lnTo>
                    <a:pt x="180797" y="150875"/>
                  </a:lnTo>
                  <a:lnTo>
                    <a:pt x="185251" y="151469"/>
                  </a:lnTo>
                  <a:lnTo>
                    <a:pt x="193962" y="148366"/>
                  </a:lnTo>
                  <a:lnTo>
                    <a:pt x="214423" y="131505"/>
                  </a:lnTo>
                  <a:lnTo>
                    <a:pt x="225876" y="113933"/>
                  </a:lnTo>
                  <a:lnTo>
                    <a:pt x="227298" y="109907"/>
                  </a:lnTo>
                  <a:lnTo>
                    <a:pt x="227540" y="107224"/>
                  </a:lnTo>
                  <a:lnTo>
                    <a:pt x="226996" y="105434"/>
                  </a:lnTo>
                  <a:lnTo>
                    <a:pt x="218866" y="109091"/>
                  </a:lnTo>
                  <a:lnTo>
                    <a:pt x="207256" y="118477"/>
                  </a:lnTo>
                  <a:lnTo>
                    <a:pt x="197392" y="132056"/>
                  </a:lnTo>
                  <a:lnTo>
                    <a:pt x="193949" y="151262"/>
                  </a:lnTo>
                  <a:lnTo>
                    <a:pt x="195476" y="171791"/>
                  </a:lnTo>
                  <a:lnTo>
                    <a:pt x="200858" y="187971"/>
                  </a:lnTo>
                  <a:lnTo>
                    <a:pt x="215480" y="202218"/>
                  </a:lnTo>
                  <a:lnTo>
                    <a:pt x="236090" y="213489"/>
                  </a:lnTo>
                  <a:lnTo>
                    <a:pt x="282779" y="221318"/>
                  </a:lnTo>
                  <a:lnTo>
                    <a:pt x="295758" y="2225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SMARTInkShape-1770"/>
            <p:cNvSpPr/>
            <p:nvPr>
              <p:custDataLst>
                <p:tags r:id="rId112"/>
              </p:custDataLst>
            </p:nvPr>
          </p:nvSpPr>
          <p:spPr>
            <a:xfrm>
              <a:off x="5075751" y="4481519"/>
              <a:ext cx="100241" cy="232145"/>
            </a:xfrm>
            <a:custGeom>
              <a:avLst/>
              <a:gdLst/>
              <a:ahLst/>
              <a:cxnLst/>
              <a:rect l="0" t="0" r="0" b="0"/>
              <a:pathLst>
                <a:path w="100241" h="232145">
                  <a:moveTo>
                    <a:pt x="29649" y="84131"/>
                  </a:moveTo>
                  <a:lnTo>
                    <a:pt x="29649" y="84131"/>
                  </a:lnTo>
                  <a:lnTo>
                    <a:pt x="19510" y="70333"/>
                  </a:lnTo>
                  <a:lnTo>
                    <a:pt x="9398" y="61777"/>
                  </a:lnTo>
                  <a:lnTo>
                    <a:pt x="6480" y="56888"/>
                  </a:lnTo>
                  <a:lnTo>
                    <a:pt x="9770" y="66260"/>
                  </a:lnTo>
                  <a:lnTo>
                    <a:pt x="15322" y="109686"/>
                  </a:lnTo>
                  <a:lnTo>
                    <a:pt x="16466" y="152145"/>
                  </a:lnTo>
                  <a:lnTo>
                    <a:pt x="16854" y="197676"/>
                  </a:lnTo>
                  <a:lnTo>
                    <a:pt x="6006" y="232144"/>
                  </a:lnTo>
                  <a:lnTo>
                    <a:pt x="4715" y="230079"/>
                  </a:lnTo>
                  <a:lnTo>
                    <a:pt x="232" y="208906"/>
                  </a:lnTo>
                  <a:lnTo>
                    <a:pt x="0" y="171980"/>
                  </a:lnTo>
                  <a:lnTo>
                    <a:pt x="7538" y="131170"/>
                  </a:lnTo>
                  <a:lnTo>
                    <a:pt x="16669" y="94699"/>
                  </a:lnTo>
                  <a:lnTo>
                    <a:pt x="34896" y="56060"/>
                  </a:lnTo>
                  <a:lnTo>
                    <a:pt x="62230" y="12231"/>
                  </a:lnTo>
                  <a:lnTo>
                    <a:pt x="76350" y="2786"/>
                  </a:lnTo>
                  <a:lnTo>
                    <a:pt x="84067" y="268"/>
                  </a:lnTo>
                  <a:lnTo>
                    <a:pt x="89916" y="0"/>
                  </a:lnTo>
                  <a:lnTo>
                    <a:pt x="94522" y="1233"/>
                  </a:lnTo>
                  <a:lnTo>
                    <a:pt x="98297" y="3465"/>
                  </a:lnTo>
                  <a:lnTo>
                    <a:pt x="100109" y="7776"/>
                  </a:lnTo>
                  <a:lnTo>
                    <a:pt x="100240" y="20092"/>
                  </a:lnTo>
                  <a:lnTo>
                    <a:pt x="88800" y="60428"/>
                  </a:lnTo>
                  <a:lnTo>
                    <a:pt x="66890" y="99335"/>
                  </a:lnTo>
                  <a:lnTo>
                    <a:pt x="48921" y="121079"/>
                  </a:lnTo>
                  <a:lnTo>
                    <a:pt x="30812" y="129729"/>
                  </a:lnTo>
                  <a:lnTo>
                    <a:pt x="14314" y="133390"/>
                  </a:lnTo>
                  <a:lnTo>
                    <a:pt x="6841" y="132364"/>
                  </a:lnTo>
                  <a:lnTo>
                    <a:pt x="2579" y="130262"/>
                  </a:lnTo>
                  <a:lnTo>
                    <a:pt x="2430" y="129702"/>
                  </a:lnTo>
                  <a:lnTo>
                    <a:pt x="3036" y="129328"/>
                  </a:lnTo>
                  <a:lnTo>
                    <a:pt x="25190" y="149694"/>
                  </a:lnTo>
                  <a:lnTo>
                    <a:pt x="57231" y="192554"/>
                  </a:lnTo>
                  <a:lnTo>
                    <a:pt x="86799" y="2238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SMARTInkShape-1771"/>
            <p:cNvSpPr/>
            <p:nvPr>
              <p:custDataLst>
                <p:tags r:id="rId113"/>
              </p:custDataLst>
            </p:nvPr>
          </p:nvSpPr>
          <p:spPr>
            <a:xfrm>
              <a:off x="4603750" y="4602682"/>
              <a:ext cx="136031" cy="116143"/>
            </a:xfrm>
            <a:custGeom>
              <a:avLst/>
              <a:gdLst/>
              <a:ahLst/>
              <a:cxnLst/>
              <a:rect l="0" t="0" r="0" b="0"/>
              <a:pathLst>
                <a:path w="136031" h="116143">
                  <a:moveTo>
                    <a:pt x="0" y="45518"/>
                  </a:moveTo>
                  <a:lnTo>
                    <a:pt x="0" y="45518"/>
                  </a:lnTo>
                  <a:lnTo>
                    <a:pt x="3371" y="45518"/>
                  </a:lnTo>
                  <a:lnTo>
                    <a:pt x="6907" y="47399"/>
                  </a:lnTo>
                  <a:lnTo>
                    <a:pt x="10832" y="51293"/>
                  </a:lnTo>
                  <a:lnTo>
                    <a:pt x="14927" y="57727"/>
                  </a:lnTo>
                  <a:lnTo>
                    <a:pt x="17712" y="60007"/>
                  </a:lnTo>
                  <a:lnTo>
                    <a:pt x="24570" y="62541"/>
                  </a:lnTo>
                  <a:lnTo>
                    <a:pt x="39736" y="60596"/>
                  </a:lnTo>
                  <a:lnTo>
                    <a:pt x="54263" y="52180"/>
                  </a:lnTo>
                  <a:lnTo>
                    <a:pt x="67505" y="40750"/>
                  </a:lnTo>
                  <a:lnTo>
                    <a:pt x="72336" y="30699"/>
                  </a:lnTo>
                  <a:lnTo>
                    <a:pt x="73777" y="20587"/>
                  </a:lnTo>
                  <a:lnTo>
                    <a:pt x="72065" y="13741"/>
                  </a:lnTo>
                  <a:lnTo>
                    <a:pt x="68506" y="11634"/>
                  </a:lnTo>
                  <a:lnTo>
                    <a:pt x="57022" y="9292"/>
                  </a:lnTo>
                  <a:lnTo>
                    <a:pt x="51421" y="10784"/>
                  </a:lnTo>
                  <a:lnTo>
                    <a:pt x="41433" y="18086"/>
                  </a:lnTo>
                  <a:lnTo>
                    <a:pt x="31248" y="30726"/>
                  </a:lnTo>
                  <a:lnTo>
                    <a:pt x="30710" y="35657"/>
                  </a:lnTo>
                  <a:lnTo>
                    <a:pt x="33875" y="46780"/>
                  </a:lnTo>
                  <a:lnTo>
                    <a:pt x="39985" y="55015"/>
                  </a:lnTo>
                  <a:lnTo>
                    <a:pt x="43590" y="58201"/>
                  </a:lnTo>
                  <a:lnTo>
                    <a:pt x="55121" y="61738"/>
                  </a:lnTo>
                  <a:lnTo>
                    <a:pt x="68949" y="62605"/>
                  </a:lnTo>
                  <a:lnTo>
                    <a:pt x="93190" y="57411"/>
                  </a:lnTo>
                  <a:lnTo>
                    <a:pt x="98110" y="55564"/>
                  </a:lnTo>
                  <a:lnTo>
                    <a:pt x="115147" y="39479"/>
                  </a:lnTo>
                  <a:lnTo>
                    <a:pt x="121732" y="24725"/>
                  </a:lnTo>
                  <a:lnTo>
                    <a:pt x="123953" y="10877"/>
                  </a:lnTo>
                  <a:lnTo>
                    <a:pt x="122588" y="2369"/>
                  </a:lnTo>
                  <a:lnTo>
                    <a:pt x="120531" y="525"/>
                  </a:lnTo>
                  <a:lnTo>
                    <a:pt x="117749" y="0"/>
                  </a:lnTo>
                  <a:lnTo>
                    <a:pt x="114483" y="356"/>
                  </a:lnTo>
                  <a:lnTo>
                    <a:pt x="112305" y="2004"/>
                  </a:lnTo>
                  <a:lnTo>
                    <a:pt x="109886" y="7599"/>
                  </a:lnTo>
                  <a:lnTo>
                    <a:pt x="111894" y="22054"/>
                  </a:lnTo>
                  <a:lnTo>
                    <a:pt x="130752" y="68353"/>
                  </a:lnTo>
                  <a:lnTo>
                    <a:pt x="136030" y="92657"/>
                  </a:lnTo>
                  <a:lnTo>
                    <a:pt x="135012" y="104333"/>
                  </a:lnTo>
                  <a:lnTo>
                    <a:pt x="132341" y="108718"/>
                  </a:lnTo>
                  <a:lnTo>
                    <a:pt x="123729" y="115470"/>
                  </a:lnTo>
                  <a:lnTo>
                    <a:pt x="118470" y="116142"/>
                  </a:lnTo>
                  <a:lnTo>
                    <a:pt x="95250" y="1090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SMARTInkShape-1772"/>
            <p:cNvSpPr/>
            <p:nvPr>
              <p:custDataLst>
                <p:tags r:id="rId114"/>
              </p:custDataLst>
            </p:nvPr>
          </p:nvSpPr>
          <p:spPr>
            <a:xfrm>
              <a:off x="4316141" y="4589286"/>
              <a:ext cx="230067" cy="281621"/>
            </a:xfrm>
            <a:custGeom>
              <a:avLst/>
              <a:gdLst/>
              <a:ahLst/>
              <a:cxnLst/>
              <a:rect l="0" t="0" r="0" b="0"/>
              <a:pathLst>
                <a:path w="230067" h="281621">
                  <a:moveTo>
                    <a:pt x="84409" y="46214"/>
                  </a:moveTo>
                  <a:lnTo>
                    <a:pt x="84409" y="46214"/>
                  </a:lnTo>
                  <a:lnTo>
                    <a:pt x="91151" y="39472"/>
                  </a:lnTo>
                  <a:lnTo>
                    <a:pt x="94461" y="32399"/>
                  </a:lnTo>
                  <a:lnTo>
                    <a:pt x="95344" y="28537"/>
                  </a:lnTo>
                  <a:lnTo>
                    <a:pt x="93815" y="24551"/>
                  </a:lnTo>
                  <a:lnTo>
                    <a:pt x="86473" y="16360"/>
                  </a:lnTo>
                  <a:lnTo>
                    <a:pt x="46816" y="0"/>
                  </a:lnTo>
                  <a:lnTo>
                    <a:pt x="33834" y="1215"/>
                  </a:lnTo>
                  <a:lnTo>
                    <a:pt x="27409" y="3515"/>
                  </a:lnTo>
                  <a:lnTo>
                    <a:pt x="16507" y="11714"/>
                  </a:lnTo>
                  <a:lnTo>
                    <a:pt x="7664" y="23120"/>
                  </a:lnTo>
                  <a:lnTo>
                    <a:pt x="1382" y="37596"/>
                  </a:lnTo>
                  <a:lnTo>
                    <a:pt x="0" y="53437"/>
                  </a:lnTo>
                  <a:lnTo>
                    <a:pt x="4863" y="83232"/>
                  </a:lnTo>
                  <a:lnTo>
                    <a:pt x="10484" y="92770"/>
                  </a:lnTo>
                  <a:lnTo>
                    <a:pt x="13959" y="96301"/>
                  </a:lnTo>
                  <a:lnTo>
                    <a:pt x="25346" y="100225"/>
                  </a:lnTo>
                  <a:lnTo>
                    <a:pt x="32333" y="101271"/>
                  </a:lnTo>
                  <a:lnTo>
                    <a:pt x="43861" y="98671"/>
                  </a:lnTo>
                  <a:lnTo>
                    <a:pt x="60165" y="87392"/>
                  </a:lnTo>
                  <a:lnTo>
                    <a:pt x="93248" y="51287"/>
                  </a:lnTo>
                  <a:lnTo>
                    <a:pt x="94535" y="51007"/>
                  </a:lnTo>
                  <a:lnTo>
                    <a:pt x="95393" y="51526"/>
                  </a:lnTo>
                  <a:lnTo>
                    <a:pt x="95965" y="52578"/>
                  </a:lnTo>
                  <a:lnTo>
                    <a:pt x="96770" y="58134"/>
                  </a:lnTo>
                  <a:lnTo>
                    <a:pt x="97714" y="67698"/>
                  </a:lnTo>
                  <a:lnTo>
                    <a:pt x="100436" y="72931"/>
                  </a:lnTo>
                  <a:lnTo>
                    <a:pt x="102149" y="74609"/>
                  </a:lnTo>
                  <a:lnTo>
                    <a:pt x="105934" y="76473"/>
                  </a:lnTo>
                  <a:lnTo>
                    <a:pt x="111850" y="75420"/>
                  </a:lnTo>
                  <a:lnTo>
                    <a:pt x="130539" y="67045"/>
                  </a:lnTo>
                  <a:lnTo>
                    <a:pt x="136191" y="62998"/>
                  </a:lnTo>
                  <a:lnTo>
                    <a:pt x="139173" y="58848"/>
                  </a:lnTo>
                  <a:lnTo>
                    <a:pt x="139968" y="56753"/>
                  </a:lnTo>
                  <a:lnTo>
                    <a:pt x="141204" y="56062"/>
                  </a:lnTo>
                  <a:lnTo>
                    <a:pt x="142733" y="56308"/>
                  </a:lnTo>
                  <a:lnTo>
                    <a:pt x="148257" y="60023"/>
                  </a:lnTo>
                  <a:lnTo>
                    <a:pt x="159814" y="67600"/>
                  </a:lnTo>
                  <a:lnTo>
                    <a:pt x="169428" y="67948"/>
                  </a:lnTo>
                  <a:lnTo>
                    <a:pt x="203394" y="58592"/>
                  </a:lnTo>
                  <a:lnTo>
                    <a:pt x="215384" y="52469"/>
                  </a:lnTo>
                  <a:lnTo>
                    <a:pt x="222385" y="47449"/>
                  </a:lnTo>
                  <a:lnTo>
                    <a:pt x="222960" y="48448"/>
                  </a:lnTo>
                  <a:lnTo>
                    <a:pt x="224064" y="93776"/>
                  </a:lnTo>
                  <a:lnTo>
                    <a:pt x="224100" y="134866"/>
                  </a:lnTo>
                  <a:lnTo>
                    <a:pt x="227479" y="182458"/>
                  </a:lnTo>
                  <a:lnTo>
                    <a:pt x="230066" y="221460"/>
                  </a:lnTo>
                  <a:lnTo>
                    <a:pt x="228873" y="240517"/>
                  </a:lnTo>
                  <a:lnTo>
                    <a:pt x="220269" y="268258"/>
                  </a:lnTo>
                  <a:lnTo>
                    <a:pt x="212759" y="278485"/>
                  </a:lnTo>
                  <a:lnTo>
                    <a:pt x="209487" y="280789"/>
                  </a:lnTo>
                  <a:lnTo>
                    <a:pt x="206600" y="281620"/>
                  </a:lnTo>
                  <a:lnTo>
                    <a:pt x="203970" y="281468"/>
                  </a:lnTo>
                  <a:lnTo>
                    <a:pt x="199166" y="268128"/>
                  </a:lnTo>
                  <a:lnTo>
                    <a:pt x="192359" y="217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SMARTInkShape-1773"/>
            <p:cNvSpPr/>
            <p:nvPr>
              <p:custDataLst>
                <p:tags r:id="rId115"/>
              </p:custDataLst>
            </p:nvPr>
          </p:nvSpPr>
          <p:spPr>
            <a:xfrm>
              <a:off x="4083050" y="4419428"/>
              <a:ext cx="160454" cy="304959"/>
            </a:xfrm>
            <a:custGeom>
              <a:avLst/>
              <a:gdLst/>
              <a:ahLst/>
              <a:cxnLst/>
              <a:rect l="0" t="0" r="0" b="0"/>
              <a:pathLst>
                <a:path w="160454" h="304959">
                  <a:moveTo>
                    <a:pt x="0" y="133522"/>
                  </a:moveTo>
                  <a:lnTo>
                    <a:pt x="0" y="133522"/>
                  </a:lnTo>
                  <a:lnTo>
                    <a:pt x="705" y="144367"/>
                  </a:lnTo>
                  <a:lnTo>
                    <a:pt x="8838" y="185697"/>
                  </a:lnTo>
                  <a:lnTo>
                    <a:pt x="18297" y="222829"/>
                  </a:lnTo>
                  <a:lnTo>
                    <a:pt x="29066" y="268233"/>
                  </a:lnTo>
                  <a:lnTo>
                    <a:pt x="36771" y="304951"/>
                  </a:lnTo>
                  <a:lnTo>
                    <a:pt x="37214" y="304958"/>
                  </a:lnTo>
                  <a:lnTo>
                    <a:pt x="37131" y="290622"/>
                  </a:lnTo>
                  <a:lnTo>
                    <a:pt x="33658" y="248744"/>
                  </a:lnTo>
                  <a:lnTo>
                    <a:pt x="32598" y="216717"/>
                  </a:lnTo>
                  <a:lnTo>
                    <a:pt x="34008" y="179904"/>
                  </a:lnTo>
                  <a:lnTo>
                    <a:pt x="36987" y="143554"/>
                  </a:lnTo>
                  <a:lnTo>
                    <a:pt x="43337" y="101844"/>
                  </a:lnTo>
                  <a:lnTo>
                    <a:pt x="53841" y="59538"/>
                  </a:lnTo>
                  <a:lnTo>
                    <a:pt x="65890" y="23407"/>
                  </a:lnTo>
                  <a:lnTo>
                    <a:pt x="74205" y="10969"/>
                  </a:lnTo>
                  <a:lnTo>
                    <a:pt x="86819" y="0"/>
                  </a:lnTo>
                  <a:lnTo>
                    <a:pt x="91041" y="57"/>
                  </a:lnTo>
                  <a:lnTo>
                    <a:pt x="95266" y="2212"/>
                  </a:lnTo>
                  <a:lnTo>
                    <a:pt x="99494" y="5765"/>
                  </a:lnTo>
                  <a:lnTo>
                    <a:pt x="108815" y="30992"/>
                  </a:lnTo>
                  <a:lnTo>
                    <a:pt x="113578" y="75971"/>
                  </a:lnTo>
                  <a:lnTo>
                    <a:pt x="109210" y="121493"/>
                  </a:lnTo>
                  <a:lnTo>
                    <a:pt x="108790" y="125502"/>
                  </a:lnTo>
                  <a:lnTo>
                    <a:pt x="109216" y="128175"/>
                  </a:lnTo>
                  <a:lnTo>
                    <a:pt x="110205" y="129957"/>
                  </a:lnTo>
                  <a:lnTo>
                    <a:pt x="111570" y="131145"/>
                  </a:lnTo>
                  <a:lnTo>
                    <a:pt x="114968" y="132465"/>
                  </a:lnTo>
                  <a:lnTo>
                    <a:pt x="134405" y="134794"/>
                  </a:lnTo>
                  <a:lnTo>
                    <a:pt x="143461" y="140202"/>
                  </a:lnTo>
                  <a:lnTo>
                    <a:pt x="153122" y="151180"/>
                  </a:lnTo>
                  <a:lnTo>
                    <a:pt x="160453" y="176854"/>
                  </a:lnTo>
                  <a:lnTo>
                    <a:pt x="159272" y="195584"/>
                  </a:lnTo>
                  <a:lnTo>
                    <a:pt x="147015" y="227234"/>
                  </a:lnTo>
                  <a:lnTo>
                    <a:pt x="126641" y="252457"/>
                  </a:lnTo>
                  <a:lnTo>
                    <a:pt x="97206" y="271576"/>
                  </a:lnTo>
                  <a:lnTo>
                    <a:pt x="70037" y="277203"/>
                  </a:lnTo>
                  <a:lnTo>
                    <a:pt x="62214" y="275876"/>
                  </a:lnTo>
                  <a:lnTo>
                    <a:pt x="49757" y="268757"/>
                  </a:lnTo>
                  <a:lnTo>
                    <a:pt x="47283" y="264601"/>
                  </a:lnTo>
                  <a:lnTo>
                    <a:pt x="63500" y="2414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SMARTInkShape-1774"/>
            <p:cNvSpPr/>
            <p:nvPr>
              <p:custDataLst>
                <p:tags r:id="rId116"/>
              </p:custDataLst>
            </p:nvPr>
          </p:nvSpPr>
          <p:spPr>
            <a:xfrm>
              <a:off x="5581650" y="3843707"/>
              <a:ext cx="109839" cy="391744"/>
            </a:xfrm>
            <a:custGeom>
              <a:avLst/>
              <a:gdLst/>
              <a:ahLst/>
              <a:cxnLst/>
              <a:rect l="0" t="0" r="0" b="0"/>
              <a:pathLst>
                <a:path w="109839" h="391744">
                  <a:moveTo>
                    <a:pt x="82550" y="36143"/>
                  </a:moveTo>
                  <a:lnTo>
                    <a:pt x="82550" y="36143"/>
                  </a:lnTo>
                  <a:lnTo>
                    <a:pt x="83255" y="3505"/>
                  </a:lnTo>
                  <a:lnTo>
                    <a:pt x="84431" y="979"/>
                  </a:lnTo>
                  <a:lnTo>
                    <a:pt x="85921" y="0"/>
                  </a:lnTo>
                  <a:lnTo>
                    <a:pt x="88325" y="1464"/>
                  </a:lnTo>
                  <a:lnTo>
                    <a:pt x="94759" y="8736"/>
                  </a:lnTo>
                  <a:lnTo>
                    <a:pt x="105318" y="31356"/>
                  </a:lnTo>
                  <a:lnTo>
                    <a:pt x="109838" y="46245"/>
                  </a:lnTo>
                  <a:lnTo>
                    <a:pt x="109606" y="80607"/>
                  </a:lnTo>
                  <a:lnTo>
                    <a:pt x="101698" y="108584"/>
                  </a:lnTo>
                  <a:lnTo>
                    <a:pt x="75377" y="148624"/>
                  </a:lnTo>
                  <a:lnTo>
                    <a:pt x="65251" y="161629"/>
                  </a:lnTo>
                  <a:lnTo>
                    <a:pt x="54846" y="189319"/>
                  </a:lnTo>
                  <a:lnTo>
                    <a:pt x="54480" y="199706"/>
                  </a:lnTo>
                  <a:lnTo>
                    <a:pt x="60364" y="242995"/>
                  </a:lnTo>
                  <a:lnTo>
                    <a:pt x="68692" y="283556"/>
                  </a:lnTo>
                  <a:lnTo>
                    <a:pt x="69748" y="327339"/>
                  </a:lnTo>
                  <a:lnTo>
                    <a:pt x="63078" y="353767"/>
                  </a:lnTo>
                  <a:lnTo>
                    <a:pt x="52165" y="373827"/>
                  </a:lnTo>
                  <a:lnTo>
                    <a:pt x="40353" y="382134"/>
                  </a:lnTo>
                  <a:lnTo>
                    <a:pt x="0" y="3917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SMARTInkShape-1775"/>
            <p:cNvSpPr/>
            <p:nvPr>
              <p:custDataLst>
                <p:tags r:id="rId117"/>
              </p:custDataLst>
            </p:nvPr>
          </p:nvSpPr>
          <p:spPr>
            <a:xfrm>
              <a:off x="5473984" y="4080432"/>
              <a:ext cx="88617" cy="71654"/>
            </a:xfrm>
            <a:custGeom>
              <a:avLst/>
              <a:gdLst/>
              <a:ahLst/>
              <a:cxnLst/>
              <a:rect l="0" t="0" r="0" b="0"/>
              <a:pathLst>
                <a:path w="88617" h="71654">
                  <a:moveTo>
                    <a:pt x="12416" y="15318"/>
                  </a:moveTo>
                  <a:lnTo>
                    <a:pt x="12416" y="15318"/>
                  </a:lnTo>
                  <a:lnTo>
                    <a:pt x="11710" y="25457"/>
                  </a:lnTo>
                  <a:lnTo>
                    <a:pt x="7390" y="42930"/>
                  </a:lnTo>
                  <a:lnTo>
                    <a:pt x="4577" y="58542"/>
                  </a:lnTo>
                  <a:lnTo>
                    <a:pt x="0" y="71653"/>
                  </a:lnTo>
                  <a:lnTo>
                    <a:pt x="29577" y="27666"/>
                  </a:lnTo>
                  <a:lnTo>
                    <a:pt x="45488" y="8864"/>
                  </a:lnTo>
                  <a:lnTo>
                    <a:pt x="57453" y="1866"/>
                  </a:lnTo>
                  <a:lnTo>
                    <a:pt x="63607" y="0"/>
                  </a:lnTo>
                  <a:lnTo>
                    <a:pt x="68416" y="167"/>
                  </a:lnTo>
                  <a:lnTo>
                    <a:pt x="72327" y="1690"/>
                  </a:lnTo>
                  <a:lnTo>
                    <a:pt x="75640" y="4116"/>
                  </a:lnTo>
                  <a:lnTo>
                    <a:pt x="77849" y="7850"/>
                  </a:lnTo>
                  <a:lnTo>
                    <a:pt x="88616" y="534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SMARTInkShape-1776"/>
            <p:cNvSpPr/>
            <p:nvPr>
              <p:custDataLst>
                <p:tags r:id="rId118"/>
              </p:custDataLst>
            </p:nvPr>
          </p:nvSpPr>
          <p:spPr>
            <a:xfrm>
              <a:off x="5353312" y="4071388"/>
              <a:ext cx="63239" cy="80279"/>
            </a:xfrm>
            <a:custGeom>
              <a:avLst/>
              <a:gdLst/>
              <a:ahLst/>
              <a:cxnLst/>
              <a:rect l="0" t="0" r="0" b="0"/>
              <a:pathLst>
                <a:path w="63239" h="80279">
                  <a:moveTo>
                    <a:pt x="6088" y="18012"/>
                  </a:moveTo>
                  <a:lnTo>
                    <a:pt x="6088" y="18012"/>
                  </a:lnTo>
                  <a:lnTo>
                    <a:pt x="2717" y="18012"/>
                  </a:lnTo>
                  <a:lnTo>
                    <a:pt x="1724" y="16601"/>
                  </a:lnTo>
                  <a:lnTo>
                    <a:pt x="0" y="7077"/>
                  </a:lnTo>
                  <a:lnTo>
                    <a:pt x="3617" y="4215"/>
                  </a:lnTo>
                  <a:lnTo>
                    <a:pt x="9928" y="1297"/>
                  </a:lnTo>
                  <a:lnTo>
                    <a:pt x="17438" y="0"/>
                  </a:lnTo>
                  <a:lnTo>
                    <a:pt x="32969" y="2640"/>
                  </a:lnTo>
                  <a:lnTo>
                    <a:pt x="36709" y="4942"/>
                  </a:lnTo>
                  <a:lnTo>
                    <a:pt x="39201" y="7887"/>
                  </a:lnTo>
                  <a:lnTo>
                    <a:pt x="40864" y="11262"/>
                  </a:lnTo>
                  <a:lnTo>
                    <a:pt x="40829" y="20656"/>
                  </a:lnTo>
                  <a:lnTo>
                    <a:pt x="37756" y="31182"/>
                  </a:lnTo>
                  <a:lnTo>
                    <a:pt x="16998" y="61037"/>
                  </a:lnTo>
                  <a:lnTo>
                    <a:pt x="4293" y="71159"/>
                  </a:lnTo>
                  <a:lnTo>
                    <a:pt x="3480" y="73199"/>
                  </a:lnTo>
                  <a:lnTo>
                    <a:pt x="3644" y="75264"/>
                  </a:lnTo>
                  <a:lnTo>
                    <a:pt x="4459" y="77347"/>
                  </a:lnTo>
                  <a:lnTo>
                    <a:pt x="7119" y="78735"/>
                  </a:lnTo>
                  <a:lnTo>
                    <a:pt x="15718" y="80278"/>
                  </a:lnTo>
                  <a:lnTo>
                    <a:pt x="63238" y="68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SMARTInkShape-1777"/>
            <p:cNvSpPr/>
            <p:nvPr>
              <p:custDataLst>
                <p:tags r:id="rId119"/>
              </p:custDataLst>
            </p:nvPr>
          </p:nvSpPr>
          <p:spPr>
            <a:xfrm>
              <a:off x="5187950" y="3916866"/>
              <a:ext cx="171451" cy="229685"/>
            </a:xfrm>
            <a:custGeom>
              <a:avLst/>
              <a:gdLst/>
              <a:ahLst/>
              <a:cxnLst/>
              <a:rect l="0" t="0" r="0" b="0"/>
              <a:pathLst>
                <a:path w="171451" h="229685">
                  <a:moveTo>
                    <a:pt x="171450" y="13784"/>
                  </a:moveTo>
                  <a:lnTo>
                    <a:pt x="171450" y="13784"/>
                  </a:lnTo>
                  <a:lnTo>
                    <a:pt x="171450" y="10413"/>
                  </a:lnTo>
                  <a:lnTo>
                    <a:pt x="168079" y="1574"/>
                  </a:lnTo>
                  <a:lnTo>
                    <a:pt x="164971" y="0"/>
                  </a:lnTo>
                  <a:lnTo>
                    <a:pt x="155870" y="132"/>
                  </a:lnTo>
                  <a:lnTo>
                    <a:pt x="144770" y="6305"/>
                  </a:lnTo>
                  <a:lnTo>
                    <a:pt x="120397" y="30886"/>
                  </a:lnTo>
                  <a:lnTo>
                    <a:pt x="91541" y="70941"/>
                  </a:lnTo>
                  <a:lnTo>
                    <a:pt x="59501" y="118311"/>
                  </a:lnTo>
                  <a:lnTo>
                    <a:pt x="29261" y="160281"/>
                  </a:lnTo>
                  <a:lnTo>
                    <a:pt x="5519" y="207424"/>
                  </a:lnTo>
                  <a:lnTo>
                    <a:pt x="0" y="2296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SMARTInkShape-1778"/>
            <p:cNvSpPr/>
            <p:nvPr>
              <p:custDataLst>
                <p:tags r:id="rId120"/>
              </p:custDataLst>
            </p:nvPr>
          </p:nvSpPr>
          <p:spPr>
            <a:xfrm>
              <a:off x="5168900" y="3904214"/>
              <a:ext cx="133351" cy="210587"/>
            </a:xfrm>
            <a:custGeom>
              <a:avLst/>
              <a:gdLst/>
              <a:ahLst/>
              <a:cxnLst/>
              <a:rect l="0" t="0" r="0" b="0"/>
              <a:pathLst>
                <a:path w="133351" h="210587">
                  <a:moveTo>
                    <a:pt x="0" y="20086"/>
                  </a:moveTo>
                  <a:lnTo>
                    <a:pt x="0" y="20086"/>
                  </a:lnTo>
                  <a:lnTo>
                    <a:pt x="8839" y="2409"/>
                  </a:lnTo>
                  <a:lnTo>
                    <a:pt x="10832" y="540"/>
                  </a:lnTo>
                  <a:lnTo>
                    <a:pt x="12865" y="0"/>
                  </a:lnTo>
                  <a:lnTo>
                    <a:pt x="14927" y="345"/>
                  </a:lnTo>
                  <a:lnTo>
                    <a:pt x="50597" y="43614"/>
                  </a:lnTo>
                  <a:lnTo>
                    <a:pt x="64929" y="66804"/>
                  </a:lnTo>
                  <a:lnTo>
                    <a:pt x="79524" y="102994"/>
                  </a:lnTo>
                  <a:lnTo>
                    <a:pt x="103381" y="147862"/>
                  </a:lnTo>
                  <a:lnTo>
                    <a:pt x="133350" y="2105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SMARTInkShape-1779"/>
            <p:cNvSpPr/>
            <p:nvPr>
              <p:custDataLst>
                <p:tags r:id="rId121"/>
              </p:custDataLst>
            </p:nvPr>
          </p:nvSpPr>
          <p:spPr>
            <a:xfrm>
              <a:off x="4959350" y="4133850"/>
              <a:ext cx="38101" cy="38101"/>
            </a:xfrm>
            <a:custGeom>
              <a:avLst/>
              <a:gdLst/>
              <a:ahLst/>
              <a:cxnLst/>
              <a:rect l="0" t="0" r="0" b="0"/>
              <a:pathLst>
                <a:path w="38101" h="38101">
                  <a:moveTo>
                    <a:pt x="38100" y="0"/>
                  </a:moveTo>
                  <a:lnTo>
                    <a:pt x="38100" y="0"/>
                  </a:lnTo>
                  <a:lnTo>
                    <a:pt x="38100" y="3371"/>
                  </a:lnTo>
                  <a:lnTo>
                    <a:pt x="31358" y="15580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SMARTInkShape-1780"/>
            <p:cNvSpPr/>
            <p:nvPr>
              <p:custDataLst>
                <p:tags r:id="rId122"/>
              </p:custDataLst>
            </p:nvPr>
          </p:nvSpPr>
          <p:spPr>
            <a:xfrm>
              <a:off x="4222834" y="4006850"/>
              <a:ext cx="52734" cy="76201"/>
            </a:xfrm>
            <a:custGeom>
              <a:avLst/>
              <a:gdLst/>
              <a:ahLst/>
              <a:cxnLst/>
              <a:rect l="0" t="0" r="0" b="0"/>
              <a:pathLst>
                <a:path w="52734" h="76201">
                  <a:moveTo>
                    <a:pt x="12616" y="0"/>
                  </a:moveTo>
                  <a:lnTo>
                    <a:pt x="12616" y="0"/>
                  </a:lnTo>
                  <a:lnTo>
                    <a:pt x="12616" y="3371"/>
                  </a:lnTo>
                  <a:lnTo>
                    <a:pt x="10734" y="6907"/>
                  </a:lnTo>
                  <a:lnTo>
                    <a:pt x="9245" y="8838"/>
                  </a:lnTo>
                  <a:lnTo>
                    <a:pt x="876" y="54009"/>
                  </a:lnTo>
                  <a:lnTo>
                    <a:pt x="0" y="68134"/>
                  </a:lnTo>
                  <a:lnTo>
                    <a:pt x="638" y="57960"/>
                  </a:lnTo>
                  <a:lnTo>
                    <a:pt x="8757" y="29017"/>
                  </a:lnTo>
                  <a:lnTo>
                    <a:pt x="18214" y="11890"/>
                  </a:lnTo>
                  <a:lnTo>
                    <a:pt x="25923" y="5285"/>
                  </a:lnTo>
                  <a:lnTo>
                    <a:pt x="29954" y="3523"/>
                  </a:lnTo>
                  <a:lnTo>
                    <a:pt x="33347" y="3054"/>
                  </a:lnTo>
                  <a:lnTo>
                    <a:pt x="38998" y="4414"/>
                  </a:lnTo>
                  <a:lnTo>
                    <a:pt x="43862" y="11134"/>
                  </a:lnTo>
                  <a:lnTo>
                    <a:pt x="52733" y="32695"/>
                  </a:lnTo>
                  <a:lnTo>
                    <a:pt x="50716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SMARTInkShape-1781"/>
            <p:cNvSpPr/>
            <p:nvPr>
              <p:custDataLst>
                <p:tags r:id="rId123"/>
              </p:custDataLst>
            </p:nvPr>
          </p:nvSpPr>
          <p:spPr>
            <a:xfrm>
              <a:off x="4330700" y="4038600"/>
              <a:ext cx="63501" cy="12701"/>
            </a:xfrm>
            <a:custGeom>
              <a:avLst/>
              <a:gdLst/>
              <a:ahLst/>
              <a:cxnLst/>
              <a:rect l="0" t="0" r="0" b="0"/>
              <a:pathLst>
                <a:path w="63501" h="12701">
                  <a:moveTo>
                    <a:pt x="0" y="12700"/>
                  </a:moveTo>
                  <a:lnTo>
                    <a:pt x="0" y="12700"/>
                  </a:lnTo>
                  <a:lnTo>
                    <a:pt x="16606" y="11994"/>
                  </a:lnTo>
                  <a:lnTo>
                    <a:pt x="63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SMARTInkShape-1782"/>
            <p:cNvSpPr/>
            <p:nvPr>
              <p:custDataLst>
                <p:tags r:id="rId124"/>
              </p:custDataLst>
            </p:nvPr>
          </p:nvSpPr>
          <p:spPr>
            <a:xfrm>
              <a:off x="4368800" y="4000500"/>
              <a:ext cx="12701" cy="95251"/>
            </a:xfrm>
            <a:custGeom>
              <a:avLst/>
              <a:gdLst/>
              <a:ahLst/>
              <a:cxnLst/>
              <a:rect l="0" t="0" r="0" b="0"/>
              <a:pathLst>
                <a:path w="12701" h="95251">
                  <a:moveTo>
                    <a:pt x="12700" y="0"/>
                  </a:moveTo>
                  <a:lnTo>
                    <a:pt x="12700" y="0"/>
                  </a:lnTo>
                  <a:lnTo>
                    <a:pt x="12700" y="3371"/>
                  </a:lnTo>
                  <a:lnTo>
                    <a:pt x="7233" y="27136"/>
                  </a:lnTo>
                  <a:lnTo>
                    <a:pt x="2037" y="72904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SMARTInkShape-1783"/>
            <p:cNvSpPr/>
            <p:nvPr>
              <p:custDataLst>
                <p:tags r:id="rId125"/>
              </p:custDataLst>
            </p:nvPr>
          </p:nvSpPr>
          <p:spPr>
            <a:xfrm>
              <a:off x="4425950" y="3988683"/>
              <a:ext cx="12439" cy="94368"/>
            </a:xfrm>
            <a:custGeom>
              <a:avLst/>
              <a:gdLst/>
              <a:ahLst/>
              <a:cxnLst/>
              <a:rect l="0" t="0" r="0" b="0"/>
              <a:pathLst>
                <a:path w="12439" h="94368">
                  <a:moveTo>
                    <a:pt x="6350" y="5467"/>
                  </a:moveTo>
                  <a:lnTo>
                    <a:pt x="6350" y="5467"/>
                  </a:lnTo>
                  <a:lnTo>
                    <a:pt x="11817" y="0"/>
                  </a:lnTo>
                  <a:lnTo>
                    <a:pt x="12438" y="6120"/>
                  </a:lnTo>
                  <a:lnTo>
                    <a:pt x="7615" y="53410"/>
                  </a:lnTo>
                  <a:lnTo>
                    <a:pt x="0" y="94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SMARTInkShape-1784"/>
            <p:cNvSpPr/>
            <p:nvPr>
              <p:custDataLst>
                <p:tags r:id="rId126"/>
              </p:custDataLst>
            </p:nvPr>
          </p:nvSpPr>
          <p:spPr>
            <a:xfrm>
              <a:off x="4476750" y="4083050"/>
              <a:ext cx="38101" cy="44451"/>
            </a:xfrm>
            <a:custGeom>
              <a:avLst/>
              <a:gdLst/>
              <a:ahLst/>
              <a:cxnLst/>
              <a:rect l="0" t="0" r="0" b="0"/>
              <a:pathLst>
                <a:path w="38101" h="44451">
                  <a:moveTo>
                    <a:pt x="38100" y="0"/>
                  </a:moveTo>
                  <a:lnTo>
                    <a:pt x="38100" y="0"/>
                  </a:lnTo>
                  <a:lnTo>
                    <a:pt x="0" y="44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SMARTInkShape-1785"/>
            <p:cNvSpPr/>
            <p:nvPr>
              <p:custDataLst>
                <p:tags r:id="rId127"/>
              </p:custDataLst>
            </p:nvPr>
          </p:nvSpPr>
          <p:spPr>
            <a:xfrm>
              <a:off x="4565650" y="4095750"/>
              <a:ext cx="120651" cy="6351"/>
            </a:xfrm>
            <a:custGeom>
              <a:avLst/>
              <a:gdLst/>
              <a:ahLst/>
              <a:cxnLst/>
              <a:rect l="0" t="0" r="0" b="0"/>
              <a:pathLst>
                <a:path w="120651" h="6351">
                  <a:moveTo>
                    <a:pt x="0" y="6350"/>
                  </a:moveTo>
                  <a:lnTo>
                    <a:pt x="0" y="6350"/>
                  </a:lnTo>
                  <a:lnTo>
                    <a:pt x="3371" y="2979"/>
                  </a:lnTo>
                  <a:lnTo>
                    <a:pt x="15580" y="883"/>
                  </a:lnTo>
                  <a:lnTo>
                    <a:pt x="55500" y="116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SMARTInkShape-1786"/>
            <p:cNvSpPr/>
            <p:nvPr>
              <p:custDataLst>
                <p:tags r:id="rId128"/>
              </p:custDataLst>
            </p:nvPr>
          </p:nvSpPr>
          <p:spPr>
            <a:xfrm>
              <a:off x="4845050" y="4102361"/>
              <a:ext cx="50801" cy="6090"/>
            </a:xfrm>
            <a:custGeom>
              <a:avLst/>
              <a:gdLst/>
              <a:ahLst/>
              <a:cxnLst/>
              <a:rect l="0" t="0" r="0" b="0"/>
              <a:pathLst>
                <a:path w="50801" h="6090">
                  <a:moveTo>
                    <a:pt x="0" y="6089"/>
                  </a:moveTo>
                  <a:lnTo>
                    <a:pt x="0" y="6089"/>
                  </a:lnTo>
                  <a:lnTo>
                    <a:pt x="11934" y="1063"/>
                  </a:lnTo>
                  <a:lnTo>
                    <a:pt x="27757" y="0"/>
                  </a:lnTo>
                  <a:lnTo>
                    <a:pt x="50800" y="60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SMARTInkShape-1787"/>
            <p:cNvSpPr/>
            <p:nvPr>
              <p:custDataLst>
                <p:tags r:id="rId129"/>
              </p:custDataLst>
            </p:nvPr>
          </p:nvSpPr>
          <p:spPr>
            <a:xfrm>
              <a:off x="3552341" y="4222760"/>
              <a:ext cx="2437209" cy="76133"/>
            </a:xfrm>
            <a:custGeom>
              <a:avLst/>
              <a:gdLst/>
              <a:ahLst/>
              <a:cxnLst/>
              <a:rect l="0" t="0" r="0" b="0"/>
              <a:pathLst>
                <a:path w="2437209" h="76133">
                  <a:moveTo>
                    <a:pt x="3659" y="19040"/>
                  </a:moveTo>
                  <a:lnTo>
                    <a:pt x="3659" y="19040"/>
                  </a:lnTo>
                  <a:lnTo>
                    <a:pt x="288" y="15669"/>
                  </a:lnTo>
                  <a:lnTo>
                    <a:pt x="0" y="14676"/>
                  </a:lnTo>
                  <a:lnTo>
                    <a:pt x="515" y="14014"/>
                  </a:lnTo>
                  <a:lnTo>
                    <a:pt x="1563" y="13573"/>
                  </a:lnTo>
                  <a:lnTo>
                    <a:pt x="41113" y="8377"/>
                  </a:lnTo>
                  <a:lnTo>
                    <a:pt x="77315" y="6943"/>
                  </a:lnTo>
                  <a:lnTo>
                    <a:pt x="109773" y="6608"/>
                  </a:lnTo>
                  <a:lnTo>
                    <a:pt x="153634" y="3048"/>
                  </a:lnTo>
                  <a:lnTo>
                    <a:pt x="196811" y="896"/>
                  </a:lnTo>
                  <a:lnTo>
                    <a:pt x="244255" y="259"/>
                  </a:lnTo>
                  <a:lnTo>
                    <a:pt x="277337" y="109"/>
                  </a:lnTo>
                  <a:lnTo>
                    <a:pt x="312266" y="43"/>
                  </a:lnTo>
                  <a:lnTo>
                    <a:pt x="351308" y="13"/>
                  </a:lnTo>
                  <a:lnTo>
                    <a:pt x="392179" y="0"/>
                  </a:lnTo>
                  <a:lnTo>
                    <a:pt x="435273" y="700"/>
                  </a:lnTo>
                  <a:lnTo>
                    <a:pt x="482648" y="3363"/>
                  </a:lnTo>
                  <a:lnTo>
                    <a:pt x="509252" y="4355"/>
                  </a:lnTo>
                  <a:lnTo>
                    <a:pt x="537571" y="5017"/>
                  </a:lnTo>
                  <a:lnTo>
                    <a:pt x="567034" y="5458"/>
                  </a:lnTo>
                  <a:lnTo>
                    <a:pt x="595848" y="5752"/>
                  </a:lnTo>
                  <a:lnTo>
                    <a:pt x="624229" y="5948"/>
                  </a:lnTo>
                  <a:lnTo>
                    <a:pt x="652323" y="6079"/>
                  </a:lnTo>
                  <a:lnTo>
                    <a:pt x="680929" y="6166"/>
                  </a:lnTo>
                  <a:lnTo>
                    <a:pt x="709878" y="6224"/>
                  </a:lnTo>
                  <a:lnTo>
                    <a:pt x="739055" y="6263"/>
                  </a:lnTo>
                  <a:lnTo>
                    <a:pt x="769089" y="6994"/>
                  </a:lnTo>
                  <a:lnTo>
                    <a:pt x="799696" y="8187"/>
                  </a:lnTo>
                  <a:lnTo>
                    <a:pt x="830683" y="9688"/>
                  </a:lnTo>
                  <a:lnTo>
                    <a:pt x="861925" y="10689"/>
                  </a:lnTo>
                  <a:lnTo>
                    <a:pt x="893336" y="11356"/>
                  </a:lnTo>
                  <a:lnTo>
                    <a:pt x="924861" y="11800"/>
                  </a:lnTo>
                  <a:lnTo>
                    <a:pt x="957871" y="12802"/>
                  </a:lnTo>
                  <a:lnTo>
                    <a:pt x="991873" y="14176"/>
                  </a:lnTo>
                  <a:lnTo>
                    <a:pt x="1026535" y="15798"/>
                  </a:lnTo>
                  <a:lnTo>
                    <a:pt x="1060226" y="16878"/>
                  </a:lnTo>
                  <a:lnTo>
                    <a:pt x="1093270" y="17599"/>
                  </a:lnTo>
                  <a:lnTo>
                    <a:pt x="1125883" y="18079"/>
                  </a:lnTo>
                  <a:lnTo>
                    <a:pt x="1158914" y="19105"/>
                  </a:lnTo>
                  <a:lnTo>
                    <a:pt x="1192224" y="20495"/>
                  </a:lnTo>
                  <a:lnTo>
                    <a:pt x="1225719" y="22126"/>
                  </a:lnTo>
                  <a:lnTo>
                    <a:pt x="1257925" y="23215"/>
                  </a:lnTo>
                  <a:lnTo>
                    <a:pt x="1289275" y="23940"/>
                  </a:lnTo>
                  <a:lnTo>
                    <a:pt x="1320053" y="24423"/>
                  </a:lnTo>
                  <a:lnTo>
                    <a:pt x="1351155" y="24745"/>
                  </a:lnTo>
                  <a:lnTo>
                    <a:pt x="1382473" y="24960"/>
                  </a:lnTo>
                  <a:lnTo>
                    <a:pt x="1413935" y="25103"/>
                  </a:lnTo>
                  <a:lnTo>
                    <a:pt x="1445493" y="25904"/>
                  </a:lnTo>
                  <a:lnTo>
                    <a:pt x="1477115" y="27144"/>
                  </a:lnTo>
                  <a:lnTo>
                    <a:pt x="1508780" y="28676"/>
                  </a:lnTo>
                  <a:lnTo>
                    <a:pt x="1540473" y="30402"/>
                  </a:lnTo>
                  <a:lnTo>
                    <a:pt x="1572185" y="32259"/>
                  </a:lnTo>
                  <a:lnTo>
                    <a:pt x="1603909" y="34203"/>
                  </a:lnTo>
                  <a:lnTo>
                    <a:pt x="1634938" y="35499"/>
                  </a:lnTo>
                  <a:lnTo>
                    <a:pt x="1665500" y="36363"/>
                  </a:lnTo>
                  <a:lnTo>
                    <a:pt x="1695753" y="36938"/>
                  </a:lnTo>
                  <a:lnTo>
                    <a:pt x="1724388" y="38028"/>
                  </a:lnTo>
                  <a:lnTo>
                    <a:pt x="1751946" y="39459"/>
                  </a:lnTo>
                  <a:lnTo>
                    <a:pt x="1778784" y="41119"/>
                  </a:lnTo>
                  <a:lnTo>
                    <a:pt x="1805847" y="42932"/>
                  </a:lnTo>
                  <a:lnTo>
                    <a:pt x="1833062" y="44846"/>
                  </a:lnTo>
                  <a:lnTo>
                    <a:pt x="1860377" y="46827"/>
                  </a:lnTo>
                  <a:lnTo>
                    <a:pt x="1887055" y="48148"/>
                  </a:lnTo>
                  <a:lnTo>
                    <a:pt x="1913306" y="49028"/>
                  </a:lnTo>
                  <a:lnTo>
                    <a:pt x="1939274" y="49616"/>
                  </a:lnTo>
                  <a:lnTo>
                    <a:pt x="1965052" y="50713"/>
                  </a:lnTo>
                  <a:lnTo>
                    <a:pt x="1990704" y="52150"/>
                  </a:lnTo>
                  <a:lnTo>
                    <a:pt x="2016273" y="53813"/>
                  </a:lnTo>
                  <a:lnTo>
                    <a:pt x="2063496" y="57543"/>
                  </a:lnTo>
                  <a:lnTo>
                    <a:pt x="2107298" y="61553"/>
                  </a:lnTo>
                  <a:lnTo>
                    <a:pt x="2147932" y="65686"/>
                  </a:lnTo>
                  <a:lnTo>
                    <a:pt x="2185277" y="67994"/>
                  </a:lnTo>
                  <a:lnTo>
                    <a:pt x="2219983" y="69725"/>
                  </a:lnTo>
                  <a:lnTo>
                    <a:pt x="2266584" y="73961"/>
                  </a:lnTo>
                  <a:lnTo>
                    <a:pt x="2306811" y="75529"/>
                  </a:lnTo>
                  <a:lnTo>
                    <a:pt x="2343502" y="75994"/>
                  </a:lnTo>
                  <a:lnTo>
                    <a:pt x="2384948" y="76132"/>
                  </a:lnTo>
                  <a:lnTo>
                    <a:pt x="2425686" y="72812"/>
                  </a:lnTo>
                  <a:lnTo>
                    <a:pt x="2431145" y="70409"/>
                  </a:lnTo>
                  <a:lnTo>
                    <a:pt x="2434783" y="67398"/>
                  </a:lnTo>
                  <a:lnTo>
                    <a:pt x="2437208" y="63978"/>
                  </a:lnTo>
                  <a:lnTo>
                    <a:pt x="2435709" y="380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SMARTInkShape-1788"/>
            <p:cNvSpPr/>
            <p:nvPr>
              <p:custDataLst>
                <p:tags r:id="rId130"/>
              </p:custDataLst>
            </p:nvPr>
          </p:nvSpPr>
          <p:spPr>
            <a:xfrm>
              <a:off x="5918200" y="4182034"/>
              <a:ext cx="90542" cy="250267"/>
            </a:xfrm>
            <a:custGeom>
              <a:avLst/>
              <a:gdLst/>
              <a:ahLst/>
              <a:cxnLst/>
              <a:rect l="0" t="0" r="0" b="0"/>
              <a:pathLst>
                <a:path w="90542" h="250267">
                  <a:moveTo>
                    <a:pt x="31750" y="34366"/>
                  </a:moveTo>
                  <a:lnTo>
                    <a:pt x="31750" y="34366"/>
                  </a:lnTo>
                  <a:lnTo>
                    <a:pt x="3657" y="0"/>
                  </a:lnTo>
                  <a:lnTo>
                    <a:pt x="3143" y="167"/>
                  </a:lnTo>
                  <a:lnTo>
                    <a:pt x="9159" y="14270"/>
                  </a:lnTo>
                  <a:lnTo>
                    <a:pt x="46131" y="56829"/>
                  </a:lnTo>
                  <a:lnTo>
                    <a:pt x="75011" y="99152"/>
                  </a:lnTo>
                  <a:lnTo>
                    <a:pt x="85177" y="120432"/>
                  </a:lnTo>
                  <a:lnTo>
                    <a:pt x="90541" y="153628"/>
                  </a:lnTo>
                  <a:lnTo>
                    <a:pt x="87042" y="170627"/>
                  </a:lnTo>
                  <a:lnTo>
                    <a:pt x="64570" y="202445"/>
                  </a:lnTo>
                  <a:lnTo>
                    <a:pt x="33894" y="231747"/>
                  </a:lnTo>
                  <a:lnTo>
                    <a:pt x="0" y="2502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SMARTInkShape-1789"/>
            <p:cNvSpPr/>
            <p:nvPr>
              <p:custDataLst>
                <p:tags r:id="rId131"/>
              </p:custDataLst>
            </p:nvPr>
          </p:nvSpPr>
          <p:spPr>
            <a:xfrm>
              <a:off x="3837655" y="3770199"/>
              <a:ext cx="105696" cy="367848"/>
            </a:xfrm>
            <a:custGeom>
              <a:avLst/>
              <a:gdLst/>
              <a:ahLst/>
              <a:cxnLst/>
              <a:rect l="0" t="0" r="0" b="0"/>
              <a:pathLst>
                <a:path w="105696" h="367848">
                  <a:moveTo>
                    <a:pt x="105695" y="39801"/>
                  </a:moveTo>
                  <a:lnTo>
                    <a:pt x="105695" y="39801"/>
                  </a:lnTo>
                  <a:lnTo>
                    <a:pt x="105695" y="36430"/>
                  </a:lnTo>
                  <a:lnTo>
                    <a:pt x="99920" y="23195"/>
                  </a:lnTo>
                  <a:lnTo>
                    <a:pt x="93485" y="12664"/>
                  </a:lnTo>
                  <a:lnTo>
                    <a:pt x="84041" y="4692"/>
                  </a:lnTo>
                  <a:lnTo>
                    <a:pt x="78558" y="1578"/>
                  </a:lnTo>
                  <a:lnTo>
                    <a:pt x="66823" y="0"/>
                  </a:lnTo>
                  <a:lnTo>
                    <a:pt x="42043" y="4736"/>
                  </a:lnTo>
                  <a:lnTo>
                    <a:pt x="19729" y="17181"/>
                  </a:lnTo>
                  <a:lnTo>
                    <a:pt x="9162" y="28337"/>
                  </a:lnTo>
                  <a:lnTo>
                    <a:pt x="2819" y="40350"/>
                  </a:lnTo>
                  <a:lnTo>
                    <a:pt x="0" y="52745"/>
                  </a:lnTo>
                  <a:lnTo>
                    <a:pt x="2510" y="65310"/>
                  </a:lnTo>
                  <a:lnTo>
                    <a:pt x="9740" y="78654"/>
                  </a:lnTo>
                  <a:lnTo>
                    <a:pt x="46979" y="124720"/>
                  </a:lnTo>
                  <a:lnTo>
                    <a:pt x="57410" y="138967"/>
                  </a:lnTo>
                  <a:lnTo>
                    <a:pt x="62598" y="152549"/>
                  </a:lnTo>
                  <a:lnTo>
                    <a:pt x="62743" y="179434"/>
                  </a:lnTo>
                  <a:lnTo>
                    <a:pt x="58318" y="202999"/>
                  </a:lnTo>
                  <a:lnTo>
                    <a:pt x="55060" y="208572"/>
                  </a:lnTo>
                  <a:lnTo>
                    <a:pt x="45796" y="216645"/>
                  </a:lnTo>
                  <a:lnTo>
                    <a:pt x="24013" y="226873"/>
                  </a:lnTo>
                  <a:lnTo>
                    <a:pt x="16946" y="228777"/>
                  </a:lnTo>
                  <a:lnTo>
                    <a:pt x="14073" y="228579"/>
                  </a:lnTo>
                  <a:lnTo>
                    <a:pt x="9000" y="226478"/>
                  </a:lnTo>
                  <a:lnTo>
                    <a:pt x="8776" y="225636"/>
                  </a:lnTo>
                  <a:lnTo>
                    <a:pt x="10038" y="225074"/>
                  </a:lnTo>
                  <a:lnTo>
                    <a:pt x="18831" y="224173"/>
                  </a:lnTo>
                  <a:lnTo>
                    <a:pt x="24991" y="227812"/>
                  </a:lnTo>
                  <a:lnTo>
                    <a:pt x="31726" y="234134"/>
                  </a:lnTo>
                  <a:lnTo>
                    <a:pt x="37072" y="241647"/>
                  </a:lnTo>
                  <a:lnTo>
                    <a:pt x="38036" y="253453"/>
                  </a:lnTo>
                  <a:lnTo>
                    <a:pt x="35407" y="267402"/>
                  </a:lnTo>
                  <a:lnTo>
                    <a:pt x="19338" y="307824"/>
                  </a:lnTo>
                  <a:lnTo>
                    <a:pt x="11755" y="349174"/>
                  </a:lnTo>
                  <a:lnTo>
                    <a:pt x="12909" y="359098"/>
                  </a:lnTo>
                  <a:lnTo>
                    <a:pt x="14204" y="362732"/>
                  </a:lnTo>
                  <a:lnTo>
                    <a:pt x="16480" y="365155"/>
                  </a:lnTo>
                  <a:lnTo>
                    <a:pt x="22769" y="367847"/>
                  </a:lnTo>
                  <a:lnTo>
                    <a:pt x="37615" y="365992"/>
                  </a:lnTo>
                  <a:lnTo>
                    <a:pt x="86645" y="3382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SMARTInkShape-1790"/>
            <p:cNvSpPr/>
            <p:nvPr>
              <p:custDataLst>
                <p:tags r:id="rId132"/>
              </p:custDataLst>
            </p:nvPr>
          </p:nvSpPr>
          <p:spPr>
            <a:xfrm>
              <a:off x="3997129" y="3882137"/>
              <a:ext cx="143072" cy="175514"/>
            </a:xfrm>
            <a:custGeom>
              <a:avLst/>
              <a:gdLst/>
              <a:ahLst/>
              <a:cxnLst/>
              <a:rect l="0" t="0" r="0" b="0"/>
              <a:pathLst>
                <a:path w="143072" h="175514">
                  <a:moveTo>
                    <a:pt x="3371" y="23113"/>
                  </a:moveTo>
                  <a:lnTo>
                    <a:pt x="3371" y="23113"/>
                  </a:lnTo>
                  <a:lnTo>
                    <a:pt x="3371" y="5436"/>
                  </a:lnTo>
                  <a:lnTo>
                    <a:pt x="2665" y="2862"/>
                  </a:lnTo>
                  <a:lnTo>
                    <a:pt x="1489" y="1146"/>
                  </a:lnTo>
                  <a:lnTo>
                    <a:pt x="0" y="0"/>
                  </a:lnTo>
                  <a:lnTo>
                    <a:pt x="4645" y="11875"/>
                  </a:lnTo>
                  <a:lnTo>
                    <a:pt x="29775" y="56170"/>
                  </a:lnTo>
                  <a:lnTo>
                    <a:pt x="63606" y="102176"/>
                  </a:lnTo>
                  <a:lnTo>
                    <a:pt x="83734" y="130374"/>
                  </a:lnTo>
                  <a:lnTo>
                    <a:pt x="113724" y="161312"/>
                  </a:lnTo>
                  <a:lnTo>
                    <a:pt x="143071" y="1755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SMARTInkShape-1791"/>
            <p:cNvSpPr/>
            <p:nvPr>
              <p:custDataLst>
                <p:tags r:id="rId133"/>
              </p:custDataLst>
            </p:nvPr>
          </p:nvSpPr>
          <p:spPr>
            <a:xfrm>
              <a:off x="3988679" y="3864662"/>
              <a:ext cx="192993" cy="218389"/>
            </a:xfrm>
            <a:custGeom>
              <a:avLst/>
              <a:gdLst/>
              <a:ahLst/>
              <a:cxnLst/>
              <a:rect l="0" t="0" r="0" b="0"/>
              <a:pathLst>
                <a:path w="192993" h="218389">
                  <a:moveTo>
                    <a:pt x="189621" y="8838"/>
                  </a:moveTo>
                  <a:lnTo>
                    <a:pt x="189621" y="8838"/>
                  </a:lnTo>
                  <a:lnTo>
                    <a:pt x="192992" y="5467"/>
                  </a:lnTo>
                  <a:lnTo>
                    <a:pt x="192574" y="3769"/>
                  </a:lnTo>
                  <a:lnTo>
                    <a:pt x="188346" y="0"/>
                  </a:lnTo>
                  <a:lnTo>
                    <a:pt x="184538" y="123"/>
                  </a:lnTo>
                  <a:lnTo>
                    <a:pt x="174661" y="4024"/>
                  </a:lnTo>
                  <a:lnTo>
                    <a:pt x="152486" y="22390"/>
                  </a:lnTo>
                  <a:lnTo>
                    <a:pt x="115472" y="64152"/>
                  </a:lnTo>
                  <a:lnTo>
                    <a:pt x="79937" y="108245"/>
                  </a:lnTo>
                  <a:lnTo>
                    <a:pt x="44667" y="151951"/>
                  </a:lnTo>
                  <a:lnTo>
                    <a:pt x="7448" y="194612"/>
                  </a:lnTo>
                  <a:lnTo>
                    <a:pt x="0" y="207820"/>
                  </a:lnTo>
                  <a:lnTo>
                    <a:pt x="5471" y="2183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1" name="SMARTInkShape-Group232"/>
          <p:cNvGrpSpPr/>
          <p:nvPr/>
        </p:nvGrpSpPr>
        <p:grpSpPr>
          <a:xfrm>
            <a:off x="6247364" y="3972351"/>
            <a:ext cx="2374376" cy="1063200"/>
            <a:chOff x="6247364" y="3972351"/>
            <a:chExt cx="2374376" cy="1063200"/>
          </a:xfrm>
        </p:grpSpPr>
        <p:sp>
          <p:nvSpPr>
            <p:cNvPr id="773" name="SMARTInkShape-1792"/>
            <p:cNvSpPr/>
            <p:nvPr>
              <p:custDataLst>
                <p:tags r:id="rId83"/>
              </p:custDataLst>
            </p:nvPr>
          </p:nvSpPr>
          <p:spPr>
            <a:xfrm>
              <a:off x="6247364" y="4566965"/>
              <a:ext cx="533968" cy="30352"/>
            </a:xfrm>
            <a:custGeom>
              <a:avLst/>
              <a:gdLst/>
              <a:ahLst/>
              <a:cxnLst/>
              <a:rect l="0" t="0" r="0" b="0"/>
              <a:pathLst>
                <a:path w="533968" h="30352">
                  <a:moveTo>
                    <a:pt x="20086" y="11385"/>
                  </a:moveTo>
                  <a:lnTo>
                    <a:pt x="20086" y="11385"/>
                  </a:lnTo>
                  <a:lnTo>
                    <a:pt x="0" y="11385"/>
                  </a:lnTo>
                  <a:lnTo>
                    <a:pt x="37798" y="11385"/>
                  </a:lnTo>
                  <a:lnTo>
                    <a:pt x="69585" y="11385"/>
                  </a:lnTo>
                  <a:lnTo>
                    <a:pt x="110525" y="13266"/>
                  </a:lnTo>
                  <a:lnTo>
                    <a:pt x="153414" y="15749"/>
                  </a:lnTo>
                  <a:lnTo>
                    <a:pt x="188938" y="16852"/>
                  </a:lnTo>
                  <a:lnTo>
                    <a:pt x="223073" y="17342"/>
                  </a:lnTo>
                  <a:lnTo>
                    <a:pt x="256352" y="17560"/>
                  </a:lnTo>
                  <a:lnTo>
                    <a:pt x="302855" y="18389"/>
                  </a:lnTo>
                  <a:lnTo>
                    <a:pt x="347913" y="22084"/>
                  </a:lnTo>
                  <a:lnTo>
                    <a:pt x="391838" y="24198"/>
                  </a:lnTo>
                  <a:lnTo>
                    <a:pt x="434093" y="28273"/>
                  </a:lnTo>
                  <a:lnTo>
                    <a:pt x="480951" y="29089"/>
                  </a:lnTo>
                  <a:lnTo>
                    <a:pt x="525975" y="24617"/>
                  </a:lnTo>
                  <a:lnTo>
                    <a:pt x="533733" y="24321"/>
                  </a:lnTo>
                  <a:lnTo>
                    <a:pt x="533967" y="23537"/>
                  </a:lnTo>
                  <a:lnTo>
                    <a:pt x="528584" y="20784"/>
                  </a:lnTo>
                  <a:lnTo>
                    <a:pt x="489364" y="11229"/>
                  </a:lnTo>
                  <a:lnTo>
                    <a:pt x="442434" y="6258"/>
                  </a:lnTo>
                  <a:lnTo>
                    <a:pt x="411233" y="5578"/>
                  </a:lnTo>
                  <a:lnTo>
                    <a:pt x="376667" y="4571"/>
                  </a:lnTo>
                  <a:lnTo>
                    <a:pt x="333408" y="743"/>
                  </a:lnTo>
                  <a:lnTo>
                    <a:pt x="293779" y="0"/>
                  </a:lnTo>
                  <a:lnTo>
                    <a:pt x="255227" y="3230"/>
                  </a:lnTo>
                  <a:lnTo>
                    <a:pt x="214172" y="4500"/>
                  </a:lnTo>
                  <a:lnTo>
                    <a:pt x="178078" y="4797"/>
                  </a:lnTo>
                  <a:lnTo>
                    <a:pt x="144162" y="4929"/>
                  </a:lnTo>
                  <a:lnTo>
                    <a:pt x="104827" y="5004"/>
                  </a:lnTo>
                  <a:lnTo>
                    <a:pt x="92322" y="5021"/>
                  </a:lnTo>
                  <a:lnTo>
                    <a:pt x="135434" y="9398"/>
                  </a:lnTo>
                  <a:lnTo>
                    <a:pt x="180506" y="12874"/>
                  </a:lnTo>
                  <a:lnTo>
                    <a:pt x="219313" y="16294"/>
                  </a:lnTo>
                  <a:lnTo>
                    <a:pt x="262090" y="17308"/>
                  </a:lnTo>
                  <a:lnTo>
                    <a:pt x="306045" y="19490"/>
                  </a:lnTo>
                  <a:lnTo>
                    <a:pt x="348466" y="22723"/>
                  </a:lnTo>
                  <a:lnTo>
                    <a:pt x="395372" y="25563"/>
                  </a:lnTo>
                  <a:lnTo>
                    <a:pt x="431002" y="28270"/>
                  </a:lnTo>
                  <a:lnTo>
                    <a:pt x="471333" y="29794"/>
                  </a:lnTo>
                  <a:lnTo>
                    <a:pt x="489533" y="30351"/>
                  </a:lnTo>
                  <a:lnTo>
                    <a:pt x="447851" y="21589"/>
                  </a:lnTo>
                  <a:lnTo>
                    <a:pt x="405850" y="22248"/>
                  </a:lnTo>
                  <a:lnTo>
                    <a:pt x="370770" y="23923"/>
                  </a:lnTo>
                  <a:lnTo>
                    <a:pt x="412850" y="22182"/>
                  </a:lnTo>
                  <a:lnTo>
                    <a:pt x="528086" y="50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SMARTInkShape-1793"/>
            <p:cNvSpPr/>
            <p:nvPr>
              <p:custDataLst>
                <p:tags r:id="rId84"/>
              </p:custDataLst>
            </p:nvPr>
          </p:nvSpPr>
          <p:spPr>
            <a:xfrm>
              <a:off x="7715250" y="4914900"/>
              <a:ext cx="31751" cy="120651"/>
            </a:xfrm>
            <a:custGeom>
              <a:avLst/>
              <a:gdLst/>
              <a:ahLst/>
              <a:cxnLst/>
              <a:rect l="0" t="0" r="0" b="0"/>
              <a:pathLst>
                <a:path w="31751" h="120651">
                  <a:moveTo>
                    <a:pt x="31750" y="0"/>
                  </a:moveTo>
                  <a:lnTo>
                    <a:pt x="31750" y="0"/>
                  </a:lnTo>
                  <a:lnTo>
                    <a:pt x="20766" y="42358"/>
                  </a:lnTo>
                  <a:lnTo>
                    <a:pt x="13501" y="86508"/>
                  </a:lnTo>
                  <a:lnTo>
                    <a:pt x="0" y="120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SMARTInkShape-1794"/>
            <p:cNvSpPr/>
            <p:nvPr>
              <p:custDataLst>
                <p:tags r:id="rId85"/>
              </p:custDataLst>
            </p:nvPr>
          </p:nvSpPr>
          <p:spPr>
            <a:xfrm>
              <a:off x="7607300" y="4806950"/>
              <a:ext cx="139701" cy="114022"/>
            </a:xfrm>
            <a:custGeom>
              <a:avLst/>
              <a:gdLst/>
              <a:ahLst/>
              <a:cxnLst/>
              <a:rect l="0" t="0" r="0" b="0"/>
              <a:pathLst>
                <a:path w="139701" h="114022">
                  <a:moveTo>
                    <a:pt x="0" y="25400"/>
                  </a:moveTo>
                  <a:lnTo>
                    <a:pt x="0" y="25400"/>
                  </a:lnTo>
                  <a:lnTo>
                    <a:pt x="18297" y="25400"/>
                  </a:lnTo>
                  <a:lnTo>
                    <a:pt x="33408" y="32142"/>
                  </a:lnTo>
                  <a:lnTo>
                    <a:pt x="41424" y="39215"/>
                  </a:lnTo>
                  <a:lnTo>
                    <a:pt x="44549" y="43077"/>
                  </a:lnTo>
                  <a:lnTo>
                    <a:pt x="52319" y="65367"/>
                  </a:lnTo>
                  <a:lnTo>
                    <a:pt x="52347" y="90942"/>
                  </a:lnTo>
                  <a:lnTo>
                    <a:pt x="47887" y="109653"/>
                  </a:lnTo>
                  <a:lnTo>
                    <a:pt x="46036" y="112613"/>
                  </a:lnTo>
                  <a:lnTo>
                    <a:pt x="44096" y="113881"/>
                  </a:lnTo>
                  <a:lnTo>
                    <a:pt x="42097" y="114021"/>
                  </a:lnTo>
                  <a:lnTo>
                    <a:pt x="40765" y="113408"/>
                  </a:lnTo>
                  <a:lnTo>
                    <a:pt x="39877" y="112294"/>
                  </a:lnTo>
                  <a:lnTo>
                    <a:pt x="39284" y="110846"/>
                  </a:lnTo>
                  <a:lnTo>
                    <a:pt x="41821" y="95324"/>
                  </a:lnTo>
                  <a:lnTo>
                    <a:pt x="50413" y="72851"/>
                  </a:lnTo>
                  <a:lnTo>
                    <a:pt x="85169" y="29917"/>
                  </a:lnTo>
                  <a:lnTo>
                    <a:pt x="102376" y="15529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SMARTInkShape-1795"/>
            <p:cNvSpPr/>
            <p:nvPr>
              <p:custDataLst>
                <p:tags r:id="rId86"/>
              </p:custDataLst>
            </p:nvPr>
          </p:nvSpPr>
          <p:spPr>
            <a:xfrm>
              <a:off x="7538159" y="4829861"/>
              <a:ext cx="56442" cy="98031"/>
            </a:xfrm>
            <a:custGeom>
              <a:avLst/>
              <a:gdLst/>
              <a:ahLst/>
              <a:cxnLst/>
              <a:rect l="0" t="0" r="0" b="0"/>
              <a:pathLst>
                <a:path w="56442" h="98031">
                  <a:moveTo>
                    <a:pt x="43741" y="8839"/>
                  </a:moveTo>
                  <a:lnTo>
                    <a:pt x="43741" y="8839"/>
                  </a:lnTo>
                  <a:lnTo>
                    <a:pt x="40370" y="8839"/>
                  </a:lnTo>
                  <a:lnTo>
                    <a:pt x="36833" y="6957"/>
                  </a:lnTo>
                  <a:lnTo>
                    <a:pt x="28814" y="0"/>
                  </a:lnTo>
                  <a:lnTo>
                    <a:pt x="26028" y="124"/>
                  </a:lnTo>
                  <a:lnTo>
                    <a:pt x="19170" y="4025"/>
                  </a:lnTo>
                  <a:lnTo>
                    <a:pt x="7376" y="14155"/>
                  </a:lnTo>
                  <a:lnTo>
                    <a:pt x="2884" y="25783"/>
                  </a:lnTo>
                  <a:lnTo>
                    <a:pt x="0" y="59615"/>
                  </a:lnTo>
                  <a:lnTo>
                    <a:pt x="2872" y="79779"/>
                  </a:lnTo>
                  <a:lnTo>
                    <a:pt x="8192" y="94691"/>
                  </a:lnTo>
                  <a:lnTo>
                    <a:pt x="10869" y="97118"/>
                  </a:lnTo>
                  <a:lnTo>
                    <a:pt x="14065" y="98030"/>
                  </a:lnTo>
                  <a:lnTo>
                    <a:pt x="17607" y="97934"/>
                  </a:lnTo>
                  <a:lnTo>
                    <a:pt x="20673" y="96457"/>
                  </a:lnTo>
                  <a:lnTo>
                    <a:pt x="25963" y="91054"/>
                  </a:lnTo>
                  <a:lnTo>
                    <a:pt x="42804" y="46842"/>
                  </a:lnTo>
                  <a:lnTo>
                    <a:pt x="56441" y="24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SMARTInkShape-1796"/>
            <p:cNvSpPr/>
            <p:nvPr>
              <p:custDataLst>
                <p:tags r:id="rId87"/>
              </p:custDataLst>
            </p:nvPr>
          </p:nvSpPr>
          <p:spPr>
            <a:xfrm>
              <a:off x="7512050" y="4775200"/>
              <a:ext cx="12701" cy="63501"/>
            </a:xfrm>
            <a:custGeom>
              <a:avLst/>
              <a:gdLst/>
              <a:ahLst/>
              <a:cxnLst/>
              <a:rect l="0" t="0" r="0" b="0"/>
              <a:pathLst>
                <a:path w="12701" h="63501">
                  <a:moveTo>
                    <a:pt x="0" y="63500"/>
                  </a:moveTo>
                  <a:lnTo>
                    <a:pt x="0" y="63500"/>
                  </a:lnTo>
                  <a:lnTo>
                    <a:pt x="6907" y="44041"/>
                  </a:lnTo>
                  <a:lnTo>
                    <a:pt x="9420" y="28040"/>
                  </a:lnTo>
                  <a:lnTo>
                    <a:pt x="8279" y="9249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SMARTInkShape-1797"/>
            <p:cNvSpPr/>
            <p:nvPr>
              <p:custDataLst>
                <p:tags r:id="rId88"/>
              </p:custDataLst>
            </p:nvPr>
          </p:nvSpPr>
          <p:spPr>
            <a:xfrm>
              <a:off x="7480300" y="4851400"/>
              <a:ext cx="12701" cy="82551"/>
            </a:xfrm>
            <a:custGeom>
              <a:avLst/>
              <a:gdLst/>
              <a:ahLst/>
              <a:cxnLst/>
              <a:rect l="0" t="0" r="0" b="0"/>
              <a:pathLst>
                <a:path w="12701" h="82551">
                  <a:moveTo>
                    <a:pt x="12700" y="0"/>
                  </a:moveTo>
                  <a:lnTo>
                    <a:pt x="12700" y="0"/>
                  </a:lnTo>
                  <a:lnTo>
                    <a:pt x="12700" y="3371"/>
                  </a:lnTo>
                  <a:lnTo>
                    <a:pt x="762" y="49040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SMARTInkShape-1798"/>
            <p:cNvSpPr/>
            <p:nvPr>
              <p:custDataLst>
                <p:tags r:id="rId89"/>
              </p:custDataLst>
            </p:nvPr>
          </p:nvSpPr>
          <p:spPr>
            <a:xfrm>
              <a:off x="7354182" y="4838700"/>
              <a:ext cx="75319" cy="103469"/>
            </a:xfrm>
            <a:custGeom>
              <a:avLst/>
              <a:gdLst/>
              <a:ahLst/>
              <a:cxnLst/>
              <a:rect l="0" t="0" r="0" b="0"/>
              <a:pathLst>
                <a:path w="75319" h="103469">
                  <a:moveTo>
                    <a:pt x="5468" y="6350"/>
                  </a:moveTo>
                  <a:lnTo>
                    <a:pt x="5468" y="6350"/>
                  </a:lnTo>
                  <a:lnTo>
                    <a:pt x="0" y="6350"/>
                  </a:lnTo>
                  <a:lnTo>
                    <a:pt x="2750" y="9721"/>
                  </a:lnTo>
                  <a:lnTo>
                    <a:pt x="14364" y="17887"/>
                  </a:lnTo>
                  <a:lnTo>
                    <a:pt x="29784" y="39758"/>
                  </a:lnTo>
                  <a:lnTo>
                    <a:pt x="38386" y="61013"/>
                  </a:lnTo>
                  <a:lnTo>
                    <a:pt x="39383" y="73213"/>
                  </a:lnTo>
                  <a:lnTo>
                    <a:pt x="34274" y="92543"/>
                  </a:lnTo>
                  <a:lnTo>
                    <a:pt x="28506" y="102287"/>
                  </a:lnTo>
                  <a:lnTo>
                    <a:pt x="25765" y="103468"/>
                  </a:lnTo>
                  <a:lnTo>
                    <a:pt x="18957" y="102901"/>
                  </a:lnTo>
                  <a:lnTo>
                    <a:pt x="13110" y="98415"/>
                  </a:lnTo>
                  <a:lnTo>
                    <a:pt x="10562" y="95243"/>
                  </a:lnTo>
                  <a:lnTo>
                    <a:pt x="9569" y="91718"/>
                  </a:lnTo>
                  <a:lnTo>
                    <a:pt x="10349" y="84037"/>
                  </a:lnTo>
                  <a:lnTo>
                    <a:pt x="22371" y="49447"/>
                  </a:lnTo>
                  <a:lnTo>
                    <a:pt x="43729" y="20100"/>
                  </a:lnTo>
                  <a:lnTo>
                    <a:pt x="7531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SMARTInkShape-1799"/>
            <p:cNvSpPr/>
            <p:nvPr>
              <p:custDataLst>
                <p:tags r:id="rId90"/>
              </p:custDataLst>
            </p:nvPr>
          </p:nvSpPr>
          <p:spPr>
            <a:xfrm>
              <a:off x="7237778" y="4833594"/>
              <a:ext cx="63217" cy="106628"/>
            </a:xfrm>
            <a:custGeom>
              <a:avLst/>
              <a:gdLst/>
              <a:ahLst/>
              <a:cxnLst/>
              <a:rect l="0" t="0" r="0" b="0"/>
              <a:pathLst>
                <a:path w="63217" h="106628">
                  <a:moveTo>
                    <a:pt x="32972" y="24156"/>
                  </a:moveTo>
                  <a:lnTo>
                    <a:pt x="32972" y="24156"/>
                  </a:lnTo>
                  <a:lnTo>
                    <a:pt x="36342" y="24156"/>
                  </a:lnTo>
                  <a:lnTo>
                    <a:pt x="39879" y="22274"/>
                  </a:lnTo>
                  <a:lnTo>
                    <a:pt x="59639" y="9229"/>
                  </a:lnTo>
                  <a:lnTo>
                    <a:pt x="62462" y="5058"/>
                  </a:lnTo>
                  <a:lnTo>
                    <a:pt x="63216" y="2957"/>
                  </a:lnTo>
                  <a:lnTo>
                    <a:pt x="61601" y="1556"/>
                  </a:lnTo>
                  <a:lnTo>
                    <a:pt x="54163" y="0"/>
                  </a:lnTo>
                  <a:lnTo>
                    <a:pt x="45682" y="1190"/>
                  </a:lnTo>
                  <a:lnTo>
                    <a:pt x="41445" y="2496"/>
                  </a:lnTo>
                  <a:lnTo>
                    <a:pt x="21998" y="17816"/>
                  </a:lnTo>
                  <a:lnTo>
                    <a:pt x="8476" y="36859"/>
                  </a:lnTo>
                  <a:lnTo>
                    <a:pt x="0" y="66020"/>
                  </a:lnTo>
                  <a:lnTo>
                    <a:pt x="914" y="83684"/>
                  </a:lnTo>
                  <a:lnTo>
                    <a:pt x="3134" y="91358"/>
                  </a:lnTo>
                  <a:lnTo>
                    <a:pt x="11243" y="101766"/>
                  </a:lnTo>
                  <a:lnTo>
                    <a:pt x="16369" y="105529"/>
                  </a:lnTo>
                  <a:lnTo>
                    <a:pt x="22609" y="106627"/>
                  </a:lnTo>
                  <a:lnTo>
                    <a:pt x="52022" y="1003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SMARTInkShape-1800"/>
            <p:cNvSpPr/>
            <p:nvPr>
              <p:custDataLst>
                <p:tags r:id="rId91"/>
              </p:custDataLst>
            </p:nvPr>
          </p:nvSpPr>
          <p:spPr>
            <a:xfrm>
              <a:off x="7135092" y="4857750"/>
              <a:ext cx="78509" cy="1"/>
            </a:xfrm>
            <a:custGeom>
              <a:avLst/>
              <a:gdLst/>
              <a:ahLst/>
              <a:cxnLst/>
              <a:rect l="0" t="0" r="0" b="0"/>
              <a:pathLst>
                <a:path w="78509" h="1">
                  <a:moveTo>
                    <a:pt x="21358" y="0"/>
                  </a:moveTo>
                  <a:lnTo>
                    <a:pt x="21358" y="0"/>
                  </a:lnTo>
                  <a:lnTo>
                    <a:pt x="0" y="0"/>
                  </a:lnTo>
                  <a:lnTo>
                    <a:pt x="40489" y="0"/>
                  </a:lnTo>
                  <a:lnTo>
                    <a:pt x="7850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SMARTInkShape-1801"/>
            <p:cNvSpPr/>
            <p:nvPr>
              <p:custDataLst>
                <p:tags r:id="rId92"/>
              </p:custDataLst>
            </p:nvPr>
          </p:nvSpPr>
          <p:spPr>
            <a:xfrm>
              <a:off x="7144331" y="4720742"/>
              <a:ext cx="56570" cy="229118"/>
            </a:xfrm>
            <a:custGeom>
              <a:avLst/>
              <a:gdLst/>
              <a:ahLst/>
              <a:cxnLst/>
              <a:rect l="0" t="0" r="0" b="0"/>
              <a:pathLst>
                <a:path w="56570" h="229118">
                  <a:moveTo>
                    <a:pt x="56569" y="3658"/>
                  </a:moveTo>
                  <a:lnTo>
                    <a:pt x="56569" y="3658"/>
                  </a:lnTo>
                  <a:lnTo>
                    <a:pt x="56569" y="0"/>
                  </a:lnTo>
                  <a:lnTo>
                    <a:pt x="56569" y="1562"/>
                  </a:lnTo>
                  <a:lnTo>
                    <a:pt x="38893" y="34634"/>
                  </a:lnTo>
                  <a:lnTo>
                    <a:pt x="26920" y="76595"/>
                  </a:lnTo>
                  <a:lnTo>
                    <a:pt x="15460" y="119273"/>
                  </a:lnTo>
                  <a:lnTo>
                    <a:pt x="6036" y="158826"/>
                  </a:lnTo>
                  <a:lnTo>
                    <a:pt x="0" y="203890"/>
                  </a:lnTo>
                  <a:lnTo>
                    <a:pt x="1923" y="210524"/>
                  </a:lnTo>
                  <a:lnTo>
                    <a:pt x="9704" y="221657"/>
                  </a:lnTo>
                  <a:lnTo>
                    <a:pt x="20218" y="227547"/>
                  </a:lnTo>
                  <a:lnTo>
                    <a:pt x="25985" y="229117"/>
                  </a:lnTo>
                  <a:lnTo>
                    <a:pt x="31240" y="228753"/>
                  </a:lnTo>
                  <a:lnTo>
                    <a:pt x="50219" y="2195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SMARTInkShape-1802"/>
            <p:cNvSpPr/>
            <p:nvPr>
              <p:custDataLst>
                <p:tags r:id="rId93"/>
              </p:custDataLst>
            </p:nvPr>
          </p:nvSpPr>
          <p:spPr>
            <a:xfrm>
              <a:off x="8502650" y="4135517"/>
              <a:ext cx="119090" cy="404734"/>
            </a:xfrm>
            <a:custGeom>
              <a:avLst/>
              <a:gdLst/>
              <a:ahLst/>
              <a:cxnLst/>
              <a:rect l="0" t="0" r="0" b="0"/>
              <a:pathLst>
                <a:path w="119090" h="404734">
                  <a:moveTo>
                    <a:pt x="69850" y="23733"/>
                  </a:moveTo>
                  <a:lnTo>
                    <a:pt x="69850" y="23733"/>
                  </a:lnTo>
                  <a:lnTo>
                    <a:pt x="69850" y="3960"/>
                  </a:lnTo>
                  <a:lnTo>
                    <a:pt x="70555" y="2084"/>
                  </a:lnTo>
                  <a:lnTo>
                    <a:pt x="71731" y="834"/>
                  </a:lnTo>
                  <a:lnTo>
                    <a:pt x="73220" y="0"/>
                  </a:lnTo>
                  <a:lnTo>
                    <a:pt x="82059" y="19053"/>
                  </a:lnTo>
                  <a:lnTo>
                    <a:pt x="96982" y="62006"/>
                  </a:lnTo>
                  <a:lnTo>
                    <a:pt x="107456" y="108538"/>
                  </a:lnTo>
                  <a:lnTo>
                    <a:pt x="111964" y="142563"/>
                  </a:lnTo>
                  <a:lnTo>
                    <a:pt x="116318" y="181204"/>
                  </a:lnTo>
                  <a:lnTo>
                    <a:pt x="118725" y="221896"/>
                  </a:lnTo>
                  <a:lnTo>
                    <a:pt x="119089" y="259266"/>
                  </a:lnTo>
                  <a:lnTo>
                    <a:pt x="113917" y="298289"/>
                  </a:lnTo>
                  <a:lnTo>
                    <a:pt x="98899" y="338778"/>
                  </a:lnTo>
                  <a:lnTo>
                    <a:pt x="72661" y="381017"/>
                  </a:lnTo>
                  <a:lnTo>
                    <a:pt x="67490" y="388922"/>
                  </a:lnTo>
                  <a:lnTo>
                    <a:pt x="52338" y="399588"/>
                  </a:lnTo>
                  <a:lnTo>
                    <a:pt x="0" y="4047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SMARTInkShape-1803"/>
            <p:cNvSpPr/>
            <p:nvPr>
              <p:custDataLst>
                <p:tags r:id="rId94"/>
              </p:custDataLst>
            </p:nvPr>
          </p:nvSpPr>
          <p:spPr>
            <a:xfrm>
              <a:off x="8409011" y="4199684"/>
              <a:ext cx="47648" cy="347348"/>
            </a:xfrm>
            <a:custGeom>
              <a:avLst/>
              <a:gdLst/>
              <a:ahLst/>
              <a:cxnLst/>
              <a:rect l="0" t="0" r="0" b="0"/>
              <a:pathLst>
                <a:path w="47648" h="347348">
                  <a:moveTo>
                    <a:pt x="4739" y="35766"/>
                  </a:moveTo>
                  <a:lnTo>
                    <a:pt x="4739" y="35766"/>
                  </a:lnTo>
                  <a:lnTo>
                    <a:pt x="1368" y="29024"/>
                  </a:lnTo>
                  <a:lnTo>
                    <a:pt x="1594" y="21951"/>
                  </a:lnTo>
                  <a:lnTo>
                    <a:pt x="7488" y="5912"/>
                  </a:lnTo>
                  <a:lnTo>
                    <a:pt x="11370" y="1331"/>
                  </a:lnTo>
                  <a:lnTo>
                    <a:pt x="13393" y="108"/>
                  </a:lnTo>
                  <a:lnTo>
                    <a:pt x="16152" y="0"/>
                  </a:lnTo>
                  <a:lnTo>
                    <a:pt x="22981" y="1761"/>
                  </a:lnTo>
                  <a:lnTo>
                    <a:pt x="38132" y="16832"/>
                  </a:lnTo>
                  <a:lnTo>
                    <a:pt x="44275" y="29467"/>
                  </a:lnTo>
                  <a:lnTo>
                    <a:pt x="46298" y="42844"/>
                  </a:lnTo>
                  <a:lnTo>
                    <a:pt x="42766" y="66947"/>
                  </a:lnTo>
                  <a:lnTo>
                    <a:pt x="25339" y="109940"/>
                  </a:lnTo>
                  <a:lnTo>
                    <a:pt x="2014" y="156284"/>
                  </a:lnTo>
                  <a:lnTo>
                    <a:pt x="0" y="162942"/>
                  </a:lnTo>
                  <a:lnTo>
                    <a:pt x="2237" y="177400"/>
                  </a:lnTo>
                  <a:lnTo>
                    <a:pt x="21702" y="220886"/>
                  </a:lnTo>
                  <a:lnTo>
                    <a:pt x="36491" y="267567"/>
                  </a:lnTo>
                  <a:lnTo>
                    <a:pt x="46366" y="297243"/>
                  </a:lnTo>
                  <a:lnTo>
                    <a:pt x="47647" y="318949"/>
                  </a:lnTo>
                  <a:lnTo>
                    <a:pt x="45446" y="330017"/>
                  </a:lnTo>
                  <a:lnTo>
                    <a:pt x="36869" y="344182"/>
                  </a:lnTo>
                  <a:lnTo>
                    <a:pt x="33215" y="346505"/>
                  </a:lnTo>
                  <a:lnTo>
                    <a:pt x="29367" y="347347"/>
                  </a:lnTo>
                  <a:lnTo>
                    <a:pt x="25391" y="347204"/>
                  </a:lnTo>
                  <a:lnTo>
                    <a:pt x="22740" y="346402"/>
                  </a:lnTo>
                  <a:lnTo>
                    <a:pt x="17439" y="3405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SMARTInkShape-1804"/>
            <p:cNvSpPr/>
            <p:nvPr>
              <p:custDataLst>
                <p:tags r:id="rId95"/>
              </p:custDataLst>
            </p:nvPr>
          </p:nvSpPr>
          <p:spPr>
            <a:xfrm>
              <a:off x="8229679" y="4445000"/>
              <a:ext cx="82472" cy="88901"/>
            </a:xfrm>
            <a:custGeom>
              <a:avLst/>
              <a:gdLst/>
              <a:ahLst/>
              <a:cxnLst/>
              <a:rect l="0" t="0" r="0" b="0"/>
              <a:pathLst>
                <a:path w="82472" h="88901">
                  <a:moveTo>
                    <a:pt x="12621" y="0"/>
                  </a:moveTo>
                  <a:lnTo>
                    <a:pt x="12621" y="0"/>
                  </a:lnTo>
                  <a:lnTo>
                    <a:pt x="9250" y="3371"/>
                  </a:lnTo>
                  <a:lnTo>
                    <a:pt x="7595" y="8789"/>
                  </a:lnTo>
                  <a:lnTo>
                    <a:pt x="1279" y="55497"/>
                  </a:lnTo>
                  <a:lnTo>
                    <a:pt x="100" y="71618"/>
                  </a:lnTo>
                  <a:lnTo>
                    <a:pt x="40" y="71735"/>
                  </a:lnTo>
                  <a:lnTo>
                    <a:pt x="0" y="71106"/>
                  </a:lnTo>
                  <a:lnTo>
                    <a:pt x="5711" y="54889"/>
                  </a:lnTo>
                  <a:lnTo>
                    <a:pt x="20317" y="31844"/>
                  </a:lnTo>
                  <a:lnTo>
                    <a:pt x="33951" y="20567"/>
                  </a:lnTo>
                  <a:lnTo>
                    <a:pt x="38836" y="18650"/>
                  </a:lnTo>
                  <a:lnTo>
                    <a:pt x="48025" y="18402"/>
                  </a:lnTo>
                  <a:lnTo>
                    <a:pt x="56813" y="22525"/>
                  </a:lnTo>
                  <a:lnTo>
                    <a:pt x="65424" y="29766"/>
                  </a:lnTo>
                  <a:lnTo>
                    <a:pt x="73953" y="40040"/>
                  </a:lnTo>
                  <a:lnTo>
                    <a:pt x="78685" y="51662"/>
                  </a:lnTo>
                  <a:lnTo>
                    <a:pt x="82471" y="88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SMARTInkShape-1805"/>
            <p:cNvSpPr/>
            <p:nvPr>
              <p:custDataLst>
                <p:tags r:id="rId96"/>
              </p:custDataLst>
            </p:nvPr>
          </p:nvSpPr>
          <p:spPr>
            <a:xfrm>
              <a:off x="8108948" y="4413958"/>
              <a:ext cx="69853" cy="106092"/>
            </a:xfrm>
            <a:custGeom>
              <a:avLst/>
              <a:gdLst/>
              <a:ahLst/>
              <a:cxnLst/>
              <a:rect l="0" t="0" r="0" b="0"/>
              <a:pathLst>
                <a:path w="69853" h="106092">
                  <a:moveTo>
                    <a:pt x="2" y="37392"/>
                  </a:moveTo>
                  <a:lnTo>
                    <a:pt x="2" y="37392"/>
                  </a:lnTo>
                  <a:lnTo>
                    <a:pt x="0" y="28553"/>
                  </a:lnTo>
                  <a:lnTo>
                    <a:pt x="3372" y="19094"/>
                  </a:lnTo>
                  <a:lnTo>
                    <a:pt x="15582" y="7355"/>
                  </a:lnTo>
                  <a:lnTo>
                    <a:pt x="25863" y="1681"/>
                  </a:lnTo>
                  <a:lnTo>
                    <a:pt x="33378" y="0"/>
                  </a:lnTo>
                  <a:lnTo>
                    <a:pt x="39765" y="3370"/>
                  </a:lnTo>
                  <a:lnTo>
                    <a:pt x="43444" y="6244"/>
                  </a:lnTo>
                  <a:lnTo>
                    <a:pt x="47532" y="15082"/>
                  </a:lnTo>
                  <a:lnTo>
                    <a:pt x="48622" y="20402"/>
                  </a:lnTo>
                  <a:lnTo>
                    <a:pt x="46070" y="31958"/>
                  </a:lnTo>
                  <a:lnTo>
                    <a:pt x="26359" y="73449"/>
                  </a:lnTo>
                  <a:lnTo>
                    <a:pt x="8758" y="97832"/>
                  </a:lnTo>
                  <a:lnTo>
                    <a:pt x="8661" y="99558"/>
                  </a:lnTo>
                  <a:lnTo>
                    <a:pt x="10435" y="103357"/>
                  </a:lnTo>
                  <a:lnTo>
                    <a:pt x="11897" y="104651"/>
                  </a:lnTo>
                  <a:lnTo>
                    <a:pt x="15401" y="106091"/>
                  </a:lnTo>
                  <a:lnTo>
                    <a:pt x="21192" y="104850"/>
                  </a:lnTo>
                  <a:lnTo>
                    <a:pt x="69852" y="881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SMARTInkShape-1806"/>
            <p:cNvSpPr/>
            <p:nvPr>
              <p:custDataLst>
                <p:tags r:id="rId97"/>
              </p:custDataLst>
            </p:nvPr>
          </p:nvSpPr>
          <p:spPr>
            <a:xfrm>
              <a:off x="7950200" y="4234262"/>
              <a:ext cx="127001" cy="229789"/>
            </a:xfrm>
            <a:custGeom>
              <a:avLst/>
              <a:gdLst/>
              <a:ahLst/>
              <a:cxnLst/>
              <a:rect l="0" t="0" r="0" b="0"/>
              <a:pathLst>
                <a:path w="127001" h="229789">
                  <a:moveTo>
                    <a:pt x="127000" y="20238"/>
                  </a:moveTo>
                  <a:lnTo>
                    <a:pt x="127000" y="20238"/>
                  </a:lnTo>
                  <a:lnTo>
                    <a:pt x="126295" y="6440"/>
                  </a:lnTo>
                  <a:lnTo>
                    <a:pt x="123629" y="465"/>
                  </a:lnTo>
                  <a:lnTo>
                    <a:pt x="121931" y="0"/>
                  </a:lnTo>
                  <a:lnTo>
                    <a:pt x="120092" y="1102"/>
                  </a:lnTo>
                  <a:lnTo>
                    <a:pt x="104924" y="18946"/>
                  </a:lnTo>
                  <a:lnTo>
                    <a:pt x="79646" y="60879"/>
                  </a:lnTo>
                  <a:lnTo>
                    <a:pt x="56576" y="99658"/>
                  </a:lnTo>
                  <a:lnTo>
                    <a:pt x="30394" y="146564"/>
                  </a:lnTo>
                  <a:lnTo>
                    <a:pt x="10968" y="186041"/>
                  </a:lnTo>
                  <a:lnTo>
                    <a:pt x="2052" y="204700"/>
                  </a:lnTo>
                  <a:lnTo>
                    <a:pt x="0" y="2297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SMARTInkShape-1807"/>
            <p:cNvSpPr/>
            <p:nvPr>
              <p:custDataLst>
                <p:tags r:id="rId98"/>
              </p:custDataLst>
            </p:nvPr>
          </p:nvSpPr>
          <p:spPr>
            <a:xfrm>
              <a:off x="7912100" y="4229623"/>
              <a:ext cx="152401" cy="215378"/>
            </a:xfrm>
            <a:custGeom>
              <a:avLst/>
              <a:gdLst/>
              <a:ahLst/>
              <a:cxnLst/>
              <a:rect l="0" t="0" r="0" b="0"/>
              <a:pathLst>
                <a:path w="152401" h="215378">
                  <a:moveTo>
                    <a:pt x="0" y="12177"/>
                  </a:moveTo>
                  <a:lnTo>
                    <a:pt x="0" y="12177"/>
                  </a:lnTo>
                  <a:lnTo>
                    <a:pt x="3370" y="5435"/>
                  </a:lnTo>
                  <a:lnTo>
                    <a:pt x="5069" y="3449"/>
                  </a:lnTo>
                  <a:lnTo>
                    <a:pt x="8838" y="1242"/>
                  </a:lnTo>
                  <a:lnTo>
                    <a:pt x="14927" y="0"/>
                  </a:lnTo>
                  <a:lnTo>
                    <a:pt x="27941" y="9745"/>
                  </a:lnTo>
                  <a:lnTo>
                    <a:pt x="58255" y="56480"/>
                  </a:lnTo>
                  <a:lnTo>
                    <a:pt x="85901" y="99516"/>
                  </a:lnTo>
                  <a:lnTo>
                    <a:pt x="113707" y="143102"/>
                  </a:lnTo>
                  <a:lnTo>
                    <a:pt x="141417" y="188654"/>
                  </a:lnTo>
                  <a:lnTo>
                    <a:pt x="152400" y="2153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SMARTInkShape-1808"/>
            <p:cNvSpPr/>
            <p:nvPr>
              <p:custDataLst>
                <p:tags r:id="rId99"/>
              </p:custDataLst>
            </p:nvPr>
          </p:nvSpPr>
          <p:spPr>
            <a:xfrm>
              <a:off x="7791450" y="4413250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19050" y="0"/>
                  </a:moveTo>
                  <a:lnTo>
                    <a:pt x="19050" y="0"/>
                  </a:lnTo>
                  <a:lnTo>
                    <a:pt x="19050" y="12209"/>
                  </a:lnTo>
                  <a:lnTo>
                    <a:pt x="17169" y="17892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SMARTInkShape-1809"/>
            <p:cNvSpPr/>
            <p:nvPr>
              <p:custDataLst>
                <p:tags r:id="rId100"/>
              </p:custDataLst>
            </p:nvPr>
          </p:nvSpPr>
          <p:spPr>
            <a:xfrm>
              <a:off x="7632700" y="4413250"/>
              <a:ext cx="19051" cy="1"/>
            </a:xfrm>
            <a:custGeom>
              <a:avLst/>
              <a:gdLst/>
              <a:ahLst/>
              <a:cxnLst/>
              <a:rect l="0" t="0" r="0" b="0"/>
              <a:pathLst>
                <a:path w="19051" h="1">
                  <a:moveTo>
                    <a:pt x="0" y="0"/>
                  </a:moveTo>
                  <a:lnTo>
                    <a:pt x="0" y="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SMARTInkShape-1810"/>
            <p:cNvSpPr/>
            <p:nvPr>
              <p:custDataLst>
                <p:tags r:id="rId101"/>
              </p:custDataLst>
            </p:nvPr>
          </p:nvSpPr>
          <p:spPr>
            <a:xfrm>
              <a:off x="7486650" y="4406900"/>
              <a:ext cx="25401" cy="6351"/>
            </a:xfrm>
            <a:custGeom>
              <a:avLst/>
              <a:gdLst/>
              <a:ahLst/>
              <a:cxnLst/>
              <a:rect l="0" t="0" r="0" b="0"/>
              <a:pathLst>
                <a:path w="25401" h="63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705" y="4364"/>
                  </a:lnTo>
                  <a:lnTo>
                    <a:pt x="1881" y="5026"/>
                  </a:lnTo>
                  <a:lnTo>
                    <a:pt x="8839" y="6088"/>
                  </a:lnTo>
                  <a:lnTo>
                    <a:pt x="25400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SMARTInkShape-1811"/>
            <p:cNvSpPr/>
            <p:nvPr>
              <p:custDataLst>
                <p:tags r:id="rId102"/>
              </p:custDataLst>
            </p:nvPr>
          </p:nvSpPr>
          <p:spPr>
            <a:xfrm>
              <a:off x="7378700" y="4343400"/>
              <a:ext cx="12701" cy="95251"/>
            </a:xfrm>
            <a:custGeom>
              <a:avLst/>
              <a:gdLst/>
              <a:ahLst/>
              <a:cxnLst/>
              <a:rect l="0" t="0" r="0" b="0"/>
              <a:pathLst>
                <a:path w="12701" h="95251">
                  <a:moveTo>
                    <a:pt x="12700" y="0"/>
                  </a:moveTo>
                  <a:lnTo>
                    <a:pt x="12700" y="0"/>
                  </a:lnTo>
                  <a:lnTo>
                    <a:pt x="12700" y="47061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SMARTInkShape-1812"/>
            <p:cNvSpPr/>
            <p:nvPr>
              <p:custDataLst>
                <p:tags r:id="rId103"/>
              </p:custDataLst>
            </p:nvPr>
          </p:nvSpPr>
          <p:spPr>
            <a:xfrm>
              <a:off x="7219950" y="4197350"/>
              <a:ext cx="139701" cy="209551"/>
            </a:xfrm>
            <a:custGeom>
              <a:avLst/>
              <a:gdLst/>
              <a:ahLst/>
              <a:cxnLst/>
              <a:rect l="0" t="0" r="0" b="0"/>
              <a:pathLst>
                <a:path w="139701" h="209551">
                  <a:moveTo>
                    <a:pt x="139700" y="0"/>
                  </a:moveTo>
                  <a:lnTo>
                    <a:pt x="139700" y="0"/>
                  </a:lnTo>
                  <a:lnTo>
                    <a:pt x="132958" y="0"/>
                  </a:lnTo>
                  <a:lnTo>
                    <a:pt x="130266" y="1411"/>
                  </a:lnTo>
                  <a:lnTo>
                    <a:pt x="107790" y="26732"/>
                  </a:lnTo>
                  <a:lnTo>
                    <a:pt x="78282" y="67981"/>
                  </a:lnTo>
                  <a:lnTo>
                    <a:pt x="52101" y="108095"/>
                  </a:lnTo>
                  <a:lnTo>
                    <a:pt x="22985" y="155285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SMARTInkShape-1813"/>
            <p:cNvSpPr/>
            <p:nvPr>
              <p:custDataLst>
                <p:tags r:id="rId104"/>
              </p:custDataLst>
            </p:nvPr>
          </p:nvSpPr>
          <p:spPr>
            <a:xfrm>
              <a:off x="7201423" y="4200042"/>
              <a:ext cx="120128" cy="200509"/>
            </a:xfrm>
            <a:custGeom>
              <a:avLst/>
              <a:gdLst/>
              <a:ahLst/>
              <a:cxnLst/>
              <a:rect l="0" t="0" r="0" b="0"/>
              <a:pathLst>
                <a:path w="120128" h="200509">
                  <a:moveTo>
                    <a:pt x="12177" y="3658"/>
                  </a:moveTo>
                  <a:lnTo>
                    <a:pt x="12177" y="3658"/>
                  </a:lnTo>
                  <a:lnTo>
                    <a:pt x="5435" y="287"/>
                  </a:lnTo>
                  <a:lnTo>
                    <a:pt x="3449" y="0"/>
                  </a:lnTo>
                  <a:lnTo>
                    <a:pt x="2126" y="514"/>
                  </a:lnTo>
                  <a:lnTo>
                    <a:pt x="1242" y="1562"/>
                  </a:lnTo>
                  <a:lnTo>
                    <a:pt x="261" y="4608"/>
                  </a:lnTo>
                  <a:lnTo>
                    <a:pt x="0" y="6408"/>
                  </a:lnTo>
                  <a:lnTo>
                    <a:pt x="26037" y="48416"/>
                  </a:lnTo>
                  <a:lnTo>
                    <a:pt x="60983" y="93302"/>
                  </a:lnTo>
                  <a:lnTo>
                    <a:pt x="85675" y="138090"/>
                  </a:lnTo>
                  <a:lnTo>
                    <a:pt x="120127" y="200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SMARTInkShape-1814"/>
            <p:cNvSpPr/>
            <p:nvPr>
              <p:custDataLst>
                <p:tags r:id="rId105"/>
              </p:custDataLst>
            </p:nvPr>
          </p:nvSpPr>
          <p:spPr>
            <a:xfrm>
              <a:off x="7045603" y="4123878"/>
              <a:ext cx="85448" cy="329276"/>
            </a:xfrm>
            <a:custGeom>
              <a:avLst/>
              <a:gdLst/>
              <a:ahLst/>
              <a:cxnLst/>
              <a:rect l="0" t="0" r="0" b="0"/>
              <a:pathLst>
                <a:path w="85448" h="329276">
                  <a:moveTo>
                    <a:pt x="85447" y="48072"/>
                  </a:moveTo>
                  <a:lnTo>
                    <a:pt x="85447" y="48072"/>
                  </a:lnTo>
                  <a:lnTo>
                    <a:pt x="84742" y="31466"/>
                  </a:lnTo>
                  <a:lnTo>
                    <a:pt x="76608" y="6478"/>
                  </a:lnTo>
                  <a:lnTo>
                    <a:pt x="73204" y="3410"/>
                  </a:lnTo>
                  <a:lnTo>
                    <a:pt x="63778" y="0"/>
                  </a:lnTo>
                  <a:lnTo>
                    <a:pt x="52534" y="2247"/>
                  </a:lnTo>
                  <a:lnTo>
                    <a:pt x="40479" y="8655"/>
                  </a:lnTo>
                  <a:lnTo>
                    <a:pt x="28067" y="18559"/>
                  </a:lnTo>
                  <a:lnTo>
                    <a:pt x="19257" y="31897"/>
                  </a:lnTo>
                  <a:lnTo>
                    <a:pt x="7853" y="70199"/>
                  </a:lnTo>
                  <a:lnTo>
                    <a:pt x="7736" y="96021"/>
                  </a:lnTo>
                  <a:lnTo>
                    <a:pt x="28522" y="133848"/>
                  </a:lnTo>
                  <a:lnTo>
                    <a:pt x="56705" y="179059"/>
                  </a:lnTo>
                  <a:lnTo>
                    <a:pt x="60207" y="194953"/>
                  </a:lnTo>
                  <a:lnTo>
                    <a:pt x="58709" y="210719"/>
                  </a:lnTo>
                  <a:lnTo>
                    <a:pt x="53337" y="224782"/>
                  </a:lnTo>
                  <a:lnTo>
                    <a:pt x="42483" y="236206"/>
                  </a:lnTo>
                  <a:lnTo>
                    <a:pt x="28957" y="244576"/>
                  </a:lnTo>
                  <a:lnTo>
                    <a:pt x="4759" y="250684"/>
                  </a:lnTo>
                  <a:lnTo>
                    <a:pt x="667" y="251010"/>
                  </a:lnTo>
                  <a:lnTo>
                    <a:pt x="0" y="251803"/>
                  </a:lnTo>
                  <a:lnTo>
                    <a:pt x="260" y="253037"/>
                  </a:lnTo>
                  <a:lnTo>
                    <a:pt x="1725" y="256290"/>
                  </a:lnTo>
                  <a:lnTo>
                    <a:pt x="6113" y="272934"/>
                  </a:lnTo>
                  <a:lnTo>
                    <a:pt x="33551" y="318081"/>
                  </a:lnTo>
                  <a:lnTo>
                    <a:pt x="42161" y="328060"/>
                  </a:lnTo>
                  <a:lnTo>
                    <a:pt x="46006" y="329275"/>
                  </a:lnTo>
                  <a:lnTo>
                    <a:pt x="61531" y="327613"/>
                  </a:lnTo>
                  <a:lnTo>
                    <a:pt x="85447" y="3211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SMARTInkShape-1815"/>
            <p:cNvSpPr/>
            <p:nvPr>
              <p:custDataLst>
                <p:tags r:id="rId106"/>
              </p:custDataLst>
            </p:nvPr>
          </p:nvSpPr>
          <p:spPr>
            <a:xfrm>
              <a:off x="6870700" y="4007869"/>
              <a:ext cx="31751" cy="506982"/>
            </a:xfrm>
            <a:custGeom>
              <a:avLst/>
              <a:gdLst/>
              <a:ahLst/>
              <a:cxnLst/>
              <a:rect l="0" t="0" r="0" b="0"/>
              <a:pathLst>
                <a:path w="31751" h="506982">
                  <a:moveTo>
                    <a:pt x="31750" y="11681"/>
                  </a:moveTo>
                  <a:lnTo>
                    <a:pt x="31750" y="11681"/>
                  </a:lnTo>
                  <a:lnTo>
                    <a:pt x="31750" y="1568"/>
                  </a:lnTo>
                  <a:lnTo>
                    <a:pt x="30338" y="0"/>
                  </a:lnTo>
                  <a:lnTo>
                    <a:pt x="27987" y="366"/>
                  </a:lnTo>
                  <a:lnTo>
                    <a:pt x="25008" y="2021"/>
                  </a:lnTo>
                  <a:lnTo>
                    <a:pt x="23022" y="5241"/>
                  </a:lnTo>
                  <a:lnTo>
                    <a:pt x="20815" y="14463"/>
                  </a:lnTo>
                  <a:lnTo>
                    <a:pt x="20104" y="56497"/>
                  </a:lnTo>
                  <a:lnTo>
                    <a:pt x="23517" y="93712"/>
                  </a:lnTo>
                  <a:lnTo>
                    <a:pt x="24563" y="131160"/>
                  </a:lnTo>
                  <a:lnTo>
                    <a:pt x="26909" y="164266"/>
                  </a:lnTo>
                  <a:lnTo>
                    <a:pt x="30315" y="206704"/>
                  </a:lnTo>
                  <a:lnTo>
                    <a:pt x="31324" y="246090"/>
                  </a:lnTo>
                  <a:lnTo>
                    <a:pt x="31624" y="284571"/>
                  </a:lnTo>
                  <a:lnTo>
                    <a:pt x="29831" y="322783"/>
                  </a:lnTo>
                  <a:lnTo>
                    <a:pt x="26713" y="360917"/>
                  </a:lnTo>
                  <a:lnTo>
                    <a:pt x="22289" y="404986"/>
                  </a:lnTo>
                  <a:lnTo>
                    <a:pt x="16638" y="445637"/>
                  </a:lnTo>
                  <a:lnTo>
                    <a:pt x="0" y="5069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SMARTInkShape-1816"/>
            <p:cNvSpPr/>
            <p:nvPr>
              <p:custDataLst>
                <p:tags r:id="rId107"/>
              </p:custDataLst>
            </p:nvPr>
          </p:nvSpPr>
          <p:spPr>
            <a:xfrm>
              <a:off x="6668296" y="4135319"/>
              <a:ext cx="157955" cy="213486"/>
            </a:xfrm>
            <a:custGeom>
              <a:avLst/>
              <a:gdLst/>
              <a:ahLst/>
              <a:cxnLst/>
              <a:rect l="0" t="0" r="0" b="0"/>
              <a:pathLst>
                <a:path w="157955" h="213486">
                  <a:moveTo>
                    <a:pt x="94454" y="11231"/>
                  </a:moveTo>
                  <a:lnTo>
                    <a:pt x="94454" y="11231"/>
                  </a:lnTo>
                  <a:lnTo>
                    <a:pt x="94454" y="7860"/>
                  </a:lnTo>
                  <a:lnTo>
                    <a:pt x="92573" y="4324"/>
                  </a:lnTo>
                  <a:lnTo>
                    <a:pt x="91083" y="2393"/>
                  </a:lnTo>
                  <a:lnTo>
                    <a:pt x="83783" y="247"/>
                  </a:lnTo>
                  <a:lnTo>
                    <a:pt x="73483" y="0"/>
                  </a:lnTo>
                  <a:lnTo>
                    <a:pt x="61851" y="2241"/>
                  </a:lnTo>
                  <a:lnTo>
                    <a:pt x="40029" y="20954"/>
                  </a:lnTo>
                  <a:lnTo>
                    <a:pt x="17511" y="63951"/>
                  </a:lnTo>
                  <a:lnTo>
                    <a:pt x="3239" y="107565"/>
                  </a:lnTo>
                  <a:lnTo>
                    <a:pt x="0" y="147304"/>
                  </a:lnTo>
                  <a:lnTo>
                    <a:pt x="2811" y="183488"/>
                  </a:lnTo>
                  <a:lnTo>
                    <a:pt x="6548" y="193097"/>
                  </a:lnTo>
                  <a:lnTo>
                    <a:pt x="18225" y="207536"/>
                  </a:lnTo>
                  <a:lnTo>
                    <a:pt x="23879" y="211245"/>
                  </a:lnTo>
                  <a:lnTo>
                    <a:pt x="29060" y="213013"/>
                  </a:lnTo>
                  <a:lnTo>
                    <a:pt x="33924" y="213485"/>
                  </a:lnTo>
                  <a:lnTo>
                    <a:pt x="44974" y="208365"/>
                  </a:lnTo>
                  <a:lnTo>
                    <a:pt x="56941" y="197624"/>
                  </a:lnTo>
                  <a:lnTo>
                    <a:pt x="84810" y="162062"/>
                  </a:lnTo>
                  <a:lnTo>
                    <a:pt x="94968" y="130632"/>
                  </a:lnTo>
                  <a:lnTo>
                    <a:pt x="99075" y="93411"/>
                  </a:lnTo>
                  <a:lnTo>
                    <a:pt x="99051" y="56705"/>
                  </a:lnTo>
                  <a:lnTo>
                    <a:pt x="90564" y="29330"/>
                  </a:lnTo>
                  <a:lnTo>
                    <a:pt x="83083" y="16688"/>
                  </a:lnTo>
                  <a:lnTo>
                    <a:pt x="71290" y="8247"/>
                  </a:lnTo>
                  <a:lnTo>
                    <a:pt x="64195" y="5009"/>
                  </a:lnTo>
                  <a:lnTo>
                    <a:pt x="45022" y="5172"/>
                  </a:lnTo>
                  <a:lnTo>
                    <a:pt x="25212" y="10655"/>
                  </a:lnTo>
                  <a:lnTo>
                    <a:pt x="11704" y="20147"/>
                  </a:lnTo>
                  <a:lnTo>
                    <a:pt x="4759" y="37066"/>
                  </a:lnTo>
                  <a:lnTo>
                    <a:pt x="2908" y="47504"/>
                  </a:lnTo>
                  <a:lnTo>
                    <a:pt x="6494" y="64747"/>
                  </a:lnTo>
                  <a:lnTo>
                    <a:pt x="10414" y="72308"/>
                  </a:lnTo>
                  <a:lnTo>
                    <a:pt x="24177" y="84473"/>
                  </a:lnTo>
                  <a:lnTo>
                    <a:pt x="32786" y="89692"/>
                  </a:lnTo>
                  <a:lnTo>
                    <a:pt x="68500" y="97038"/>
                  </a:lnTo>
                  <a:lnTo>
                    <a:pt x="96876" y="95844"/>
                  </a:lnTo>
                  <a:lnTo>
                    <a:pt x="140767" y="85460"/>
                  </a:lnTo>
                  <a:lnTo>
                    <a:pt x="157954" y="810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SMARTInkShape-1817"/>
            <p:cNvSpPr/>
            <p:nvPr>
              <p:custDataLst>
                <p:tags r:id="rId108"/>
              </p:custDataLst>
            </p:nvPr>
          </p:nvSpPr>
          <p:spPr>
            <a:xfrm>
              <a:off x="6492396" y="4025364"/>
              <a:ext cx="124305" cy="387887"/>
            </a:xfrm>
            <a:custGeom>
              <a:avLst/>
              <a:gdLst/>
              <a:ahLst/>
              <a:cxnLst/>
              <a:rect l="0" t="0" r="0" b="0"/>
              <a:pathLst>
                <a:path w="124305" h="387887">
                  <a:moveTo>
                    <a:pt x="124304" y="32286"/>
                  </a:moveTo>
                  <a:lnTo>
                    <a:pt x="124304" y="32286"/>
                  </a:lnTo>
                  <a:lnTo>
                    <a:pt x="123599" y="10623"/>
                  </a:lnTo>
                  <a:lnTo>
                    <a:pt x="120933" y="2432"/>
                  </a:lnTo>
                  <a:lnTo>
                    <a:pt x="117824" y="389"/>
                  </a:lnTo>
                  <a:lnTo>
                    <a:pt x="108724" y="0"/>
                  </a:lnTo>
                  <a:lnTo>
                    <a:pt x="97623" y="9705"/>
                  </a:lnTo>
                  <a:lnTo>
                    <a:pt x="69879" y="48051"/>
                  </a:lnTo>
                  <a:lnTo>
                    <a:pt x="45951" y="89780"/>
                  </a:lnTo>
                  <a:lnTo>
                    <a:pt x="24967" y="134929"/>
                  </a:lnTo>
                  <a:lnTo>
                    <a:pt x="9891" y="174725"/>
                  </a:lnTo>
                  <a:lnTo>
                    <a:pt x="3367" y="207775"/>
                  </a:lnTo>
                  <a:lnTo>
                    <a:pt x="0" y="243631"/>
                  </a:lnTo>
                  <a:lnTo>
                    <a:pt x="618" y="279322"/>
                  </a:lnTo>
                  <a:lnTo>
                    <a:pt x="12162" y="324360"/>
                  </a:lnTo>
                  <a:lnTo>
                    <a:pt x="26243" y="352365"/>
                  </a:lnTo>
                  <a:lnTo>
                    <a:pt x="67154" y="3878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SMARTInkShape-1818"/>
            <p:cNvSpPr/>
            <p:nvPr>
              <p:custDataLst>
                <p:tags r:id="rId109"/>
              </p:custDataLst>
            </p:nvPr>
          </p:nvSpPr>
          <p:spPr>
            <a:xfrm>
              <a:off x="6291661" y="4235450"/>
              <a:ext cx="134540" cy="114301"/>
            </a:xfrm>
            <a:custGeom>
              <a:avLst/>
              <a:gdLst/>
              <a:ahLst/>
              <a:cxnLst/>
              <a:rect l="0" t="0" r="0" b="0"/>
              <a:pathLst>
                <a:path w="134540" h="114301">
                  <a:moveTo>
                    <a:pt x="20239" y="114300"/>
                  </a:moveTo>
                  <a:lnTo>
                    <a:pt x="20239" y="114300"/>
                  </a:lnTo>
                  <a:lnTo>
                    <a:pt x="465" y="85689"/>
                  </a:lnTo>
                  <a:lnTo>
                    <a:pt x="0" y="81114"/>
                  </a:lnTo>
                  <a:lnTo>
                    <a:pt x="3249" y="72270"/>
                  </a:lnTo>
                  <a:lnTo>
                    <a:pt x="42515" y="43222"/>
                  </a:lnTo>
                  <a:lnTo>
                    <a:pt x="13453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SMARTInkShape-1819"/>
            <p:cNvSpPr/>
            <p:nvPr>
              <p:custDataLst>
                <p:tags r:id="rId110"/>
              </p:custDataLst>
            </p:nvPr>
          </p:nvSpPr>
          <p:spPr>
            <a:xfrm>
              <a:off x="6381750" y="3972351"/>
              <a:ext cx="95251" cy="409150"/>
            </a:xfrm>
            <a:custGeom>
              <a:avLst/>
              <a:gdLst/>
              <a:ahLst/>
              <a:cxnLst/>
              <a:rect l="0" t="0" r="0" b="0"/>
              <a:pathLst>
                <a:path w="95251" h="409150">
                  <a:moveTo>
                    <a:pt x="95250" y="34499"/>
                  </a:moveTo>
                  <a:lnTo>
                    <a:pt x="95250" y="34499"/>
                  </a:lnTo>
                  <a:lnTo>
                    <a:pt x="95250" y="31128"/>
                  </a:lnTo>
                  <a:lnTo>
                    <a:pt x="93369" y="27592"/>
                  </a:lnTo>
                  <a:lnTo>
                    <a:pt x="77938" y="5106"/>
                  </a:lnTo>
                  <a:lnTo>
                    <a:pt x="64743" y="268"/>
                  </a:lnTo>
                  <a:lnTo>
                    <a:pt x="53234" y="0"/>
                  </a:lnTo>
                  <a:lnTo>
                    <a:pt x="48189" y="917"/>
                  </a:lnTo>
                  <a:lnTo>
                    <a:pt x="38821" y="7579"/>
                  </a:lnTo>
                  <a:lnTo>
                    <a:pt x="23733" y="28875"/>
                  </a:lnTo>
                  <a:lnTo>
                    <a:pt x="13368" y="51049"/>
                  </a:lnTo>
                  <a:lnTo>
                    <a:pt x="4980" y="90596"/>
                  </a:lnTo>
                  <a:lnTo>
                    <a:pt x="5629" y="128025"/>
                  </a:lnTo>
                  <a:lnTo>
                    <a:pt x="8089" y="174198"/>
                  </a:lnTo>
                  <a:lnTo>
                    <a:pt x="13215" y="220530"/>
                  </a:lnTo>
                  <a:lnTo>
                    <a:pt x="19203" y="262480"/>
                  </a:lnTo>
                  <a:lnTo>
                    <a:pt x="23564" y="300310"/>
                  </a:lnTo>
                  <a:lnTo>
                    <a:pt x="21665" y="346806"/>
                  </a:lnTo>
                  <a:lnTo>
                    <a:pt x="0" y="4091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5" name="SMARTInkShape-Group233"/>
          <p:cNvGrpSpPr/>
          <p:nvPr/>
        </p:nvGrpSpPr>
        <p:grpSpPr>
          <a:xfrm>
            <a:off x="6769100" y="4815319"/>
            <a:ext cx="300271" cy="356138"/>
            <a:chOff x="6769100" y="4815319"/>
            <a:chExt cx="300271" cy="356138"/>
          </a:xfrm>
        </p:grpSpPr>
        <p:sp>
          <p:nvSpPr>
            <p:cNvPr id="802" name="SMARTInkShape-1820"/>
            <p:cNvSpPr/>
            <p:nvPr>
              <p:custDataLst>
                <p:tags r:id="rId80"/>
              </p:custDataLst>
            </p:nvPr>
          </p:nvSpPr>
          <p:spPr>
            <a:xfrm>
              <a:off x="7035800" y="4820273"/>
              <a:ext cx="33571" cy="134108"/>
            </a:xfrm>
            <a:custGeom>
              <a:avLst/>
              <a:gdLst/>
              <a:ahLst/>
              <a:cxnLst/>
              <a:rect l="0" t="0" r="0" b="0"/>
              <a:pathLst>
                <a:path w="33571" h="134108">
                  <a:moveTo>
                    <a:pt x="25400" y="24777"/>
                  </a:moveTo>
                  <a:lnTo>
                    <a:pt x="25400" y="24777"/>
                  </a:lnTo>
                  <a:lnTo>
                    <a:pt x="32141" y="21406"/>
                  </a:lnTo>
                  <a:lnTo>
                    <a:pt x="33422" y="19708"/>
                  </a:lnTo>
                  <a:lnTo>
                    <a:pt x="33570" y="17869"/>
                  </a:lnTo>
                  <a:lnTo>
                    <a:pt x="28739" y="6479"/>
                  </a:lnTo>
                  <a:lnTo>
                    <a:pt x="26214" y="4112"/>
                  </a:lnTo>
                  <a:lnTo>
                    <a:pt x="19647" y="1481"/>
                  </a:lnTo>
                  <a:lnTo>
                    <a:pt x="11387" y="0"/>
                  </a:lnTo>
                  <a:lnTo>
                    <a:pt x="9003" y="1204"/>
                  </a:lnTo>
                  <a:lnTo>
                    <a:pt x="4472" y="6303"/>
                  </a:lnTo>
                  <a:lnTo>
                    <a:pt x="3687" y="10345"/>
                  </a:lnTo>
                  <a:lnTo>
                    <a:pt x="5953" y="25439"/>
                  </a:lnTo>
                  <a:lnTo>
                    <a:pt x="24176" y="68376"/>
                  </a:lnTo>
                  <a:lnTo>
                    <a:pt x="28384" y="82959"/>
                  </a:lnTo>
                  <a:lnTo>
                    <a:pt x="30253" y="101199"/>
                  </a:lnTo>
                  <a:lnTo>
                    <a:pt x="27322" y="115423"/>
                  </a:lnTo>
                  <a:lnTo>
                    <a:pt x="17312" y="132680"/>
                  </a:lnTo>
                  <a:lnTo>
                    <a:pt x="14364" y="134107"/>
                  </a:lnTo>
                  <a:lnTo>
                    <a:pt x="7324" y="133811"/>
                  </a:lnTo>
                  <a:lnTo>
                    <a:pt x="4883" y="130627"/>
                  </a:lnTo>
                  <a:lnTo>
                    <a:pt x="0" y="1073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SMARTInkShape-1821"/>
            <p:cNvSpPr/>
            <p:nvPr>
              <p:custDataLst>
                <p:tags r:id="rId81"/>
              </p:custDataLst>
            </p:nvPr>
          </p:nvSpPr>
          <p:spPr>
            <a:xfrm>
              <a:off x="6920381" y="4845050"/>
              <a:ext cx="77320" cy="85085"/>
            </a:xfrm>
            <a:custGeom>
              <a:avLst/>
              <a:gdLst/>
              <a:ahLst/>
              <a:cxnLst/>
              <a:rect l="0" t="0" r="0" b="0"/>
              <a:pathLst>
                <a:path w="77320" h="85085">
                  <a:moveTo>
                    <a:pt x="58269" y="12700"/>
                  </a:moveTo>
                  <a:lnTo>
                    <a:pt x="58269" y="12700"/>
                  </a:lnTo>
                  <a:lnTo>
                    <a:pt x="40593" y="3861"/>
                  </a:lnTo>
                  <a:lnTo>
                    <a:pt x="30658" y="3597"/>
                  </a:lnTo>
                  <a:lnTo>
                    <a:pt x="25045" y="4515"/>
                  </a:lnTo>
                  <a:lnTo>
                    <a:pt x="15045" y="11179"/>
                  </a:lnTo>
                  <a:lnTo>
                    <a:pt x="6602" y="21902"/>
                  </a:lnTo>
                  <a:lnTo>
                    <a:pt x="499" y="36075"/>
                  </a:lnTo>
                  <a:lnTo>
                    <a:pt x="0" y="43099"/>
                  </a:lnTo>
                  <a:lnTo>
                    <a:pt x="3208" y="56550"/>
                  </a:lnTo>
                  <a:lnTo>
                    <a:pt x="19691" y="76022"/>
                  </a:lnTo>
                  <a:lnTo>
                    <a:pt x="30775" y="83176"/>
                  </a:lnTo>
                  <a:lnTo>
                    <a:pt x="35706" y="85084"/>
                  </a:lnTo>
                  <a:lnTo>
                    <a:pt x="40405" y="84945"/>
                  </a:lnTo>
                  <a:lnTo>
                    <a:pt x="49389" y="81026"/>
                  </a:lnTo>
                  <a:lnTo>
                    <a:pt x="62379" y="64146"/>
                  </a:lnTo>
                  <a:lnTo>
                    <a:pt x="68423" y="44641"/>
                  </a:lnTo>
                  <a:lnTo>
                    <a:pt x="71526" y="6491"/>
                  </a:lnTo>
                  <a:lnTo>
                    <a:pt x="7731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SMARTInkShape-1822"/>
            <p:cNvSpPr/>
            <p:nvPr>
              <p:custDataLst>
                <p:tags r:id="rId82"/>
              </p:custDataLst>
            </p:nvPr>
          </p:nvSpPr>
          <p:spPr>
            <a:xfrm>
              <a:off x="6769100" y="4815319"/>
              <a:ext cx="115040" cy="356138"/>
            </a:xfrm>
            <a:custGeom>
              <a:avLst/>
              <a:gdLst/>
              <a:ahLst/>
              <a:cxnLst/>
              <a:rect l="0" t="0" r="0" b="0"/>
              <a:pathLst>
                <a:path w="115040" h="356138">
                  <a:moveTo>
                    <a:pt x="0" y="124981"/>
                  </a:moveTo>
                  <a:lnTo>
                    <a:pt x="0" y="124981"/>
                  </a:lnTo>
                  <a:lnTo>
                    <a:pt x="0" y="128352"/>
                  </a:lnTo>
                  <a:lnTo>
                    <a:pt x="10831" y="165780"/>
                  </a:lnTo>
                  <a:lnTo>
                    <a:pt x="16301" y="207939"/>
                  </a:lnTo>
                  <a:lnTo>
                    <a:pt x="17828" y="242284"/>
                  </a:lnTo>
                  <a:lnTo>
                    <a:pt x="15315" y="283837"/>
                  </a:lnTo>
                  <a:lnTo>
                    <a:pt x="10104" y="325234"/>
                  </a:lnTo>
                  <a:lnTo>
                    <a:pt x="6844" y="356137"/>
                  </a:lnTo>
                  <a:lnTo>
                    <a:pt x="6448" y="340602"/>
                  </a:lnTo>
                  <a:lnTo>
                    <a:pt x="11438" y="293737"/>
                  </a:lnTo>
                  <a:lnTo>
                    <a:pt x="15197" y="260661"/>
                  </a:lnTo>
                  <a:lnTo>
                    <a:pt x="21100" y="222913"/>
                  </a:lnTo>
                  <a:lnTo>
                    <a:pt x="27722" y="186145"/>
                  </a:lnTo>
                  <a:lnTo>
                    <a:pt x="36123" y="142790"/>
                  </a:lnTo>
                  <a:lnTo>
                    <a:pt x="46530" y="95215"/>
                  </a:lnTo>
                  <a:lnTo>
                    <a:pt x="58607" y="52387"/>
                  </a:lnTo>
                  <a:lnTo>
                    <a:pt x="70999" y="17273"/>
                  </a:lnTo>
                  <a:lnTo>
                    <a:pt x="77653" y="8202"/>
                  </a:lnTo>
                  <a:lnTo>
                    <a:pt x="85312" y="2523"/>
                  </a:lnTo>
                  <a:lnTo>
                    <a:pt x="93420" y="0"/>
                  </a:lnTo>
                  <a:lnTo>
                    <a:pt x="96852" y="738"/>
                  </a:lnTo>
                  <a:lnTo>
                    <a:pt x="102547" y="5321"/>
                  </a:lnTo>
                  <a:lnTo>
                    <a:pt x="113092" y="25948"/>
                  </a:lnTo>
                  <a:lnTo>
                    <a:pt x="115039" y="57773"/>
                  </a:lnTo>
                  <a:lnTo>
                    <a:pt x="107776" y="87272"/>
                  </a:lnTo>
                  <a:lnTo>
                    <a:pt x="96687" y="107144"/>
                  </a:lnTo>
                  <a:lnTo>
                    <a:pt x="84465" y="121970"/>
                  </a:lnTo>
                  <a:lnTo>
                    <a:pt x="74230" y="127170"/>
                  </a:lnTo>
                  <a:lnTo>
                    <a:pt x="63329" y="128776"/>
                  </a:lnTo>
                  <a:lnTo>
                    <a:pt x="53781" y="127138"/>
                  </a:lnTo>
                  <a:lnTo>
                    <a:pt x="50671" y="125007"/>
                  </a:lnTo>
                  <a:lnTo>
                    <a:pt x="44450" y="1122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1" name="SMARTInkShape-Group234"/>
          <p:cNvGrpSpPr/>
          <p:nvPr/>
        </p:nvGrpSpPr>
        <p:grpSpPr>
          <a:xfrm>
            <a:off x="2377869" y="5534435"/>
            <a:ext cx="676482" cy="418641"/>
            <a:chOff x="2377869" y="5534435"/>
            <a:chExt cx="676482" cy="418641"/>
          </a:xfrm>
        </p:grpSpPr>
        <p:sp>
          <p:nvSpPr>
            <p:cNvPr id="806" name="SMARTInkShape-1823"/>
            <p:cNvSpPr/>
            <p:nvPr>
              <p:custDataLst>
                <p:tags r:id="rId75"/>
              </p:custDataLst>
            </p:nvPr>
          </p:nvSpPr>
          <p:spPr>
            <a:xfrm>
              <a:off x="3042795" y="5784850"/>
              <a:ext cx="11556" cy="19051"/>
            </a:xfrm>
            <a:custGeom>
              <a:avLst/>
              <a:gdLst/>
              <a:ahLst/>
              <a:cxnLst/>
              <a:rect l="0" t="0" r="0" b="0"/>
              <a:pathLst>
                <a:path w="11556" h="19051">
                  <a:moveTo>
                    <a:pt x="11555" y="0"/>
                  </a:moveTo>
                  <a:lnTo>
                    <a:pt x="11555" y="0"/>
                  </a:lnTo>
                  <a:lnTo>
                    <a:pt x="6485" y="5775"/>
                  </a:lnTo>
                  <a:lnTo>
                    <a:pt x="0" y="17023"/>
                  </a:lnTo>
                  <a:lnTo>
                    <a:pt x="324" y="17700"/>
                  </a:lnTo>
                  <a:lnTo>
                    <a:pt x="520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SMARTInkShape-1824"/>
            <p:cNvSpPr/>
            <p:nvPr>
              <p:custDataLst>
                <p:tags r:id="rId76"/>
              </p:custDataLst>
            </p:nvPr>
          </p:nvSpPr>
          <p:spPr>
            <a:xfrm>
              <a:off x="3035300" y="567055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12700" y="0"/>
                  </a:moveTo>
                  <a:lnTo>
                    <a:pt x="12700" y="0"/>
                  </a:lnTo>
                  <a:lnTo>
                    <a:pt x="5958" y="6742"/>
                  </a:lnTo>
                  <a:lnTo>
                    <a:pt x="2648" y="13815"/>
                  </a:lnTo>
                  <a:lnTo>
                    <a:pt x="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SMARTInkShape-1825"/>
            <p:cNvSpPr/>
            <p:nvPr>
              <p:custDataLst>
                <p:tags r:id="rId77"/>
              </p:custDataLst>
            </p:nvPr>
          </p:nvSpPr>
          <p:spPr>
            <a:xfrm>
              <a:off x="2443461" y="5829300"/>
              <a:ext cx="452140" cy="123776"/>
            </a:xfrm>
            <a:custGeom>
              <a:avLst/>
              <a:gdLst/>
              <a:ahLst/>
              <a:cxnLst/>
              <a:rect l="0" t="0" r="0" b="0"/>
              <a:pathLst>
                <a:path w="452140" h="123776">
                  <a:moveTo>
                    <a:pt x="140989" y="50800"/>
                  </a:moveTo>
                  <a:lnTo>
                    <a:pt x="140989" y="50800"/>
                  </a:lnTo>
                  <a:lnTo>
                    <a:pt x="101426" y="66496"/>
                  </a:lnTo>
                  <a:lnTo>
                    <a:pt x="66942" y="83438"/>
                  </a:lnTo>
                  <a:lnTo>
                    <a:pt x="24527" y="101384"/>
                  </a:lnTo>
                  <a:lnTo>
                    <a:pt x="2530" y="116118"/>
                  </a:lnTo>
                  <a:lnTo>
                    <a:pt x="0" y="119745"/>
                  </a:lnTo>
                  <a:lnTo>
                    <a:pt x="429" y="122165"/>
                  </a:lnTo>
                  <a:lnTo>
                    <a:pt x="2833" y="123775"/>
                  </a:lnTo>
                  <a:lnTo>
                    <a:pt x="46570" y="114642"/>
                  </a:lnTo>
                  <a:lnTo>
                    <a:pt x="87142" y="104289"/>
                  </a:lnTo>
                  <a:lnTo>
                    <a:pt x="121290" y="95034"/>
                  </a:lnTo>
                  <a:lnTo>
                    <a:pt x="165021" y="85151"/>
                  </a:lnTo>
                  <a:lnTo>
                    <a:pt x="208239" y="74306"/>
                  </a:lnTo>
                  <a:lnTo>
                    <a:pt x="250991" y="66309"/>
                  </a:lnTo>
                  <a:lnTo>
                    <a:pt x="287481" y="61691"/>
                  </a:lnTo>
                  <a:lnTo>
                    <a:pt x="321572" y="55406"/>
                  </a:lnTo>
                  <a:lnTo>
                    <a:pt x="357243" y="49577"/>
                  </a:lnTo>
                  <a:lnTo>
                    <a:pt x="363475" y="49984"/>
                  </a:lnTo>
                  <a:lnTo>
                    <a:pt x="365513" y="51667"/>
                  </a:lnTo>
                  <a:lnTo>
                    <a:pt x="364755" y="54200"/>
                  </a:lnTo>
                  <a:lnTo>
                    <a:pt x="362133" y="57300"/>
                  </a:lnTo>
                  <a:lnTo>
                    <a:pt x="316753" y="81525"/>
                  </a:lnTo>
                  <a:lnTo>
                    <a:pt x="277778" y="99279"/>
                  </a:lnTo>
                  <a:lnTo>
                    <a:pt x="230748" y="116027"/>
                  </a:lnTo>
                  <a:lnTo>
                    <a:pt x="221207" y="119280"/>
                  </a:lnTo>
                  <a:lnTo>
                    <a:pt x="259637" y="99481"/>
                  </a:lnTo>
                  <a:lnTo>
                    <a:pt x="301173" y="84509"/>
                  </a:lnTo>
                  <a:lnTo>
                    <a:pt x="339167" y="64515"/>
                  </a:lnTo>
                  <a:lnTo>
                    <a:pt x="386566" y="41761"/>
                  </a:lnTo>
                  <a:lnTo>
                    <a:pt x="45213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SMARTInkShape-1826"/>
            <p:cNvSpPr/>
            <p:nvPr>
              <p:custDataLst>
                <p:tags r:id="rId78"/>
              </p:custDataLst>
            </p:nvPr>
          </p:nvSpPr>
          <p:spPr>
            <a:xfrm>
              <a:off x="2668144" y="5687714"/>
              <a:ext cx="246507" cy="136864"/>
            </a:xfrm>
            <a:custGeom>
              <a:avLst/>
              <a:gdLst/>
              <a:ahLst/>
              <a:cxnLst/>
              <a:rect l="0" t="0" r="0" b="0"/>
              <a:pathLst>
                <a:path w="246507" h="136864">
                  <a:moveTo>
                    <a:pt x="11556" y="27286"/>
                  </a:moveTo>
                  <a:lnTo>
                    <a:pt x="11556" y="27286"/>
                  </a:lnTo>
                  <a:lnTo>
                    <a:pt x="8185" y="27286"/>
                  </a:lnTo>
                  <a:lnTo>
                    <a:pt x="4649" y="23523"/>
                  </a:lnTo>
                  <a:lnTo>
                    <a:pt x="0" y="16352"/>
                  </a:lnTo>
                  <a:lnTo>
                    <a:pt x="5009" y="13490"/>
                  </a:lnTo>
                  <a:lnTo>
                    <a:pt x="17848" y="9792"/>
                  </a:lnTo>
                  <a:lnTo>
                    <a:pt x="22101" y="9274"/>
                  </a:lnTo>
                  <a:lnTo>
                    <a:pt x="41570" y="15286"/>
                  </a:lnTo>
                  <a:lnTo>
                    <a:pt x="74511" y="40214"/>
                  </a:lnTo>
                  <a:lnTo>
                    <a:pt x="82734" y="58005"/>
                  </a:lnTo>
                  <a:lnTo>
                    <a:pt x="83643" y="71278"/>
                  </a:lnTo>
                  <a:lnTo>
                    <a:pt x="80283" y="85643"/>
                  </a:lnTo>
                  <a:lnTo>
                    <a:pt x="62761" y="117967"/>
                  </a:lnTo>
                  <a:lnTo>
                    <a:pt x="49776" y="132001"/>
                  </a:lnTo>
                  <a:lnTo>
                    <a:pt x="45503" y="135196"/>
                  </a:lnTo>
                  <a:lnTo>
                    <a:pt x="41948" y="136620"/>
                  </a:lnTo>
                  <a:lnTo>
                    <a:pt x="38873" y="136863"/>
                  </a:lnTo>
                  <a:lnTo>
                    <a:pt x="36117" y="136322"/>
                  </a:lnTo>
                  <a:lnTo>
                    <a:pt x="35692" y="133843"/>
                  </a:lnTo>
                  <a:lnTo>
                    <a:pt x="38981" y="125445"/>
                  </a:lnTo>
                  <a:lnTo>
                    <a:pt x="77649" y="81426"/>
                  </a:lnTo>
                  <a:lnTo>
                    <a:pt x="122742" y="35378"/>
                  </a:lnTo>
                  <a:lnTo>
                    <a:pt x="158264" y="1174"/>
                  </a:lnTo>
                  <a:lnTo>
                    <a:pt x="158045" y="0"/>
                  </a:lnTo>
                  <a:lnTo>
                    <a:pt x="152157" y="577"/>
                  </a:lnTo>
                  <a:lnTo>
                    <a:pt x="140312" y="8240"/>
                  </a:lnTo>
                  <a:lnTo>
                    <a:pt x="116314" y="32591"/>
                  </a:lnTo>
                  <a:lnTo>
                    <a:pt x="113145" y="37173"/>
                  </a:lnTo>
                  <a:lnTo>
                    <a:pt x="108684" y="60476"/>
                  </a:lnTo>
                  <a:lnTo>
                    <a:pt x="109469" y="67051"/>
                  </a:lnTo>
                  <a:lnTo>
                    <a:pt x="114104" y="76239"/>
                  </a:lnTo>
                  <a:lnTo>
                    <a:pt x="144873" y="85378"/>
                  </a:lnTo>
                  <a:lnTo>
                    <a:pt x="192041" y="89717"/>
                  </a:lnTo>
                  <a:lnTo>
                    <a:pt x="246506" y="907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SMARTInkShape-1827"/>
            <p:cNvSpPr/>
            <p:nvPr>
              <p:custDataLst>
                <p:tags r:id="rId79"/>
              </p:custDataLst>
            </p:nvPr>
          </p:nvSpPr>
          <p:spPr>
            <a:xfrm>
              <a:off x="2377869" y="5534435"/>
              <a:ext cx="238332" cy="352802"/>
            </a:xfrm>
            <a:custGeom>
              <a:avLst/>
              <a:gdLst/>
              <a:ahLst/>
              <a:cxnLst/>
              <a:rect l="0" t="0" r="0" b="0"/>
              <a:pathLst>
                <a:path w="238332" h="352802">
                  <a:moveTo>
                    <a:pt x="22431" y="40865"/>
                  </a:moveTo>
                  <a:lnTo>
                    <a:pt x="22431" y="40865"/>
                  </a:lnTo>
                  <a:lnTo>
                    <a:pt x="8125" y="40865"/>
                  </a:lnTo>
                  <a:lnTo>
                    <a:pt x="6544" y="41570"/>
                  </a:lnTo>
                  <a:lnTo>
                    <a:pt x="5490" y="42747"/>
                  </a:lnTo>
                  <a:lnTo>
                    <a:pt x="3612" y="45934"/>
                  </a:lnTo>
                  <a:lnTo>
                    <a:pt x="427" y="49703"/>
                  </a:lnTo>
                  <a:lnTo>
                    <a:pt x="0" y="51697"/>
                  </a:lnTo>
                  <a:lnTo>
                    <a:pt x="421" y="53730"/>
                  </a:lnTo>
                  <a:lnTo>
                    <a:pt x="1408" y="55792"/>
                  </a:lnTo>
                  <a:lnTo>
                    <a:pt x="9538" y="62064"/>
                  </a:lnTo>
                  <a:lnTo>
                    <a:pt x="27626" y="65021"/>
                  </a:lnTo>
                  <a:lnTo>
                    <a:pt x="73526" y="60244"/>
                  </a:lnTo>
                  <a:lnTo>
                    <a:pt x="111418" y="50292"/>
                  </a:lnTo>
                  <a:lnTo>
                    <a:pt x="156504" y="36168"/>
                  </a:lnTo>
                  <a:lnTo>
                    <a:pt x="200457" y="19786"/>
                  </a:lnTo>
                  <a:lnTo>
                    <a:pt x="223405" y="7289"/>
                  </a:lnTo>
                  <a:lnTo>
                    <a:pt x="225558" y="5076"/>
                  </a:lnTo>
                  <a:lnTo>
                    <a:pt x="226288" y="2894"/>
                  </a:lnTo>
                  <a:lnTo>
                    <a:pt x="226069" y="735"/>
                  </a:lnTo>
                  <a:lnTo>
                    <a:pt x="223101" y="0"/>
                  </a:lnTo>
                  <a:lnTo>
                    <a:pt x="212277" y="1065"/>
                  </a:lnTo>
                  <a:lnTo>
                    <a:pt x="172306" y="18238"/>
                  </a:lnTo>
                  <a:lnTo>
                    <a:pt x="131015" y="43921"/>
                  </a:lnTo>
                  <a:lnTo>
                    <a:pt x="83684" y="88591"/>
                  </a:lnTo>
                  <a:lnTo>
                    <a:pt x="71468" y="106355"/>
                  </a:lnTo>
                  <a:lnTo>
                    <a:pt x="65862" y="121007"/>
                  </a:lnTo>
                  <a:lnTo>
                    <a:pt x="65496" y="127454"/>
                  </a:lnTo>
                  <a:lnTo>
                    <a:pt x="68853" y="138380"/>
                  </a:lnTo>
                  <a:lnTo>
                    <a:pt x="78811" y="147941"/>
                  </a:lnTo>
                  <a:lnTo>
                    <a:pt x="123986" y="178397"/>
                  </a:lnTo>
                  <a:lnTo>
                    <a:pt x="127529" y="183353"/>
                  </a:lnTo>
                  <a:lnTo>
                    <a:pt x="129185" y="188774"/>
                  </a:lnTo>
                  <a:lnTo>
                    <a:pt x="129584" y="194504"/>
                  </a:lnTo>
                  <a:lnTo>
                    <a:pt x="126264" y="206515"/>
                  </a:lnTo>
                  <a:lnTo>
                    <a:pt x="118673" y="219615"/>
                  </a:lnTo>
                  <a:lnTo>
                    <a:pt x="76103" y="266206"/>
                  </a:lnTo>
                  <a:lnTo>
                    <a:pt x="41788" y="307354"/>
                  </a:lnTo>
                  <a:lnTo>
                    <a:pt x="25259" y="343295"/>
                  </a:lnTo>
                  <a:lnTo>
                    <a:pt x="27138" y="346907"/>
                  </a:lnTo>
                  <a:lnTo>
                    <a:pt x="36753" y="352801"/>
                  </a:lnTo>
                  <a:lnTo>
                    <a:pt x="71517" y="349975"/>
                  </a:lnTo>
                  <a:lnTo>
                    <a:pt x="117565" y="340200"/>
                  </a:lnTo>
                  <a:lnTo>
                    <a:pt x="163586" y="328366"/>
                  </a:lnTo>
                  <a:lnTo>
                    <a:pt x="207469" y="312431"/>
                  </a:lnTo>
                  <a:lnTo>
                    <a:pt x="238331" y="3012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2" name="SMARTInkShape-1828"/>
          <p:cNvSpPr/>
          <p:nvPr>
            <p:custDataLst>
              <p:tags r:id="rId1"/>
            </p:custDataLst>
          </p:nvPr>
        </p:nvSpPr>
        <p:spPr>
          <a:xfrm>
            <a:off x="5721350" y="6377507"/>
            <a:ext cx="4375151" cy="105844"/>
          </a:xfrm>
          <a:custGeom>
            <a:avLst/>
            <a:gdLst/>
            <a:ahLst/>
            <a:cxnLst/>
            <a:rect l="0" t="0" r="0" b="0"/>
            <a:pathLst>
              <a:path w="4375151" h="105844">
                <a:moveTo>
                  <a:pt x="0" y="29643"/>
                </a:moveTo>
                <a:lnTo>
                  <a:pt x="0" y="29643"/>
                </a:lnTo>
                <a:lnTo>
                  <a:pt x="3371" y="29643"/>
                </a:lnTo>
                <a:lnTo>
                  <a:pt x="37249" y="47318"/>
                </a:lnTo>
                <a:lnTo>
                  <a:pt x="84341" y="57882"/>
                </a:lnTo>
                <a:lnTo>
                  <a:pt x="124630" y="59647"/>
                </a:lnTo>
                <a:lnTo>
                  <a:pt x="161654" y="56720"/>
                </a:lnTo>
                <a:lnTo>
                  <a:pt x="191556" y="55789"/>
                </a:lnTo>
                <a:lnTo>
                  <a:pt x="229304" y="51611"/>
                </a:lnTo>
                <a:lnTo>
                  <a:pt x="267719" y="46463"/>
                </a:lnTo>
                <a:lnTo>
                  <a:pt x="296551" y="44174"/>
                </a:lnTo>
                <a:lnTo>
                  <a:pt x="341821" y="43156"/>
                </a:lnTo>
                <a:lnTo>
                  <a:pt x="369697" y="42884"/>
                </a:lnTo>
                <a:lnTo>
                  <a:pt x="397454" y="41998"/>
                </a:lnTo>
                <a:lnTo>
                  <a:pt x="425129" y="40703"/>
                </a:lnTo>
                <a:lnTo>
                  <a:pt x="452752" y="39133"/>
                </a:lnTo>
                <a:lnTo>
                  <a:pt x="480341" y="38086"/>
                </a:lnTo>
                <a:lnTo>
                  <a:pt x="507905" y="37387"/>
                </a:lnTo>
                <a:lnTo>
                  <a:pt x="535453" y="36922"/>
                </a:lnTo>
                <a:lnTo>
                  <a:pt x="563697" y="35908"/>
                </a:lnTo>
                <a:lnTo>
                  <a:pt x="592403" y="34525"/>
                </a:lnTo>
                <a:lnTo>
                  <a:pt x="621419" y="32897"/>
                </a:lnTo>
                <a:lnTo>
                  <a:pt x="651346" y="31813"/>
                </a:lnTo>
                <a:lnTo>
                  <a:pt x="681879" y="31089"/>
                </a:lnTo>
                <a:lnTo>
                  <a:pt x="712820" y="30608"/>
                </a:lnTo>
                <a:lnTo>
                  <a:pt x="744031" y="30286"/>
                </a:lnTo>
                <a:lnTo>
                  <a:pt x="775421" y="30072"/>
                </a:lnTo>
                <a:lnTo>
                  <a:pt x="806930" y="29930"/>
                </a:lnTo>
                <a:lnTo>
                  <a:pt x="839226" y="29128"/>
                </a:lnTo>
                <a:lnTo>
                  <a:pt x="872044" y="27890"/>
                </a:lnTo>
                <a:lnTo>
                  <a:pt x="905212" y="26358"/>
                </a:lnTo>
                <a:lnTo>
                  <a:pt x="937909" y="26041"/>
                </a:lnTo>
                <a:lnTo>
                  <a:pt x="970289" y="26537"/>
                </a:lnTo>
                <a:lnTo>
                  <a:pt x="1002459" y="27572"/>
                </a:lnTo>
                <a:lnTo>
                  <a:pt x="1034489" y="28968"/>
                </a:lnTo>
                <a:lnTo>
                  <a:pt x="1066426" y="30604"/>
                </a:lnTo>
                <a:lnTo>
                  <a:pt x="1098300" y="32401"/>
                </a:lnTo>
                <a:lnTo>
                  <a:pt x="1130133" y="33598"/>
                </a:lnTo>
                <a:lnTo>
                  <a:pt x="1161940" y="34396"/>
                </a:lnTo>
                <a:lnTo>
                  <a:pt x="1193727" y="34928"/>
                </a:lnTo>
                <a:lnTo>
                  <a:pt x="1226206" y="34578"/>
                </a:lnTo>
                <a:lnTo>
                  <a:pt x="1259148" y="33638"/>
                </a:lnTo>
                <a:lnTo>
                  <a:pt x="1292399" y="32308"/>
                </a:lnTo>
                <a:lnTo>
                  <a:pt x="1326559" y="30714"/>
                </a:lnTo>
                <a:lnTo>
                  <a:pt x="1361329" y="28947"/>
                </a:lnTo>
                <a:lnTo>
                  <a:pt x="1396502" y="27061"/>
                </a:lnTo>
                <a:lnTo>
                  <a:pt x="1431241" y="25805"/>
                </a:lnTo>
                <a:lnTo>
                  <a:pt x="1465688" y="24967"/>
                </a:lnTo>
                <a:lnTo>
                  <a:pt x="1499942" y="24408"/>
                </a:lnTo>
                <a:lnTo>
                  <a:pt x="1534772" y="24037"/>
                </a:lnTo>
                <a:lnTo>
                  <a:pt x="1569986" y="23788"/>
                </a:lnTo>
                <a:lnTo>
                  <a:pt x="1605460" y="23624"/>
                </a:lnTo>
                <a:lnTo>
                  <a:pt x="1643217" y="22808"/>
                </a:lnTo>
                <a:lnTo>
                  <a:pt x="1682500" y="21559"/>
                </a:lnTo>
                <a:lnTo>
                  <a:pt x="1722799" y="20020"/>
                </a:lnTo>
                <a:lnTo>
                  <a:pt x="1762366" y="18289"/>
                </a:lnTo>
                <a:lnTo>
                  <a:pt x="1801444" y="16430"/>
                </a:lnTo>
                <a:lnTo>
                  <a:pt x="1840196" y="14483"/>
                </a:lnTo>
                <a:lnTo>
                  <a:pt x="1878730" y="11775"/>
                </a:lnTo>
                <a:lnTo>
                  <a:pt x="1917121" y="8561"/>
                </a:lnTo>
                <a:lnTo>
                  <a:pt x="1955414" y="5004"/>
                </a:lnTo>
                <a:lnTo>
                  <a:pt x="1994348" y="2633"/>
                </a:lnTo>
                <a:lnTo>
                  <a:pt x="2033709" y="1054"/>
                </a:lnTo>
                <a:lnTo>
                  <a:pt x="2073356" y="0"/>
                </a:lnTo>
                <a:lnTo>
                  <a:pt x="2113898" y="3"/>
                </a:lnTo>
                <a:lnTo>
                  <a:pt x="2155037" y="710"/>
                </a:lnTo>
                <a:lnTo>
                  <a:pt x="2196574" y="1888"/>
                </a:lnTo>
                <a:lnTo>
                  <a:pt x="2237672" y="2673"/>
                </a:lnTo>
                <a:lnTo>
                  <a:pt x="2278476" y="3197"/>
                </a:lnTo>
                <a:lnTo>
                  <a:pt x="2319084" y="3547"/>
                </a:lnTo>
                <a:lnTo>
                  <a:pt x="2359561" y="4483"/>
                </a:lnTo>
                <a:lnTo>
                  <a:pt x="2399951" y="5814"/>
                </a:lnTo>
                <a:lnTo>
                  <a:pt x="2440284" y="7407"/>
                </a:lnTo>
                <a:lnTo>
                  <a:pt x="2481284" y="9174"/>
                </a:lnTo>
                <a:lnTo>
                  <a:pt x="2522728" y="11059"/>
                </a:lnTo>
                <a:lnTo>
                  <a:pt x="2564468" y="13020"/>
                </a:lnTo>
                <a:lnTo>
                  <a:pt x="2604995" y="15033"/>
                </a:lnTo>
                <a:lnTo>
                  <a:pt x="2644715" y="17081"/>
                </a:lnTo>
                <a:lnTo>
                  <a:pt x="2683892" y="19152"/>
                </a:lnTo>
                <a:lnTo>
                  <a:pt x="2716361" y="20532"/>
                </a:lnTo>
                <a:lnTo>
                  <a:pt x="2744357" y="21453"/>
                </a:lnTo>
                <a:lnTo>
                  <a:pt x="2769371" y="22067"/>
                </a:lnTo>
                <a:lnTo>
                  <a:pt x="2794514" y="22476"/>
                </a:lnTo>
                <a:lnTo>
                  <a:pt x="2819743" y="22749"/>
                </a:lnTo>
                <a:lnTo>
                  <a:pt x="2845029" y="22929"/>
                </a:lnTo>
                <a:lnTo>
                  <a:pt x="2877408" y="24462"/>
                </a:lnTo>
                <a:lnTo>
                  <a:pt x="2914516" y="26894"/>
                </a:lnTo>
                <a:lnTo>
                  <a:pt x="2954778" y="29927"/>
                </a:lnTo>
                <a:lnTo>
                  <a:pt x="2996435" y="31948"/>
                </a:lnTo>
                <a:lnTo>
                  <a:pt x="3039024" y="33297"/>
                </a:lnTo>
                <a:lnTo>
                  <a:pt x="3082233" y="34196"/>
                </a:lnTo>
                <a:lnTo>
                  <a:pt x="3124444" y="34795"/>
                </a:lnTo>
                <a:lnTo>
                  <a:pt x="3165990" y="35195"/>
                </a:lnTo>
                <a:lnTo>
                  <a:pt x="3207093" y="35461"/>
                </a:lnTo>
                <a:lnTo>
                  <a:pt x="3242256" y="36345"/>
                </a:lnTo>
                <a:lnTo>
                  <a:pt x="3273460" y="37638"/>
                </a:lnTo>
                <a:lnTo>
                  <a:pt x="3302022" y="39207"/>
                </a:lnTo>
                <a:lnTo>
                  <a:pt x="3328826" y="40252"/>
                </a:lnTo>
                <a:lnTo>
                  <a:pt x="3354456" y="40949"/>
                </a:lnTo>
                <a:lnTo>
                  <a:pt x="3379304" y="41414"/>
                </a:lnTo>
                <a:lnTo>
                  <a:pt x="3403631" y="43135"/>
                </a:lnTo>
                <a:lnTo>
                  <a:pt x="3427609" y="45693"/>
                </a:lnTo>
                <a:lnTo>
                  <a:pt x="3451356" y="48810"/>
                </a:lnTo>
                <a:lnTo>
                  <a:pt x="3476361" y="50887"/>
                </a:lnTo>
                <a:lnTo>
                  <a:pt x="3502201" y="52273"/>
                </a:lnTo>
                <a:lnTo>
                  <a:pt x="3528601" y="53197"/>
                </a:lnTo>
                <a:lnTo>
                  <a:pt x="3554669" y="53812"/>
                </a:lnTo>
                <a:lnTo>
                  <a:pt x="3580511" y="54223"/>
                </a:lnTo>
                <a:lnTo>
                  <a:pt x="3606208" y="54496"/>
                </a:lnTo>
                <a:lnTo>
                  <a:pt x="3631805" y="55384"/>
                </a:lnTo>
                <a:lnTo>
                  <a:pt x="3657336" y="56682"/>
                </a:lnTo>
                <a:lnTo>
                  <a:pt x="3682824" y="58252"/>
                </a:lnTo>
                <a:lnTo>
                  <a:pt x="3716044" y="60004"/>
                </a:lnTo>
                <a:lnTo>
                  <a:pt x="3754418" y="61878"/>
                </a:lnTo>
                <a:lnTo>
                  <a:pt x="3796228" y="63834"/>
                </a:lnTo>
                <a:lnTo>
                  <a:pt x="3831156" y="65842"/>
                </a:lnTo>
                <a:lnTo>
                  <a:pt x="3861500" y="67887"/>
                </a:lnTo>
                <a:lnTo>
                  <a:pt x="3888783" y="69955"/>
                </a:lnTo>
                <a:lnTo>
                  <a:pt x="3914732" y="72040"/>
                </a:lnTo>
                <a:lnTo>
                  <a:pt x="3939793" y="74136"/>
                </a:lnTo>
                <a:lnTo>
                  <a:pt x="3964263" y="76239"/>
                </a:lnTo>
                <a:lnTo>
                  <a:pt x="4010265" y="80457"/>
                </a:lnTo>
                <a:lnTo>
                  <a:pt x="4054229" y="83976"/>
                </a:lnTo>
                <a:lnTo>
                  <a:pt x="4097286" y="85542"/>
                </a:lnTo>
                <a:lnTo>
                  <a:pt x="4138063" y="88119"/>
                </a:lnTo>
                <a:lnTo>
                  <a:pt x="4178055" y="91616"/>
                </a:lnTo>
                <a:lnTo>
                  <a:pt x="4219349" y="95522"/>
                </a:lnTo>
                <a:lnTo>
                  <a:pt x="4259338" y="99609"/>
                </a:lnTo>
                <a:lnTo>
                  <a:pt x="4298278" y="103073"/>
                </a:lnTo>
                <a:lnTo>
                  <a:pt x="4375150" y="10584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9" name="SMARTInkShape-Group236"/>
          <p:cNvGrpSpPr/>
          <p:nvPr/>
        </p:nvGrpSpPr>
        <p:grpSpPr>
          <a:xfrm>
            <a:off x="4847797" y="5747273"/>
            <a:ext cx="822754" cy="786315"/>
            <a:chOff x="4847797" y="5747273"/>
            <a:chExt cx="822754" cy="786315"/>
          </a:xfrm>
        </p:grpSpPr>
        <p:sp>
          <p:nvSpPr>
            <p:cNvPr id="813" name="SMARTInkShape-1829"/>
            <p:cNvSpPr/>
            <p:nvPr>
              <p:custDataLst>
                <p:tags r:id="rId69"/>
              </p:custDataLst>
            </p:nvPr>
          </p:nvSpPr>
          <p:spPr>
            <a:xfrm>
              <a:off x="5029200" y="5772150"/>
              <a:ext cx="44451" cy="156058"/>
            </a:xfrm>
            <a:custGeom>
              <a:avLst/>
              <a:gdLst/>
              <a:ahLst/>
              <a:cxnLst/>
              <a:rect l="0" t="0" r="0" b="0"/>
              <a:pathLst>
                <a:path w="44451" h="156058">
                  <a:moveTo>
                    <a:pt x="44450" y="152400"/>
                  </a:moveTo>
                  <a:lnTo>
                    <a:pt x="44450" y="152400"/>
                  </a:lnTo>
                  <a:lnTo>
                    <a:pt x="41079" y="155771"/>
                  </a:lnTo>
                  <a:lnTo>
                    <a:pt x="39381" y="156057"/>
                  </a:lnTo>
                  <a:lnTo>
                    <a:pt x="37542" y="155545"/>
                  </a:lnTo>
                  <a:lnTo>
                    <a:pt x="35612" y="154494"/>
                  </a:lnTo>
                  <a:lnTo>
                    <a:pt x="29523" y="142908"/>
                  </a:lnTo>
                  <a:lnTo>
                    <a:pt x="21144" y="100457"/>
                  </a:lnTo>
                  <a:lnTo>
                    <a:pt x="14577" y="581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SMARTInkShape-1830"/>
            <p:cNvSpPr/>
            <p:nvPr>
              <p:custDataLst>
                <p:tags r:id="rId70"/>
              </p:custDataLst>
            </p:nvPr>
          </p:nvSpPr>
          <p:spPr>
            <a:xfrm>
              <a:off x="4847797" y="5747273"/>
              <a:ext cx="302054" cy="139178"/>
            </a:xfrm>
            <a:custGeom>
              <a:avLst/>
              <a:gdLst/>
              <a:ahLst/>
              <a:cxnLst/>
              <a:rect l="0" t="0" r="0" b="0"/>
              <a:pathLst>
                <a:path w="302054" h="139178">
                  <a:moveTo>
                    <a:pt x="111553" y="12177"/>
                  </a:moveTo>
                  <a:lnTo>
                    <a:pt x="111553" y="12177"/>
                  </a:lnTo>
                  <a:lnTo>
                    <a:pt x="86205" y="3449"/>
                  </a:lnTo>
                  <a:lnTo>
                    <a:pt x="40290" y="0"/>
                  </a:lnTo>
                  <a:lnTo>
                    <a:pt x="21137" y="3004"/>
                  </a:lnTo>
                  <a:lnTo>
                    <a:pt x="6525" y="11732"/>
                  </a:lnTo>
                  <a:lnTo>
                    <a:pt x="1373" y="19270"/>
                  </a:lnTo>
                  <a:lnTo>
                    <a:pt x="0" y="23255"/>
                  </a:lnTo>
                  <a:lnTo>
                    <a:pt x="1201" y="28030"/>
                  </a:lnTo>
                  <a:lnTo>
                    <a:pt x="18337" y="50900"/>
                  </a:lnTo>
                  <a:lnTo>
                    <a:pt x="45476" y="75799"/>
                  </a:lnTo>
                  <a:lnTo>
                    <a:pt x="66339" y="88022"/>
                  </a:lnTo>
                  <a:lnTo>
                    <a:pt x="102781" y="99483"/>
                  </a:lnTo>
                  <a:lnTo>
                    <a:pt x="142586" y="108444"/>
                  </a:lnTo>
                  <a:lnTo>
                    <a:pt x="184561" y="115568"/>
                  </a:lnTo>
                  <a:lnTo>
                    <a:pt x="227783" y="119932"/>
                  </a:lnTo>
                  <a:lnTo>
                    <a:pt x="272116" y="128847"/>
                  </a:lnTo>
                  <a:lnTo>
                    <a:pt x="302053" y="1391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SMARTInkShape-1831"/>
            <p:cNvSpPr/>
            <p:nvPr>
              <p:custDataLst>
                <p:tags r:id="rId71"/>
              </p:custDataLst>
            </p:nvPr>
          </p:nvSpPr>
          <p:spPr>
            <a:xfrm>
              <a:off x="4877684" y="5926098"/>
              <a:ext cx="263612" cy="128757"/>
            </a:xfrm>
            <a:custGeom>
              <a:avLst/>
              <a:gdLst/>
              <a:ahLst/>
              <a:cxnLst/>
              <a:rect l="0" t="0" r="0" b="0"/>
              <a:pathLst>
                <a:path w="263612" h="128757">
                  <a:moveTo>
                    <a:pt x="215016" y="36552"/>
                  </a:moveTo>
                  <a:lnTo>
                    <a:pt x="215016" y="36552"/>
                  </a:lnTo>
                  <a:lnTo>
                    <a:pt x="208274" y="36552"/>
                  </a:lnTo>
                  <a:lnTo>
                    <a:pt x="203083" y="38433"/>
                  </a:lnTo>
                  <a:lnTo>
                    <a:pt x="196307" y="41622"/>
                  </a:lnTo>
                  <a:lnTo>
                    <a:pt x="174605" y="49417"/>
                  </a:lnTo>
                  <a:lnTo>
                    <a:pt x="162897" y="57752"/>
                  </a:lnTo>
                  <a:lnTo>
                    <a:pt x="161926" y="61268"/>
                  </a:lnTo>
                  <a:lnTo>
                    <a:pt x="162727" y="70820"/>
                  </a:lnTo>
                  <a:lnTo>
                    <a:pt x="167146" y="84727"/>
                  </a:lnTo>
                  <a:lnTo>
                    <a:pt x="183037" y="104527"/>
                  </a:lnTo>
                  <a:lnTo>
                    <a:pt x="205619" y="121526"/>
                  </a:lnTo>
                  <a:lnTo>
                    <a:pt x="223442" y="128756"/>
                  </a:lnTo>
                  <a:lnTo>
                    <a:pt x="244402" y="127528"/>
                  </a:lnTo>
                  <a:lnTo>
                    <a:pt x="250129" y="124719"/>
                  </a:lnTo>
                  <a:lnTo>
                    <a:pt x="258373" y="115955"/>
                  </a:lnTo>
                  <a:lnTo>
                    <a:pt x="262508" y="105002"/>
                  </a:lnTo>
                  <a:lnTo>
                    <a:pt x="263611" y="99119"/>
                  </a:lnTo>
                  <a:lnTo>
                    <a:pt x="257310" y="85056"/>
                  </a:lnTo>
                  <a:lnTo>
                    <a:pt x="245102" y="70809"/>
                  </a:lnTo>
                  <a:lnTo>
                    <a:pt x="220952" y="54855"/>
                  </a:lnTo>
                  <a:lnTo>
                    <a:pt x="176809" y="32499"/>
                  </a:lnTo>
                  <a:lnTo>
                    <a:pt x="134038" y="20489"/>
                  </a:lnTo>
                  <a:lnTo>
                    <a:pt x="88667" y="9150"/>
                  </a:lnTo>
                  <a:lnTo>
                    <a:pt x="51206" y="2720"/>
                  </a:lnTo>
                  <a:lnTo>
                    <a:pt x="19649" y="0"/>
                  </a:lnTo>
                  <a:lnTo>
                    <a:pt x="2100" y="4030"/>
                  </a:lnTo>
                  <a:lnTo>
                    <a:pt x="1104" y="4993"/>
                  </a:lnTo>
                  <a:lnTo>
                    <a:pt x="0" y="7944"/>
                  </a:lnTo>
                  <a:lnTo>
                    <a:pt x="7034" y="11607"/>
                  </a:lnTo>
                  <a:lnTo>
                    <a:pt x="51926" y="25454"/>
                  </a:lnTo>
                  <a:lnTo>
                    <a:pt x="96226" y="29264"/>
                  </a:lnTo>
                  <a:lnTo>
                    <a:pt x="139244" y="30080"/>
                  </a:lnTo>
                  <a:lnTo>
                    <a:pt x="185606" y="25827"/>
                  </a:lnTo>
                  <a:lnTo>
                    <a:pt x="202316" y="238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SMARTInkShape-1832"/>
            <p:cNvSpPr/>
            <p:nvPr>
              <p:custDataLst>
                <p:tags r:id="rId72"/>
              </p:custDataLst>
            </p:nvPr>
          </p:nvSpPr>
          <p:spPr>
            <a:xfrm>
              <a:off x="5047570" y="6103791"/>
              <a:ext cx="251014" cy="106510"/>
            </a:xfrm>
            <a:custGeom>
              <a:avLst/>
              <a:gdLst/>
              <a:ahLst/>
              <a:cxnLst/>
              <a:rect l="0" t="0" r="0" b="0"/>
              <a:pathLst>
                <a:path w="251014" h="106510">
                  <a:moveTo>
                    <a:pt x="76880" y="106509"/>
                  </a:moveTo>
                  <a:lnTo>
                    <a:pt x="76880" y="106509"/>
                  </a:lnTo>
                  <a:lnTo>
                    <a:pt x="76880" y="101042"/>
                  </a:lnTo>
                  <a:lnTo>
                    <a:pt x="73509" y="97049"/>
                  </a:lnTo>
                  <a:lnTo>
                    <a:pt x="73927" y="95969"/>
                  </a:lnTo>
                  <a:lnTo>
                    <a:pt x="88468" y="90722"/>
                  </a:lnTo>
                  <a:lnTo>
                    <a:pt x="125579" y="88102"/>
                  </a:lnTo>
                  <a:lnTo>
                    <a:pt x="164138" y="88355"/>
                  </a:lnTo>
                  <a:lnTo>
                    <a:pt x="209488" y="94404"/>
                  </a:lnTo>
                  <a:lnTo>
                    <a:pt x="251013" y="99822"/>
                  </a:lnTo>
                  <a:lnTo>
                    <a:pt x="250119" y="100640"/>
                  </a:lnTo>
                  <a:lnTo>
                    <a:pt x="243481" y="103431"/>
                  </a:lnTo>
                  <a:lnTo>
                    <a:pt x="201694" y="100831"/>
                  </a:lnTo>
                  <a:lnTo>
                    <a:pt x="163094" y="95497"/>
                  </a:lnTo>
                  <a:lnTo>
                    <a:pt x="124014" y="87374"/>
                  </a:lnTo>
                  <a:lnTo>
                    <a:pt x="79526" y="75605"/>
                  </a:lnTo>
                  <a:lnTo>
                    <a:pt x="33815" y="59692"/>
                  </a:lnTo>
                  <a:lnTo>
                    <a:pt x="10733" y="47168"/>
                  </a:lnTo>
                  <a:lnTo>
                    <a:pt x="2091" y="38743"/>
                  </a:lnTo>
                  <a:lnTo>
                    <a:pt x="209" y="33815"/>
                  </a:lnTo>
                  <a:lnTo>
                    <a:pt x="0" y="22696"/>
                  </a:lnTo>
                  <a:lnTo>
                    <a:pt x="2259" y="14460"/>
                  </a:lnTo>
                  <a:lnTo>
                    <a:pt x="3850" y="11277"/>
                  </a:lnTo>
                  <a:lnTo>
                    <a:pt x="13142" y="5857"/>
                  </a:lnTo>
                  <a:lnTo>
                    <a:pt x="35362" y="0"/>
                  </a:lnTo>
                  <a:lnTo>
                    <a:pt x="46433" y="2963"/>
                  </a:lnTo>
                  <a:lnTo>
                    <a:pt x="52349" y="5727"/>
                  </a:lnTo>
                  <a:lnTo>
                    <a:pt x="60803" y="14445"/>
                  </a:lnTo>
                  <a:lnTo>
                    <a:pt x="69529" y="33135"/>
                  </a:lnTo>
                  <a:lnTo>
                    <a:pt x="78116" y="74450"/>
                  </a:lnTo>
                  <a:lnTo>
                    <a:pt x="80252" y="85910"/>
                  </a:lnTo>
                  <a:lnTo>
                    <a:pt x="76880" y="938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SMARTInkShape-1833"/>
            <p:cNvSpPr/>
            <p:nvPr>
              <p:custDataLst>
                <p:tags r:id="rId73"/>
              </p:custDataLst>
            </p:nvPr>
          </p:nvSpPr>
          <p:spPr>
            <a:xfrm>
              <a:off x="5488113" y="5834699"/>
              <a:ext cx="182438" cy="93497"/>
            </a:xfrm>
            <a:custGeom>
              <a:avLst/>
              <a:gdLst/>
              <a:ahLst/>
              <a:cxnLst/>
              <a:rect l="0" t="0" r="0" b="0"/>
              <a:pathLst>
                <a:path w="182438" h="93497">
                  <a:moveTo>
                    <a:pt x="61787" y="51751"/>
                  </a:moveTo>
                  <a:lnTo>
                    <a:pt x="61787" y="51751"/>
                  </a:lnTo>
                  <a:lnTo>
                    <a:pt x="55308" y="62595"/>
                  </a:lnTo>
                  <a:lnTo>
                    <a:pt x="29183" y="87071"/>
                  </a:lnTo>
                  <a:lnTo>
                    <a:pt x="18839" y="92144"/>
                  </a:lnTo>
                  <a:lnTo>
                    <a:pt x="14105" y="93496"/>
                  </a:lnTo>
                  <a:lnTo>
                    <a:pt x="10244" y="92280"/>
                  </a:lnTo>
                  <a:lnTo>
                    <a:pt x="6964" y="89353"/>
                  </a:lnTo>
                  <a:lnTo>
                    <a:pt x="2144" y="81164"/>
                  </a:lnTo>
                  <a:lnTo>
                    <a:pt x="0" y="72820"/>
                  </a:lnTo>
                  <a:lnTo>
                    <a:pt x="5537" y="50075"/>
                  </a:lnTo>
                  <a:lnTo>
                    <a:pt x="20050" y="21630"/>
                  </a:lnTo>
                  <a:lnTo>
                    <a:pt x="28185" y="11082"/>
                  </a:lnTo>
                  <a:lnTo>
                    <a:pt x="45912" y="3573"/>
                  </a:lnTo>
                  <a:lnTo>
                    <a:pt x="69548" y="0"/>
                  </a:lnTo>
                  <a:lnTo>
                    <a:pt x="105244" y="5922"/>
                  </a:lnTo>
                  <a:lnTo>
                    <a:pt x="145186" y="20565"/>
                  </a:lnTo>
                  <a:lnTo>
                    <a:pt x="182437" y="327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SMARTInkShape-1834"/>
            <p:cNvSpPr/>
            <p:nvPr>
              <p:custDataLst>
                <p:tags r:id="rId74"/>
              </p:custDataLst>
            </p:nvPr>
          </p:nvSpPr>
          <p:spPr>
            <a:xfrm>
              <a:off x="5568950" y="5840671"/>
              <a:ext cx="44451" cy="692917"/>
            </a:xfrm>
            <a:custGeom>
              <a:avLst/>
              <a:gdLst/>
              <a:ahLst/>
              <a:cxnLst/>
              <a:rect l="0" t="0" r="0" b="0"/>
              <a:pathLst>
                <a:path w="44451" h="692917">
                  <a:moveTo>
                    <a:pt x="44450" y="617279"/>
                  </a:moveTo>
                  <a:lnTo>
                    <a:pt x="44450" y="617279"/>
                  </a:lnTo>
                  <a:lnTo>
                    <a:pt x="44450" y="660019"/>
                  </a:lnTo>
                  <a:lnTo>
                    <a:pt x="43745" y="691157"/>
                  </a:lnTo>
                  <a:lnTo>
                    <a:pt x="42568" y="692636"/>
                  </a:lnTo>
                  <a:lnTo>
                    <a:pt x="41079" y="692916"/>
                  </a:lnTo>
                  <a:lnTo>
                    <a:pt x="33618" y="656470"/>
                  </a:lnTo>
                  <a:lnTo>
                    <a:pt x="29523" y="624820"/>
                  </a:lnTo>
                  <a:lnTo>
                    <a:pt x="25352" y="585822"/>
                  </a:lnTo>
                  <a:lnTo>
                    <a:pt x="21145" y="546149"/>
                  </a:lnTo>
                  <a:lnTo>
                    <a:pt x="16923" y="514403"/>
                  </a:lnTo>
                  <a:lnTo>
                    <a:pt x="14577" y="476777"/>
                  </a:lnTo>
                  <a:lnTo>
                    <a:pt x="12828" y="437711"/>
                  </a:lnTo>
                  <a:lnTo>
                    <a:pt x="8583" y="391918"/>
                  </a:lnTo>
                  <a:lnTo>
                    <a:pt x="7011" y="351539"/>
                  </a:lnTo>
                  <a:lnTo>
                    <a:pt x="6546" y="309237"/>
                  </a:lnTo>
                  <a:lnTo>
                    <a:pt x="6437" y="270350"/>
                  </a:lnTo>
                  <a:lnTo>
                    <a:pt x="6389" y="229079"/>
                  </a:lnTo>
                  <a:lnTo>
                    <a:pt x="6367" y="187218"/>
                  </a:lnTo>
                  <a:lnTo>
                    <a:pt x="6358" y="145094"/>
                  </a:lnTo>
                  <a:lnTo>
                    <a:pt x="6352" y="101938"/>
                  </a:lnTo>
                  <a:lnTo>
                    <a:pt x="9721" y="64536"/>
                  </a:lnTo>
                  <a:lnTo>
                    <a:pt x="12307" y="22013"/>
                  </a:lnTo>
                  <a:lnTo>
                    <a:pt x="11820" y="9816"/>
                  </a:lnTo>
                  <a:lnTo>
                    <a:pt x="9251" y="2044"/>
                  </a:lnTo>
                  <a:lnTo>
                    <a:pt x="8284" y="394"/>
                  </a:lnTo>
                  <a:lnTo>
                    <a:pt x="7640" y="0"/>
                  </a:lnTo>
                  <a:lnTo>
                    <a:pt x="0" y="76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4" name="SMARTInkShape-Group237"/>
          <p:cNvGrpSpPr/>
          <p:nvPr/>
        </p:nvGrpSpPr>
        <p:grpSpPr>
          <a:xfrm>
            <a:off x="6845940" y="5703183"/>
            <a:ext cx="354961" cy="1003923"/>
            <a:chOff x="6845940" y="5703183"/>
            <a:chExt cx="354961" cy="1003923"/>
          </a:xfrm>
        </p:grpSpPr>
        <p:sp>
          <p:nvSpPr>
            <p:cNvPr id="820" name="SMARTInkShape-1835"/>
            <p:cNvSpPr/>
            <p:nvPr>
              <p:custDataLst>
                <p:tags r:id="rId65"/>
              </p:custDataLst>
            </p:nvPr>
          </p:nvSpPr>
          <p:spPr>
            <a:xfrm>
              <a:off x="7112000" y="5975350"/>
              <a:ext cx="88901" cy="3372"/>
            </a:xfrm>
            <a:custGeom>
              <a:avLst/>
              <a:gdLst/>
              <a:ahLst/>
              <a:cxnLst/>
              <a:rect l="0" t="0" r="0" b="0"/>
              <a:pathLst>
                <a:path w="88901" h="3372">
                  <a:moveTo>
                    <a:pt x="0" y="0"/>
                  </a:moveTo>
                  <a:lnTo>
                    <a:pt x="0" y="0"/>
                  </a:lnTo>
                  <a:lnTo>
                    <a:pt x="39484" y="705"/>
                  </a:lnTo>
                  <a:lnTo>
                    <a:pt x="45300" y="3371"/>
                  </a:lnTo>
                  <a:lnTo>
                    <a:pt x="54000" y="3145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SMARTInkShape-1836"/>
            <p:cNvSpPr/>
            <p:nvPr>
              <p:custDataLst>
                <p:tags r:id="rId66"/>
              </p:custDataLst>
            </p:nvPr>
          </p:nvSpPr>
          <p:spPr>
            <a:xfrm>
              <a:off x="6858000" y="5969000"/>
              <a:ext cx="101601" cy="12701"/>
            </a:xfrm>
            <a:custGeom>
              <a:avLst/>
              <a:gdLst/>
              <a:ahLst/>
              <a:cxnLst/>
              <a:rect l="0" t="0" r="0" b="0"/>
              <a:pathLst>
                <a:path w="101601" h="12701">
                  <a:moveTo>
                    <a:pt x="0" y="0"/>
                  </a:moveTo>
                  <a:lnTo>
                    <a:pt x="0" y="0"/>
                  </a:lnTo>
                  <a:lnTo>
                    <a:pt x="0" y="11556"/>
                  </a:lnTo>
                  <a:lnTo>
                    <a:pt x="6741" y="12361"/>
                  </a:lnTo>
                  <a:lnTo>
                    <a:pt x="46961" y="12679"/>
                  </a:lnTo>
                  <a:lnTo>
                    <a:pt x="10160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" name="SMARTInkShape-1837"/>
            <p:cNvSpPr/>
            <p:nvPr>
              <p:custDataLst>
                <p:tags r:id="rId67"/>
              </p:custDataLst>
            </p:nvPr>
          </p:nvSpPr>
          <p:spPr>
            <a:xfrm>
              <a:off x="6902918" y="6582018"/>
              <a:ext cx="54886" cy="125088"/>
            </a:xfrm>
            <a:custGeom>
              <a:avLst/>
              <a:gdLst/>
              <a:ahLst/>
              <a:cxnLst/>
              <a:rect l="0" t="0" r="0" b="0"/>
              <a:pathLst>
                <a:path w="54886" h="125088">
                  <a:moveTo>
                    <a:pt x="37632" y="28332"/>
                  </a:moveTo>
                  <a:lnTo>
                    <a:pt x="37632" y="28332"/>
                  </a:lnTo>
                  <a:lnTo>
                    <a:pt x="37632" y="16123"/>
                  </a:lnTo>
                  <a:lnTo>
                    <a:pt x="35750" y="10440"/>
                  </a:lnTo>
                  <a:lnTo>
                    <a:pt x="28172" y="0"/>
                  </a:lnTo>
                  <a:lnTo>
                    <a:pt x="25681" y="272"/>
                  </a:lnTo>
                  <a:lnTo>
                    <a:pt x="19150" y="4336"/>
                  </a:lnTo>
                  <a:lnTo>
                    <a:pt x="7539" y="17929"/>
                  </a:lnTo>
                  <a:lnTo>
                    <a:pt x="3090" y="29353"/>
                  </a:lnTo>
                  <a:lnTo>
                    <a:pt x="0" y="72603"/>
                  </a:lnTo>
                  <a:lnTo>
                    <a:pt x="278" y="102231"/>
                  </a:lnTo>
                  <a:lnTo>
                    <a:pt x="2921" y="112682"/>
                  </a:lnTo>
                  <a:lnTo>
                    <a:pt x="6025" y="117020"/>
                  </a:lnTo>
                  <a:lnTo>
                    <a:pt x="15118" y="123723"/>
                  </a:lnTo>
                  <a:lnTo>
                    <a:pt x="19800" y="125087"/>
                  </a:lnTo>
                  <a:lnTo>
                    <a:pt x="28766" y="124721"/>
                  </a:lnTo>
                  <a:lnTo>
                    <a:pt x="37454" y="118444"/>
                  </a:lnTo>
                  <a:lnTo>
                    <a:pt x="41746" y="113806"/>
                  </a:lnTo>
                  <a:lnTo>
                    <a:pt x="51158" y="90425"/>
                  </a:lnTo>
                  <a:lnTo>
                    <a:pt x="54885" y="51625"/>
                  </a:lnTo>
                  <a:lnTo>
                    <a:pt x="50332" y="29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SMARTInkShape-1838"/>
            <p:cNvSpPr/>
            <p:nvPr>
              <p:custDataLst>
                <p:tags r:id="rId68"/>
              </p:custDataLst>
            </p:nvPr>
          </p:nvSpPr>
          <p:spPr>
            <a:xfrm>
              <a:off x="6845940" y="5703183"/>
              <a:ext cx="43811" cy="742068"/>
            </a:xfrm>
            <a:custGeom>
              <a:avLst/>
              <a:gdLst/>
              <a:ahLst/>
              <a:cxnLst/>
              <a:rect l="0" t="0" r="0" b="0"/>
              <a:pathLst>
                <a:path w="43811" h="742068">
                  <a:moveTo>
                    <a:pt x="12060" y="5467"/>
                  </a:moveTo>
                  <a:lnTo>
                    <a:pt x="12060" y="5467"/>
                  </a:lnTo>
                  <a:lnTo>
                    <a:pt x="12060" y="0"/>
                  </a:lnTo>
                  <a:lnTo>
                    <a:pt x="10179" y="11785"/>
                  </a:lnTo>
                  <a:lnTo>
                    <a:pt x="6593" y="54064"/>
                  </a:lnTo>
                  <a:lnTo>
                    <a:pt x="2600" y="100456"/>
                  </a:lnTo>
                  <a:lnTo>
                    <a:pt x="800" y="135173"/>
                  </a:lnTo>
                  <a:lnTo>
                    <a:pt x="0" y="168947"/>
                  </a:lnTo>
                  <a:lnTo>
                    <a:pt x="255" y="211323"/>
                  </a:lnTo>
                  <a:lnTo>
                    <a:pt x="2814" y="247476"/>
                  </a:lnTo>
                  <a:lnTo>
                    <a:pt x="4852" y="294015"/>
                  </a:lnTo>
                  <a:lnTo>
                    <a:pt x="7211" y="327033"/>
                  </a:lnTo>
                  <a:lnTo>
                    <a:pt x="9904" y="363580"/>
                  </a:lnTo>
                  <a:lnTo>
                    <a:pt x="11102" y="403341"/>
                  </a:lnTo>
                  <a:lnTo>
                    <a:pt x="13516" y="440769"/>
                  </a:lnTo>
                  <a:lnTo>
                    <a:pt x="16234" y="476218"/>
                  </a:lnTo>
                  <a:lnTo>
                    <a:pt x="17443" y="510788"/>
                  </a:lnTo>
                  <a:lnTo>
                    <a:pt x="18123" y="548499"/>
                  </a:lnTo>
                  <a:lnTo>
                    <a:pt x="18325" y="587660"/>
                  </a:lnTo>
                  <a:lnTo>
                    <a:pt x="18393" y="626273"/>
                  </a:lnTo>
                  <a:lnTo>
                    <a:pt x="20288" y="670171"/>
                  </a:lnTo>
                  <a:lnTo>
                    <a:pt x="24171" y="714464"/>
                  </a:lnTo>
                  <a:lnTo>
                    <a:pt x="25291" y="725343"/>
                  </a:lnTo>
                  <a:lnTo>
                    <a:pt x="28054" y="730636"/>
                  </a:lnTo>
                  <a:lnTo>
                    <a:pt x="29778" y="732330"/>
                  </a:lnTo>
                  <a:lnTo>
                    <a:pt x="43810" y="7420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5" name="SMARTInkShape-1839"/>
          <p:cNvSpPr/>
          <p:nvPr>
            <p:custDataLst>
              <p:tags r:id="rId2"/>
            </p:custDataLst>
          </p:nvPr>
        </p:nvSpPr>
        <p:spPr>
          <a:xfrm>
            <a:off x="8343900" y="6540500"/>
            <a:ext cx="25401" cy="107951"/>
          </a:xfrm>
          <a:custGeom>
            <a:avLst/>
            <a:gdLst/>
            <a:ahLst/>
            <a:cxnLst/>
            <a:rect l="0" t="0" r="0" b="0"/>
            <a:pathLst>
              <a:path w="25401" h="107951">
                <a:moveTo>
                  <a:pt x="0" y="0"/>
                </a:moveTo>
                <a:lnTo>
                  <a:pt x="0" y="0"/>
                </a:lnTo>
                <a:lnTo>
                  <a:pt x="6272" y="0"/>
                </a:lnTo>
                <a:lnTo>
                  <a:pt x="15063" y="15209"/>
                </a:lnTo>
                <a:lnTo>
                  <a:pt x="21896" y="58264"/>
                </a:lnTo>
                <a:lnTo>
                  <a:pt x="25400" y="1079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6" name="SMARTInkShape-Group239"/>
          <p:cNvGrpSpPr/>
          <p:nvPr/>
        </p:nvGrpSpPr>
        <p:grpSpPr>
          <a:xfrm>
            <a:off x="7702550" y="5734933"/>
            <a:ext cx="1708151" cy="240418"/>
            <a:chOff x="7702550" y="5734933"/>
            <a:chExt cx="1708151" cy="240418"/>
          </a:xfrm>
        </p:grpSpPr>
        <p:sp>
          <p:nvSpPr>
            <p:cNvPr id="826" name="SMARTInkShape-1840"/>
            <p:cNvSpPr/>
            <p:nvPr>
              <p:custDataLst>
                <p:tags r:id="rId55"/>
              </p:custDataLst>
            </p:nvPr>
          </p:nvSpPr>
          <p:spPr>
            <a:xfrm>
              <a:off x="9280041" y="5886450"/>
              <a:ext cx="130660" cy="29103"/>
            </a:xfrm>
            <a:custGeom>
              <a:avLst/>
              <a:gdLst/>
              <a:ahLst/>
              <a:cxnLst/>
              <a:rect l="0" t="0" r="0" b="0"/>
              <a:pathLst>
                <a:path w="130660" h="29103">
                  <a:moveTo>
                    <a:pt x="3659" y="12700"/>
                  </a:moveTo>
                  <a:lnTo>
                    <a:pt x="3659" y="12700"/>
                  </a:lnTo>
                  <a:lnTo>
                    <a:pt x="288" y="22813"/>
                  </a:lnTo>
                  <a:lnTo>
                    <a:pt x="0" y="25791"/>
                  </a:lnTo>
                  <a:lnTo>
                    <a:pt x="515" y="27779"/>
                  </a:lnTo>
                  <a:lnTo>
                    <a:pt x="1561" y="29102"/>
                  </a:lnTo>
                  <a:lnTo>
                    <a:pt x="8370" y="28691"/>
                  </a:lnTo>
                  <a:lnTo>
                    <a:pt x="55987" y="18783"/>
                  </a:lnTo>
                  <a:lnTo>
                    <a:pt x="1306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SMARTInkShape-1841"/>
            <p:cNvSpPr/>
            <p:nvPr>
              <p:custDataLst>
                <p:tags r:id="rId56"/>
              </p:custDataLst>
            </p:nvPr>
          </p:nvSpPr>
          <p:spPr>
            <a:xfrm>
              <a:off x="9259183" y="5822950"/>
              <a:ext cx="88018" cy="12701"/>
            </a:xfrm>
            <a:custGeom>
              <a:avLst/>
              <a:gdLst/>
              <a:ahLst/>
              <a:cxnLst/>
              <a:rect l="0" t="0" r="0" b="0"/>
              <a:pathLst>
                <a:path w="88018" h="12701">
                  <a:moveTo>
                    <a:pt x="5467" y="12700"/>
                  </a:moveTo>
                  <a:lnTo>
                    <a:pt x="5467" y="12700"/>
                  </a:lnTo>
                  <a:lnTo>
                    <a:pt x="0" y="12700"/>
                  </a:lnTo>
                  <a:lnTo>
                    <a:pt x="6120" y="9329"/>
                  </a:lnTo>
                  <a:lnTo>
                    <a:pt x="47943" y="3240"/>
                  </a:lnTo>
                  <a:lnTo>
                    <a:pt x="880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SMARTInkShape-1842"/>
            <p:cNvSpPr/>
            <p:nvPr>
              <p:custDataLst>
                <p:tags r:id="rId57"/>
              </p:custDataLst>
            </p:nvPr>
          </p:nvSpPr>
          <p:spPr>
            <a:xfrm>
              <a:off x="9119743" y="5734933"/>
              <a:ext cx="51366" cy="196119"/>
            </a:xfrm>
            <a:custGeom>
              <a:avLst/>
              <a:gdLst/>
              <a:ahLst/>
              <a:cxnLst/>
              <a:rect l="0" t="0" r="0" b="0"/>
              <a:pathLst>
                <a:path w="51366" h="196119">
                  <a:moveTo>
                    <a:pt x="11557" y="5467"/>
                  </a:moveTo>
                  <a:lnTo>
                    <a:pt x="11557" y="5467"/>
                  </a:lnTo>
                  <a:lnTo>
                    <a:pt x="8186" y="5467"/>
                  </a:lnTo>
                  <a:lnTo>
                    <a:pt x="4650" y="3585"/>
                  </a:lnTo>
                  <a:lnTo>
                    <a:pt x="0" y="0"/>
                  </a:lnTo>
                  <a:lnTo>
                    <a:pt x="12822" y="16811"/>
                  </a:lnTo>
                  <a:lnTo>
                    <a:pt x="36550" y="63536"/>
                  </a:lnTo>
                  <a:lnTo>
                    <a:pt x="48742" y="105707"/>
                  </a:lnTo>
                  <a:lnTo>
                    <a:pt x="51365" y="130451"/>
                  </a:lnTo>
                  <a:lnTo>
                    <a:pt x="44911" y="160247"/>
                  </a:lnTo>
                  <a:lnTo>
                    <a:pt x="34061" y="184835"/>
                  </a:lnTo>
                  <a:lnTo>
                    <a:pt x="26027" y="194077"/>
                  </a:lnTo>
                  <a:lnTo>
                    <a:pt x="23320" y="196118"/>
                  </a:lnTo>
                  <a:lnTo>
                    <a:pt x="17907" y="195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SMARTInkShape-1843"/>
            <p:cNvSpPr/>
            <p:nvPr>
              <p:custDataLst>
                <p:tags r:id="rId58"/>
              </p:custDataLst>
            </p:nvPr>
          </p:nvSpPr>
          <p:spPr>
            <a:xfrm>
              <a:off x="8941063" y="5842982"/>
              <a:ext cx="133088" cy="92054"/>
            </a:xfrm>
            <a:custGeom>
              <a:avLst/>
              <a:gdLst/>
              <a:ahLst/>
              <a:cxnLst/>
              <a:rect l="0" t="0" r="0" b="0"/>
              <a:pathLst>
                <a:path w="133088" h="92054">
                  <a:moveTo>
                    <a:pt x="6087" y="18068"/>
                  </a:moveTo>
                  <a:lnTo>
                    <a:pt x="6087" y="18068"/>
                  </a:lnTo>
                  <a:lnTo>
                    <a:pt x="2716" y="14697"/>
                  </a:lnTo>
                  <a:lnTo>
                    <a:pt x="1061" y="11161"/>
                  </a:lnTo>
                  <a:lnTo>
                    <a:pt x="0" y="6511"/>
                  </a:lnTo>
                  <a:lnTo>
                    <a:pt x="3186" y="2336"/>
                  </a:lnTo>
                  <a:lnTo>
                    <a:pt x="10443" y="492"/>
                  </a:lnTo>
                  <a:lnTo>
                    <a:pt x="15339" y="0"/>
                  </a:lnTo>
                  <a:lnTo>
                    <a:pt x="26427" y="3218"/>
                  </a:lnTo>
                  <a:lnTo>
                    <a:pt x="44048" y="13409"/>
                  </a:lnTo>
                  <a:lnTo>
                    <a:pt x="49535" y="23523"/>
                  </a:lnTo>
                  <a:lnTo>
                    <a:pt x="52914" y="36720"/>
                  </a:lnTo>
                  <a:lnTo>
                    <a:pt x="52065" y="49642"/>
                  </a:lnTo>
                  <a:lnTo>
                    <a:pt x="41405" y="78134"/>
                  </a:lnTo>
                  <a:lnTo>
                    <a:pt x="36365" y="86628"/>
                  </a:lnTo>
                  <a:lnTo>
                    <a:pt x="33328" y="89175"/>
                  </a:lnTo>
                  <a:lnTo>
                    <a:pt x="26189" y="92004"/>
                  </a:lnTo>
                  <a:lnTo>
                    <a:pt x="23722" y="92053"/>
                  </a:lnTo>
                  <a:lnTo>
                    <a:pt x="22076" y="91380"/>
                  </a:lnTo>
                  <a:lnTo>
                    <a:pt x="20980" y="90226"/>
                  </a:lnTo>
                  <a:lnTo>
                    <a:pt x="21643" y="83300"/>
                  </a:lnTo>
                  <a:lnTo>
                    <a:pt x="24995" y="73165"/>
                  </a:lnTo>
                  <a:lnTo>
                    <a:pt x="53921" y="27504"/>
                  </a:lnTo>
                  <a:lnTo>
                    <a:pt x="60506" y="18028"/>
                  </a:lnTo>
                  <a:lnTo>
                    <a:pt x="71444" y="9433"/>
                  </a:lnTo>
                  <a:lnTo>
                    <a:pt x="80720" y="5903"/>
                  </a:lnTo>
                  <a:lnTo>
                    <a:pt x="77138" y="36481"/>
                  </a:lnTo>
                  <a:lnTo>
                    <a:pt x="79528" y="43420"/>
                  </a:lnTo>
                  <a:lnTo>
                    <a:pt x="95540" y="61646"/>
                  </a:lnTo>
                  <a:lnTo>
                    <a:pt x="101818" y="65659"/>
                  </a:lnTo>
                  <a:lnTo>
                    <a:pt x="133087" y="625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SMARTInkShape-1844"/>
            <p:cNvSpPr/>
            <p:nvPr>
              <p:custDataLst>
                <p:tags r:id="rId59"/>
              </p:custDataLst>
            </p:nvPr>
          </p:nvSpPr>
          <p:spPr>
            <a:xfrm>
              <a:off x="8840915" y="5765846"/>
              <a:ext cx="80836" cy="198698"/>
            </a:xfrm>
            <a:custGeom>
              <a:avLst/>
              <a:gdLst/>
              <a:ahLst/>
              <a:cxnLst/>
              <a:rect l="0" t="0" r="0" b="0"/>
              <a:pathLst>
                <a:path w="80836" h="198698">
                  <a:moveTo>
                    <a:pt x="80835" y="12654"/>
                  </a:moveTo>
                  <a:lnTo>
                    <a:pt x="80835" y="12654"/>
                  </a:lnTo>
                  <a:lnTo>
                    <a:pt x="77464" y="12654"/>
                  </a:lnTo>
                  <a:lnTo>
                    <a:pt x="76472" y="11242"/>
                  </a:lnTo>
                  <a:lnTo>
                    <a:pt x="74507" y="109"/>
                  </a:lnTo>
                  <a:lnTo>
                    <a:pt x="71120" y="0"/>
                  </a:lnTo>
                  <a:lnTo>
                    <a:pt x="67580" y="1855"/>
                  </a:lnTo>
                  <a:lnTo>
                    <a:pt x="56065" y="12904"/>
                  </a:lnTo>
                  <a:lnTo>
                    <a:pt x="23887" y="58574"/>
                  </a:lnTo>
                  <a:lnTo>
                    <a:pt x="10262" y="100187"/>
                  </a:lnTo>
                  <a:lnTo>
                    <a:pt x="2146" y="141993"/>
                  </a:lnTo>
                  <a:lnTo>
                    <a:pt x="0" y="163506"/>
                  </a:lnTo>
                  <a:lnTo>
                    <a:pt x="4693" y="180593"/>
                  </a:lnTo>
                  <a:lnTo>
                    <a:pt x="8907" y="188114"/>
                  </a:lnTo>
                  <a:lnTo>
                    <a:pt x="13834" y="193127"/>
                  </a:lnTo>
                  <a:lnTo>
                    <a:pt x="24952" y="198697"/>
                  </a:lnTo>
                  <a:lnTo>
                    <a:pt x="61785" y="1968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SMARTInkShape-1845"/>
            <p:cNvSpPr/>
            <p:nvPr>
              <p:custDataLst>
                <p:tags r:id="rId60"/>
              </p:custDataLst>
            </p:nvPr>
          </p:nvSpPr>
          <p:spPr>
            <a:xfrm>
              <a:off x="8658911" y="5880100"/>
              <a:ext cx="110440" cy="63501"/>
            </a:xfrm>
            <a:custGeom>
              <a:avLst/>
              <a:gdLst/>
              <a:ahLst/>
              <a:cxnLst/>
              <a:rect l="0" t="0" r="0" b="0"/>
              <a:pathLst>
                <a:path w="110440" h="63501">
                  <a:moveTo>
                    <a:pt x="8839" y="63500"/>
                  </a:moveTo>
                  <a:lnTo>
                    <a:pt x="8839" y="63500"/>
                  </a:lnTo>
                  <a:lnTo>
                    <a:pt x="0" y="54661"/>
                  </a:lnTo>
                  <a:lnTo>
                    <a:pt x="124" y="52668"/>
                  </a:lnTo>
                  <a:lnTo>
                    <a:pt x="1619" y="50635"/>
                  </a:lnTo>
                  <a:lnTo>
                    <a:pt x="19439" y="39489"/>
                  </a:lnTo>
                  <a:lnTo>
                    <a:pt x="11043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SMARTInkShape-1846"/>
            <p:cNvSpPr/>
            <p:nvPr>
              <p:custDataLst>
                <p:tags r:id="rId61"/>
              </p:custDataLst>
            </p:nvPr>
          </p:nvSpPr>
          <p:spPr>
            <a:xfrm>
              <a:off x="8720588" y="5741367"/>
              <a:ext cx="55113" cy="233984"/>
            </a:xfrm>
            <a:custGeom>
              <a:avLst/>
              <a:gdLst/>
              <a:ahLst/>
              <a:cxnLst/>
              <a:rect l="0" t="0" r="0" b="0"/>
              <a:pathLst>
                <a:path w="55113" h="233984">
                  <a:moveTo>
                    <a:pt x="55112" y="18083"/>
                  </a:moveTo>
                  <a:lnTo>
                    <a:pt x="55112" y="18083"/>
                  </a:lnTo>
                  <a:lnTo>
                    <a:pt x="55110" y="14712"/>
                  </a:lnTo>
                  <a:lnTo>
                    <a:pt x="54407" y="13719"/>
                  </a:lnTo>
                  <a:lnTo>
                    <a:pt x="53231" y="13057"/>
                  </a:lnTo>
                  <a:lnTo>
                    <a:pt x="51741" y="12616"/>
                  </a:lnTo>
                  <a:lnTo>
                    <a:pt x="50749" y="11616"/>
                  </a:lnTo>
                  <a:lnTo>
                    <a:pt x="49025" y="6343"/>
                  </a:lnTo>
                  <a:lnTo>
                    <a:pt x="48840" y="2296"/>
                  </a:lnTo>
                  <a:lnTo>
                    <a:pt x="47402" y="1208"/>
                  </a:lnTo>
                  <a:lnTo>
                    <a:pt x="42042" y="0"/>
                  </a:lnTo>
                  <a:lnTo>
                    <a:pt x="34956" y="3226"/>
                  </a:lnTo>
                  <a:lnTo>
                    <a:pt x="18912" y="16794"/>
                  </a:lnTo>
                  <a:lnTo>
                    <a:pt x="9735" y="35654"/>
                  </a:lnTo>
                  <a:lnTo>
                    <a:pt x="0" y="82503"/>
                  </a:lnTo>
                  <a:lnTo>
                    <a:pt x="1735" y="127469"/>
                  </a:lnTo>
                  <a:lnTo>
                    <a:pt x="8167" y="172047"/>
                  </a:lnTo>
                  <a:lnTo>
                    <a:pt x="10334" y="218702"/>
                  </a:lnTo>
                  <a:lnTo>
                    <a:pt x="4312" y="2339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SMARTInkShape-1847"/>
            <p:cNvSpPr/>
            <p:nvPr>
              <p:custDataLst>
                <p:tags r:id="rId62"/>
              </p:custDataLst>
            </p:nvPr>
          </p:nvSpPr>
          <p:spPr>
            <a:xfrm>
              <a:off x="8458200" y="5943600"/>
              <a:ext cx="57151" cy="6351"/>
            </a:xfrm>
            <a:custGeom>
              <a:avLst/>
              <a:gdLst/>
              <a:ahLst/>
              <a:cxnLst/>
              <a:rect l="0" t="0" r="0" b="0"/>
              <a:pathLst>
                <a:path w="57151" h="6351">
                  <a:moveTo>
                    <a:pt x="0" y="6350"/>
                  </a:moveTo>
                  <a:lnTo>
                    <a:pt x="0" y="6350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SMARTInkShape-1848"/>
            <p:cNvSpPr/>
            <p:nvPr>
              <p:custDataLst>
                <p:tags r:id="rId63"/>
              </p:custDataLst>
            </p:nvPr>
          </p:nvSpPr>
          <p:spPr>
            <a:xfrm>
              <a:off x="8153400" y="5969000"/>
              <a:ext cx="107951" cy="1"/>
            </a:xfrm>
            <a:custGeom>
              <a:avLst/>
              <a:gdLst/>
              <a:ahLst/>
              <a:cxnLst/>
              <a:rect l="0" t="0" r="0" b="0"/>
              <a:pathLst>
                <a:path w="107951" h="1">
                  <a:moveTo>
                    <a:pt x="0" y="0"/>
                  </a:moveTo>
                  <a:lnTo>
                    <a:pt x="0" y="0"/>
                  </a:lnTo>
                  <a:lnTo>
                    <a:pt x="46711" y="0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SMARTInkShape-1849"/>
            <p:cNvSpPr/>
            <p:nvPr>
              <p:custDataLst>
                <p:tags r:id="rId64"/>
              </p:custDataLst>
            </p:nvPr>
          </p:nvSpPr>
          <p:spPr>
            <a:xfrm>
              <a:off x="7702550" y="5975348"/>
              <a:ext cx="311151" cy="3"/>
            </a:xfrm>
            <a:custGeom>
              <a:avLst/>
              <a:gdLst/>
              <a:ahLst/>
              <a:cxnLst/>
              <a:rect l="0" t="0" r="0" b="0"/>
              <a:pathLst>
                <a:path w="311151" h="3">
                  <a:moveTo>
                    <a:pt x="0" y="2"/>
                  </a:moveTo>
                  <a:lnTo>
                    <a:pt x="0" y="2"/>
                  </a:lnTo>
                  <a:lnTo>
                    <a:pt x="44191" y="0"/>
                  </a:lnTo>
                  <a:lnTo>
                    <a:pt x="87281" y="0"/>
                  </a:lnTo>
                  <a:lnTo>
                    <a:pt x="130688" y="0"/>
                  </a:lnTo>
                  <a:lnTo>
                    <a:pt x="176412" y="0"/>
                  </a:lnTo>
                  <a:lnTo>
                    <a:pt x="215547" y="0"/>
                  </a:lnTo>
                  <a:lnTo>
                    <a:pt x="256518" y="0"/>
                  </a:lnTo>
                  <a:lnTo>
                    <a:pt x="311150" y="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7" name="SMARTInkShape-1850"/>
          <p:cNvSpPr/>
          <p:nvPr>
            <p:custDataLst>
              <p:tags r:id="rId3"/>
            </p:custDataLst>
          </p:nvPr>
        </p:nvSpPr>
        <p:spPr>
          <a:xfrm>
            <a:off x="9671050" y="5708650"/>
            <a:ext cx="57151" cy="196851"/>
          </a:xfrm>
          <a:custGeom>
            <a:avLst/>
            <a:gdLst/>
            <a:ahLst/>
            <a:cxnLst/>
            <a:rect l="0" t="0" r="0" b="0"/>
            <a:pathLst>
              <a:path w="57151" h="196851">
                <a:moveTo>
                  <a:pt x="0" y="0"/>
                </a:moveTo>
                <a:lnTo>
                  <a:pt x="0" y="0"/>
                </a:lnTo>
                <a:lnTo>
                  <a:pt x="6741" y="0"/>
                </a:lnTo>
                <a:lnTo>
                  <a:pt x="11933" y="1882"/>
                </a:lnTo>
                <a:lnTo>
                  <a:pt x="14305" y="3371"/>
                </a:lnTo>
                <a:lnTo>
                  <a:pt x="15885" y="6479"/>
                </a:lnTo>
                <a:lnTo>
                  <a:pt x="22004" y="46087"/>
                </a:lnTo>
                <a:lnTo>
                  <a:pt x="27765" y="86406"/>
                </a:lnTo>
                <a:lnTo>
                  <a:pt x="33940" y="126261"/>
                </a:lnTo>
                <a:lnTo>
                  <a:pt x="57150" y="1968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3" name="SMARTInkShape-Group241"/>
          <p:cNvGrpSpPr/>
          <p:nvPr/>
        </p:nvGrpSpPr>
        <p:grpSpPr>
          <a:xfrm>
            <a:off x="10185400" y="5503708"/>
            <a:ext cx="622301" cy="325699"/>
            <a:chOff x="10185400" y="5503708"/>
            <a:chExt cx="622301" cy="325699"/>
          </a:xfrm>
        </p:grpSpPr>
        <p:sp>
          <p:nvSpPr>
            <p:cNvPr id="838" name="SMARTInkShape-1851"/>
            <p:cNvSpPr/>
            <p:nvPr>
              <p:custDataLst>
                <p:tags r:id="rId50"/>
              </p:custDataLst>
            </p:nvPr>
          </p:nvSpPr>
          <p:spPr>
            <a:xfrm>
              <a:off x="10801350" y="5683250"/>
              <a:ext cx="6351" cy="133351"/>
            </a:xfrm>
            <a:custGeom>
              <a:avLst/>
              <a:gdLst/>
              <a:ahLst/>
              <a:cxnLst/>
              <a:rect l="0" t="0" r="0" b="0"/>
              <a:pathLst>
                <a:path w="6351" h="133351">
                  <a:moveTo>
                    <a:pt x="6350" y="0"/>
                  </a:moveTo>
                  <a:lnTo>
                    <a:pt x="6350" y="0"/>
                  </a:lnTo>
                  <a:lnTo>
                    <a:pt x="4469" y="20723"/>
                  </a:lnTo>
                  <a:lnTo>
                    <a:pt x="391" y="57297"/>
                  </a:lnTo>
                  <a:lnTo>
                    <a:pt x="3711" y="102011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SMARTInkShape-1852"/>
            <p:cNvSpPr/>
            <p:nvPr>
              <p:custDataLst>
                <p:tags r:id="rId51"/>
              </p:custDataLst>
            </p:nvPr>
          </p:nvSpPr>
          <p:spPr>
            <a:xfrm>
              <a:off x="10617200" y="5503708"/>
              <a:ext cx="95251" cy="268443"/>
            </a:xfrm>
            <a:custGeom>
              <a:avLst/>
              <a:gdLst/>
              <a:ahLst/>
              <a:cxnLst/>
              <a:rect l="0" t="0" r="0" b="0"/>
              <a:pathLst>
                <a:path w="95251" h="268443">
                  <a:moveTo>
                    <a:pt x="0" y="268442"/>
                  </a:moveTo>
                  <a:lnTo>
                    <a:pt x="0" y="268442"/>
                  </a:lnTo>
                  <a:lnTo>
                    <a:pt x="10113" y="265071"/>
                  </a:lnTo>
                  <a:lnTo>
                    <a:pt x="41408" y="233742"/>
                  </a:lnTo>
                  <a:lnTo>
                    <a:pt x="51387" y="216768"/>
                  </a:lnTo>
                  <a:lnTo>
                    <a:pt x="55442" y="201704"/>
                  </a:lnTo>
                  <a:lnTo>
                    <a:pt x="54511" y="194566"/>
                  </a:lnTo>
                  <a:lnTo>
                    <a:pt x="53272" y="191675"/>
                  </a:lnTo>
                  <a:lnTo>
                    <a:pt x="51038" y="190453"/>
                  </a:lnTo>
                  <a:lnTo>
                    <a:pt x="48136" y="190343"/>
                  </a:lnTo>
                  <a:lnTo>
                    <a:pt x="44790" y="190976"/>
                  </a:lnTo>
                  <a:lnTo>
                    <a:pt x="33341" y="198609"/>
                  </a:lnTo>
                  <a:lnTo>
                    <a:pt x="24381" y="213178"/>
                  </a:lnTo>
                  <a:lnTo>
                    <a:pt x="20629" y="230901"/>
                  </a:lnTo>
                  <a:lnTo>
                    <a:pt x="22889" y="246187"/>
                  </a:lnTo>
                  <a:lnTo>
                    <a:pt x="28046" y="253377"/>
                  </a:lnTo>
                  <a:lnTo>
                    <a:pt x="31397" y="256282"/>
                  </a:lnTo>
                  <a:lnTo>
                    <a:pt x="35043" y="257513"/>
                  </a:lnTo>
                  <a:lnTo>
                    <a:pt x="42856" y="257000"/>
                  </a:lnTo>
                  <a:lnTo>
                    <a:pt x="46210" y="255170"/>
                  </a:lnTo>
                  <a:lnTo>
                    <a:pt x="51817" y="249372"/>
                  </a:lnTo>
                  <a:lnTo>
                    <a:pt x="68381" y="204313"/>
                  </a:lnTo>
                  <a:lnTo>
                    <a:pt x="75764" y="167361"/>
                  </a:lnTo>
                  <a:lnTo>
                    <a:pt x="80538" y="122545"/>
                  </a:lnTo>
                  <a:lnTo>
                    <a:pt x="81955" y="83632"/>
                  </a:lnTo>
                  <a:lnTo>
                    <a:pt x="79061" y="38457"/>
                  </a:lnTo>
                  <a:lnTo>
                    <a:pt x="73676" y="4703"/>
                  </a:lnTo>
                  <a:lnTo>
                    <a:pt x="71695" y="187"/>
                  </a:lnTo>
                  <a:lnTo>
                    <a:pt x="69668" y="0"/>
                  </a:lnTo>
                  <a:lnTo>
                    <a:pt x="67614" y="2697"/>
                  </a:lnTo>
                  <a:lnTo>
                    <a:pt x="61346" y="23348"/>
                  </a:lnTo>
                  <a:lnTo>
                    <a:pt x="58684" y="64885"/>
                  </a:lnTo>
                  <a:lnTo>
                    <a:pt x="62340" y="103193"/>
                  </a:lnTo>
                  <a:lnTo>
                    <a:pt x="65039" y="141397"/>
                  </a:lnTo>
                  <a:lnTo>
                    <a:pt x="69922" y="186069"/>
                  </a:lnTo>
                  <a:lnTo>
                    <a:pt x="75438" y="209149"/>
                  </a:lnTo>
                  <a:lnTo>
                    <a:pt x="95250" y="2430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SMARTInkShape-1853"/>
            <p:cNvSpPr/>
            <p:nvPr>
              <p:custDataLst>
                <p:tags r:id="rId52"/>
              </p:custDataLst>
            </p:nvPr>
          </p:nvSpPr>
          <p:spPr>
            <a:xfrm>
              <a:off x="10404540" y="5692173"/>
              <a:ext cx="193611" cy="102641"/>
            </a:xfrm>
            <a:custGeom>
              <a:avLst/>
              <a:gdLst/>
              <a:ahLst/>
              <a:cxnLst/>
              <a:rect l="0" t="0" r="0" b="0"/>
              <a:pathLst>
                <a:path w="193611" h="102641">
                  <a:moveTo>
                    <a:pt x="9460" y="22827"/>
                  </a:moveTo>
                  <a:lnTo>
                    <a:pt x="9460" y="22827"/>
                  </a:lnTo>
                  <a:lnTo>
                    <a:pt x="9460" y="19168"/>
                  </a:lnTo>
                  <a:lnTo>
                    <a:pt x="9460" y="20731"/>
                  </a:lnTo>
                  <a:lnTo>
                    <a:pt x="0" y="62739"/>
                  </a:lnTo>
                  <a:lnTo>
                    <a:pt x="82" y="76078"/>
                  </a:lnTo>
                  <a:lnTo>
                    <a:pt x="3174" y="86711"/>
                  </a:lnTo>
                  <a:lnTo>
                    <a:pt x="9253" y="96140"/>
                  </a:lnTo>
                  <a:lnTo>
                    <a:pt x="16659" y="101270"/>
                  </a:lnTo>
                  <a:lnTo>
                    <a:pt x="20607" y="102640"/>
                  </a:lnTo>
                  <a:lnTo>
                    <a:pt x="24654" y="102142"/>
                  </a:lnTo>
                  <a:lnTo>
                    <a:pt x="32911" y="97824"/>
                  </a:lnTo>
                  <a:lnTo>
                    <a:pt x="45493" y="84090"/>
                  </a:lnTo>
                  <a:lnTo>
                    <a:pt x="51416" y="73356"/>
                  </a:lnTo>
                  <a:lnTo>
                    <a:pt x="53691" y="56876"/>
                  </a:lnTo>
                  <a:lnTo>
                    <a:pt x="54602" y="75668"/>
                  </a:lnTo>
                  <a:lnTo>
                    <a:pt x="62747" y="91526"/>
                  </a:lnTo>
                  <a:lnTo>
                    <a:pt x="65447" y="93320"/>
                  </a:lnTo>
                  <a:lnTo>
                    <a:pt x="68656" y="93811"/>
                  </a:lnTo>
                  <a:lnTo>
                    <a:pt x="87318" y="89530"/>
                  </a:lnTo>
                  <a:lnTo>
                    <a:pt x="105201" y="80534"/>
                  </a:lnTo>
                  <a:lnTo>
                    <a:pt x="113864" y="71052"/>
                  </a:lnTo>
                  <a:lnTo>
                    <a:pt x="135763" y="37218"/>
                  </a:lnTo>
                  <a:lnTo>
                    <a:pt x="135291" y="37360"/>
                  </a:lnTo>
                  <a:lnTo>
                    <a:pt x="132883" y="39398"/>
                  </a:lnTo>
                  <a:lnTo>
                    <a:pt x="130931" y="51256"/>
                  </a:lnTo>
                  <a:lnTo>
                    <a:pt x="130125" y="82530"/>
                  </a:lnTo>
                  <a:lnTo>
                    <a:pt x="130112" y="70340"/>
                  </a:lnTo>
                  <a:lnTo>
                    <a:pt x="147786" y="23029"/>
                  </a:lnTo>
                  <a:lnTo>
                    <a:pt x="156593" y="6111"/>
                  </a:lnTo>
                  <a:lnTo>
                    <a:pt x="161401" y="1286"/>
                  </a:lnTo>
                  <a:lnTo>
                    <a:pt x="163671" y="0"/>
                  </a:lnTo>
                  <a:lnTo>
                    <a:pt x="165182" y="1259"/>
                  </a:lnTo>
                  <a:lnTo>
                    <a:pt x="172308" y="30777"/>
                  </a:lnTo>
                  <a:lnTo>
                    <a:pt x="177633" y="63141"/>
                  </a:lnTo>
                  <a:lnTo>
                    <a:pt x="193610" y="799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SMARTInkShape-1854"/>
            <p:cNvSpPr/>
            <p:nvPr>
              <p:custDataLst>
                <p:tags r:id="rId53"/>
              </p:custDataLst>
            </p:nvPr>
          </p:nvSpPr>
          <p:spPr>
            <a:xfrm>
              <a:off x="10313675" y="5716299"/>
              <a:ext cx="44778" cy="88593"/>
            </a:xfrm>
            <a:custGeom>
              <a:avLst/>
              <a:gdLst/>
              <a:ahLst/>
              <a:cxnLst/>
              <a:rect l="0" t="0" r="0" b="0"/>
              <a:pathLst>
                <a:path w="44778" h="88593">
                  <a:moveTo>
                    <a:pt x="43175" y="24101"/>
                  </a:moveTo>
                  <a:lnTo>
                    <a:pt x="43175" y="24101"/>
                  </a:lnTo>
                  <a:lnTo>
                    <a:pt x="34336" y="9796"/>
                  </a:lnTo>
                  <a:lnTo>
                    <a:pt x="24878" y="3086"/>
                  </a:lnTo>
                  <a:lnTo>
                    <a:pt x="16508" y="0"/>
                  </a:lnTo>
                  <a:lnTo>
                    <a:pt x="14109" y="273"/>
                  </a:lnTo>
                  <a:lnTo>
                    <a:pt x="9561" y="2457"/>
                  </a:lnTo>
                  <a:lnTo>
                    <a:pt x="3032" y="14395"/>
                  </a:lnTo>
                  <a:lnTo>
                    <a:pt x="0" y="31339"/>
                  </a:lnTo>
                  <a:lnTo>
                    <a:pt x="2474" y="53135"/>
                  </a:lnTo>
                  <a:lnTo>
                    <a:pt x="13995" y="79302"/>
                  </a:lnTo>
                  <a:lnTo>
                    <a:pt x="19149" y="86970"/>
                  </a:lnTo>
                  <a:lnTo>
                    <a:pt x="22926" y="88592"/>
                  </a:lnTo>
                  <a:lnTo>
                    <a:pt x="32764" y="88512"/>
                  </a:lnTo>
                  <a:lnTo>
                    <a:pt x="36940" y="86797"/>
                  </a:lnTo>
                  <a:lnTo>
                    <a:pt x="43463" y="81129"/>
                  </a:lnTo>
                  <a:lnTo>
                    <a:pt x="44777" y="76230"/>
                  </a:lnTo>
                  <a:lnTo>
                    <a:pt x="43258" y="57264"/>
                  </a:lnTo>
                  <a:lnTo>
                    <a:pt x="34440" y="33033"/>
                  </a:lnTo>
                  <a:lnTo>
                    <a:pt x="24125" y="241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SMARTInkShape-1855"/>
            <p:cNvSpPr/>
            <p:nvPr>
              <p:custDataLst>
                <p:tags r:id="rId54"/>
              </p:custDataLst>
            </p:nvPr>
          </p:nvSpPr>
          <p:spPr>
            <a:xfrm>
              <a:off x="10185400" y="5715000"/>
              <a:ext cx="95251" cy="114407"/>
            </a:xfrm>
            <a:custGeom>
              <a:avLst/>
              <a:gdLst/>
              <a:ahLst/>
              <a:cxnLst/>
              <a:rect l="0" t="0" r="0" b="0"/>
              <a:pathLst>
                <a:path w="95251" h="114407">
                  <a:moveTo>
                    <a:pt x="0" y="31750"/>
                  </a:moveTo>
                  <a:lnTo>
                    <a:pt x="0" y="31750"/>
                  </a:lnTo>
                  <a:lnTo>
                    <a:pt x="0" y="13922"/>
                  </a:lnTo>
                  <a:lnTo>
                    <a:pt x="21049" y="33855"/>
                  </a:lnTo>
                  <a:lnTo>
                    <a:pt x="35320" y="51424"/>
                  </a:lnTo>
                  <a:lnTo>
                    <a:pt x="45116" y="76777"/>
                  </a:lnTo>
                  <a:lnTo>
                    <a:pt x="49116" y="99890"/>
                  </a:lnTo>
                  <a:lnTo>
                    <a:pt x="48168" y="109777"/>
                  </a:lnTo>
                  <a:lnTo>
                    <a:pt x="46928" y="113402"/>
                  </a:lnTo>
                  <a:lnTo>
                    <a:pt x="44693" y="114406"/>
                  </a:lnTo>
                  <a:lnTo>
                    <a:pt x="41790" y="113666"/>
                  </a:lnTo>
                  <a:lnTo>
                    <a:pt x="38443" y="111759"/>
                  </a:lnTo>
                  <a:lnTo>
                    <a:pt x="36212" y="108374"/>
                  </a:lnTo>
                  <a:lnTo>
                    <a:pt x="33732" y="98966"/>
                  </a:lnTo>
                  <a:lnTo>
                    <a:pt x="35709" y="71656"/>
                  </a:lnTo>
                  <a:lnTo>
                    <a:pt x="44131" y="46867"/>
                  </a:lnTo>
                  <a:lnTo>
                    <a:pt x="55566" y="26116"/>
                  </a:lnTo>
                  <a:lnTo>
                    <a:pt x="74633" y="9933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4" name="SMARTInkShape-1856"/>
          <p:cNvSpPr/>
          <p:nvPr>
            <p:custDataLst>
              <p:tags r:id="rId4"/>
            </p:custDataLst>
          </p:nvPr>
        </p:nvSpPr>
        <p:spPr>
          <a:xfrm>
            <a:off x="5772160" y="1067422"/>
            <a:ext cx="3275360" cy="1339151"/>
          </a:xfrm>
          <a:custGeom>
            <a:avLst/>
            <a:gdLst/>
            <a:ahLst/>
            <a:cxnLst/>
            <a:rect l="0" t="0" r="0" b="0"/>
            <a:pathLst>
              <a:path w="3275360" h="1339151">
                <a:moveTo>
                  <a:pt x="1339840" y="37478"/>
                </a:moveTo>
                <a:lnTo>
                  <a:pt x="1339840" y="37478"/>
                </a:lnTo>
                <a:lnTo>
                  <a:pt x="1336469" y="37478"/>
                </a:lnTo>
                <a:lnTo>
                  <a:pt x="1321822" y="30997"/>
                </a:lnTo>
                <a:lnTo>
                  <a:pt x="1285272" y="14561"/>
                </a:lnTo>
                <a:lnTo>
                  <a:pt x="1249822" y="6464"/>
                </a:lnTo>
                <a:lnTo>
                  <a:pt x="1210628" y="1477"/>
                </a:lnTo>
                <a:lnTo>
                  <a:pt x="1171498" y="0"/>
                </a:lnTo>
                <a:lnTo>
                  <a:pt x="1130035" y="1444"/>
                </a:lnTo>
                <a:lnTo>
                  <a:pt x="1083177" y="6340"/>
                </a:lnTo>
                <a:lnTo>
                  <a:pt x="1052201" y="10233"/>
                </a:lnTo>
                <a:lnTo>
                  <a:pt x="1012563" y="14316"/>
                </a:lnTo>
                <a:lnTo>
                  <a:pt x="978484" y="18482"/>
                </a:lnTo>
                <a:lnTo>
                  <a:pt x="935497" y="22912"/>
                </a:lnTo>
                <a:lnTo>
                  <a:pt x="894068" y="26107"/>
                </a:lnTo>
                <a:lnTo>
                  <a:pt x="850513" y="31522"/>
                </a:lnTo>
                <a:lnTo>
                  <a:pt x="806328" y="37595"/>
                </a:lnTo>
                <a:lnTo>
                  <a:pt x="763839" y="43863"/>
                </a:lnTo>
                <a:lnTo>
                  <a:pt x="722556" y="50188"/>
                </a:lnTo>
                <a:lnTo>
                  <a:pt x="679045" y="56531"/>
                </a:lnTo>
                <a:lnTo>
                  <a:pt x="636755" y="64760"/>
                </a:lnTo>
                <a:lnTo>
                  <a:pt x="597413" y="74254"/>
                </a:lnTo>
                <a:lnTo>
                  <a:pt x="557063" y="83417"/>
                </a:lnTo>
                <a:lnTo>
                  <a:pt x="515710" y="93188"/>
                </a:lnTo>
                <a:lnTo>
                  <a:pt x="476647" y="102433"/>
                </a:lnTo>
                <a:lnTo>
                  <a:pt x="440141" y="114109"/>
                </a:lnTo>
                <a:lnTo>
                  <a:pt x="396202" y="127325"/>
                </a:lnTo>
                <a:lnTo>
                  <a:pt x="354258" y="141800"/>
                </a:lnTo>
                <a:lnTo>
                  <a:pt x="312419" y="160129"/>
                </a:lnTo>
                <a:lnTo>
                  <a:pt x="267333" y="180552"/>
                </a:lnTo>
                <a:lnTo>
                  <a:pt x="229878" y="200599"/>
                </a:lnTo>
                <a:lnTo>
                  <a:pt x="191843" y="225340"/>
                </a:lnTo>
                <a:lnTo>
                  <a:pt x="153703" y="269947"/>
                </a:lnTo>
                <a:lnTo>
                  <a:pt x="122152" y="315996"/>
                </a:lnTo>
                <a:lnTo>
                  <a:pt x="98667" y="356990"/>
                </a:lnTo>
                <a:lnTo>
                  <a:pt x="82182" y="390444"/>
                </a:lnTo>
                <a:lnTo>
                  <a:pt x="60797" y="437453"/>
                </a:lnTo>
                <a:lnTo>
                  <a:pt x="45524" y="483132"/>
                </a:lnTo>
                <a:lnTo>
                  <a:pt x="36454" y="517769"/>
                </a:lnTo>
                <a:lnTo>
                  <a:pt x="24121" y="557102"/>
                </a:lnTo>
                <a:lnTo>
                  <a:pt x="13275" y="603879"/>
                </a:lnTo>
                <a:lnTo>
                  <a:pt x="6512" y="650506"/>
                </a:lnTo>
                <a:lnTo>
                  <a:pt x="2889" y="691640"/>
                </a:lnTo>
                <a:lnTo>
                  <a:pt x="1278" y="735793"/>
                </a:lnTo>
                <a:lnTo>
                  <a:pt x="562" y="769997"/>
                </a:lnTo>
                <a:lnTo>
                  <a:pt x="160" y="810969"/>
                </a:lnTo>
                <a:lnTo>
                  <a:pt x="40" y="848038"/>
                </a:lnTo>
                <a:lnTo>
                  <a:pt x="0" y="895540"/>
                </a:lnTo>
                <a:lnTo>
                  <a:pt x="1876" y="928015"/>
                </a:lnTo>
                <a:lnTo>
                  <a:pt x="4354" y="965261"/>
                </a:lnTo>
                <a:lnTo>
                  <a:pt x="5458" y="1002981"/>
                </a:lnTo>
                <a:lnTo>
                  <a:pt x="5948" y="1040913"/>
                </a:lnTo>
                <a:lnTo>
                  <a:pt x="6224" y="1086679"/>
                </a:lnTo>
                <a:lnTo>
                  <a:pt x="8186" y="1121171"/>
                </a:lnTo>
                <a:lnTo>
                  <a:pt x="11356" y="1160789"/>
                </a:lnTo>
                <a:lnTo>
                  <a:pt x="14176" y="1189931"/>
                </a:lnTo>
                <a:lnTo>
                  <a:pt x="28191" y="1222954"/>
                </a:lnTo>
                <a:lnTo>
                  <a:pt x="45271" y="1244491"/>
                </a:lnTo>
                <a:lnTo>
                  <a:pt x="67107" y="1259809"/>
                </a:lnTo>
                <a:lnTo>
                  <a:pt x="107793" y="1271852"/>
                </a:lnTo>
                <a:lnTo>
                  <a:pt x="149694" y="1274962"/>
                </a:lnTo>
                <a:lnTo>
                  <a:pt x="182942" y="1275388"/>
                </a:lnTo>
                <a:lnTo>
                  <a:pt x="221237" y="1275577"/>
                </a:lnTo>
                <a:lnTo>
                  <a:pt x="254250" y="1275661"/>
                </a:lnTo>
                <a:lnTo>
                  <a:pt x="296635" y="1275708"/>
                </a:lnTo>
                <a:lnTo>
                  <a:pt x="336005" y="1273841"/>
                </a:lnTo>
                <a:lnTo>
                  <a:pt x="376362" y="1270700"/>
                </a:lnTo>
                <a:lnTo>
                  <a:pt x="419600" y="1269770"/>
                </a:lnTo>
                <a:lnTo>
                  <a:pt x="463691" y="1269494"/>
                </a:lnTo>
                <a:lnTo>
                  <a:pt x="508035" y="1269412"/>
                </a:lnTo>
                <a:lnTo>
                  <a:pt x="554336" y="1267506"/>
                </a:lnTo>
                <a:lnTo>
                  <a:pt x="587149" y="1265018"/>
                </a:lnTo>
                <a:lnTo>
                  <a:pt x="620548" y="1263912"/>
                </a:lnTo>
                <a:lnTo>
                  <a:pt x="654206" y="1263421"/>
                </a:lnTo>
                <a:lnTo>
                  <a:pt x="687981" y="1263203"/>
                </a:lnTo>
                <a:lnTo>
                  <a:pt x="721806" y="1263106"/>
                </a:lnTo>
                <a:lnTo>
                  <a:pt x="755654" y="1263062"/>
                </a:lnTo>
                <a:lnTo>
                  <a:pt x="789513" y="1263043"/>
                </a:lnTo>
                <a:lnTo>
                  <a:pt x="823376" y="1263035"/>
                </a:lnTo>
                <a:lnTo>
                  <a:pt x="859122" y="1263031"/>
                </a:lnTo>
                <a:lnTo>
                  <a:pt x="895471" y="1263029"/>
                </a:lnTo>
                <a:lnTo>
                  <a:pt x="930441" y="1263029"/>
                </a:lnTo>
                <a:lnTo>
                  <a:pt x="966680" y="1263028"/>
                </a:lnTo>
                <a:lnTo>
                  <a:pt x="1003246" y="1263733"/>
                </a:lnTo>
                <a:lnTo>
                  <a:pt x="1038313" y="1266399"/>
                </a:lnTo>
                <a:lnTo>
                  <a:pt x="1074594" y="1268054"/>
                </a:lnTo>
                <a:lnTo>
                  <a:pt x="1111181" y="1268789"/>
                </a:lnTo>
                <a:lnTo>
                  <a:pt x="1146256" y="1269116"/>
                </a:lnTo>
                <a:lnTo>
                  <a:pt x="1180660" y="1271143"/>
                </a:lnTo>
                <a:lnTo>
                  <a:pt x="1214765" y="1273690"/>
                </a:lnTo>
                <a:lnTo>
                  <a:pt x="1248737" y="1274822"/>
                </a:lnTo>
                <a:lnTo>
                  <a:pt x="1282651" y="1277207"/>
                </a:lnTo>
                <a:lnTo>
                  <a:pt x="1317245" y="1279913"/>
                </a:lnTo>
                <a:lnTo>
                  <a:pt x="1353786" y="1281116"/>
                </a:lnTo>
                <a:lnTo>
                  <a:pt x="1389311" y="1283532"/>
                </a:lnTo>
                <a:lnTo>
                  <a:pt x="1424621" y="1286958"/>
                </a:lnTo>
                <a:lnTo>
                  <a:pt x="1461482" y="1290832"/>
                </a:lnTo>
                <a:lnTo>
                  <a:pt x="1497149" y="1293024"/>
                </a:lnTo>
                <a:lnTo>
                  <a:pt x="1531816" y="1294704"/>
                </a:lnTo>
                <a:lnTo>
                  <a:pt x="1566039" y="1297803"/>
                </a:lnTo>
                <a:lnTo>
                  <a:pt x="1600064" y="1299650"/>
                </a:lnTo>
                <a:lnTo>
                  <a:pt x="1634000" y="1300471"/>
                </a:lnTo>
                <a:lnTo>
                  <a:pt x="1667898" y="1300836"/>
                </a:lnTo>
                <a:lnTo>
                  <a:pt x="1701779" y="1302879"/>
                </a:lnTo>
                <a:lnTo>
                  <a:pt x="1734946" y="1305434"/>
                </a:lnTo>
                <a:lnTo>
                  <a:pt x="1782091" y="1307578"/>
                </a:lnTo>
                <a:lnTo>
                  <a:pt x="1814855" y="1310580"/>
                </a:lnTo>
                <a:lnTo>
                  <a:pt x="1861663" y="1312865"/>
                </a:lnTo>
                <a:lnTo>
                  <a:pt x="1893730" y="1315282"/>
                </a:lnTo>
                <a:lnTo>
                  <a:pt x="1926091" y="1318002"/>
                </a:lnTo>
                <a:lnTo>
                  <a:pt x="1972077" y="1320239"/>
                </a:lnTo>
                <a:lnTo>
                  <a:pt x="2016982" y="1324351"/>
                </a:lnTo>
                <a:lnTo>
                  <a:pt x="2060860" y="1325883"/>
                </a:lnTo>
                <a:lnTo>
                  <a:pt x="2101693" y="1327042"/>
                </a:lnTo>
                <a:lnTo>
                  <a:pt x="2144051" y="1330835"/>
                </a:lnTo>
                <a:lnTo>
                  <a:pt x="2184432" y="1332272"/>
                </a:lnTo>
                <a:lnTo>
                  <a:pt x="2226656" y="1332699"/>
                </a:lnTo>
                <a:lnTo>
                  <a:pt x="2266998" y="1332825"/>
                </a:lnTo>
                <a:lnTo>
                  <a:pt x="2308507" y="1332862"/>
                </a:lnTo>
                <a:lnTo>
                  <a:pt x="2344481" y="1333579"/>
                </a:lnTo>
                <a:lnTo>
                  <a:pt x="2384458" y="1337241"/>
                </a:lnTo>
                <a:lnTo>
                  <a:pt x="2420300" y="1338345"/>
                </a:lnTo>
                <a:lnTo>
                  <a:pt x="2457866" y="1338835"/>
                </a:lnTo>
                <a:lnTo>
                  <a:pt x="2495729" y="1339053"/>
                </a:lnTo>
                <a:lnTo>
                  <a:pt x="2533724" y="1339150"/>
                </a:lnTo>
                <a:lnTo>
                  <a:pt x="2569896" y="1337312"/>
                </a:lnTo>
                <a:lnTo>
                  <a:pt x="2614468" y="1334191"/>
                </a:lnTo>
                <a:lnTo>
                  <a:pt x="2651193" y="1333267"/>
                </a:lnTo>
                <a:lnTo>
                  <a:pt x="2693354" y="1331112"/>
                </a:lnTo>
                <a:lnTo>
                  <a:pt x="2738362" y="1324062"/>
                </a:lnTo>
                <a:lnTo>
                  <a:pt x="2785092" y="1315876"/>
                </a:lnTo>
                <a:lnTo>
                  <a:pt x="2825159" y="1305583"/>
                </a:lnTo>
                <a:lnTo>
                  <a:pt x="2861785" y="1292335"/>
                </a:lnTo>
                <a:lnTo>
                  <a:pt x="2907052" y="1267070"/>
                </a:lnTo>
                <a:lnTo>
                  <a:pt x="2945251" y="1237324"/>
                </a:lnTo>
                <a:lnTo>
                  <a:pt x="2971564" y="1200618"/>
                </a:lnTo>
                <a:lnTo>
                  <a:pt x="2990774" y="1160653"/>
                </a:lnTo>
                <a:lnTo>
                  <a:pt x="3009869" y="1113377"/>
                </a:lnTo>
                <a:lnTo>
                  <a:pt x="3028228" y="1066444"/>
                </a:lnTo>
                <a:lnTo>
                  <a:pt x="3047432" y="1021989"/>
                </a:lnTo>
                <a:lnTo>
                  <a:pt x="3068183" y="979446"/>
                </a:lnTo>
                <a:lnTo>
                  <a:pt x="3087597" y="941435"/>
                </a:lnTo>
                <a:lnTo>
                  <a:pt x="3106900" y="900688"/>
                </a:lnTo>
                <a:lnTo>
                  <a:pt x="3127516" y="858667"/>
                </a:lnTo>
                <a:lnTo>
                  <a:pt x="3150247" y="816396"/>
                </a:lnTo>
                <a:lnTo>
                  <a:pt x="3175118" y="774075"/>
                </a:lnTo>
                <a:lnTo>
                  <a:pt x="3197044" y="735115"/>
                </a:lnTo>
                <a:lnTo>
                  <a:pt x="3214965" y="695173"/>
                </a:lnTo>
                <a:lnTo>
                  <a:pt x="3232093" y="653312"/>
                </a:lnTo>
                <a:lnTo>
                  <a:pt x="3246707" y="615999"/>
                </a:lnTo>
                <a:lnTo>
                  <a:pt x="3262561" y="569195"/>
                </a:lnTo>
                <a:lnTo>
                  <a:pt x="3272433" y="527105"/>
                </a:lnTo>
                <a:lnTo>
                  <a:pt x="3275359" y="491116"/>
                </a:lnTo>
                <a:lnTo>
                  <a:pt x="3272975" y="444821"/>
                </a:lnTo>
                <a:lnTo>
                  <a:pt x="3260936" y="407155"/>
                </a:lnTo>
                <a:lnTo>
                  <a:pt x="3237223" y="368086"/>
                </a:lnTo>
                <a:lnTo>
                  <a:pt x="3201060" y="324954"/>
                </a:lnTo>
                <a:lnTo>
                  <a:pt x="3155442" y="285280"/>
                </a:lnTo>
                <a:lnTo>
                  <a:pt x="3118605" y="263129"/>
                </a:lnTo>
                <a:lnTo>
                  <a:pt x="3072992" y="240801"/>
                </a:lnTo>
                <a:lnTo>
                  <a:pt x="3027398" y="222071"/>
                </a:lnTo>
                <a:lnTo>
                  <a:pt x="2990383" y="209059"/>
                </a:lnTo>
                <a:lnTo>
                  <a:pt x="2950724" y="196267"/>
                </a:lnTo>
                <a:lnTo>
                  <a:pt x="2907692" y="183539"/>
                </a:lnTo>
                <a:lnTo>
                  <a:pt x="2861781" y="170831"/>
                </a:lnTo>
                <a:lnTo>
                  <a:pt x="2829058" y="163068"/>
                </a:lnTo>
                <a:lnTo>
                  <a:pt x="2795700" y="157266"/>
                </a:lnTo>
                <a:lnTo>
                  <a:pt x="2762059" y="150454"/>
                </a:lnTo>
                <a:lnTo>
                  <a:pt x="2727586" y="142723"/>
                </a:lnTo>
                <a:lnTo>
                  <a:pt x="2691100" y="134583"/>
                </a:lnTo>
                <a:lnTo>
                  <a:pt x="2655598" y="128143"/>
                </a:lnTo>
                <a:lnTo>
                  <a:pt x="2620299" y="122224"/>
                </a:lnTo>
                <a:lnTo>
                  <a:pt x="2583444" y="114889"/>
                </a:lnTo>
                <a:lnTo>
                  <a:pt x="2544015" y="108807"/>
                </a:lnTo>
                <a:lnTo>
                  <a:pt x="2503679" y="103752"/>
                </a:lnTo>
                <a:lnTo>
                  <a:pt x="2464585" y="99153"/>
                </a:lnTo>
                <a:lnTo>
                  <a:pt x="2426043" y="92876"/>
                </a:lnTo>
                <a:lnTo>
                  <a:pt x="2386336" y="86088"/>
                </a:lnTo>
                <a:lnTo>
                  <a:pt x="2342816" y="80720"/>
                </a:lnTo>
                <a:lnTo>
                  <a:pt x="2297606" y="77863"/>
                </a:lnTo>
                <a:lnTo>
                  <a:pt x="2252347" y="75888"/>
                </a:lnTo>
                <a:lnTo>
                  <a:pt x="2208713" y="72658"/>
                </a:lnTo>
                <a:lnTo>
                  <a:pt x="2162039" y="68871"/>
                </a:lnTo>
                <a:lnTo>
                  <a:pt x="2137739" y="66873"/>
                </a:lnTo>
                <a:lnTo>
                  <a:pt x="2113778" y="64836"/>
                </a:lnTo>
                <a:lnTo>
                  <a:pt x="2066458" y="60691"/>
                </a:lnTo>
                <a:lnTo>
                  <a:pt x="2042269" y="59303"/>
                </a:lnTo>
                <a:lnTo>
                  <a:pt x="2017676" y="58378"/>
                </a:lnTo>
                <a:lnTo>
                  <a:pt x="1992813" y="57761"/>
                </a:lnTo>
                <a:lnTo>
                  <a:pt x="1967772" y="56645"/>
                </a:lnTo>
                <a:lnTo>
                  <a:pt x="1942611" y="55195"/>
                </a:lnTo>
                <a:lnTo>
                  <a:pt x="1917371" y="53522"/>
                </a:lnTo>
                <a:lnTo>
                  <a:pt x="1892077" y="52408"/>
                </a:lnTo>
                <a:lnTo>
                  <a:pt x="1866748" y="51664"/>
                </a:lnTo>
                <a:lnTo>
                  <a:pt x="1841395" y="51169"/>
                </a:lnTo>
                <a:lnTo>
                  <a:pt x="1816026" y="51544"/>
                </a:lnTo>
                <a:lnTo>
                  <a:pt x="1790647" y="52500"/>
                </a:lnTo>
                <a:lnTo>
                  <a:pt x="1765261" y="53843"/>
                </a:lnTo>
                <a:lnTo>
                  <a:pt x="1739871" y="54032"/>
                </a:lnTo>
                <a:lnTo>
                  <a:pt x="1714479" y="53453"/>
                </a:lnTo>
                <a:lnTo>
                  <a:pt x="1689081" y="52361"/>
                </a:lnTo>
                <a:lnTo>
                  <a:pt x="1663684" y="52339"/>
                </a:lnTo>
                <a:lnTo>
                  <a:pt x="1638286" y="53030"/>
                </a:lnTo>
                <a:lnTo>
                  <a:pt x="1612887" y="54196"/>
                </a:lnTo>
                <a:lnTo>
                  <a:pt x="1587488" y="55679"/>
                </a:lnTo>
                <a:lnTo>
                  <a:pt x="1562088" y="57373"/>
                </a:lnTo>
                <a:lnTo>
                  <a:pt x="1536688" y="59208"/>
                </a:lnTo>
                <a:lnTo>
                  <a:pt x="1511995" y="61137"/>
                </a:lnTo>
                <a:lnTo>
                  <a:pt x="1487771" y="63128"/>
                </a:lnTo>
                <a:lnTo>
                  <a:pt x="1463860" y="65161"/>
                </a:lnTo>
                <a:lnTo>
                  <a:pt x="1439453" y="66517"/>
                </a:lnTo>
                <a:lnTo>
                  <a:pt x="1414715" y="67421"/>
                </a:lnTo>
                <a:lnTo>
                  <a:pt x="1389757" y="68023"/>
                </a:lnTo>
                <a:lnTo>
                  <a:pt x="1345092" y="68692"/>
                </a:lnTo>
                <a:lnTo>
                  <a:pt x="1304074" y="68990"/>
                </a:lnTo>
                <a:lnTo>
                  <a:pt x="1264678" y="69122"/>
                </a:lnTo>
                <a:lnTo>
                  <a:pt x="1227882" y="69181"/>
                </a:lnTo>
                <a:lnTo>
                  <a:pt x="1193419" y="69207"/>
                </a:lnTo>
                <a:lnTo>
                  <a:pt x="1161640" y="69219"/>
                </a:lnTo>
                <a:lnTo>
                  <a:pt x="1127290" y="65461"/>
                </a:lnTo>
                <a:lnTo>
                  <a:pt x="1073140" y="5652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4" name="SMARTInkShape-Group243"/>
          <p:cNvGrpSpPr/>
          <p:nvPr/>
        </p:nvGrpSpPr>
        <p:grpSpPr>
          <a:xfrm>
            <a:off x="6858000" y="5556250"/>
            <a:ext cx="2527301" cy="825501"/>
            <a:chOff x="6858000" y="5556250"/>
            <a:chExt cx="2527301" cy="825501"/>
          </a:xfrm>
        </p:grpSpPr>
        <p:sp>
          <p:nvSpPr>
            <p:cNvPr id="845" name="SMARTInkShape-1857"/>
            <p:cNvSpPr/>
            <p:nvPr>
              <p:custDataLst>
                <p:tags r:id="rId31"/>
              </p:custDataLst>
            </p:nvPr>
          </p:nvSpPr>
          <p:spPr>
            <a:xfrm>
              <a:off x="9221605" y="6173451"/>
              <a:ext cx="163696" cy="131761"/>
            </a:xfrm>
            <a:custGeom>
              <a:avLst/>
              <a:gdLst/>
              <a:ahLst/>
              <a:cxnLst/>
              <a:rect l="0" t="0" r="0" b="0"/>
              <a:pathLst>
                <a:path w="163696" h="131761">
                  <a:moveTo>
                    <a:pt x="17645" y="30499"/>
                  </a:moveTo>
                  <a:lnTo>
                    <a:pt x="17645" y="30499"/>
                  </a:lnTo>
                  <a:lnTo>
                    <a:pt x="3339" y="21660"/>
                  </a:lnTo>
                  <a:lnTo>
                    <a:pt x="701" y="17634"/>
                  </a:lnTo>
                  <a:lnTo>
                    <a:pt x="0" y="15571"/>
                  </a:lnTo>
                  <a:lnTo>
                    <a:pt x="236" y="13493"/>
                  </a:lnTo>
                  <a:lnTo>
                    <a:pt x="2382" y="9299"/>
                  </a:lnTo>
                  <a:lnTo>
                    <a:pt x="10928" y="2973"/>
                  </a:lnTo>
                  <a:lnTo>
                    <a:pt x="22397" y="0"/>
                  </a:lnTo>
                  <a:lnTo>
                    <a:pt x="41474" y="5863"/>
                  </a:lnTo>
                  <a:lnTo>
                    <a:pt x="51284" y="14610"/>
                  </a:lnTo>
                  <a:lnTo>
                    <a:pt x="54887" y="19906"/>
                  </a:lnTo>
                  <a:lnTo>
                    <a:pt x="59959" y="44216"/>
                  </a:lnTo>
                  <a:lnTo>
                    <a:pt x="55501" y="59878"/>
                  </a:lnTo>
                  <a:lnTo>
                    <a:pt x="23266" y="106490"/>
                  </a:lnTo>
                  <a:lnTo>
                    <a:pt x="8982" y="123408"/>
                  </a:lnTo>
                  <a:lnTo>
                    <a:pt x="7636" y="126305"/>
                  </a:lnTo>
                  <a:lnTo>
                    <a:pt x="9561" y="128236"/>
                  </a:lnTo>
                  <a:lnTo>
                    <a:pt x="19226" y="130382"/>
                  </a:lnTo>
                  <a:lnTo>
                    <a:pt x="59271" y="131760"/>
                  </a:lnTo>
                  <a:lnTo>
                    <a:pt x="98339" y="131294"/>
                  </a:lnTo>
                  <a:lnTo>
                    <a:pt x="163695" y="1193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SMARTInkShape-1858"/>
            <p:cNvSpPr/>
            <p:nvPr>
              <p:custDataLst>
                <p:tags r:id="rId32"/>
              </p:custDataLst>
            </p:nvPr>
          </p:nvSpPr>
          <p:spPr>
            <a:xfrm>
              <a:off x="9014516" y="6072000"/>
              <a:ext cx="76642" cy="237276"/>
            </a:xfrm>
            <a:custGeom>
              <a:avLst/>
              <a:gdLst/>
              <a:ahLst/>
              <a:cxnLst/>
              <a:rect l="0" t="0" r="0" b="0"/>
              <a:pathLst>
                <a:path w="76642" h="237276">
                  <a:moveTo>
                    <a:pt x="34234" y="201800"/>
                  </a:moveTo>
                  <a:lnTo>
                    <a:pt x="34234" y="201800"/>
                  </a:lnTo>
                  <a:lnTo>
                    <a:pt x="34234" y="198429"/>
                  </a:lnTo>
                  <a:lnTo>
                    <a:pt x="36115" y="194893"/>
                  </a:lnTo>
                  <a:lnTo>
                    <a:pt x="37604" y="192961"/>
                  </a:lnTo>
                  <a:lnTo>
                    <a:pt x="37890" y="190968"/>
                  </a:lnTo>
                  <a:lnTo>
                    <a:pt x="36328" y="186873"/>
                  </a:lnTo>
                  <a:lnTo>
                    <a:pt x="31484" y="180600"/>
                  </a:lnTo>
                  <a:lnTo>
                    <a:pt x="28167" y="179906"/>
                  </a:lnTo>
                  <a:lnTo>
                    <a:pt x="18837" y="181015"/>
                  </a:lnTo>
                  <a:lnTo>
                    <a:pt x="8427" y="185607"/>
                  </a:lnTo>
                  <a:lnTo>
                    <a:pt x="3243" y="195073"/>
                  </a:lnTo>
                  <a:lnTo>
                    <a:pt x="0" y="207277"/>
                  </a:lnTo>
                  <a:lnTo>
                    <a:pt x="910" y="217405"/>
                  </a:lnTo>
                  <a:lnTo>
                    <a:pt x="5388" y="231039"/>
                  </a:lnTo>
                  <a:lnTo>
                    <a:pt x="7948" y="233993"/>
                  </a:lnTo>
                  <a:lnTo>
                    <a:pt x="14555" y="237275"/>
                  </a:lnTo>
                  <a:lnTo>
                    <a:pt x="17587" y="236739"/>
                  </a:lnTo>
                  <a:lnTo>
                    <a:pt x="22839" y="232380"/>
                  </a:lnTo>
                  <a:lnTo>
                    <a:pt x="41034" y="191463"/>
                  </a:lnTo>
                  <a:lnTo>
                    <a:pt x="53417" y="152406"/>
                  </a:lnTo>
                  <a:lnTo>
                    <a:pt x="64140" y="110730"/>
                  </a:lnTo>
                  <a:lnTo>
                    <a:pt x="71788" y="72275"/>
                  </a:lnTo>
                  <a:lnTo>
                    <a:pt x="76641" y="31483"/>
                  </a:lnTo>
                  <a:lnTo>
                    <a:pt x="76197" y="3874"/>
                  </a:lnTo>
                  <a:lnTo>
                    <a:pt x="74910" y="0"/>
                  </a:lnTo>
                  <a:lnTo>
                    <a:pt x="72639" y="2355"/>
                  </a:lnTo>
                  <a:lnTo>
                    <a:pt x="58858" y="39741"/>
                  </a:lnTo>
                  <a:lnTo>
                    <a:pt x="48586" y="75701"/>
                  </a:lnTo>
                  <a:lnTo>
                    <a:pt x="42163" y="115664"/>
                  </a:lnTo>
                  <a:lnTo>
                    <a:pt x="45964" y="154785"/>
                  </a:lnTo>
                  <a:lnTo>
                    <a:pt x="53284" y="201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SMARTInkShape-1859"/>
            <p:cNvSpPr/>
            <p:nvPr>
              <p:custDataLst>
                <p:tags r:id="rId33"/>
              </p:custDataLst>
            </p:nvPr>
          </p:nvSpPr>
          <p:spPr>
            <a:xfrm>
              <a:off x="8817109" y="6244916"/>
              <a:ext cx="151672" cy="62074"/>
            </a:xfrm>
            <a:custGeom>
              <a:avLst/>
              <a:gdLst/>
              <a:ahLst/>
              <a:cxnLst/>
              <a:rect l="0" t="0" r="0" b="0"/>
              <a:pathLst>
                <a:path w="151672" h="62074">
                  <a:moveTo>
                    <a:pt x="9391" y="9834"/>
                  </a:moveTo>
                  <a:lnTo>
                    <a:pt x="9391" y="9834"/>
                  </a:lnTo>
                  <a:lnTo>
                    <a:pt x="14858" y="4367"/>
                  </a:lnTo>
                  <a:lnTo>
                    <a:pt x="14447" y="3367"/>
                  </a:lnTo>
                  <a:lnTo>
                    <a:pt x="12109" y="374"/>
                  </a:lnTo>
                  <a:lnTo>
                    <a:pt x="10497" y="0"/>
                  </a:lnTo>
                  <a:lnTo>
                    <a:pt x="8717" y="456"/>
                  </a:lnTo>
                  <a:lnTo>
                    <a:pt x="6824" y="1464"/>
                  </a:lnTo>
                  <a:lnTo>
                    <a:pt x="5563" y="2845"/>
                  </a:lnTo>
                  <a:lnTo>
                    <a:pt x="0" y="15516"/>
                  </a:lnTo>
                  <a:lnTo>
                    <a:pt x="44" y="25059"/>
                  </a:lnTo>
                  <a:lnTo>
                    <a:pt x="5821" y="48433"/>
                  </a:lnTo>
                  <a:lnTo>
                    <a:pt x="11565" y="57092"/>
                  </a:lnTo>
                  <a:lnTo>
                    <a:pt x="15074" y="60390"/>
                  </a:lnTo>
                  <a:lnTo>
                    <a:pt x="18824" y="61882"/>
                  </a:lnTo>
                  <a:lnTo>
                    <a:pt x="26754" y="61659"/>
                  </a:lnTo>
                  <a:lnTo>
                    <a:pt x="30139" y="59907"/>
                  </a:lnTo>
                  <a:lnTo>
                    <a:pt x="35780" y="54196"/>
                  </a:lnTo>
                  <a:lnTo>
                    <a:pt x="51915" y="23398"/>
                  </a:lnTo>
                  <a:lnTo>
                    <a:pt x="52557" y="20993"/>
                  </a:lnTo>
                  <a:lnTo>
                    <a:pt x="53690" y="20095"/>
                  </a:lnTo>
                  <a:lnTo>
                    <a:pt x="55152" y="20204"/>
                  </a:lnTo>
                  <a:lnTo>
                    <a:pt x="56832" y="20979"/>
                  </a:lnTo>
                  <a:lnTo>
                    <a:pt x="58697" y="27487"/>
                  </a:lnTo>
                  <a:lnTo>
                    <a:pt x="61942" y="49135"/>
                  </a:lnTo>
                  <a:lnTo>
                    <a:pt x="67060" y="59109"/>
                  </a:lnTo>
                  <a:lnTo>
                    <a:pt x="69004" y="61734"/>
                  </a:lnTo>
                  <a:lnTo>
                    <a:pt x="71710" y="62073"/>
                  </a:lnTo>
                  <a:lnTo>
                    <a:pt x="78481" y="58687"/>
                  </a:lnTo>
                  <a:lnTo>
                    <a:pt x="93444" y="39167"/>
                  </a:lnTo>
                  <a:lnTo>
                    <a:pt x="114920" y="12573"/>
                  </a:lnTo>
                  <a:lnTo>
                    <a:pt x="116433" y="12366"/>
                  </a:lnTo>
                  <a:lnTo>
                    <a:pt x="119994" y="14016"/>
                  </a:lnTo>
                  <a:lnTo>
                    <a:pt x="120520" y="16150"/>
                  </a:lnTo>
                  <a:lnTo>
                    <a:pt x="117388" y="51824"/>
                  </a:lnTo>
                  <a:lnTo>
                    <a:pt x="116668" y="52644"/>
                  </a:lnTo>
                  <a:lnTo>
                    <a:pt x="113984" y="53554"/>
                  </a:lnTo>
                  <a:lnTo>
                    <a:pt x="113692" y="51681"/>
                  </a:lnTo>
                  <a:lnTo>
                    <a:pt x="118339" y="26817"/>
                  </a:lnTo>
                  <a:lnTo>
                    <a:pt x="131591" y="8977"/>
                  </a:lnTo>
                  <a:lnTo>
                    <a:pt x="136140" y="5926"/>
                  </a:lnTo>
                  <a:lnTo>
                    <a:pt x="138340" y="5111"/>
                  </a:lnTo>
                  <a:lnTo>
                    <a:pt x="140512" y="5275"/>
                  </a:lnTo>
                  <a:lnTo>
                    <a:pt x="144808" y="7337"/>
                  </a:lnTo>
                  <a:lnTo>
                    <a:pt x="151191" y="19207"/>
                  </a:lnTo>
                  <a:lnTo>
                    <a:pt x="151671" y="28346"/>
                  </a:lnTo>
                  <a:lnTo>
                    <a:pt x="149091" y="606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SMARTInkShape-1860"/>
            <p:cNvSpPr/>
            <p:nvPr>
              <p:custDataLst>
                <p:tags r:id="rId34"/>
              </p:custDataLst>
            </p:nvPr>
          </p:nvSpPr>
          <p:spPr>
            <a:xfrm>
              <a:off x="8747754" y="6249552"/>
              <a:ext cx="45202" cy="65964"/>
            </a:xfrm>
            <a:custGeom>
              <a:avLst/>
              <a:gdLst/>
              <a:ahLst/>
              <a:cxnLst/>
              <a:rect l="0" t="0" r="0" b="0"/>
              <a:pathLst>
                <a:path w="45202" h="65964">
                  <a:moveTo>
                    <a:pt x="40646" y="5198"/>
                  </a:moveTo>
                  <a:lnTo>
                    <a:pt x="40646" y="5198"/>
                  </a:lnTo>
                  <a:lnTo>
                    <a:pt x="40646" y="10665"/>
                  </a:lnTo>
                  <a:lnTo>
                    <a:pt x="16796" y="13394"/>
                  </a:lnTo>
                  <a:lnTo>
                    <a:pt x="7085" y="20380"/>
                  </a:lnTo>
                  <a:lnTo>
                    <a:pt x="521" y="29844"/>
                  </a:lnTo>
                  <a:lnTo>
                    <a:pt x="0" y="39435"/>
                  </a:lnTo>
                  <a:lnTo>
                    <a:pt x="2825" y="50048"/>
                  </a:lnTo>
                  <a:lnTo>
                    <a:pt x="8787" y="59468"/>
                  </a:lnTo>
                  <a:lnTo>
                    <a:pt x="14256" y="64596"/>
                  </a:lnTo>
                  <a:lnTo>
                    <a:pt x="16701" y="65963"/>
                  </a:lnTo>
                  <a:lnTo>
                    <a:pt x="20451" y="65464"/>
                  </a:lnTo>
                  <a:lnTo>
                    <a:pt x="30259" y="61147"/>
                  </a:lnTo>
                  <a:lnTo>
                    <a:pt x="37909" y="54524"/>
                  </a:lnTo>
                  <a:lnTo>
                    <a:pt x="40938" y="50781"/>
                  </a:lnTo>
                  <a:lnTo>
                    <a:pt x="44302" y="39098"/>
                  </a:lnTo>
                  <a:lnTo>
                    <a:pt x="45201" y="32031"/>
                  </a:lnTo>
                  <a:lnTo>
                    <a:pt x="42436" y="18535"/>
                  </a:lnTo>
                  <a:lnTo>
                    <a:pt x="37207" y="7597"/>
                  </a:lnTo>
                  <a:lnTo>
                    <a:pt x="32533" y="2737"/>
                  </a:lnTo>
                  <a:lnTo>
                    <a:pt x="26221" y="576"/>
                  </a:lnTo>
                  <a:lnTo>
                    <a:pt x="22561" y="0"/>
                  </a:lnTo>
                  <a:lnTo>
                    <a:pt x="20124" y="322"/>
                  </a:lnTo>
                  <a:lnTo>
                    <a:pt x="15246" y="51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SMARTInkShape-1861"/>
            <p:cNvSpPr/>
            <p:nvPr>
              <p:custDataLst>
                <p:tags r:id="rId35"/>
              </p:custDataLst>
            </p:nvPr>
          </p:nvSpPr>
          <p:spPr>
            <a:xfrm>
              <a:off x="8581541" y="6235700"/>
              <a:ext cx="137010" cy="79961"/>
            </a:xfrm>
            <a:custGeom>
              <a:avLst/>
              <a:gdLst/>
              <a:ahLst/>
              <a:cxnLst/>
              <a:rect l="0" t="0" r="0" b="0"/>
              <a:pathLst>
                <a:path w="137010" h="79961">
                  <a:moveTo>
                    <a:pt x="3659" y="38100"/>
                  </a:moveTo>
                  <a:lnTo>
                    <a:pt x="3659" y="38100"/>
                  </a:lnTo>
                  <a:lnTo>
                    <a:pt x="288" y="38100"/>
                  </a:lnTo>
                  <a:lnTo>
                    <a:pt x="0" y="36688"/>
                  </a:lnTo>
                  <a:lnTo>
                    <a:pt x="1563" y="31359"/>
                  </a:lnTo>
                  <a:lnTo>
                    <a:pt x="6408" y="23795"/>
                  </a:lnTo>
                  <a:lnTo>
                    <a:pt x="12172" y="21160"/>
                  </a:lnTo>
                  <a:lnTo>
                    <a:pt x="45236" y="19172"/>
                  </a:lnTo>
                  <a:lnTo>
                    <a:pt x="56004" y="24750"/>
                  </a:lnTo>
                  <a:lnTo>
                    <a:pt x="72086" y="39789"/>
                  </a:lnTo>
                  <a:lnTo>
                    <a:pt x="79932" y="50845"/>
                  </a:lnTo>
                  <a:lnTo>
                    <a:pt x="83420" y="60463"/>
                  </a:lnTo>
                  <a:lnTo>
                    <a:pt x="83087" y="69441"/>
                  </a:lnTo>
                  <a:lnTo>
                    <a:pt x="82012" y="73811"/>
                  </a:lnTo>
                  <a:lnTo>
                    <a:pt x="79882" y="76723"/>
                  </a:lnTo>
                  <a:lnTo>
                    <a:pt x="77052" y="78666"/>
                  </a:lnTo>
                  <a:lnTo>
                    <a:pt x="73754" y="79960"/>
                  </a:lnTo>
                  <a:lnTo>
                    <a:pt x="70849" y="79414"/>
                  </a:lnTo>
                  <a:lnTo>
                    <a:pt x="65742" y="75041"/>
                  </a:lnTo>
                  <a:lnTo>
                    <a:pt x="63001" y="68393"/>
                  </a:lnTo>
                  <a:lnTo>
                    <a:pt x="62271" y="64646"/>
                  </a:lnTo>
                  <a:lnTo>
                    <a:pt x="67985" y="45887"/>
                  </a:lnTo>
                  <a:lnTo>
                    <a:pt x="85356" y="25826"/>
                  </a:lnTo>
                  <a:lnTo>
                    <a:pt x="111439" y="10224"/>
                  </a:lnTo>
                  <a:lnTo>
                    <a:pt x="1370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SMARTInkShape-1862"/>
            <p:cNvSpPr/>
            <p:nvPr>
              <p:custDataLst>
                <p:tags r:id="rId36"/>
              </p:custDataLst>
            </p:nvPr>
          </p:nvSpPr>
          <p:spPr>
            <a:xfrm>
              <a:off x="8432800" y="6318250"/>
              <a:ext cx="76201" cy="6351"/>
            </a:xfrm>
            <a:custGeom>
              <a:avLst/>
              <a:gdLst/>
              <a:ahLst/>
              <a:cxnLst/>
              <a:rect l="0" t="0" r="0" b="0"/>
              <a:pathLst>
                <a:path w="76201" h="6351">
                  <a:moveTo>
                    <a:pt x="0" y="0"/>
                  </a:moveTo>
                  <a:lnTo>
                    <a:pt x="0" y="0"/>
                  </a:lnTo>
                  <a:lnTo>
                    <a:pt x="10138" y="4364"/>
                  </a:lnTo>
                  <a:lnTo>
                    <a:pt x="56735" y="6299"/>
                  </a:lnTo>
                  <a:lnTo>
                    <a:pt x="762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SMARTInkShape-1863"/>
            <p:cNvSpPr/>
            <p:nvPr>
              <p:custDataLst>
                <p:tags r:id="rId37"/>
              </p:custDataLst>
            </p:nvPr>
          </p:nvSpPr>
          <p:spPr>
            <a:xfrm>
              <a:off x="8286750" y="6292850"/>
              <a:ext cx="25401" cy="6351"/>
            </a:xfrm>
            <a:custGeom>
              <a:avLst/>
              <a:gdLst/>
              <a:ahLst/>
              <a:cxnLst/>
              <a:rect l="0" t="0" r="0" b="0"/>
              <a:pathLst>
                <a:path w="25401" h="6351">
                  <a:moveTo>
                    <a:pt x="0" y="0"/>
                  </a:moveTo>
                  <a:lnTo>
                    <a:pt x="0" y="0"/>
                  </a:lnTo>
                  <a:lnTo>
                    <a:pt x="8839" y="0"/>
                  </a:lnTo>
                  <a:lnTo>
                    <a:pt x="254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" name="SMARTInkShape-1864"/>
            <p:cNvSpPr/>
            <p:nvPr>
              <p:custDataLst>
                <p:tags r:id="rId38"/>
              </p:custDataLst>
            </p:nvPr>
          </p:nvSpPr>
          <p:spPr>
            <a:xfrm>
              <a:off x="8115300" y="6248400"/>
              <a:ext cx="69851" cy="19051"/>
            </a:xfrm>
            <a:custGeom>
              <a:avLst/>
              <a:gdLst/>
              <a:ahLst/>
              <a:cxnLst/>
              <a:rect l="0" t="0" r="0" b="0"/>
              <a:pathLst>
                <a:path w="69851" h="19051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48956" y="15110"/>
                  </a:lnTo>
                  <a:lnTo>
                    <a:pt x="6985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SMARTInkShape-1865"/>
            <p:cNvSpPr/>
            <p:nvPr>
              <p:custDataLst>
                <p:tags r:id="rId39"/>
              </p:custDataLst>
            </p:nvPr>
          </p:nvSpPr>
          <p:spPr>
            <a:xfrm>
              <a:off x="8013700" y="6159500"/>
              <a:ext cx="82551" cy="69851"/>
            </a:xfrm>
            <a:custGeom>
              <a:avLst/>
              <a:gdLst/>
              <a:ahLst/>
              <a:cxnLst/>
              <a:rect l="0" t="0" r="0" b="0"/>
              <a:pathLst>
                <a:path w="82551" h="69851">
                  <a:moveTo>
                    <a:pt x="0" y="0"/>
                  </a:moveTo>
                  <a:lnTo>
                    <a:pt x="0" y="0"/>
                  </a:lnTo>
                  <a:lnTo>
                    <a:pt x="11933" y="13814"/>
                  </a:lnTo>
                  <a:lnTo>
                    <a:pt x="24385" y="29854"/>
                  </a:lnTo>
                  <a:lnTo>
                    <a:pt x="8255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SMARTInkShape-1866"/>
            <p:cNvSpPr/>
            <p:nvPr>
              <p:custDataLst>
                <p:tags r:id="rId40"/>
              </p:custDataLst>
            </p:nvPr>
          </p:nvSpPr>
          <p:spPr>
            <a:xfrm>
              <a:off x="7931150" y="6038850"/>
              <a:ext cx="31751" cy="69851"/>
            </a:xfrm>
            <a:custGeom>
              <a:avLst/>
              <a:gdLst/>
              <a:ahLst/>
              <a:cxnLst/>
              <a:rect l="0" t="0" r="0" b="0"/>
              <a:pathLst>
                <a:path w="31751" h="69851">
                  <a:moveTo>
                    <a:pt x="0" y="0"/>
                  </a:moveTo>
                  <a:lnTo>
                    <a:pt x="0" y="0"/>
                  </a:lnTo>
                  <a:lnTo>
                    <a:pt x="10113" y="10113"/>
                  </a:lnTo>
                  <a:lnTo>
                    <a:pt x="15078" y="20722"/>
                  </a:lnTo>
                  <a:lnTo>
                    <a:pt x="19754" y="34833"/>
                  </a:lnTo>
                  <a:lnTo>
                    <a:pt x="22891" y="41587"/>
                  </a:lnTo>
                  <a:lnTo>
                    <a:pt x="25361" y="52617"/>
                  </a:lnTo>
                  <a:lnTo>
                    <a:pt x="3175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SMARTInkShape-1867"/>
            <p:cNvSpPr/>
            <p:nvPr>
              <p:custDataLst>
                <p:tags r:id="rId41"/>
              </p:custDataLst>
            </p:nvPr>
          </p:nvSpPr>
          <p:spPr>
            <a:xfrm>
              <a:off x="7823200" y="5835650"/>
              <a:ext cx="31751" cy="88901"/>
            </a:xfrm>
            <a:custGeom>
              <a:avLst/>
              <a:gdLst/>
              <a:ahLst/>
              <a:cxnLst/>
              <a:rect l="0" t="0" r="0" b="0"/>
              <a:pathLst>
                <a:path w="31751" h="88901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8838" y="15580"/>
                  </a:lnTo>
                  <a:lnTo>
                    <a:pt x="17576" y="58586"/>
                  </a:lnTo>
                  <a:lnTo>
                    <a:pt x="18066" y="64458"/>
                  </a:lnTo>
                  <a:lnTo>
                    <a:pt x="3175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SMARTInkShape-1868"/>
            <p:cNvSpPr/>
            <p:nvPr>
              <p:custDataLst>
                <p:tags r:id="rId42"/>
              </p:custDataLst>
            </p:nvPr>
          </p:nvSpPr>
          <p:spPr>
            <a:xfrm>
              <a:off x="7708900" y="5651500"/>
              <a:ext cx="50801" cy="63501"/>
            </a:xfrm>
            <a:custGeom>
              <a:avLst/>
              <a:gdLst/>
              <a:ahLst/>
              <a:cxnLst/>
              <a:rect l="0" t="0" r="0" b="0"/>
              <a:pathLst>
                <a:path w="50801" h="63501">
                  <a:moveTo>
                    <a:pt x="0" y="0"/>
                  </a:moveTo>
                  <a:lnTo>
                    <a:pt x="0" y="0"/>
                  </a:lnTo>
                  <a:lnTo>
                    <a:pt x="39027" y="45300"/>
                  </a:lnTo>
                  <a:lnTo>
                    <a:pt x="5080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SMARTInkShape-1869"/>
            <p:cNvSpPr/>
            <p:nvPr>
              <p:custDataLst>
                <p:tags r:id="rId43"/>
              </p:custDataLst>
            </p:nvPr>
          </p:nvSpPr>
          <p:spPr>
            <a:xfrm>
              <a:off x="7575550" y="5556250"/>
              <a:ext cx="69851" cy="12701"/>
            </a:xfrm>
            <a:custGeom>
              <a:avLst/>
              <a:gdLst/>
              <a:ahLst/>
              <a:cxnLst/>
              <a:rect l="0" t="0" r="0" b="0"/>
              <a:pathLst>
                <a:path w="69851" h="12701">
                  <a:moveTo>
                    <a:pt x="0" y="0"/>
                  </a:moveTo>
                  <a:lnTo>
                    <a:pt x="0" y="0"/>
                  </a:lnTo>
                  <a:lnTo>
                    <a:pt x="37257" y="705"/>
                  </a:lnTo>
                  <a:lnTo>
                    <a:pt x="6985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SMARTInkShape-1870"/>
            <p:cNvSpPr/>
            <p:nvPr>
              <p:custDataLst>
                <p:tags r:id="rId44"/>
              </p:custDataLst>
            </p:nvPr>
          </p:nvSpPr>
          <p:spPr>
            <a:xfrm>
              <a:off x="7435850" y="561975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0" y="25400"/>
                  </a:moveTo>
                  <a:lnTo>
                    <a:pt x="0" y="25400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SMARTInkShape-1871"/>
            <p:cNvSpPr/>
            <p:nvPr>
              <p:custDataLst>
                <p:tags r:id="rId45"/>
              </p:custDataLst>
            </p:nvPr>
          </p:nvSpPr>
          <p:spPr>
            <a:xfrm>
              <a:off x="7308850" y="5708650"/>
              <a:ext cx="50801" cy="114301"/>
            </a:xfrm>
            <a:custGeom>
              <a:avLst/>
              <a:gdLst/>
              <a:ahLst/>
              <a:cxnLst/>
              <a:rect l="0" t="0" r="0" b="0"/>
              <a:pathLst>
                <a:path w="50801" h="114301">
                  <a:moveTo>
                    <a:pt x="0" y="114300"/>
                  </a:moveTo>
                  <a:lnTo>
                    <a:pt x="0" y="114300"/>
                  </a:lnTo>
                  <a:lnTo>
                    <a:pt x="17007" y="66938"/>
                  </a:lnTo>
                  <a:lnTo>
                    <a:pt x="33635" y="24338"/>
                  </a:lnTo>
                  <a:lnTo>
                    <a:pt x="50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SMARTInkShape-1872"/>
            <p:cNvSpPr/>
            <p:nvPr>
              <p:custDataLst>
                <p:tags r:id="rId46"/>
              </p:custDataLst>
            </p:nvPr>
          </p:nvSpPr>
          <p:spPr>
            <a:xfrm>
              <a:off x="7245350" y="5930900"/>
              <a:ext cx="19051" cy="69851"/>
            </a:xfrm>
            <a:custGeom>
              <a:avLst/>
              <a:gdLst/>
              <a:ahLst/>
              <a:cxnLst/>
              <a:rect l="0" t="0" r="0" b="0"/>
              <a:pathLst>
                <a:path w="19051" h="69851">
                  <a:moveTo>
                    <a:pt x="0" y="69850"/>
                  </a:moveTo>
                  <a:lnTo>
                    <a:pt x="0" y="69850"/>
                  </a:lnTo>
                  <a:lnTo>
                    <a:pt x="8728" y="55347"/>
                  </a:lnTo>
                  <a:lnTo>
                    <a:pt x="11916" y="3628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SMARTInkShape-1873"/>
            <p:cNvSpPr/>
            <p:nvPr>
              <p:custDataLst>
                <p:tags r:id="rId47"/>
              </p:custDataLst>
            </p:nvPr>
          </p:nvSpPr>
          <p:spPr>
            <a:xfrm>
              <a:off x="7207250" y="6096000"/>
              <a:ext cx="25401" cy="63501"/>
            </a:xfrm>
            <a:custGeom>
              <a:avLst/>
              <a:gdLst/>
              <a:ahLst/>
              <a:cxnLst/>
              <a:rect l="0" t="0" r="0" b="0"/>
              <a:pathLst>
                <a:path w="25401" h="63501">
                  <a:moveTo>
                    <a:pt x="0" y="63500"/>
                  </a:moveTo>
                  <a:lnTo>
                    <a:pt x="0" y="63500"/>
                  </a:lnTo>
                  <a:lnTo>
                    <a:pt x="11933" y="49685"/>
                  </a:lnTo>
                  <a:lnTo>
                    <a:pt x="21015" y="30276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SMARTInkShape-1874"/>
            <p:cNvSpPr/>
            <p:nvPr>
              <p:custDataLst>
                <p:tags r:id="rId48"/>
              </p:custDataLst>
            </p:nvPr>
          </p:nvSpPr>
          <p:spPr>
            <a:xfrm>
              <a:off x="7150100" y="6216650"/>
              <a:ext cx="25401" cy="38101"/>
            </a:xfrm>
            <a:custGeom>
              <a:avLst/>
              <a:gdLst/>
              <a:ahLst/>
              <a:cxnLst/>
              <a:rect l="0" t="0" r="0" b="0"/>
              <a:pathLst>
                <a:path w="25401" h="38101">
                  <a:moveTo>
                    <a:pt x="0" y="38100"/>
                  </a:moveTo>
                  <a:lnTo>
                    <a:pt x="0" y="38100"/>
                  </a:lnTo>
                  <a:lnTo>
                    <a:pt x="3370" y="34729"/>
                  </a:lnTo>
                  <a:lnTo>
                    <a:pt x="5026" y="31193"/>
                  </a:lnTo>
                  <a:lnTo>
                    <a:pt x="9459" y="19802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3" name="SMARTInkShape-1875"/>
            <p:cNvSpPr/>
            <p:nvPr>
              <p:custDataLst>
                <p:tags r:id="rId49"/>
              </p:custDataLst>
            </p:nvPr>
          </p:nvSpPr>
          <p:spPr>
            <a:xfrm>
              <a:off x="6858000" y="6280150"/>
              <a:ext cx="273051" cy="101601"/>
            </a:xfrm>
            <a:custGeom>
              <a:avLst/>
              <a:gdLst/>
              <a:ahLst/>
              <a:cxnLst/>
              <a:rect l="0" t="0" r="0" b="0"/>
              <a:pathLst>
                <a:path w="273051" h="101601">
                  <a:moveTo>
                    <a:pt x="0" y="101600"/>
                  </a:moveTo>
                  <a:lnTo>
                    <a:pt x="0" y="101600"/>
                  </a:lnTo>
                  <a:lnTo>
                    <a:pt x="0" y="97941"/>
                  </a:lnTo>
                  <a:lnTo>
                    <a:pt x="0" y="99504"/>
                  </a:lnTo>
                  <a:lnTo>
                    <a:pt x="705" y="100203"/>
                  </a:lnTo>
                  <a:lnTo>
                    <a:pt x="3370" y="100978"/>
                  </a:lnTo>
                  <a:lnTo>
                    <a:pt x="8839" y="101416"/>
                  </a:lnTo>
                  <a:lnTo>
                    <a:pt x="10125" y="100771"/>
                  </a:lnTo>
                  <a:lnTo>
                    <a:pt x="10983" y="99636"/>
                  </a:lnTo>
                  <a:lnTo>
                    <a:pt x="11556" y="98174"/>
                  </a:lnTo>
                  <a:lnTo>
                    <a:pt x="12643" y="97199"/>
                  </a:lnTo>
                  <a:lnTo>
                    <a:pt x="15732" y="96117"/>
                  </a:lnTo>
                  <a:lnTo>
                    <a:pt x="61755" y="91879"/>
                  </a:lnTo>
                  <a:lnTo>
                    <a:pt x="74026" y="89488"/>
                  </a:lnTo>
                  <a:lnTo>
                    <a:pt x="120776" y="88903"/>
                  </a:lnTo>
                  <a:lnTo>
                    <a:pt x="134238" y="88902"/>
                  </a:lnTo>
                  <a:lnTo>
                    <a:pt x="141036" y="85137"/>
                  </a:lnTo>
                  <a:lnTo>
                    <a:pt x="148760" y="80171"/>
                  </a:lnTo>
                  <a:lnTo>
                    <a:pt x="172912" y="72890"/>
                  </a:lnTo>
                  <a:lnTo>
                    <a:pt x="181212" y="74201"/>
                  </a:lnTo>
                  <a:lnTo>
                    <a:pt x="195880" y="67190"/>
                  </a:lnTo>
                  <a:lnTo>
                    <a:pt x="209143" y="58959"/>
                  </a:lnTo>
                  <a:lnTo>
                    <a:pt x="213602" y="57248"/>
                  </a:lnTo>
                  <a:lnTo>
                    <a:pt x="220081" y="53024"/>
                  </a:lnTo>
                  <a:lnTo>
                    <a:pt x="226468" y="50753"/>
                  </a:lnTo>
                  <a:lnTo>
                    <a:pt x="255541" y="27500"/>
                  </a:lnTo>
                  <a:lnTo>
                    <a:pt x="273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9" name="SMARTInkShape-Group244"/>
          <p:cNvGrpSpPr/>
          <p:nvPr/>
        </p:nvGrpSpPr>
        <p:grpSpPr>
          <a:xfrm>
            <a:off x="6921500" y="5276850"/>
            <a:ext cx="1085851" cy="1136651"/>
            <a:chOff x="6921500" y="5276850"/>
            <a:chExt cx="1085851" cy="1136651"/>
          </a:xfrm>
        </p:grpSpPr>
        <p:sp>
          <p:nvSpPr>
            <p:cNvPr id="865" name="SMARTInkShape-1876"/>
            <p:cNvSpPr/>
            <p:nvPr>
              <p:custDataLst>
                <p:tags r:id="rId7"/>
              </p:custDataLst>
            </p:nvPr>
          </p:nvSpPr>
          <p:spPr>
            <a:xfrm>
              <a:off x="7397750" y="6280150"/>
              <a:ext cx="25401" cy="50801"/>
            </a:xfrm>
            <a:custGeom>
              <a:avLst/>
              <a:gdLst/>
              <a:ahLst/>
              <a:cxnLst/>
              <a:rect l="0" t="0" r="0" b="0"/>
              <a:pathLst>
                <a:path w="25401" h="50801">
                  <a:moveTo>
                    <a:pt x="0" y="50800"/>
                  </a:moveTo>
                  <a:lnTo>
                    <a:pt x="0" y="50800"/>
                  </a:lnTo>
                  <a:lnTo>
                    <a:pt x="0" y="47429"/>
                  </a:lnTo>
                  <a:lnTo>
                    <a:pt x="1881" y="43893"/>
                  </a:lnTo>
                  <a:lnTo>
                    <a:pt x="21199" y="13814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SMARTInkShape-1877"/>
            <p:cNvSpPr/>
            <p:nvPr>
              <p:custDataLst>
                <p:tags r:id="rId8"/>
              </p:custDataLst>
            </p:nvPr>
          </p:nvSpPr>
          <p:spPr>
            <a:xfrm>
              <a:off x="7435850" y="6146800"/>
              <a:ext cx="12701" cy="95251"/>
            </a:xfrm>
            <a:custGeom>
              <a:avLst/>
              <a:gdLst/>
              <a:ahLst/>
              <a:cxnLst/>
              <a:rect l="0" t="0" r="0" b="0"/>
              <a:pathLst>
                <a:path w="12701" h="95251">
                  <a:moveTo>
                    <a:pt x="0" y="95250"/>
                  </a:moveTo>
                  <a:lnTo>
                    <a:pt x="0" y="95250"/>
                  </a:lnTo>
                  <a:lnTo>
                    <a:pt x="705" y="71070"/>
                  </a:lnTo>
                  <a:lnTo>
                    <a:pt x="9834" y="31851"/>
                  </a:lnTo>
                  <a:lnTo>
                    <a:pt x="8401" y="21040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SMARTInkShape-1878"/>
            <p:cNvSpPr/>
            <p:nvPr>
              <p:custDataLst>
                <p:tags r:id="rId9"/>
              </p:custDataLst>
            </p:nvPr>
          </p:nvSpPr>
          <p:spPr>
            <a:xfrm>
              <a:off x="7461250" y="600710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12700" y="25400"/>
                  </a:moveTo>
                  <a:lnTo>
                    <a:pt x="12700" y="254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SMARTInkShape-1879"/>
            <p:cNvSpPr/>
            <p:nvPr>
              <p:custDataLst>
                <p:tags r:id="rId10"/>
              </p:custDataLst>
            </p:nvPr>
          </p:nvSpPr>
          <p:spPr>
            <a:xfrm>
              <a:off x="7283450" y="6350000"/>
              <a:ext cx="57151" cy="12701"/>
            </a:xfrm>
            <a:custGeom>
              <a:avLst/>
              <a:gdLst/>
              <a:ahLst/>
              <a:cxnLst/>
              <a:rect l="0" t="0" r="0" b="0"/>
              <a:pathLst>
                <a:path w="57151" h="12701">
                  <a:moveTo>
                    <a:pt x="0" y="12700"/>
                  </a:moveTo>
                  <a:lnTo>
                    <a:pt x="0" y="12700"/>
                  </a:lnTo>
                  <a:lnTo>
                    <a:pt x="6480" y="11995"/>
                  </a:lnTo>
                  <a:lnTo>
                    <a:pt x="32896" y="6741"/>
                  </a:lnTo>
                  <a:lnTo>
                    <a:pt x="40725" y="5819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9" name="SMARTInkShape-1880"/>
            <p:cNvSpPr/>
            <p:nvPr>
              <p:custDataLst>
                <p:tags r:id="rId11"/>
              </p:custDataLst>
            </p:nvPr>
          </p:nvSpPr>
          <p:spPr>
            <a:xfrm>
              <a:off x="7042150" y="6388100"/>
              <a:ext cx="76201" cy="20087"/>
            </a:xfrm>
            <a:custGeom>
              <a:avLst/>
              <a:gdLst/>
              <a:ahLst/>
              <a:cxnLst/>
              <a:rect l="0" t="0" r="0" b="0"/>
              <a:pathLst>
                <a:path w="76201" h="20087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6907" y="3763"/>
                  </a:lnTo>
                  <a:lnTo>
                    <a:pt x="18297" y="17675"/>
                  </a:lnTo>
                  <a:lnTo>
                    <a:pt x="21371" y="19545"/>
                  </a:lnTo>
                  <a:lnTo>
                    <a:pt x="24124" y="20086"/>
                  </a:lnTo>
                  <a:lnTo>
                    <a:pt x="36985" y="19255"/>
                  </a:lnTo>
                  <a:lnTo>
                    <a:pt x="44895" y="15377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0" name="SMARTInkShape-1881"/>
            <p:cNvSpPr/>
            <p:nvPr>
              <p:custDataLst>
                <p:tags r:id="rId12"/>
              </p:custDataLst>
            </p:nvPr>
          </p:nvSpPr>
          <p:spPr>
            <a:xfrm>
              <a:off x="6946898" y="6381750"/>
              <a:ext cx="19053" cy="12701"/>
            </a:xfrm>
            <a:custGeom>
              <a:avLst/>
              <a:gdLst/>
              <a:ahLst/>
              <a:cxnLst/>
              <a:rect l="0" t="0" r="0" b="0"/>
              <a:pathLst>
                <a:path w="19053" h="12701">
                  <a:moveTo>
                    <a:pt x="2" y="0"/>
                  </a:moveTo>
                  <a:lnTo>
                    <a:pt x="2" y="0"/>
                  </a:lnTo>
                  <a:lnTo>
                    <a:pt x="0" y="3371"/>
                  </a:lnTo>
                  <a:lnTo>
                    <a:pt x="707" y="4364"/>
                  </a:lnTo>
                  <a:lnTo>
                    <a:pt x="1883" y="5026"/>
                  </a:lnTo>
                  <a:lnTo>
                    <a:pt x="5469" y="6088"/>
                  </a:lnTo>
                  <a:lnTo>
                    <a:pt x="12833" y="6273"/>
                  </a:lnTo>
                  <a:lnTo>
                    <a:pt x="14906" y="7005"/>
                  </a:lnTo>
                  <a:lnTo>
                    <a:pt x="19052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1" name="SMARTInkShape-1882"/>
            <p:cNvSpPr/>
            <p:nvPr>
              <p:custDataLst>
                <p:tags r:id="rId13"/>
              </p:custDataLst>
            </p:nvPr>
          </p:nvSpPr>
          <p:spPr>
            <a:xfrm>
              <a:off x="7950200" y="6324600"/>
              <a:ext cx="57151" cy="12701"/>
            </a:xfrm>
            <a:custGeom>
              <a:avLst/>
              <a:gdLst/>
              <a:ahLst/>
              <a:cxnLst/>
              <a:rect l="0" t="0" r="0" b="0"/>
              <a:pathLst>
                <a:path w="57151" h="12701">
                  <a:moveTo>
                    <a:pt x="0" y="0"/>
                  </a:moveTo>
                  <a:lnTo>
                    <a:pt x="0" y="0"/>
                  </a:lnTo>
                  <a:lnTo>
                    <a:pt x="10138" y="4364"/>
                  </a:lnTo>
                  <a:lnTo>
                    <a:pt x="5715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SMARTInkShape-1883"/>
            <p:cNvSpPr/>
            <p:nvPr>
              <p:custDataLst>
                <p:tags r:id="rId14"/>
              </p:custDataLst>
            </p:nvPr>
          </p:nvSpPr>
          <p:spPr>
            <a:xfrm>
              <a:off x="7791450" y="6261100"/>
              <a:ext cx="38101" cy="38101"/>
            </a:xfrm>
            <a:custGeom>
              <a:avLst/>
              <a:gdLst/>
              <a:ahLst/>
              <a:cxnLst/>
              <a:rect l="0" t="0" r="0" b="0"/>
              <a:pathLst>
                <a:path w="38101" h="38101">
                  <a:moveTo>
                    <a:pt x="0" y="0"/>
                  </a:moveTo>
                  <a:lnTo>
                    <a:pt x="0" y="0"/>
                  </a:lnTo>
                  <a:lnTo>
                    <a:pt x="0" y="8839"/>
                  </a:lnTo>
                  <a:lnTo>
                    <a:pt x="1411" y="10832"/>
                  </a:lnTo>
                  <a:lnTo>
                    <a:pt x="3810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SMARTInkShape-1884"/>
            <p:cNvSpPr/>
            <p:nvPr>
              <p:custDataLst>
                <p:tags r:id="rId15"/>
              </p:custDataLst>
            </p:nvPr>
          </p:nvSpPr>
          <p:spPr>
            <a:xfrm>
              <a:off x="7753350" y="6184900"/>
              <a:ext cx="25401" cy="57151"/>
            </a:xfrm>
            <a:custGeom>
              <a:avLst/>
              <a:gdLst/>
              <a:ahLst/>
              <a:cxnLst/>
              <a:rect l="0" t="0" r="0" b="0"/>
              <a:pathLst>
                <a:path w="25401" h="57151">
                  <a:moveTo>
                    <a:pt x="0" y="0"/>
                  </a:moveTo>
                  <a:lnTo>
                    <a:pt x="0" y="0"/>
                  </a:lnTo>
                  <a:lnTo>
                    <a:pt x="705" y="19559"/>
                  </a:lnTo>
                  <a:lnTo>
                    <a:pt x="7840" y="37881"/>
                  </a:lnTo>
                  <a:lnTo>
                    <a:pt x="2540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SMARTInkShape-1885"/>
            <p:cNvSpPr/>
            <p:nvPr>
              <p:custDataLst>
                <p:tags r:id="rId16"/>
              </p:custDataLst>
            </p:nvPr>
          </p:nvSpPr>
          <p:spPr>
            <a:xfrm>
              <a:off x="7715250" y="6064250"/>
              <a:ext cx="19051" cy="57151"/>
            </a:xfrm>
            <a:custGeom>
              <a:avLst/>
              <a:gdLst/>
              <a:ahLst/>
              <a:cxnLst/>
              <a:rect l="0" t="0" r="0" b="0"/>
              <a:pathLst>
                <a:path w="19051" h="57151">
                  <a:moveTo>
                    <a:pt x="0" y="0"/>
                  </a:moveTo>
                  <a:lnTo>
                    <a:pt x="0" y="0"/>
                  </a:lnTo>
                  <a:lnTo>
                    <a:pt x="0" y="12209"/>
                  </a:lnTo>
                  <a:lnTo>
                    <a:pt x="1881" y="17892"/>
                  </a:lnTo>
                  <a:lnTo>
                    <a:pt x="10125" y="34550"/>
                  </a:lnTo>
                  <a:lnTo>
                    <a:pt x="1905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5" name="SMARTInkShape-1886"/>
            <p:cNvSpPr/>
            <p:nvPr>
              <p:custDataLst>
                <p:tags r:id="rId17"/>
              </p:custDataLst>
            </p:nvPr>
          </p:nvSpPr>
          <p:spPr>
            <a:xfrm>
              <a:off x="7683500" y="5905500"/>
              <a:ext cx="12701" cy="57151"/>
            </a:xfrm>
            <a:custGeom>
              <a:avLst/>
              <a:gdLst/>
              <a:ahLst/>
              <a:cxnLst/>
              <a:rect l="0" t="0" r="0" b="0"/>
              <a:pathLst>
                <a:path w="12701" h="57151">
                  <a:moveTo>
                    <a:pt x="0" y="0"/>
                  </a:moveTo>
                  <a:lnTo>
                    <a:pt x="0" y="0"/>
                  </a:lnTo>
                  <a:lnTo>
                    <a:pt x="705" y="21661"/>
                  </a:lnTo>
                  <a:lnTo>
                    <a:pt x="1270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6" name="SMARTInkShape-1887"/>
            <p:cNvSpPr/>
            <p:nvPr>
              <p:custDataLst>
                <p:tags r:id="rId18"/>
              </p:custDataLst>
            </p:nvPr>
          </p:nvSpPr>
          <p:spPr>
            <a:xfrm>
              <a:off x="7600950" y="5391150"/>
              <a:ext cx="1" cy="6351"/>
            </a:xfrm>
            <a:custGeom>
              <a:avLst/>
              <a:gdLst/>
              <a:ahLst/>
              <a:cxnLst/>
              <a:rect l="0" t="0" r="0" b="0"/>
              <a:pathLst>
                <a:path w="1" h="6351">
                  <a:moveTo>
                    <a:pt x="0" y="0"/>
                  </a:moveTo>
                  <a:lnTo>
                    <a:pt x="0" y="0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SMARTInkShape-1888"/>
            <p:cNvSpPr/>
            <p:nvPr>
              <p:custDataLst>
                <p:tags r:id="rId19"/>
              </p:custDataLst>
            </p:nvPr>
          </p:nvSpPr>
          <p:spPr>
            <a:xfrm>
              <a:off x="7569200" y="53022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SMARTInkShape-1889"/>
            <p:cNvSpPr/>
            <p:nvPr>
              <p:custDataLst>
                <p:tags r:id="rId20"/>
              </p:custDataLst>
            </p:nvPr>
          </p:nvSpPr>
          <p:spPr>
            <a:xfrm>
              <a:off x="7505700" y="527685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6350" y="0"/>
                  </a:moveTo>
                  <a:lnTo>
                    <a:pt x="635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SMARTInkShape-1890"/>
            <p:cNvSpPr/>
            <p:nvPr>
              <p:custDataLst>
                <p:tags r:id="rId21"/>
              </p:custDataLst>
            </p:nvPr>
          </p:nvSpPr>
          <p:spPr>
            <a:xfrm>
              <a:off x="7463941" y="5410200"/>
              <a:ext cx="10010" cy="44451"/>
            </a:xfrm>
            <a:custGeom>
              <a:avLst/>
              <a:gdLst/>
              <a:ahLst/>
              <a:cxnLst/>
              <a:rect l="0" t="0" r="0" b="0"/>
              <a:pathLst>
                <a:path w="10010" h="44451">
                  <a:moveTo>
                    <a:pt x="3659" y="44450"/>
                  </a:moveTo>
                  <a:lnTo>
                    <a:pt x="3659" y="44450"/>
                  </a:lnTo>
                  <a:lnTo>
                    <a:pt x="3659" y="41079"/>
                  </a:lnTo>
                  <a:lnTo>
                    <a:pt x="1778" y="37542"/>
                  </a:lnTo>
                  <a:lnTo>
                    <a:pt x="288" y="35612"/>
                  </a:lnTo>
                  <a:lnTo>
                    <a:pt x="0" y="33618"/>
                  </a:lnTo>
                  <a:lnTo>
                    <a:pt x="100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SMARTInkShape-1891"/>
            <p:cNvSpPr/>
            <p:nvPr>
              <p:custDataLst>
                <p:tags r:id="rId22"/>
              </p:custDataLst>
            </p:nvPr>
          </p:nvSpPr>
          <p:spPr>
            <a:xfrm>
              <a:off x="7454900" y="5575300"/>
              <a:ext cx="12701" cy="38101"/>
            </a:xfrm>
            <a:custGeom>
              <a:avLst/>
              <a:gdLst/>
              <a:ahLst/>
              <a:cxnLst/>
              <a:rect l="0" t="0" r="0" b="0"/>
              <a:pathLst>
                <a:path w="12701" h="38101">
                  <a:moveTo>
                    <a:pt x="12700" y="38100"/>
                  </a:moveTo>
                  <a:lnTo>
                    <a:pt x="12700" y="38100"/>
                  </a:lnTo>
                  <a:lnTo>
                    <a:pt x="7233" y="32633"/>
                  </a:lnTo>
                  <a:lnTo>
                    <a:pt x="3240" y="25269"/>
                  </a:lnTo>
                  <a:lnTo>
                    <a:pt x="640" y="1084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1" name="SMARTInkShape-1892"/>
            <p:cNvSpPr/>
            <p:nvPr>
              <p:custDataLst>
                <p:tags r:id="rId23"/>
              </p:custDataLst>
            </p:nvPr>
          </p:nvSpPr>
          <p:spPr>
            <a:xfrm>
              <a:off x="7442200" y="5683250"/>
              <a:ext cx="6351" cy="76201"/>
            </a:xfrm>
            <a:custGeom>
              <a:avLst/>
              <a:gdLst/>
              <a:ahLst/>
              <a:cxnLst/>
              <a:rect l="0" t="0" r="0" b="0"/>
              <a:pathLst>
                <a:path w="6351" h="76201">
                  <a:moveTo>
                    <a:pt x="0" y="76200"/>
                  </a:moveTo>
                  <a:lnTo>
                    <a:pt x="0" y="76200"/>
                  </a:lnTo>
                  <a:lnTo>
                    <a:pt x="705" y="61696"/>
                  </a:lnTo>
                  <a:lnTo>
                    <a:pt x="3657" y="49481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2" name="SMARTInkShape-1893"/>
            <p:cNvSpPr/>
            <p:nvPr>
              <p:custDataLst>
                <p:tags r:id="rId24"/>
              </p:custDataLst>
            </p:nvPr>
          </p:nvSpPr>
          <p:spPr>
            <a:xfrm>
              <a:off x="6921500" y="6394450"/>
              <a:ext cx="44451" cy="19051"/>
            </a:xfrm>
            <a:custGeom>
              <a:avLst/>
              <a:gdLst/>
              <a:ahLst/>
              <a:cxnLst/>
              <a:rect l="0" t="0" r="0" b="0"/>
              <a:pathLst>
                <a:path w="44451" h="19051">
                  <a:moveTo>
                    <a:pt x="0" y="19050"/>
                  </a:moveTo>
                  <a:lnTo>
                    <a:pt x="0" y="19050"/>
                  </a:lnTo>
                  <a:lnTo>
                    <a:pt x="0" y="15679"/>
                  </a:lnTo>
                  <a:lnTo>
                    <a:pt x="705" y="14686"/>
                  </a:lnTo>
                  <a:lnTo>
                    <a:pt x="1881" y="14024"/>
                  </a:lnTo>
                  <a:lnTo>
                    <a:pt x="44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3" name="SMARTInkShape-1894"/>
            <p:cNvSpPr/>
            <p:nvPr>
              <p:custDataLst>
                <p:tags r:id="rId25"/>
              </p:custDataLst>
            </p:nvPr>
          </p:nvSpPr>
          <p:spPr>
            <a:xfrm>
              <a:off x="7086600" y="6350000"/>
              <a:ext cx="44451" cy="6351"/>
            </a:xfrm>
            <a:custGeom>
              <a:avLst/>
              <a:gdLst/>
              <a:ahLst/>
              <a:cxnLst/>
              <a:rect l="0" t="0" r="0" b="0"/>
              <a:pathLst>
                <a:path w="44451" h="6351">
                  <a:moveTo>
                    <a:pt x="0" y="6350"/>
                  </a:moveTo>
                  <a:lnTo>
                    <a:pt x="0" y="6350"/>
                  </a:lnTo>
                  <a:lnTo>
                    <a:pt x="27132" y="5645"/>
                  </a:lnTo>
                  <a:lnTo>
                    <a:pt x="44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SMARTInkShape-1895"/>
            <p:cNvSpPr/>
            <p:nvPr>
              <p:custDataLst>
                <p:tags r:id="rId26"/>
              </p:custDataLst>
            </p:nvPr>
          </p:nvSpPr>
          <p:spPr>
            <a:xfrm>
              <a:off x="7207250" y="6292850"/>
              <a:ext cx="31751" cy="25401"/>
            </a:xfrm>
            <a:custGeom>
              <a:avLst/>
              <a:gdLst/>
              <a:ahLst/>
              <a:cxnLst/>
              <a:rect l="0" t="0" r="0" b="0"/>
              <a:pathLst>
                <a:path w="31751" h="25401">
                  <a:moveTo>
                    <a:pt x="0" y="25400"/>
                  </a:moveTo>
                  <a:lnTo>
                    <a:pt x="0" y="25400"/>
                  </a:lnTo>
                  <a:lnTo>
                    <a:pt x="22768" y="3338"/>
                  </a:lnTo>
                  <a:lnTo>
                    <a:pt x="31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SMARTInkShape-1896"/>
            <p:cNvSpPr/>
            <p:nvPr>
              <p:custDataLst>
                <p:tags r:id="rId27"/>
              </p:custDataLst>
            </p:nvPr>
          </p:nvSpPr>
          <p:spPr>
            <a:xfrm>
              <a:off x="7283450" y="6197600"/>
              <a:ext cx="19051" cy="63501"/>
            </a:xfrm>
            <a:custGeom>
              <a:avLst/>
              <a:gdLst/>
              <a:ahLst/>
              <a:cxnLst/>
              <a:rect l="0" t="0" r="0" b="0"/>
              <a:pathLst>
                <a:path w="19051" h="63501">
                  <a:moveTo>
                    <a:pt x="0" y="63500"/>
                  </a:moveTo>
                  <a:lnTo>
                    <a:pt x="0" y="63500"/>
                  </a:lnTo>
                  <a:lnTo>
                    <a:pt x="3370" y="63498"/>
                  </a:lnTo>
                  <a:lnTo>
                    <a:pt x="6907" y="59737"/>
                  </a:lnTo>
                  <a:lnTo>
                    <a:pt x="8838" y="56759"/>
                  </a:lnTo>
                  <a:lnTo>
                    <a:pt x="11937" y="38179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SMARTInkShape-1897"/>
            <p:cNvSpPr/>
            <p:nvPr>
              <p:custDataLst>
                <p:tags r:id="rId28"/>
              </p:custDataLst>
            </p:nvPr>
          </p:nvSpPr>
          <p:spPr>
            <a:xfrm>
              <a:off x="7334250" y="6102350"/>
              <a:ext cx="1" cy="38101"/>
            </a:xfrm>
            <a:custGeom>
              <a:avLst/>
              <a:gdLst/>
              <a:ahLst/>
              <a:cxnLst/>
              <a:rect l="0" t="0" r="0" b="0"/>
              <a:pathLst>
                <a:path w="1" h="38101">
                  <a:moveTo>
                    <a:pt x="0" y="38100"/>
                  </a:moveTo>
                  <a:lnTo>
                    <a:pt x="0" y="381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7" name="SMARTInkShape-1898"/>
            <p:cNvSpPr/>
            <p:nvPr>
              <p:custDataLst>
                <p:tags r:id="rId29"/>
              </p:custDataLst>
            </p:nvPr>
          </p:nvSpPr>
          <p:spPr>
            <a:xfrm>
              <a:off x="7365998" y="5994400"/>
              <a:ext cx="6353" cy="31751"/>
            </a:xfrm>
            <a:custGeom>
              <a:avLst/>
              <a:gdLst/>
              <a:ahLst/>
              <a:cxnLst/>
              <a:rect l="0" t="0" r="0" b="0"/>
              <a:pathLst>
                <a:path w="6353" h="31751">
                  <a:moveTo>
                    <a:pt x="2" y="31750"/>
                  </a:moveTo>
                  <a:lnTo>
                    <a:pt x="2" y="31750"/>
                  </a:lnTo>
                  <a:lnTo>
                    <a:pt x="0" y="28379"/>
                  </a:lnTo>
                  <a:lnTo>
                    <a:pt x="63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8" name="SMARTInkShape-1899"/>
            <p:cNvSpPr/>
            <p:nvPr>
              <p:custDataLst>
                <p:tags r:id="rId30"/>
              </p:custDataLst>
            </p:nvPr>
          </p:nvSpPr>
          <p:spPr>
            <a:xfrm>
              <a:off x="7397750" y="5848350"/>
              <a:ext cx="6351" cy="50801"/>
            </a:xfrm>
            <a:custGeom>
              <a:avLst/>
              <a:gdLst/>
              <a:ahLst/>
              <a:cxnLst/>
              <a:rect l="0" t="0" r="0" b="0"/>
              <a:pathLst>
                <a:path w="6351" h="50801">
                  <a:moveTo>
                    <a:pt x="0" y="50800"/>
                  </a:moveTo>
                  <a:lnTo>
                    <a:pt x="0" y="50800"/>
                  </a:lnTo>
                  <a:lnTo>
                    <a:pt x="705" y="23667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2" name="SMARTInkShape-Group245"/>
          <p:cNvGrpSpPr/>
          <p:nvPr/>
        </p:nvGrpSpPr>
        <p:grpSpPr>
          <a:xfrm>
            <a:off x="6997700" y="5010502"/>
            <a:ext cx="1187451" cy="1441099"/>
            <a:chOff x="6997700" y="5010502"/>
            <a:chExt cx="1187451" cy="1441099"/>
          </a:xfrm>
        </p:grpSpPr>
        <p:sp>
          <p:nvSpPr>
            <p:cNvPr id="890" name="SMARTInkShape-1900"/>
            <p:cNvSpPr/>
            <p:nvPr>
              <p:custDataLst>
                <p:tags r:id="rId5"/>
              </p:custDataLst>
            </p:nvPr>
          </p:nvSpPr>
          <p:spPr>
            <a:xfrm>
              <a:off x="6997700" y="5105400"/>
              <a:ext cx="463549" cy="1346201"/>
            </a:xfrm>
            <a:custGeom>
              <a:avLst/>
              <a:gdLst/>
              <a:ahLst/>
              <a:cxnLst/>
              <a:rect l="0" t="0" r="0" b="0"/>
              <a:pathLst>
                <a:path w="463549" h="1346201">
                  <a:moveTo>
                    <a:pt x="444500" y="0"/>
                  </a:moveTo>
                  <a:lnTo>
                    <a:pt x="444500" y="0"/>
                  </a:lnTo>
                  <a:lnTo>
                    <a:pt x="444498" y="8838"/>
                  </a:lnTo>
                  <a:lnTo>
                    <a:pt x="438738" y="43570"/>
                  </a:lnTo>
                  <a:lnTo>
                    <a:pt x="438227" y="82826"/>
                  </a:lnTo>
                  <a:lnTo>
                    <a:pt x="438157" y="129838"/>
                  </a:lnTo>
                  <a:lnTo>
                    <a:pt x="440032" y="174689"/>
                  </a:lnTo>
                  <a:lnTo>
                    <a:pt x="443618" y="212699"/>
                  </a:lnTo>
                  <a:lnTo>
                    <a:pt x="448690" y="255197"/>
                  </a:lnTo>
                  <a:lnTo>
                    <a:pt x="450423" y="293382"/>
                  </a:lnTo>
                  <a:lnTo>
                    <a:pt x="448932" y="338753"/>
                  </a:lnTo>
                  <a:lnTo>
                    <a:pt x="445375" y="370852"/>
                  </a:lnTo>
                  <a:lnTo>
                    <a:pt x="450492" y="416199"/>
                  </a:lnTo>
                  <a:lnTo>
                    <a:pt x="452699" y="451919"/>
                  </a:lnTo>
                  <a:lnTo>
                    <a:pt x="456805" y="489043"/>
                  </a:lnTo>
                  <a:lnTo>
                    <a:pt x="457190" y="536050"/>
                  </a:lnTo>
                  <a:lnTo>
                    <a:pt x="457200" y="579636"/>
                  </a:lnTo>
                  <a:lnTo>
                    <a:pt x="457200" y="625775"/>
                  </a:lnTo>
                  <a:lnTo>
                    <a:pt x="462961" y="668568"/>
                  </a:lnTo>
                  <a:lnTo>
                    <a:pt x="463527" y="712153"/>
                  </a:lnTo>
                  <a:lnTo>
                    <a:pt x="463548" y="757710"/>
                  </a:lnTo>
                  <a:lnTo>
                    <a:pt x="462845" y="799524"/>
                  </a:lnTo>
                  <a:lnTo>
                    <a:pt x="458524" y="815613"/>
                  </a:lnTo>
                  <a:lnTo>
                    <a:pt x="457233" y="859039"/>
                  </a:lnTo>
                  <a:lnTo>
                    <a:pt x="456495" y="897287"/>
                  </a:lnTo>
                  <a:lnTo>
                    <a:pt x="445460" y="944031"/>
                  </a:lnTo>
                  <a:lnTo>
                    <a:pt x="444516" y="988469"/>
                  </a:lnTo>
                  <a:lnTo>
                    <a:pt x="443799" y="1003844"/>
                  </a:lnTo>
                  <a:lnTo>
                    <a:pt x="432760" y="1051344"/>
                  </a:lnTo>
                  <a:lnTo>
                    <a:pt x="428513" y="1086165"/>
                  </a:lnTo>
                  <a:lnTo>
                    <a:pt x="410603" y="1133549"/>
                  </a:lnTo>
                  <a:lnTo>
                    <a:pt x="395934" y="1171088"/>
                  </a:lnTo>
                  <a:lnTo>
                    <a:pt x="388826" y="1199626"/>
                  </a:lnTo>
                  <a:lnTo>
                    <a:pt x="384949" y="1206502"/>
                  </a:lnTo>
                  <a:lnTo>
                    <a:pt x="350686" y="1243809"/>
                  </a:lnTo>
                  <a:lnTo>
                    <a:pt x="341067" y="1258005"/>
                  </a:lnTo>
                  <a:lnTo>
                    <a:pt x="334794" y="1261140"/>
                  </a:lnTo>
                  <a:lnTo>
                    <a:pt x="319270" y="1263152"/>
                  </a:lnTo>
                  <a:lnTo>
                    <a:pt x="310996" y="1269074"/>
                  </a:lnTo>
                  <a:lnTo>
                    <a:pt x="289258" y="1290338"/>
                  </a:lnTo>
                  <a:lnTo>
                    <a:pt x="272207" y="1298056"/>
                  </a:lnTo>
                  <a:lnTo>
                    <a:pt x="251245" y="1302901"/>
                  </a:lnTo>
                  <a:lnTo>
                    <a:pt x="243604" y="1305789"/>
                  </a:lnTo>
                  <a:lnTo>
                    <a:pt x="196055" y="1314872"/>
                  </a:lnTo>
                  <a:lnTo>
                    <a:pt x="180975" y="1317460"/>
                  </a:lnTo>
                  <a:lnTo>
                    <a:pt x="159796" y="1317135"/>
                  </a:lnTo>
                  <a:lnTo>
                    <a:pt x="116146" y="1323957"/>
                  </a:lnTo>
                  <a:lnTo>
                    <a:pt x="76372" y="1338663"/>
                  </a:lnTo>
                  <a:lnTo>
                    <a:pt x="0" y="134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SMARTInkShape-1901"/>
            <p:cNvSpPr/>
            <p:nvPr>
              <p:custDataLst>
                <p:tags r:id="rId6"/>
              </p:custDataLst>
            </p:nvPr>
          </p:nvSpPr>
          <p:spPr>
            <a:xfrm>
              <a:off x="7437160" y="5010502"/>
              <a:ext cx="747991" cy="1434749"/>
            </a:xfrm>
            <a:custGeom>
              <a:avLst/>
              <a:gdLst/>
              <a:ahLst/>
              <a:cxnLst/>
              <a:rect l="0" t="0" r="0" b="0"/>
              <a:pathLst>
                <a:path w="747991" h="1434749">
                  <a:moveTo>
                    <a:pt x="24090" y="856898"/>
                  </a:moveTo>
                  <a:lnTo>
                    <a:pt x="24090" y="856898"/>
                  </a:lnTo>
                  <a:lnTo>
                    <a:pt x="24088" y="812467"/>
                  </a:lnTo>
                  <a:lnTo>
                    <a:pt x="28454" y="769986"/>
                  </a:lnTo>
                  <a:lnTo>
                    <a:pt x="34630" y="725003"/>
                  </a:lnTo>
                  <a:lnTo>
                    <a:pt x="36664" y="678293"/>
                  </a:lnTo>
                  <a:lnTo>
                    <a:pt x="36786" y="631980"/>
                  </a:lnTo>
                  <a:lnTo>
                    <a:pt x="36083" y="621467"/>
                  </a:lnTo>
                  <a:lnTo>
                    <a:pt x="31322" y="595509"/>
                  </a:lnTo>
                  <a:lnTo>
                    <a:pt x="38314" y="550733"/>
                  </a:lnTo>
                  <a:lnTo>
                    <a:pt x="40289" y="539496"/>
                  </a:lnTo>
                  <a:lnTo>
                    <a:pt x="36909" y="493478"/>
                  </a:lnTo>
                  <a:lnTo>
                    <a:pt x="34931" y="474144"/>
                  </a:lnTo>
                  <a:lnTo>
                    <a:pt x="19573" y="429686"/>
                  </a:lnTo>
                  <a:lnTo>
                    <a:pt x="16402" y="413758"/>
                  </a:lnTo>
                  <a:lnTo>
                    <a:pt x="12874" y="398219"/>
                  </a:lnTo>
                  <a:lnTo>
                    <a:pt x="8106" y="355162"/>
                  </a:lnTo>
                  <a:lnTo>
                    <a:pt x="5309" y="311674"/>
                  </a:lnTo>
                  <a:lnTo>
                    <a:pt x="0" y="266399"/>
                  </a:lnTo>
                  <a:lnTo>
                    <a:pt x="4504" y="224594"/>
                  </a:lnTo>
                  <a:lnTo>
                    <a:pt x="9358" y="184665"/>
                  </a:lnTo>
                  <a:lnTo>
                    <a:pt x="16297" y="140391"/>
                  </a:lnTo>
                  <a:lnTo>
                    <a:pt x="17804" y="132050"/>
                  </a:lnTo>
                  <a:lnTo>
                    <a:pt x="20826" y="125991"/>
                  </a:lnTo>
                  <a:lnTo>
                    <a:pt x="32173" y="110578"/>
                  </a:lnTo>
                  <a:lnTo>
                    <a:pt x="35422" y="91782"/>
                  </a:lnTo>
                  <a:lnTo>
                    <a:pt x="34637" y="57986"/>
                  </a:lnTo>
                  <a:lnTo>
                    <a:pt x="31269" y="40099"/>
                  </a:lnTo>
                  <a:lnTo>
                    <a:pt x="36788" y="0"/>
                  </a:lnTo>
                  <a:lnTo>
                    <a:pt x="33418" y="3123"/>
                  </a:lnTo>
                  <a:lnTo>
                    <a:pt x="31763" y="6601"/>
                  </a:lnTo>
                  <a:lnTo>
                    <a:pt x="29909" y="16661"/>
                  </a:lnTo>
                  <a:lnTo>
                    <a:pt x="25448" y="25064"/>
                  </a:lnTo>
                  <a:lnTo>
                    <a:pt x="20726" y="67961"/>
                  </a:lnTo>
                  <a:lnTo>
                    <a:pt x="17817" y="111681"/>
                  </a:lnTo>
                  <a:lnTo>
                    <a:pt x="17038" y="154390"/>
                  </a:lnTo>
                  <a:lnTo>
                    <a:pt x="14083" y="175947"/>
                  </a:lnTo>
                  <a:lnTo>
                    <a:pt x="18031" y="216122"/>
                  </a:lnTo>
                  <a:lnTo>
                    <a:pt x="23673" y="260922"/>
                  </a:lnTo>
                  <a:lnTo>
                    <a:pt x="25935" y="308231"/>
                  </a:lnTo>
                  <a:lnTo>
                    <a:pt x="29846" y="353054"/>
                  </a:lnTo>
                  <a:lnTo>
                    <a:pt x="30321" y="394874"/>
                  </a:lnTo>
                  <a:lnTo>
                    <a:pt x="30417" y="434258"/>
                  </a:lnTo>
                  <a:lnTo>
                    <a:pt x="31141" y="474781"/>
                  </a:lnTo>
                  <a:lnTo>
                    <a:pt x="34803" y="514058"/>
                  </a:lnTo>
                  <a:lnTo>
                    <a:pt x="36201" y="554154"/>
                  </a:lnTo>
                  <a:lnTo>
                    <a:pt x="36712" y="595146"/>
                  </a:lnTo>
                  <a:lnTo>
                    <a:pt x="31753" y="640047"/>
                  </a:lnTo>
                  <a:lnTo>
                    <a:pt x="26250" y="686865"/>
                  </a:lnTo>
                  <a:lnTo>
                    <a:pt x="24279" y="730170"/>
                  </a:lnTo>
                  <a:lnTo>
                    <a:pt x="24106" y="773722"/>
                  </a:lnTo>
                  <a:lnTo>
                    <a:pt x="24092" y="813804"/>
                  </a:lnTo>
                  <a:lnTo>
                    <a:pt x="24088" y="857703"/>
                  </a:lnTo>
                  <a:lnTo>
                    <a:pt x="24088" y="903277"/>
                  </a:lnTo>
                  <a:lnTo>
                    <a:pt x="24088" y="948200"/>
                  </a:lnTo>
                  <a:lnTo>
                    <a:pt x="24795" y="983403"/>
                  </a:lnTo>
                  <a:lnTo>
                    <a:pt x="31930" y="1024284"/>
                  </a:lnTo>
                  <a:lnTo>
                    <a:pt x="36505" y="1069189"/>
                  </a:lnTo>
                  <a:lnTo>
                    <a:pt x="42535" y="1112456"/>
                  </a:lnTo>
                  <a:lnTo>
                    <a:pt x="43117" y="1158388"/>
                  </a:lnTo>
                  <a:lnTo>
                    <a:pt x="43138" y="1205966"/>
                  </a:lnTo>
                  <a:lnTo>
                    <a:pt x="43845" y="1227057"/>
                  </a:lnTo>
                  <a:lnTo>
                    <a:pt x="50980" y="1244110"/>
                  </a:lnTo>
                  <a:lnTo>
                    <a:pt x="58250" y="1252687"/>
                  </a:lnTo>
                  <a:lnTo>
                    <a:pt x="62319" y="1255054"/>
                  </a:lnTo>
                  <a:lnTo>
                    <a:pt x="64394" y="1255686"/>
                  </a:lnTo>
                  <a:lnTo>
                    <a:pt x="68579" y="1260150"/>
                  </a:lnTo>
                  <a:lnTo>
                    <a:pt x="77015" y="1271143"/>
                  </a:lnTo>
                  <a:lnTo>
                    <a:pt x="114895" y="1297880"/>
                  </a:lnTo>
                  <a:lnTo>
                    <a:pt x="122125" y="1309680"/>
                  </a:lnTo>
                  <a:lnTo>
                    <a:pt x="125986" y="1312134"/>
                  </a:lnTo>
                  <a:lnTo>
                    <a:pt x="136313" y="1314545"/>
                  </a:lnTo>
                  <a:lnTo>
                    <a:pt x="148977" y="1324907"/>
                  </a:lnTo>
                  <a:lnTo>
                    <a:pt x="159322" y="1333192"/>
                  </a:lnTo>
                  <a:lnTo>
                    <a:pt x="168815" y="1337630"/>
                  </a:lnTo>
                  <a:lnTo>
                    <a:pt x="207109" y="1348947"/>
                  </a:lnTo>
                  <a:lnTo>
                    <a:pt x="218887" y="1355920"/>
                  </a:lnTo>
                  <a:lnTo>
                    <a:pt x="265035" y="1364460"/>
                  </a:lnTo>
                  <a:lnTo>
                    <a:pt x="279866" y="1366649"/>
                  </a:lnTo>
                  <a:lnTo>
                    <a:pt x="290873" y="1368499"/>
                  </a:lnTo>
                  <a:lnTo>
                    <a:pt x="306415" y="1367690"/>
                  </a:lnTo>
                  <a:lnTo>
                    <a:pt x="347743" y="1376015"/>
                  </a:lnTo>
                  <a:lnTo>
                    <a:pt x="395185" y="1382927"/>
                  </a:lnTo>
                  <a:lnTo>
                    <a:pt x="437548" y="1393866"/>
                  </a:lnTo>
                  <a:lnTo>
                    <a:pt x="481038" y="1399470"/>
                  </a:lnTo>
                  <a:lnTo>
                    <a:pt x="525533" y="1403006"/>
                  </a:lnTo>
                  <a:lnTo>
                    <a:pt x="566726" y="1409768"/>
                  </a:lnTo>
                  <a:lnTo>
                    <a:pt x="611839" y="1414527"/>
                  </a:lnTo>
                  <a:lnTo>
                    <a:pt x="651063" y="1416878"/>
                  </a:lnTo>
                  <a:lnTo>
                    <a:pt x="747990" y="14347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58897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SMARTInkShape-Group246"/>
          <p:cNvGrpSpPr/>
          <p:nvPr/>
        </p:nvGrpSpPr>
        <p:grpSpPr>
          <a:xfrm>
            <a:off x="3139592" y="4788359"/>
            <a:ext cx="890024" cy="273706"/>
            <a:chOff x="3139592" y="4788359"/>
            <a:chExt cx="890024" cy="273706"/>
          </a:xfrm>
        </p:grpSpPr>
        <p:sp>
          <p:nvSpPr>
            <p:cNvPr id="202" name="SMARTInkShape-1902"/>
            <p:cNvSpPr/>
            <p:nvPr>
              <p:custDataLst>
                <p:tags r:id="rId161"/>
              </p:custDataLst>
            </p:nvPr>
          </p:nvSpPr>
          <p:spPr>
            <a:xfrm>
              <a:off x="3806473" y="4788359"/>
              <a:ext cx="223143" cy="240842"/>
            </a:xfrm>
            <a:custGeom>
              <a:avLst/>
              <a:gdLst/>
              <a:ahLst/>
              <a:cxnLst/>
              <a:rect l="0" t="0" r="0" b="0"/>
              <a:pathLst>
                <a:path w="223143" h="240842">
                  <a:moveTo>
                    <a:pt x="54327" y="164641"/>
                  </a:moveTo>
                  <a:lnTo>
                    <a:pt x="54327" y="164641"/>
                  </a:lnTo>
                  <a:lnTo>
                    <a:pt x="57698" y="164641"/>
                  </a:lnTo>
                  <a:lnTo>
                    <a:pt x="57985" y="163935"/>
                  </a:lnTo>
                  <a:lnTo>
                    <a:pt x="56423" y="161270"/>
                  </a:lnTo>
                  <a:lnTo>
                    <a:pt x="56430" y="159572"/>
                  </a:lnTo>
                  <a:lnTo>
                    <a:pt x="58319" y="155802"/>
                  </a:lnTo>
                  <a:lnTo>
                    <a:pt x="57693" y="154515"/>
                  </a:lnTo>
                  <a:lnTo>
                    <a:pt x="55866" y="153657"/>
                  </a:lnTo>
                  <a:lnTo>
                    <a:pt x="53236" y="153085"/>
                  </a:lnTo>
                  <a:lnTo>
                    <a:pt x="39422" y="155651"/>
                  </a:lnTo>
                  <a:lnTo>
                    <a:pt x="21924" y="164251"/>
                  </a:lnTo>
                  <a:lnTo>
                    <a:pt x="6704" y="182478"/>
                  </a:lnTo>
                  <a:lnTo>
                    <a:pt x="1412" y="195852"/>
                  </a:lnTo>
                  <a:lnTo>
                    <a:pt x="0" y="202382"/>
                  </a:lnTo>
                  <a:lnTo>
                    <a:pt x="2195" y="215281"/>
                  </a:lnTo>
                  <a:lnTo>
                    <a:pt x="4755" y="221684"/>
                  </a:lnTo>
                  <a:lnTo>
                    <a:pt x="8579" y="225954"/>
                  </a:lnTo>
                  <a:lnTo>
                    <a:pt x="18473" y="230697"/>
                  </a:lnTo>
                  <a:lnTo>
                    <a:pt x="28043" y="230923"/>
                  </a:lnTo>
                  <a:lnTo>
                    <a:pt x="32571" y="229996"/>
                  </a:lnTo>
                  <a:lnTo>
                    <a:pt x="39484" y="225202"/>
                  </a:lnTo>
                  <a:lnTo>
                    <a:pt x="53041" y="207256"/>
                  </a:lnTo>
                  <a:lnTo>
                    <a:pt x="57283" y="197456"/>
                  </a:lnTo>
                  <a:lnTo>
                    <a:pt x="60006" y="186410"/>
                  </a:lnTo>
                  <a:lnTo>
                    <a:pt x="60230" y="186914"/>
                  </a:lnTo>
                  <a:lnTo>
                    <a:pt x="62532" y="209527"/>
                  </a:lnTo>
                  <a:lnTo>
                    <a:pt x="69510" y="226111"/>
                  </a:lnTo>
                  <a:lnTo>
                    <a:pt x="72916" y="228905"/>
                  </a:lnTo>
                  <a:lnTo>
                    <a:pt x="82344" y="232008"/>
                  </a:lnTo>
                  <a:lnTo>
                    <a:pt x="91709" y="231506"/>
                  </a:lnTo>
                  <a:lnTo>
                    <a:pt x="101280" y="228225"/>
                  </a:lnTo>
                  <a:lnTo>
                    <a:pt x="118568" y="217034"/>
                  </a:lnTo>
                  <a:lnTo>
                    <a:pt x="152333" y="174751"/>
                  </a:lnTo>
                  <a:lnTo>
                    <a:pt x="173599" y="136671"/>
                  </a:lnTo>
                  <a:lnTo>
                    <a:pt x="192913" y="90030"/>
                  </a:lnTo>
                  <a:lnTo>
                    <a:pt x="212439" y="47519"/>
                  </a:lnTo>
                  <a:lnTo>
                    <a:pt x="223142" y="12469"/>
                  </a:lnTo>
                  <a:lnTo>
                    <a:pt x="222724" y="3405"/>
                  </a:lnTo>
                  <a:lnTo>
                    <a:pt x="221625" y="0"/>
                  </a:lnTo>
                  <a:lnTo>
                    <a:pt x="217364" y="553"/>
                  </a:lnTo>
                  <a:lnTo>
                    <a:pt x="203223" y="8692"/>
                  </a:lnTo>
                  <a:lnTo>
                    <a:pt x="178799" y="35884"/>
                  </a:lnTo>
                  <a:lnTo>
                    <a:pt x="156107" y="81587"/>
                  </a:lnTo>
                  <a:lnTo>
                    <a:pt x="147357" y="112437"/>
                  </a:lnTo>
                  <a:lnTo>
                    <a:pt x="145862" y="151917"/>
                  </a:lnTo>
                  <a:lnTo>
                    <a:pt x="153023" y="191367"/>
                  </a:lnTo>
                  <a:lnTo>
                    <a:pt x="174977" y="2408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903"/>
            <p:cNvSpPr/>
            <p:nvPr>
              <p:custDataLst>
                <p:tags r:id="rId162"/>
              </p:custDataLst>
            </p:nvPr>
          </p:nvSpPr>
          <p:spPr>
            <a:xfrm>
              <a:off x="3708400" y="4902200"/>
              <a:ext cx="95251" cy="109115"/>
            </a:xfrm>
            <a:custGeom>
              <a:avLst/>
              <a:gdLst/>
              <a:ahLst/>
              <a:cxnLst/>
              <a:rect l="0" t="0" r="0" b="0"/>
              <a:pathLst>
                <a:path w="95251" h="109115">
                  <a:moveTo>
                    <a:pt x="0" y="0"/>
                  </a:moveTo>
                  <a:lnTo>
                    <a:pt x="0" y="0"/>
                  </a:lnTo>
                  <a:lnTo>
                    <a:pt x="705" y="32202"/>
                  </a:lnTo>
                  <a:lnTo>
                    <a:pt x="10831" y="77282"/>
                  </a:lnTo>
                  <a:lnTo>
                    <a:pt x="19099" y="103147"/>
                  </a:lnTo>
                  <a:lnTo>
                    <a:pt x="21199" y="106864"/>
                  </a:lnTo>
                  <a:lnTo>
                    <a:pt x="24011" y="108637"/>
                  </a:lnTo>
                  <a:lnTo>
                    <a:pt x="27296" y="109114"/>
                  </a:lnTo>
                  <a:lnTo>
                    <a:pt x="30897" y="108726"/>
                  </a:lnTo>
                  <a:lnTo>
                    <a:pt x="34004" y="107056"/>
                  </a:lnTo>
                  <a:lnTo>
                    <a:pt x="45940" y="92356"/>
                  </a:lnTo>
                  <a:lnTo>
                    <a:pt x="95250" y="25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904"/>
            <p:cNvSpPr/>
            <p:nvPr>
              <p:custDataLst>
                <p:tags r:id="rId163"/>
              </p:custDataLst>
            </p:nvPr>
          </p:nvSpPr>
          <p:spPr>
            <a:xfrm>
              <a:off x="3581923" y="4895850"/>
              <a:ext cx="88378" cy="122003"/>
            </a:xfrm>
            <a:custGeom>
              <a:avLst/>
              <a:gdLst/>
              <a:ahLst/>
              <a:cxnLst/>
              <a:rect l="0" t="0" r="0" b="0"/>
              <a:pathLst>
                <a:path w="88378" h="122003">
                  <a:moveTo>
                    <a:pt x="12177" y="31750"/>
                  </a:moveTo>
                  <a:lnTo>
                    <a:pt x="12177" y="31750"/>
                  </a:lnTo>
                  <a:lnTo>
                    <a:pt x="5435" y="28379"/>
                  </a:lnTo>
                  <a:lnTo>
                    <a:pt x="3449" y="26681"/>
                  </a:lnTo>
                  <a:lnTo>
                    <a:pt x="0" y="20194"/>
                  </a:lnTo>
                  <a:lnTo>
                    <a:pt x="3472" y="19558"/>
                  </a:lnTo>
                  <a:lnTo>
                    <a:pt x="6374" y="19389"/>
                  </a:lnTo>
                  <a:lnTo>
                    <a:pt x="20571" y="25892"/>
                  </a:lnTo>
                  <a:lnTo>
                    <a:pt x="38183" y="43498"/>
                  </a:lnTo>
                  <a:lnTo>
                    <a:pt x="50064" y="63217"/>
                  </a:lnTo>
                  <a:lnTo>
                    <a:pt x="58054" y="85837"/>
                  </a:lnTo>
                  <a:lnTo>
                    <a:pt x="58907" y="100238"/>
                  </a:lnTo>
                  <a:lnTo>
                    <a:pt x="58147" y="107042"/>
                  </a:lnTo>
                  <a:lnTo>
                    <a:pt x="53540" y="116484"/>
                  </a:lnTo>
                  <a:lnTo>
                    <a:pt x="50336" y="119989"/>
                  </a:lnTo>
                  <a:lnTo>
                    <a:pt x="47494" y="121620"/>
                  </a:lnTo>
                  <a:lnTo>
                    <a:pt x="44894" y="122002"/>
                  </a:lnTo>
                  <a:lnTo>
                    <a:pt x="42455" y="121551"/>
                  </a:lnTo>
                  <a:lnTo>
                    <a:pt x="37863" y="115406"/>
                  </a:lnTo>
                  <a:lnTo>
                    <a:pt x="35651" y="110804"/>
                  </a:lnTo>
                  <a:lnTo>
                    <a:pt x="35908" y="84101"/>
                  </a:lnTo>
                  <a:lnTo>
                    <a:pt x="43824" y="49378"/>
                  </a:lnTo>
                  <a:lnTo>
                    <a:pt x="54935" y="32293"/>
                  </a:lnTo>
                  <a:lnTo>
                    <a:pt x="8837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1905"/>
            <p:cNvSpPr/>
            <p:nvPr>
              <p:custDataLst>
                <p:tags r:id="rId164"/>
              </p:custDataLst>
            </p:nvPr>
          </p:nvSpPr>
          <p:spPr>
            <a:xfrm>
              <a:off x="3460750" y="4917398"/>
              <a:ext cx="76201" cy="125468"/>
            </a:xfrm>
            <a:custGeom>
              <a:avLst/>
              <a:gdLst/>
              <a:ahLst/>
              <a:cxnLst/>
              <a:rect l="0" t="0" r="0" b="0"/>
              <a:pathLst>
                <a:path w="76201" h="125468">
                  <a:moveTo>
                    <a:pt x="0" y="61002"/>
                  </a:moveTo>
                  <a:lnTo>
                    <a:pt x="0" y="61002"/>
                  </a:lnTo>
                  <a:lnTo>
                    <a:pt x="5775" y="55933"/>
                  </a:lnTo>
                  <a:lnTo>
                    <a:pt x="50431" y="30964"/>
                  </a:lnTo>
                  <a:lnTo>
                    <a:pt x="57692" y="22723"/>
                  </a:lnTo>
                  <a:lnTo>
                    <a:pt x="60919" y="14356"/>
                  </a:lnTo>
                  <a:lnTo>
                    <a:pt x="62352" y="5933"/>
                  </a:lnTo>
                  <a:lnTo>
                    <a:pt x="61324" y="3123"/>
                  </a:lnTo>
                  <a:lnTo>
                    <a:pt x="59227" y="1249"/>
                  </a:lnTo>
                  <a:lnTo>
                    <a:pt x="56417" y="0"/>
                  </a:lnTo>
                  <a:lnTo>
                    <a:pt x="53134" y="579"/>
                  </a:lnTo>
                  <a:lnTo>
                    <a:pt x="45722" y="4984"/>
                  </a:lnTo>
                  <a:lnTo>
                    <a:pt x="22144" y="28356"/>
                  </a:lnTo>
                  <a:lnTo>
                    <a:pt x="16897" y="38025"/>
                  </a:lnTo>
                  <a:lnTo>
                    <a:pt x="9410" y="83348"/>
                  </a:lnTo>
                  <a:lnTo>
                    <a:pt x="10767" y="100802"/>
                  </a:lnTo>
                  <a:lnTo>
                    <a:pt x="15604" y="112322"/>
                  </a:lnTo>
                  <a:lnTo>
                    <a:pt x="18869" y="116382"/>
                  </a:lnTo>
                  <a:lnTo>
                    <a:pt x="31905" y="122775"/>
                  </a:lnTo>
                  <a:lnTo>
                    <a:pt x="40320" y="125467"/>
                  </a:lnTo>
                  <a:lnTo>
                    <a:pt x="76200" y="1181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906"/>
            <p:cNvSpPr/>
            <p:nvPr>
              <p:custDataLst>
                <p:tags r:id="rId165"/>
              </p:custDataLst>
            </p:nvPr>
          </p:nvSpPr>
          <p:spPr>
            <a:xfrm>
              <a:off x="3319448" y="4933950"/>
              <a:ext cx="103203" cy="31751"/>
            </a:xfrm>
            <a:custGeom>
              <a:avLst/>
              <a:gdLst/>
              <a:ahLst/>
              <a:cxnLst/>
              <a:rect l="0" t="0" r="0" b="0"/>
              <a:pathLst>
                <a:path w="103203" h="31751">
                  <a:moveTo>
                    <a:pt x="20652" y="31750"/>
                  </a:moveTo>
                  <a:lnTo>
                    <a:pt x="20652" y="31750"/>
                  </a:lnTo>
                  <a:lnTo>
                    <a:pt x="8442" y="31750"/>
                  </a:lnTo>
                  <a:lnTo>
                    <a:pt x="2761" y="29868"/>
                  </a:lnTo>
                  <a:lnTo>
                    <a:pt x="258" y="28379"/>
                  </a:lnTo>
                  <a:lnTo>
                    <a:pt x="0" y="26681"/>
                  </a:lnTo>
                  <a:lnTo>
                    <a:pt x="1240" y="24843"/>
                  </a:lnTo>
                  <a:lnTo>
                    <a:pt x="8497" y="20213"/>
                  </a:lnTo>
                  <a:lnTo>
                    <a:pt x="55122" y="5083"/>
                  </a:lnTo>
                  <a:lnTo>
                    <a:pt x="10320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907"/>
            <p:cNvSpPr/>
            <p:nvPr>
              <p:custDataLst>
                <p:tags r:id="rId166"/>
              </p:custDataLst>
            </p:nvPr>
          </p:nvSpPr>
          <p:spPr>
            <a:xfrm>
              <a:off x="3337003" y="4810230"/>
              <a:ext cx="47548" cy="251835"/>
            </a:xfrm>
            <a:custGeom>
              <a:avLst/>
              <a:gdLst/>
              <a:ahLst/>
              <a:cxnLst/>
              <a:rect l="0" t="0" r="0" b="0"/>
              <a:pathLst>
                <a:path w="47548" h="251835">
                  <a:moveTo>
                    <a:pt x="9447" y="9420"/>
                  </a:moveTo>
                  <a:lnTo>
                    <a:pt x="9447" y="9420"/>
                  </a:lnTo>
                  <a:lnTo>
                    <a:pt x="18285" y="581"/>
                  </a:lnTo>
                  <a:lnTo>
                    <a:pt x="19572" y="0"/>
                  </a:lnTo>
                  <a:lnTo>
                    <a:pt x="20430" y="317"/>
                  </a:lnTo>
                  <a:lnTo>
                    <a:pt x="21002" y="1235"/>
                  </a:lnTo>
                  <a:lnTo>
                    <a:pt x="21215" y="20738"/>
                  </a:lnTo>
                  <a:lnTo>
                    <a:pt x="15195" y="67342"/>
                  </a:lnTo>
                  <a:lnTo>
                    <a:pt x="9268" y="104899"/>
                  </a:lnTo>
                  <a:lnTo>
                    <a:pt x="4926" y="142837"/>
                  </a:lnTo>
                  <a:lnTo>
                    <a:pt x="2632" y="188823"/>
                  </a:lnTo>
                  <a:lnTo>
                    <a:pt x="0" y="227596"/>
                  </a:lnTo>
                  <a:lnTo>
                    <a:pt x="4061" y="245750"/>
                  </a:lnTo>
                  <a:lnTo>
                    <a:pt x="5857" y="249523"/>
                  </a:lnTo>
                  <a:lnTo>
                    <a:pt x="8465" y="251333"/>
                  </a:lnTo>
                  <a:lnTo>
                    <a:pt x="11614" y="251834"/>
                  </a:lnTo>
                  <a:lnTo>
                    <a:pt x="15125" y="251463"/>
                  </a:lnTo>
                  <a:lnTo>
                    <a:pt x="34557" y="237069"/>
                  </a:lnTo>
                  <a:lnTo>
                    <a:pt x="47547" y="2253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908"/>
            <p:cNvSpPr/>
            <p:nvPr>
              <p:custDataLst>
                <p:tags r:id="rId167"/>
              </p:custDataLst>
            </p:nvPr>
          </p:nvSpPr>
          <p:spPr>
            <a:xfrm>
              <a:off x="3206750" y="4933950"/>
              <a:ext cx="68078" cy="107951"/>
            </a:xfrm>
            <a:custGeom>
              <a:avLst/>
              <a:gdLst/>
              <a:ahLst/>
              <a:cxnLst/>
              <a:rect l="0" t="0" r="0" b="0"/>
              <a:pathLst>
                <a:path w="68078" h="10795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3658" y="706"/>
                  </a:lnTo>
                  <a:lnTo>
                    <a:pt x="2096" y="3371"/>
                  </a:lnTo>
                  <a:lnTo>
                    <a:pt x="11119" y="44812"/>
                  </a:lnTo>
                  <a:lnTo>
                    <a:pt x="10610" y="81761"/>
                  </a:lnTo>
                  <a:lnTo>
                    <a:pt x="7191" y="97681"/>
                  </a:lnTo>
                  <a:lnTo>
                    <a:pt x="6911" y="98282"/>
                  </a:lnTo>
                  <a:lnTo>
                    <a:pt x="6724" y="97977"/>
                  </a:lnTo>
                  <a:lnTo>
                    <a:pt x="6372" y="70169"/>
                  </a:lnTo>
                  <a:lnTo>
                    <a:pt x="20168" y="28578"/>
                  </a:lnTo>
                  <a:lnTo>
                    <a:pt x="32833" y="7370"/>
                  </a:lnTo>
                  <a:lnTo>
                    <a:pt x="36000" y="6324"/>
                  </a:lnTo>
                  <a:lnTo>
                    <a:pt x="39522" y="7038"/>
                  </a:lnTo>
                  <a:lnTo>
                    <a:pt x="43281" y="8925"/>
                  </a:lnTo>
                  <a:lnTo>
                    <a:pt x="55314" y="21694"/>
                  </a:lnTo>
                  <a:lnTo>
                    <a:pt x="64446" y="45626"/>
                  </a:lnTo>
                  <a:lnTo>
                    <a:pt x="68077" y="83200"/>
                  </a:lnTo>
                  <a:lnTo>
                    <a:pt x="63500" y="107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1909"/>
            <p:cNvSpPr/>
            <p:nvPr>
              <p:custDataLst>
                <p:tags r:id="rId168"/>
              </p:custDataLst>
            </p:nvPr>
          </p:nvSpPr>
          <p:spPr>
            <a:xfrm>
              <a:off x="3139592" y="4898360"/>
              <a:ext cx="3659" cy="41941"/>
            </a:xfrm>
            <a:custGeom>
              <a:avLst/>
              <a:gdLst/>
              <a:ahLst/>
              <a:cxnLst/>
              <a:rect l="0" t="0" r="0" b="0"/>
              <a:pathLst>
                <a:path w="3659" h="41941">
                  <a:moveTo>
                    <a:pt x="3658" y="41940"/>
                  </a:moveTo>
                  <a:lnTo>
                    <a:pt x="3658" y="41940"/>
                  </a:lnTo>
                  <a:lnTo>
                    <a:pt x="3658" y="6619"/>
                  </a:lnTo>
                  <a:lnTo>
                    <a:pt x="2952" y="3576"/>
                  </a:lnTo>
                  <a:lnTo>
                    <a:pt x="1776" y="1547"/>
                  </a:lnTo>
                  <a:lnTo>
                    <a:pt x="0" y="0"/>
                  </a:lnTo>
                  <a:lnTo>
                    <a:pt x="3658" y="38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1910"/>
            <p:cNvSpPr/>
            <p:nvPr>
              <p:custDataLst>
                <p:tags r:id="rId169"/>
              </p:custDataLst>
            </p:nvPr>
          </p:nvSpPr>
          <p:spPr>
            <a:xfrm>
              <a:off x="3149600" y="4946650"/>
              <a:ext cx="6351" cy="95251"/>
            </a:xfrm>
            <a:custGeom>
              <a:avLst/>
              <a:gdLst/>
              <a:ahLst/>
              <a:cxnLst/>
              <a:rect l="0" t="0" r="0" b="0"/>
              <a:pathLst>
                <a:path w="6351" h="95251">
                  <a:moveTo>
                    <a:pt x="6350" y="0"/>
                  </a:moveTo>
                  <a:lnTo>
                    <a:pt x="6350" y="0"/>
                  </a:lnTo>
                  <a:lnTo>
                    <a:pt x="2979" y="0"/>
                  </a:lnTo>
                  <a:lnTo>
                    <a:pt x="1986" y="705"/>
                  </a:lnTo>
                  <a:lnTo>
                    <a:pt x="1324" y="1882"/>
                  </a:lnTo>
                  <a:lnTo>
                    <a:pt x="392" y="8789"/>
                  </a:lnTo>
                  <a:lnTo>
                    <a:pt x="23" y="48335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SMARTInkShape-Group247"/>
          <p:cNvGrpSpPr/>
          <p:nvPr/>
        </p:nvGrpSpPr>
        <p:grpSpPr>
          <a:xfrm>
            <a:off x="1898650" y="4876800"/>
            <a:ext cx="933451" cy="400508"/>
            <a:chOff x="1898650" y="4876800"/>
            <a:chExt cx="933451" cy="400508"/>
          </a:xfrm>
        </p:grpSpPr>
        <p:sp>
          <p:nvSpPr>
            <p:cNvPr id="212" name="SMARTInkShape-1911"/>
            <p:cNvSpPr/>
            <p:nvPr>
              <p:custDataLst>
                <p:tags r:id="rId150"/>
              </p:custDataLst>
            </p:nvPr>
          </p:nvSpPr>
          <p:spPr>
            <a:xfrm>
              <a:off x="2645469" y="4876800"/>
              <a:ext cx="21532" cy="19051"/>
            </a:xfrm>
            <a:custGeom>
              <a:avLst/>
              <a:gdLst/>
              <a:ahLst/>
              <a:cxnLst/>
              <a:rect l="0" t="0" r="0" b="0"/>
              <a:pathLst>
                <a:path w="21532" h="19051">
                  <a:moveTo>
                    <a:pt x="15181" y="19050"/>
                  </a:moveTo>
                  <a:lnTo>
                    <a:pt x="15181" y="19050"/>
                  </a:lnTo>
                  <a:lnTo>
                    <a:pt x="3247" y="14024"/>
                  </a:lnTo>
                  <a:lnTo>
                    <a:pt x="875" y="13583"/>
                  </a:lnTo>
                  <a:lnTo>
                    <a:pt x="0" y="12583"/>
                  </a:lnTo>
                  <a:lnTo>
                    <a:pt x="121" y="11211"/>
                  </a:lnTo>
                  <a:lnTo>
                    <a:pt x="908" y="9590"/>
                  </a:lnTo>
                  <a:lnTo>
                    <a:pt x="8757" y="3939"/>
                  </a:lnTo>
                  <a:lnTo>
                    <a:pt x="2153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1912"/>
            <p:cNvSpPr/>
            <p:nvPr>
              <p:custDataLst>
                <p:tags r:id="rId151"/>
              </p:custDataLst>
            </p:nvPr>
          </p:nvSpPr>
          <p:spPr>
            <a:xfrm>
              <a:off x="2749550" y="4902200"/>
              <a:ext cx="82551" cy="133645"/>
            </a:xfrm>
            <a:custGeom>
              <a:avLst/>
              <a:gdLst/>
              <a:ahLst/>
              <a:cxnLst/>
              <a:rect l="0" t="0" r="0" b="0"/>
              <a:pathLst>
                <a:path w="82551" h="133645">
                  <a:moveTo>
                    <a:pt x="0" y="38100"/>
                  </a:moveTo>
                  <a:lnTo>
                    <a:pt x="0" y="38100"/>
                  </a:lnTo>
                  <a:lnTo>
                    <a:pt x="8838" y="38100"/>
                  </a:lnTo>
                  <a:lnTo>
                    <a:pt x="12865" y="39981"/>
                  </a:lnTo>
                  <a:lnTo>
                    <a:pt x="24570" y="50309"/>
                  </a:lnTo>
                  <a:lnTo>
                    <a:pt x="44620" y="85761"/>
                  </a:lnTo>
                  <a:lnTo>
                    <a:pt x="50875" y="103025"/>
                  </a:lnTo>
                  <a:lnTo>
                    <a:pt x="51304" y="115405"/>
                  </a:lnTo>
                  <a:lnTo>
                    <a:pt x="47578" y="130306"/>
                  </a:lnTo>
                  <a:lnTo>
                    <a:pt x="45830" y="132731"/>
                  </a:lnTo>
                  <a:lnTo>
                    <a:pt x="43959" y="133644"/>
                  </a:lnTo>
                  <a:lnTo>
                    <a:pt x="42006" y="133545"/>
                  </a:lnTo>
                  <a:lnTo>
                    <a:pt x="37954" y="127793"/>
                  </a:lnTo>
                  <a:lnTo>
                    <a:pt x="35886" y="123295"/>
                  </a:lnTo>
                  <a:lnTo>
                    <a:pt x="36346" y="96739"/>
                  </a:lnTo>
                  <a:lnTo>
                    <a:pt x="49803" y="51276"/>
                  </a:lnTo>
                  <a:lnTo>
                    <a:pt x="56001" y="34784"/>
                  </a:lnTo>
                  <a:lnTo>
                    <a:pt x="82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1913"/>
            <p:cNvSpPr/>
            <p:nvPr>
              <p:custDataLst>
                <p:tags r:id="rId152"/>
              </p:custDataLst>
            </p:nvPr>
          </p:nvSpPr>
          <p:spPr>
            <a:xfrm>
              <a:off x="2668781" y="4953000"/>
              <a:ext cx="49020" cy="84310"/>
            </a:xfrm>
            <a:custGeom>
              <a:avLst/>
              <a:gdLst/>
              <a:ahLst/>
              <a:cxnLst/>
              <a:rect l="0" t="0" r="0" b="0"/>
              <a:pathLst>
                <a:path w="49020" h="84310">
                  <a:moveTo>
                    <a:pt x="49019" y="0"/>
                  </a:moveTo>
                  <a:lnTo>
                    <a:pt x="49019" y="0"/>
                  </a:lnTo>
                  <a:lnTo>
                    <a:pt x="45648" y="3371"/>
                  </a:lnTo>
                  <a:lnTo>
                    <a:pt x="43244" y="3658"/>
                  </a:lnTo>
                  <a:lnTo>
                    <a:pt x="33118" y="2103"/>
                  </a:lnTo>
                  <a:lnTo>
                    <a:pt x="25254" y="3992"/>
                  </a:lnTo>
                  <a:lnTo>
                    <a:pt x="17055" y="10946"/>
                  </a:lnTo>
                  <a:lnTo>
                    <a:pt x="6387" y="26762"/>
                  </a:lnTo>
                  <a:lnTo>
                    <a:pt x="1849" y="39411"/>
                  </a:lnTo>
                  <a:lnTo>
                    <a:pt x="0" y="60987"/>
                  </a:lnTo>
                  <a:lnTo>
                    <a:pt x="2068" y="72025"/>
                  </a:lnTo>
                  <a:lnTo>
                    <a:pt x="5018" y="76240"/>
                  </a:lnTo>
                  <a:lnTo>
                    <a:pt x="13941" y="82803"/>
                  </a:lnTo>
                  <a:lnTo>
                    <a:pt x="24962" y="84309"/>
                  </a:lnTo>
                  <a:lnTo>
                    <a:pt x="34799" y="82626"/>
                  </a:lnTo>
                  <a:lnTo>
                    <a:pt x="37422" y="81190"/>
                  </a:lnTo>
                  <a:lnTo>
                    <a:pt x="39171" y="79527"/>
                  </a:lnTo>
                  <a:lnTo>
                    <a:pt x="45004" y="67073"/>
                  </a:lnTo>
                  <a:lnTo>
                    <a:pt x="45353" y="55915"/>
                  </a:lnTo>
                  <a:lnTo>
                    <a:pt x="43156" y="45313"/>
                  </a:lnTo>
                  <a:lnTo>
                    <a:pt x="37878" y="30874"/>
                  </a:lnTo>
                  <a:lnTo>
                    <a:pt x="36319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1914"/>
            <p:cNvSpPr/>
            <p:nvPr>
              <p:custDataLst>
                <p:tags r:id="rId153"/>
              </p:custDataLst>
            </p:nvPr>
          </p:nvSpPr>
          <p:spPr>
            <a:xfrm>
              <a:off x="2610242" y="4978400"/>
              <a:ext cx="5959" cy="69851"/>
            </a:xfrm>
            <a:custGeom>
              <a:avLst/>
              <a:gdLst/>
              <a:ahLst/>
              <a:cxnLst/>
              <a:rect l="0" t="0" r="0" b="0"/>
              <a:pathLst>
                <a:path w="5959" h="69851">
                  <a:moveTo>
                    <a:pt x="5958" y="0"/>
                  </a:moveTo>
                  <a:lnTo>
                    <a:pt x="5958" y="0"/>
                  </a:lnTo>
                  <a:lnTo>
                    <a:pt x="2587" y="0"/>
                  </a:lnTo>
                  <a:lnTo>
                    <a:pt x="1594" y="1411"/>
                  </a:lnTo>
                  <a:lnTo>
                    <a:pt x="0" y="13815"/>
                  </a:lnTo>
                  <a:lnTo>
                    <a:pt x="1606" y="29494"/>
                  </a:lnTo>
                  <a:lnTo>
                    <a:pt x="5958" y="69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1915"/>
            <p:cNvSpPr/>
            <p:nvPr>
              <p:custDataLst>
                <p:tags r:id="rId154"/>
              </p:custDataLst>
            </p:nvPr>
          </p:nvSpPr>
          <p:spPr>
            <a:xfrm>
              <a:off x="2471449" y="4940300"/>
              <a:ext cx="87602" cy="118067"/>
            </a:xfrm>
            <a:custGeom>
              <a:avLst/>
              <a:gdLst/>
              <a:ahLst/>
              <a:cxnLst/>
              <a:rect l="0" t="0" r="0" b="0"/>
              <a:pathLst>
                <a:path w="87602" h="118067">
                  <a:moveTo>
                    <a:pt x="24101" y="50800"/>
                  </a:moveTo>
                  <a:lnTo>
                    <a:pt x="24101" y="50800"/>
                  </a:lnTo>
                  <a:lnTo>
                    <a:pt x="12168" y="45774"/>
                  </a:lnTo>
                  <a:lnTo>
                    <a:pt x="9795" y="45333"/>
                  </a:lnTo>
                  <a:lnTo>
                    <a:pt x="5278" y="42961"/>
                  </a:lnTo>
                  <a:lnTo>
                    <a:pt x="0" y="39060"/>
                  </a:lnTo>
                  <a:lnTo>
                    <a:pt x="40990" y="78191"/>
                  </a:lnTo>
                  <a:lnTo>
                    <a:pt x="46979" y="93958"/>
                  </a:lnTo>
                  <a:lnTo>
                    <a:pt x="49353" y="118066"/>
                  </a:lnTo>
                  <a:lnTo>
                    <a:pt x="50903" y="82217"/>
                  </a:lnTo>
                  <a:lnTo>
                    <a:pt x="60343" y="46076"/>
                  </a:lnTo>
                  <a:lnTo>
                    <a:pt x="8760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1916"/>
            <p:cNvSpPr/>
            <p:nvPr>
              <p:custDataLst>
                <p:tags r:id="rId155"/>
              </p:custDataLst>
            </p:nvPr>
          </p:nvSpPr>
          <p:spPr>
            <a:xfrm>
              <a:off x="2368811" y="4973639"/>
              <a:ext cx="75940" cy="87163"/>
            </a:xfrm>
            <a:custGeom>
              <a:avLst/>
              <a:gdLst/>
              <a:ahLst/>
              <a:cxnLst/>
              <a:rect l="0" t="0" r="0" b="0"/>
              <a:pathLst>
                <a:path w="75940" h="87163">
                  <a:moveTo>
                    <a:pt x="6089" y="36511"/>
                  </a:moveTo>
                  <a:lnTo>
                    <a:pt x="6089" y="36511"/>
                  </a:lnTo>
                  <a:lnTo>
                    <a:pt x="622" y="41978"/>
                  </a:lnTo>
                  <a:lnTo>
                    <a:pt x="327" y="41567"/>
                  </a:lnTo>
                  <a:lnTo>
                    <a:pt x="0" y="39228"/>
                  </a:lnTo>
                  <a:lnTo>
                    <a:pt x="3618" y="35837"/>
                  </a:lnTo>
                  <a:lnTo>
                    <a:pt x="42471" y="9426"/>
                  </a:lnTo>
                  <a:lnTo>
                    <a:pt x="49476" y="0"/>
                  </a:lnTo>
                  <a:lnTo>
                    <a:pt x="40111" y="2253"/>
                  </a:lnTo>
                  <a:lnTo>
                    <a:pt x="27302" y="10759"/>
                  </a:lnTo>
                  <a:lnTo>
                    <a:pt x="14569" y="25588"/>
                  </a:lnTo>
                  <a:lnTo>
                    <a:pt x="9858" y="37300"/>
                  </a:lnTo>
                  <a:lnTo>
                    <a:pt x="8470" y="50268"/>
                  </a:lnTo>
                  <a:lnTo>
                    <a:pt x="10204" y="65438"/>
                  </a:lnTo>
                  <a:lnTo>
                    <a:pt x="15209" y="77825"/>
                  </a:lnTo>
                  <a:lnTo>
                    <a:pt x="18519" y="83104"/>
                  </a:lnTo>
                  <a:lnTo>
                    <a:pt x="22842" y="85917"/>
                  </a:lnTo>
                  <a:lnTo>
                    <a:pt x="33290" y="87162"/>
                  </a:lnTo>
                  <a:lnTo>
                    <a:pt x="54444" y="80525"/>
                  </a:lnTo>
                  <a:lnTo>
                    <a:pt x="75939" y="682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1917"/>
            <p:cNvSpPr/>
            <p:nvPr>
              <p:custDataLst>
                <p:tags r:id="rId156"/>
              </p:custDataLst>
            </p:nvPr>
          </p:nvSpPr>
          <p:spPr>
            <a:xfrm>
              <a:off x="2249567" y="4991100"/>
              <a:ext cx="99934" cy="38101"/>
            </a:xfrm>
            <a:custGeom>
              <a:avLst/>
              <a:gdLst/>
              <a:ahLst/>
              <a:cxnLst/>
              <a:rect l="0" t="0" r="0" b="0"/>
              <a:pathLst>
                <a:path w="99934" h="38101">
                  <a:moveTo>
                    <a:pt x="23733" y="38100"/>
                  </a:moveTo>
                  <a:lnTo>
                    <a:pt x="23733" y="38100"/>
                  </a:lnTo>
                  <a:lnTo>
                    <a:pt x="0" y="32011"/>
                  </a:lnTo>
                  <a:lnTo>
                    <a:pt x="150" y="31219"/>
                  </a:lnTo>
                  <a:lnTo>
                    <a:pt x="2198" y="28456"/>
                  </a:lnTo>
                  <a:lnTo>
                    <a:pt x="10689" y="22935"/>
                  </a:lnTo>
                  <a:lnTo>
                    <a:pt x="57616" y="10553"/>
                  </a:lnTo>
                  <a:lnTo>
                    <a:pt x="9993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1918"/>
            <p:cNvSpPr/>
            <p:nvPr>
              <p:custDataLst>
                <p:tags r:id="rId157"/>
              </p:custDataLst>
            </p:nvPr>
          </p:nvSpPr>
          <p:spPr>
            <a:xfrm>
              <a:off x="2267114" y="4877944"/>
              <a:ext cx="37937" cy="217211"/>
            </a:xfrm>
            <a:custGeom>
              <a:avLst/>
              <a:gdLst/>
              <a:ahLst/>
              <a:cxnLst/>
              <a:rect l="0" t="0" r="0" b="0"/>
              <a:pathLst>
                <a:path w="37937" h="217211">
                  <a:moveTo>
                    <a:pt x="18886" y="11556"/>
                  </a:moveTo>
                  <a:lnTo>
                    <a:pt x="18886" y="11556"/>
                  </a:lnTo>
                  <a:lnTo>
                    <a:pt x="22257" y="8185"/>
                  </a:lnTo>
                  <a:lnTo>
                    <a:pt x="23912" y="4649"/>
                  </a:lnTo>
                  <a:lnTo>
                    <a:pt x="24353" y="2717"/>
                  </a:lnTo>
                  <a:lnTo>
                    <a:pt x="23942" y="1430"/>
                  </a:lnTo>
                  <a:lnTo>
                    <a:pt x="22962" y="572"/>
                  </a:lnTo>
                  <a:lnTo>
                    <a:pt x="21603" y="0"/>
                  </a:lnTo>
                  <a:lnTo>
                    <a:pt x="19992" y="1030"/>
                  </a:lnTo>
                  <a:lnTo>
                    <a:pt x="16320" y="5937"/>
                  </a:lnTo>
                  <a:lnTo>
                    <a:pt x="6126" y="51061"/>
                  </a:lnTo>
                  <a:lnTo>
                    <a:pt x="1078" y="97911"/>
                  </a:lnTo>
                  <a:lnTo>
                    <a:pt x="0" y="142123"/>
                  </a:lnTo>
                  <a:lnTo>
                    <a:pt x="4938" y="187944"/>
                  </a:lnTo>
                  <a:lnTo>
                    <a:pt x="8689" y="204956"/>
                  </a:lnTo>
                  <a:lnTo>
                    <a:pt x="11382" y="210340"/>
                  </a:lnTo>
                  <a:lnTo>
                    <a:pt x="14589" y="213928"/>
                  </a:lnTo>
                  <a:lnTo>
                    <a:pt x="18138" y="216321"/>
                  </a:lnTo>
                  <a:lnTo>
                    <a:pt x="21209" y="217210"/>
                  </a:lnTo>
                  <a:lnTo>
                    <a:pt x="23963" y="217098"/>
                  </a:lnTo>
                  <a:lnTo>
                    <a:pt x="26504" y="216317"/>
                  </a:lnTo>
                  <a:lnTo>
                    <a:pt x="37936" y="1830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1919"/>
            <p:cNvSpPr/>
            <p:nvPr>
              <p:custDataLst>
                <p:tags r:id="rId158"/>
              </p:custDataLst>
            </p:nvPr>
          </p:nvSpPr>
          <p:spPr>
            <a:xfrm>
              <a:off x="2146877" y="4966922"/>
              <a:ext cx="56574" cy="127770"/>
            </a:xfrm>
            <a:custGeom>
              <a:avLst/>
              <a:gdLst/>
              <a:ahLst/>
              <a:cxnLst/>
              <a:rect l="0" t="0" r="0" b="0"/>
              <a:pathLst>
                <a:path w="56574" h="127770">
                  <a:moveTo>
                    <a:pt x="56573" y="17828"/>
                  </a:moveTo>
                  <a:lnTo>
                    <a:pt x="56573" y="17828"/>
                  </a:lnTo>
                  <a:lnTo>
                    <a:pt x="56573" y="14457"/>
                  </a:lnTo>
                  <a:lnTo>
                    <a:pt x="52810" y="10921"/>
                  </a:lnTo>
                  <a:lnTo>
                    <a:pt x="35525" y="2901"/>
                  </a:lnTo>
                  <a:lnTo>
                    <a:pt x="17881" y="0"/>
                  </a:lnTo>
                  <a:lnTo>
                    <a:pt x="9273" y="1203"/>
                  </a:lnTo>
                  <a:lnTo>
                    <a:pt x="5990" y="2511"/>
                  </a:lnTo>
                  <a:lnTo>
                    <a:pt x="3801" y="4794"/>
                  </a:lnTo>
                  <a:lnTo>
                    <a:pt x="1369" y="11094"/>
                  </a:lnTo>
                  <a:lnTo>
                    <a:pt x="0" y="25946"/>
                  </a:lnTo>
                  <a:lnTo>
                    <a:pt x="2965" y="40380"/>
                  </a:lnTo>
                  <a:lnTo>
                    <a:pt x="15357" y="62264"/>
                  </a:lnTo>
                  <a:lnTo>
                    <a:pt x="38327" y="93972"/>
                  </a:lnTo>
                  <a:lnTo>
                    <a:pt x="42229" y="108201"/>
                  </a:lnTo>
                  <a:lnTo>
                    <a:pt x="43143" y="117025"/>
                  </a:lnTo>
                  <a:lnTo>
                    <a:pt x="41975" y="120648"/>
                  </a:lnTo>
                  <a:lnTo>
                    <a:pt x="36915" y="126555"/>
                  </a:lnTo>
                  <a:lnTo>
                    <a:pt x="34295" y="127707"/>
                  </a:lnTo>
                  <a:lnTo>
                    <a:pt x="31843" y="127769"/>
                  </a:lnTo>
                  <a:lnTo>
                    <a:pt x="29503" y="127106"/>
                  </a:lnTo>
                  <a:lnTo>
                    <a:pt x="27943" y="124546"/>
                  </a:lnTo>
                  <a:lnTo>
                    <a:pt x="24823" y="1067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1920"/>
            <p:cNvSpPr/>
            <p:nvPr>
              <p:custDataLst>
                <p:tags r:id="rId159"/>
              </p:custDataLst>
            </p:nvPr>
          </p:nvSpPr>
          <p:spPr>
            <a:xfrm>
              <a:off x="2027360" y="5011294"/>
              <a:ext cx="63434" cy="88084"/>
            </a:xfrm>
            <a:custGeom>
              <a:avLst/>
              <a:gdLst/>
              <a:ahLst/>
              <a:cxnLst/>
              <a:rect l="0" t="0" r="0" b="0"/>
              <a:pathLst>
                <a:path w="63434" h="88084">
                  <a:moveTo>
                    <a:pt x="30040" y="11556"/>
                  </a:moveTo>
                  <a:lnTo>
                    <a:pt x="30040" y="11556"/>
                  </a:lnTo>
                  <a:lnTo>
                    <a:pt x="30040" y="8185"/>
                  </a:lnTo>
                  <a:lnTo>
                    <a:pt x="28158" y="4649"/>
                  </a:lnTo>
                  <a:lnTo>
                    <a:pt x="26669" y="2717"/>
                  </a:lnTo>
                  <a:lnTo>
                    <a:pt x="23132" y="572"/>
                  </a:lnTo>
                  <a:lnTo>
                    <a:pt x="21202" y="0"/>
                  </a:lnTo>
                  <a:lnTo>
                    <a:pt x="15293" y="1246"/>
                  </a:lnTo>
                  <a:lnTo>
                    <a:pt x="11742" y="2566"/>
                  </a:lnTo>
                  <a:lnTo>
                    <a:pt x="5915" y="7795"/>
                  </a:lnTo>
                  <a:lnTo>
                    <a:pt x="3373" y="11166"/>
                  </a:lnTo>
                  <a:lnTo>
                    <a:pt x="549" y="20555"/>
                  </a:lnTo>
                  <a:lnTo>
                    <a:pt x="0" y="33195"/>
                  </a:lnTo>
                  <a:lnTo>
                    <a:pt x="4362" y="58026"/>
                  </a:lnTo>
                  <a:lnTo>
                    <a:pt x="14279" y="75263"/>
                  </a:lnTo>
                  <a:lnTo>
                    <a:pt x="22094" y="84790"/>
                  </a:lnTo>
                  <a:lnTo>
                    <a:pt x="26154" y="87190"/>
                  </a:lnTo>
                  <a:lnTo>
                    <a:pt x="30271" y="88083"/>
                  </a:lnTo>
                  <a:lnTo>
                    <a:pt x="34428" y="87975"/>
                  </a:lnTo>
                  <a:lnTo>
                    <a:pt x="50390" y="81079"/>
                  </a:lnTo>
                  <a:lnTo>
                    <a:pt x="58605" y="72089"/>
                  </a:lnTo>
                  <a:lnTo>
                    <a:pt x="61783" y="66728"/>
                  </a:lnTo>
                  <a:lnTo>
                    <a:pt x="63433" y="53246"/>
                  </a:lnTo>
                  <a:lnTo>
                    <a:pt x="58743" y="24965"/>
                  </a:lnTo>
                  <a:lnTo>
                    <a:pt x="53145" y="15634"/>
                  </a:lnTo>
                  <a:lnTo>
                    <a:pt x="47365" y="10546"/>
                  </a:lnTo>
                  <a:lnTo>
                    <a:pt x="45823" y="10177"/>
                  </a:lnTo>
                  <a:lnTo>
                    <a:pt x="42740" y="115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1921"/>
            <p:cNvSpPr/>
            <p:nvPr>
              <p:custDataLst>
                <p:tags r:id="rId160"/>
              </p:custDataLst>
            </p:nvPr>
          </p:nvSpPr>
          <p:spPr>
            <a:xfrm>
              <a:off x="1898650" y="4991241"/>
              <a:ext cx="79142" cy="286067"/>
            </a:xfrm>
            <a:custGeom>
              <a:avLst/>
              <a:gdLst/>
              <a:ahLst/>
              <a:cxnLst/>
              <a:rect l="0" t="0" r="0" b="0"/>
              <a:pathLst>
                <a:path w="79142" h="286067">
                  <a:moveTo>
                    <a:pt x="0" y="69709"/>
                  </a:moveTo>
                  <a:lnTo>
                    <a:pt x="0" y="69709"/>
                  </a:lnTo>
                  <a:lnTo>
                    <a:pt x="5467" y="69709"/>
                  </a:lnTo>
                  <a:lnTo>
                    <a:pt x="5761" y="70414"/>
                  </a:lnTo>
                  <a:lnTo>
                    <a:pt x="6327" y="111150"/>
                  </a:lnTo>
                  <a:lnTo>
                    <a:pt x="13085" y="149172"/>
                  </a:lnTo>
                  <a:lnTo>
                    <a:pt x="20654" y="189444"/>
                  </a:lnTo>
                  <a:lnTo>
                    <a:pt x="27365" y="231558"/>
                  </a:lnTo>
                  <a:lnTo>
                    <a:pt x="36198" y="278421"/>
                  </a:lnTo>
                  <a:lnTo>
                    <a:pt x="36832" y="282934"/>
                  </a:lnTo>
                  <a:lnTo>
                    <a:pt x="36549" y="285237"/>
                  </a:lnTo>
                  <a:lnTo>
                    <a:pt x="35655" y="286066"/>
                  </a:lnTo>
                  <a:lnTo>
                    <a:pt x="34354" y="285914"/>
                  </a:lnTo>
                  <a:lnTo>
                    <a:pt x="25185" y="240441"/>
                  </a:lnTo>
                  <a:lnTo>
                    <a:pt x="21071" y="209795"/>
                  </a:lnTo>
                  <a:lnTo>
                    <a:pt x="16891" y="175009"/>
                  </a:lnTo>
                  <a:lnTo>
                    <a:pt x="10571" y="136579"/>
                  </a:lnTo>
                  <a:lnTo>
                    <a:pt x="7601" y="97205"/>
                  </a:lnTo>
                  <a:lnTo>
                    <a:pt x="6720" y="50888"/>
                  </a:lnTo>
                  <a:lnTo>
                    <a:pt x="7834" y="15086"/>
                  </a:lnTo>
                  <a:lnTo>
                    <a:pt x="13124" y="4040"/>
                  </a:lnTo>
                  <a:lnTo>
                    <a:pt x="17216" y="1234"/>
                  </a:lnTo>
                  <a:lnTo>
                    <a:pt x="27407" y="0"/>
                  </a:lnTo>
                  <a:lnTo>
                    <a:pt x="41673" y="3272"/>
                  </a:lnTo>
                  <a:lnTo>
                    <a:pt x="50507" y="10548"/>
                  </a:lnTo>
                  <a:lnTo>
                    <a:pt x="71046" y="42579"/>
                  </a:lnTo>
                  <a:lnTo>
                    <a:pt x="79141" y="70686"/>
                  </a:lnTo>
                  <a:lnTo>
                    <a:pt x="74798" y="100259"/>
                  </a:lnTo>
                  <a:lnTo>
                    <a:pt x="64574" y="121251"/>
                  </a:lnTo>
                  <a:lnTo>
                    <a:pt x="54805" y="129775"/>
                  </a:lnTo>
                  <a:lnTo>
                    <a:pt x="49237" y="133037"/>
                  </a:lnTo>
                  <a:lnTo>
                    <a:pt x="39287" y="134779"/>
                  </a:lnTo>
                  <a:lnTo>
                    <a:pt x="34658" y="134255"/>
                  </a:lnTo>
                  <a:lnTo>
                    <a:pt x="30866" y="132495"/>
                  </a:lnTo>
                  <a:lnTo>
                    <a:pt x="19050" y="1205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4" name="SMARTInkShape-1922"/>
          <p:cNvSpPr/>
          <p:nvPr>
            <p:custDataLst>
              <p:tags r:id="rId1"/>
            </p:custDataLst>
          </p:nvPr>
        </p:nvSpPr>
        <p:spPr>
          <a:xfrm>
            <a:off x="2279673" y="4724400"/>
            <a:ext cx="971528" cy="44367"/>
          </a:xfrm>
          <a:custGeom>
            <a:avLst/>
            <a:gdLst/>
            <a:ahLst/>
            <a:cxnLst/>
            <a:rect l="0" t="0" r="0" b="0"/>
            <a:pathLst>
              <a:path w="971528" h="44367">
                <a:moveTo>
                  <a:pt x="6327" y="25400"/>
                </a:moveTo>
                <a:lnTo>
                  <a:pt x="6327" y="25400"/>
                </a:lnTo>
                <a:lnTo>
                  <a:pt x="55" y="25400"/>
                </a:lnTo>
                <a:lnTo>
                  <a:pt x="0" y="28771"/>
                </a:lnTo>
                <a:lnTo>
                  <a:pt x="698" y="29764"/>
                </a:lnTo>
                <a:lnTo>
                  <a:pt x="1869" y="30426"/>
                </a:lnTo>
                <a:lnTo>
                  <a:pt x="5446" y="31488"/>
                </a:lnTo>
                <a:lnTo>
                  <a:pt x="9437" y="35043"/>
                </a:lnTo>
                <a:lnTo>
                  <a:pt x="15000" y="36741"/>
                </a:lnTo>
                <a:lnTo>
                  <a:pt x="26065" y="39579"/>
                </a:lnTo>
                <a:lnTo>
                  <a:pt x="38281" y="43007"/>
                </a:lnTo>
                <a:lnTo>
                  <a:pt x="79932" y="44366"/>
                </a:lnTo>
                <a:lnTo>
                  <a:pt x="120842" y="39413"/>
                </a:lnTo>
                <a:lnTo>
                  <a:pt x="168058" y="33203"/>
                </a:lnTo>
                <a:lnTo>
                  <a:pt x="209698" y="25269"/>
                </a:lnTo>
                <a:lnTo>
                  <a:pt x="251894" y="16907"/>
                </a:lnTo>
                <a:lnTo>
                  <a:pt x="297874" y="11373"/>
                </a:lnTo>
                <a:lnTo>
                  <a:pt x="342271" y="6791"/>
                </a:lnTo>
                <a:lnTo>
                  <a:pt x="388078" y="6362"/>
                </a:lnTo>
                <a:lnTo>
                  <a:pt x="416859" y="7056"/>
                </a:lnTo>
                <a:lnTo>
                  <a:pt x="437687" y="14189"/>
                </a:lnTo>
                <a:lnTo>
                  <a:pt x="439951" y="15810"/>
                </a:lnTo>
                <a:lnTo>
                  <a:pt x="470031" y="23949"/>
                </a:lnTo>
                <a:lnTo>
                  <a:pt x="477707" y="25460"/>
                </a:lnTo>
                <a:lnTo>
                  <a:pt x="487406" y="29573"/>
                </a:lnTo>
                <a:lnTo>
                  <a:pt x="529727" y="31693"/>
                </a:lnTo>
                <a:lnTo>
                  <a:pt x="546172" y="32439"/>
                </a:lnTo>
                <a:lnTo>
                  <a:pt x="590820" y="37838"/>
                </a:lnTo>
                <a:lnTo>
                  <a:pt x="615279" y="37343"/>
                </a:lnTo>
                <a:lnTo>
                  <a:pt x="659449" y="32139"/>
                </a:lnTo>
                <a:lnTo>
                  <a:pt x="703421" y="29902"/>
                </a:lnTo>
                <a:lnTo>
                  <a:pt x="745825" y="25993"/>
                </a:lnTo>
                <a:lnTo>
                  <a:pt x="792689" y="22107"/>
                </a:lnTo>
                <a:lnTo>
                  <a:pt x="837761" y="17571"/>
                </a:lnTo>
                <a:lnTo>
                  <a:pt x="884114" y="8977"/>
                </a:lnTo>
                <a:lnTo>
                  <a:pt x="931014" y="6581"/>
                </a:lnTo>
                <a:lnTo>
                  <a:pt x="971527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4" name="SMARTInkShape-Group249"/>
          <p:cNvGrpSpPr/>
          <p:nvPr/>
        </p:nvGrpSpPr>
        <p:grpSpPr>
          <a:xfrm>
            <a:off x="8187216" y="5335764"/>
            <a:ext cx="2982435" cy="957402"/>
            <a:chOff x="8187216" y="5335764"/>
            <a:chExt cx="2982435" cy="957402"/>
          </a:xfrm>
        </p:grpSpPr>
        <p:sp>
          <p:nvSpPr>
            <p:cNvPr id="225" name="SMARTInkShape-1923"/>
            <p:cNvSpPr/>
            <p:nvPr>
              <p:custDataLst>
                <p:tags r:id="rId131"/>
              </p:custDataLst>
            </p:nvPr>
          </p:nvSpPr>
          <p:spPr>
            <a:xfrm>
              <a:off x="8187216" y="5335764"/>
              <a:ext cx="136269" cy="70420"/>
            </a:xfrm>
            <a:custGeom>
              <a:avLst/>
              <a:gdLst/>
              <a:ahLst/>
              <a:cxnLst/>
              <a:rect l="0" t="0" r="0" b="0"/>
              <a:pathLst>
                <a:path w="136269" h="70420">
                  <a:moveTo>
                    <a:pt x="80484" y="42686"/>
                  </a:moveTo>
                  <a:lnTo>
                    <a:pt x="80484" y="42686"/>
                  </a:lnTo>
                  <a:lnTo>
                    <a:pt x="80484" y="33848"/>
                  </a:lnTo>
                  <a:lnTo>
                    <a:pt x="86246" y="15030"/>
                  </a:lnTo>
                  <a:lnTo>
                    <a:pt x="86442" y="15077"/>
                  </a:lnTo>
                  <a:lnTo>
                    <a:pt x="86572" y="15813"/>
                  </a:lnTo>
                  <a:lnTo>
                    <a:pt x="56973" y="47102"/>
                  </a:lnTo>
                  <a:lnTo>
                    <a:pt x="37691" y="56302"/>
                  </a:lnTo>
                  <a:lnTo>
                    <a:pt x="24071" y="57439"/>
                  </a:lnTo>
                  <a:lnTo>
                    <a:pt x="17475" y="56755"/>
                  </a:lnTo>
                  <a:lnTo>
                    <a:pt x="8265" y="52232"/>
                  </a:lnTo>
                  <a:lnTo>
                    <a:pt x="4821" y="49050"/>
                  </a:lnTo>
                  <a:lnTo>
                    <a:pt x="995" y="37989"/>
                  </a:lnTo>
                  <a:lnTo>
                    <a:pt x="0" y="25076"/>
                  </a:lnTo>
                  <a:lnTo>
                    <a:pt x="1910" y="14634"/>
                  </a:lnTo>
                  <a:lnTo>
                    <a:pt x="4817" y="10579"/>
                  </a:lnTo>
                  <a:lnTo>
                    <a:pt x="13693" y="4192"/>
                  </a:lnTo>
                  <a:lnTo>
                    <a:pt x="30591" y="0"/>
                  </a:lnTo>
                  <a:lnTo>
                    <a:pt x="36638" y="2235"/>
                  </a:lnTo>
                  <a:lnTo>
                    <a:pt x="81503" y="36595"/>
                  </a:lnTo>
                  <a:lnTo>
                    <a:pt x="103762" y="61378"/>
                  </a:lnTo>
                  <a:lnTo>
                    <a:pt x="116466" y="69469"/>
                  </a:lnTo>
                  <a:lnTo>
                    <a:pt x="119994" y="70419"/>
                  </a:lnTo>
                  <a:lnTo>
                    <a:pt x="123051" y="70347"/>
                  </a:lnTo>
                  <a:lnTo>
                    <a:pt x="125795" y="69594"/>
                  </a:lnTo>
                  <a:lnTo>
                    <a:pt x="130726" y="59349"/>
                  </a:lnTo>
                  <a:lnTo>
                    <a:pt x="136268" y="34140"/>
                  </a:lnTo>
                  <a:lnTo>
                    <a:pt x="133858" y="13264"/>
                  </a:lnTo>
                  <a:lnTo>
                    <a:pt x="130178" y="8254"/>
                  </a:lnTo>
                  <a:lnTo>
                    <a:pt x="124902" y="4916"/>
                  </a:lnTo>
                  <a:lnTo>
                    <a:pt x="118562" y="2689"/>
                  </a:lnTo>
                  <a:lnTo>
                    <a:pt x="96156" y="2926"/>
                  </a:lnTo>
                  <a:lnTo>
                    <a:pt x="71643" y="10836"/>
                  </a:lnTo>
                  <a:lnTo>
                    <a:pt x="42384" y="299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1924"/>
            <p:cNvSpPr/>
            <p:nvPr>
              <p:custDataLst>
                <p:tags r:id="rId132"/>
              </p:custDataLst>
            </p:nvPr>
          </p:nvSpPr>
          <p:spPr>
            <a:xfrm>
              <a:off x="8506679" y="5557811"/>
              <a:ext cx="237272" cy="330620"/>
            </a:xfrm>
            <a:custGeom>
              <a:avLst/>
              <a:gdLst/>
              <a:ahLst/>
              <a:cxnLst/>
              <a:rect l="0" t="0" r="0" b="0"/>
              <a:pathLst>
                <a:path w="237272" h="330620">
                  <a:moveTo>
                    <a:pt x="161071" y="30189"/>
                  </a:moveTo>
                  <a:lnTo>
                    <a:pt x="161071" y="30189"/>
                  </a:lnTo>
                  <a:lnTo>
                    <a:pt x="161071" y="12512"/>
                  </a:lnTo>
                  <a:lnTo>
                    <a:pt x="158954" y="9233"/>
                  </a:lnTo>
                  <a:lnTo>
                    <a:pt x="150958" y="3707"/>
                  </a:lnTo>
                  <a:lnTo>
                    <a:pt x="141298" y="0"/>
                  </a:lnTo>
                  <a:lnTo>
                    <a:pt x="130646" y="6657"/>
                  </a:lnTo>
                  <a:lnTo>
                    <a:pt x="123854" y="12385"/>
                  </a:lnTo>
                  <a:lnTo>
                    <a:pt x="107553" y="44042"/>
                  </a:lnTo>
                  <a:lnTo>
                    <a:pt x="97157" y="81331"/>
                  </a:lnTo>
                  <a:lnTo>
                    <a:pt x="89607" y="125932"/>
                  </a:lnTo>
                  <a:lnTo>
                    <a:pt x="86275" y="161411"/>
                  </a:lnTo>
                  <a:lnTo>
                    <a:pt x="85287" y="203282"/>
                  </a:lnTo>
                  <a:lnTo>
                    <a:pt x="84993" y="248065"/>
                  </a:lnTo>
                  <a:lnTo>
                    <a:pt x="88279" y="292614"/>
                  </a:lnTo>
                  <a:lnTo>
                    <a:pt x="86978" y="320238"/>
                  </a:lnTo>
                  <a:lnTo>
                    <a:pt x="84864" y="325155"/>
                  </a:lnTo>
                  <a:lnTo>
                    <a:pt x="82045" y="328433"/>
                  </a:lnTo>
                  <a:lnTo>
                    <a:pt x="78753" y="330619"/>
                  </a:lnTo>
                  <a:lnTo>
                    <a:pt x="73736" y="329253"/>
                  </a:lnTo>
                  <a:lnTo>
                    <a:pt x="34301" y="296478"/>
                  </a:lnTo>
                  <a:lnTo>
                    <a:pt x="3448" y="264348"/>
                  </a:lnTo>
                  <a:lnTo>
                    <a:pt x="957" y="260378"/>
                  </a:lnTo>
                  <a:lnTo>
                    <a:pt x="0" y="257026"/>
                  </a:lnTo>
                  <a:lnTo>
                    <a:pt x="68" y="254087"/>
                  </a:lnTo>
                  <a:lnTo>
                    <a:pt x="819" y="251420"/>
                  </a:lnTo>
                  <a:lnTo>
                    <a:pt x="11989" y="240927"/>
                  </a:lnTo>
                  <a:lnTo>
                    <a:pt x="50642" y="224033"/>
                  </a:lnTo>
                  <a:lnTo>
                    <a:pt x="88761" y="207804"/>
                  </a:lnTo>
                  <a:lnTo>
                    <a:pt x="122399" y="193039"/>
                  </a:lnTo>
                  <a:lnTo>
                    <a:pt x="167487" y="176983"/>
                  </a:lnTo>
                  <a:lnTo>
                    <a:pt x="237271" y="1508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1925"/>
            <p:cNvSpPr/>
            <p:nvPr>
              <p:custDataLst>
                <p:tags r:id="rId133"/>
              </p:custDataLst>
            </p:nvPr>
          </p:nvSpPr>
          <p:spPr>
            <a:xfrm>
              <a:off x="8722285" y="5605230"/>
              <a:ext cx="142316" cy="243121"/>
            </a:xfrm>
            <a:custGeom>
              <a:avLst/>
              <a:gdLst/>
              <a:ahLst/>
              <a:cxnLst/>
              <a:rect l="0" t="0" r="0" b="0"/>
              <a:pathLst>
                <a:path w="142316" h="243121">
                  <a:moveTo>
                    <a:pt x="142315" y="8170"/>
                  </a:moveTo>
                  <a:lnTo>
                    <a:pt x="142315" y="8170"/>
                  </a:lnTo>
                  <a:lnTo>
                    <a:pt x="135572" y="1428"/>
                  </a:lnTo>
                  <a:lnTo>
                    <a:pt x="122856" y="0"/>
                  </a:lnTo>
                  <a:lnTo>
                    <a:pt x="106150" y="2422"/>
                  </a:lnTo>
                  <a:lnTo>
                    <a:pt x="89317" y="8203"/>
                  </a:lnTo>
                  <a:lnTo>
                    <a:pt x="51152" y="38620"/>
                  </a:lnTo>
                  <a:lnTo>
                    <a:pt x="26483" y="67600"/>
                  </a:lnTo>
                  <a:lnTo>
                    <a:pt x="8870" y="106797"/>
                  </a:lnTo>
                  <a:lnTo>
                    <a:pt x="0" y="144402"/>
                  </a:lnTo>
                  <a:lnTo>
                    <a:pt x="373" y="187872"/>
                  </a:lnTo>
                  <a:lnTo>
                    <a:pt x="40715" y="243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1926"/>
            <p:cNvSpPr/>
            <p:nvPr>
              <p:custDataLst>
                <p:tags r:id="rId134"/>
              </p:custDataLst>
            </p:nvPr>
          </p:nvSpPr>
          <p:spPr>
            <a:xfrm>
              <a:off x="8846666" y="5699883"/>
              <a:ext cx="157635" cy="167442"/>
            </a:xfrm>
            <a:custGeom>
              <a:avLst/>
              <a:gdLst/>
              <a:ahLst/>
              <a:cxnLst/>
              <a:rect l="0" t="0" r="0" b="0"/>
              <a:pathLst>
                <a:path w="157635" h="167442">
                  <a:moveTo>
                    <a:pt x="151284" y="46867"/>
                  </a:moveTo>
                  <a:lnTo>
                    <a:pt x="151284" y="46867"/>
                  </a:lnTo>
                  <a:lnTo>
                    <a:pt x="154654" y="43496"/>
                  </a:lnTo>
                  <a:lnTo>
                    <a:pt x="154428" y="34315"/>
                  </a:lnTo>
                  <a:lnTo>
                    <a:pt x="153380" y="27915"/>
                  </a:lnTo>
                  <a:lnTo>
                    <a:pt x="150563" y="22944"/>
                  </a:lnTo>
                  <a:lnTo>
                    <a:pt x="141792" y="15538"/>
                  </a:lnTo>
                  <a:lnTo>
                    <a:pt x="111469" y="10773"/>
                  </a:lnTo>
                  <a:lnTo>
                    <a:pt x="68526" y="18597"/>
                  </a:lnTo>
                  <a:lnTo>
                    <a:pt x="52415" y="23249"/>
                  </a:lnTo>
                  <a:lnTo>
                    <a:pt x="28071" y="39947"/>
                  </a:lnTo>
                  <a:lnTo>
                    <a:pt x="6356" y="72882"/>
                  </a:lnTo>
                  <a:lnTo>
                    <a:pt x="558" y="96059"/>
                  </a:lnTo>
                  <a:lnTo>
                    <a:pt x="0" y="107178"/>
                  </a:lnTo>
                  <a:lnTo>
                    <a:pt x="6906" y="130822"/>
                  </a:lnTo>
                  <a:lnTo>
                    <a:pt x="19383" y="151913"/>
                  </a:lnTo>
                  <a:lnTo>
                    <a:pt x="34335" y="163639"/>
                  </a:lnTo>
                  <a:lnTo>
                    <a:pt x="54151" y="167441"/>
                  </a:lnTo>
                  <a:lnTo>
                    <a:pt x="74951" y="165367"/>
                  </a:lnTo>
                  <a:lnTo>
                    <a:pt x="91253" y="157389"/>
                  </a:lnTo>
                  <a:lnTo>
                    <a:pt x="112331" y="134255"/>
                  </a:lnTo>
                  <a:lnTo>
                    <a:pt x="125239" y="111800"/>
                  </a:lnTo>
                  <a:lnTo>
                    <a:pt x="130160" y="85000"/>
                  </a:lnTo>
                  <a:lnTo>
                    <a:pt x="126754" y="42091"/>
                  </a:lnTo>
                  <a:lnTo>
                    <a:pt x="123214" y="28046"/>
                  </a:lnTo>
                  <a:lnTo>
                    <a:pt x="110511" y="8834"/>
                  </a:lnTo>
                  <a:lnTo>
                    <a:pt x="93652" y="1741"/>
                  </a:lnTo>
                  <a:lnTo>
                    <a:pt x="74163" y="0"/>
                  </a:lnTo>
                  <a:lnTo>
                    <a:pt x="58446" y="3930"/>
                  </a:lnTo>
                  <a:lnTo>
                    <a:pt x="53409" y="7659"/>
                  </a:lnTo>
                  <a:lnTo>
                    <a:pt x="47813" y="17447"/>
                  </a:lnTo>
                  <a:lnTo>
                    <a:pt x="49142" y="23726"/>
                  </a:lnTo>
                  <a:lnTo>
                    <a:pt x="58145" y="38228"/>
                  </a:lnTo>
                  <a:lnTo>
                    <a:pt x="75317" y="48437"/>
                  </a:lnTo>
                  <a:lnTo>
                    <a:pt x="157634" y="65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1927"/>
            <p:cNvSpPr/>
            <p:nvPr>
              <p:custDataLst>
                <p:tags r:id="rId135"/>
              </p:custDataLst>
            </p:nvPr>
          </p:nvSpPr>
          <p:spPr>
            <a:xfrm>
              <a:off x="9129817" y="5549900"/>
              <a:ext cx="36604" cy="431801"/>
            </a:xfrm>
            <a:custGeom>
              <a:avLst/>
              <a:gdLst/>
              <a:ahLst/>
              <a:cxnLst/>
              <a:rect l="0" t="0" r="0" b="0"/>
              <a:pathLst>
                <a:path w="36604" h="431801">
                  <a:moveTo>
                    <a:pt x="33233" y="0"/>
                  </a:moveTo>
                  <a:lnTo>
                    <a:pt x="33233" y="0"/>
                  </a:lnTo>
                  <a:lnTo>
                    <a:pt x="36603" y="3371"/>
                  </a:lnTo>
                  <a:lnTo>
                    <a:pt x="34631" y="40542"/>
                  </a:lnTo>
                  <a:lnTo>
                    <a:pt x="33509" y="87500"/>
                  </a:lnTo>
                  <a:lnTo>
                    <a:pt x="29552" y="127761"/>
                  </a:lnTo>
                  <a:lnTo>
                    <a:pt x="23206" y="174262"/>
                  </a:lnTo>
                  <a:lnTo>
                    <a:pt x="21014" y="204450"/>
                  </a:lnTo>
                  <a:lnTo>
                    <a:pt x="17690" y="241385"/>
                  </a:lnTo>
                  <a:lnTo>
                    <a:pt x="11978" y="279439"/>
                  </a:lnTo>
                  <a:lnTo>
                    <a:pt x="5442" y="317517"/>
                  </a:lnTo>
                  <a:lnTo>
                    <a:pt x="185" y="355607"/>
                  </a:lnTo>
                  <a:lnTo>
                    <a:pt x="0" y="402639"/>
                  </a:lnTo>
                  <a:lnTo>
                    <a:pt x="7833" y="431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1928"/>
            <p:cNvSpPr/>
            <p:nvPr>
              <p:custDataLst>
                <p:tags r:id="rId136"/>
              </p:custDataLst>
            </p:nvPr>
          </p:nvSpPr>
          <p:spPr>
            <a:xfrm>
              <a:off x="9261540" y="5734933"/>
              <a:ext cx="149161" cy="176918"/>
            </a:xfrm>
            <a:custGeom>
              <a:avLst/>
              <a:gdLst/>
              <a:ahLst/>
              <a:cxnLst/>
              <a:rect l="0" t="0" r="0" b="0"/>
              <a:pathLst>
                <a:path w="149161" h="176918">
                  <a:moveTo>
                    <a:pt x="9460" y="5467"/>
                  </a:moveTo>
                  <a:lnTo>
                    <a:pt x="9460" y="5467"/>
                  </a:lnTo>
                  <a:lnTo>
                    <a:pt x="3993" y="0"/>
                  </a:lnTo>
                  <a:lnTo>
                    <a:pt x="2992" y="411"/>
                  </a:lnTo>
                  <a:lnTo>
                    <a:pt x="0" y="2749"/>
                  </a:lnTo>
                  <a:lnTo>
                    <a:pt x="1965" y="11785"/>
                  </a:lnTo>
                  <a:lnTo>
                    <a:pt x="22617" y="58085"/>
                  </a:lnTo>
                  <a:lnTo>
                    <a:pt x="53527" y="102759"/>
                  </a:lnTo>
                  <a:lnTo>
                    <a:pt x="93310" y="147460"/>
                  </a:lnTo>
                  <a:lnTo>
                    <a:pt x="112856" y="163484"/>
                  </a:lnTo>
                  <a:lnTo>
                    <a:pt x="149160" y="176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1929"/>
            <p:cNvSpPr/>
            <p:nvPr>
              <p:custDataLst>
                <p:tags r:id="rId137"/>
              </p:custDataLst>
            </p:nvPr>
          </p:nvSpPr>
          <p:spPr>
            <a:xfrm>
              <a:off x="9283700" y="5770256"/>
              <a:ext cx="158751" cy="154295"/>
            </a:xfrm>
            <a:custGeom>
              <a:avLst/>
              <a:gdLst/>
              <a:ahLst/>
              <a:cxnLst/>
              <a:rect l="0" t="0" r="0" b="0"/>
              <a:pathLst>
                <a:path w="158751" h="154295">
                  <a:moveTo>
                    <a:pt x="158750" y="20944"/>
                  </a:moveTo>
                  <a:lnTo>
                    <a:pt x="158750" y="20944"/>
                  </a:lnTo>
                  <a:lnTo>
                    <a:pt x="155379" y="10831"/>
                  </a:lnTo>
                  <a:lnTo>
                    <a:pt x="149961" y="3985"/>
                  </a:lnTo>
                  <a:lnTo>
                    <a:pt x="146541" y="1171"/>
                  </a:lnTo>
                  <a:lnTo>
                    <a:pt x="142143" y="0"/>
                  </a:lnTo>
                  <a:lnTo>
                    <a:pt x="131614" y="582"/>
                  </a:lnTo>
                  <a:lnTo>
                    <a:pt x="107042" y="11618"/>
                  </a:lnTo>
                  <a:lnTo>
                    <a:pt x="63659" y="52372"/>
                  </a:lnTo>
                  <a:lnTo>
                    <a:pt x="24647" y="95295"/>
                  </a:lnTo>
                  <a:lnTo>
                    <a:pt x="4394" y="129094"/>
                  </a:lnTo>
                  <a:lnTo>
                    <a:pt x="0" y="1542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1930"/>
            <p:cNvSpPr/>
            <p:nvPr>
              <p:custDataLst>
                <p:tags r:id="rId138"/>
              </p:custDataLst>
            </p:nvPr>
          </p:nvSpPr>
          <p:spPr>
            <a:xfrm>
              <a:off x="9262161" y="5651500"/>
              <a:ext cx="237440" cy="44451"/>
            </a:xfrm>
            <a:custGeom>
              <a:avLst/>
              <a:gdLst/>
              <a:ahLst/>
              <a:cxnLst/>
              <a:rect l="0" t="0" r="0" b="0"/>
              <a:pathLst>
                <a:path w="237440" h="44451">
                  <a:moveTo>
                    <a:pt x="8839" y="44450"/>
                  </a:moveTo>
                  <a:lnTo>
                    <a:pt x="8839" y="44450"/>
                  </a:lnTo>
                  <a:lnTo>
                    <a:pt x="0" y="35611"/>
                  </a:lnTo>
                  <a:lnTo>
                    <a:pt x="829" y="33618"/>
                  </a:lnTo>
                  <a:lnTo>
                    <a:pt x="7396" y="29523"/>
                  </a:lnTo>
                  <a:lnTo>
                    <a:pt x="41115" y="21850"/>
                  </a:lnTo>
                  <a:lnTo>
                    <a:pt x="81275" y="19879"/>
                  </a:lnTo>
                  <a:lnTo>
                    <a:pt x="127203" y="19214"/>
                  </a:lnTo>
                  <a:lnTo>
                    <a:pt x="173096" y="15711"/>
                  </a:lnTo>
                  <a:lnTo>
                    <a:pt x="23743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1931"/>
            <p:cNvSpPr/>
            <p:nvPr>
              <p:custDataLst>
                <p:tags r:id="rId139"/>
              </p:custDataLst>
            </p:nvPr>
          </p:nvSpPr>
          <p:spPr>
            <a:xfrm>
              <a:off x="9477011" y="5615282"/>
              <a:ext cx="83122" cy="150519"/>
            </a:xfrm>
            <a:custGeom>
              <a:avLst/>
              <a:gdLst/>
              <a:ahLst/>
              <a:cxnLst/>
              <a:rect l="0" t="0" r="0" b="0"/>
              <a:pathLst>
                <a:path w="83122" h="150519">
                  <a:moveTo>
                    <a:pt x="35289" y="10818"/>
                  </a:moveTo>
                  <a:lnTo>
                    <a:pt x="35289" y="10818"/>
                  </a:lnTo>
                  <a:lnTo>
                    <a:pt x="11421" y="766"/>
                  </a:lnTo>
                  <a:lnTo>
                    <a:pt x="3516" y="0"/>
                  </a:lnTo>
                  <a:lnTo>
                    <a:pt x="1408" y="784"/>
                  </a:lnTo>
                  <a:lnTo>
                    <a:pt x="0" y="2012"/>
                  </a:lnTo>
                  <a:lnTo>
                    <a:pt x="7845" y="9021"/>
                  </a:lnTo>
                  <a:lnTo>
                    <a:pt x="52836" y="44849"/>
                  </a:lnTo>
                  <a:lnTo>
                    <a:pt x="76071" y="70143"/>
                  </a:lnTo>
                  <a:lnTo>
                    <a:pt x="81635" y="83517"/>
                  </a:lnTo>
                  <a:lnTo>
                    <a:pt x="83121" y="91034"/>
                  </a:lnTo>
                  <a:lnTo>
                    <a:pt x="78468" y="118468"/>
                  </a:lnTo>
                  <a:lnTo>
                    <a:pt x="70002" y="131100"/>
                  </a:lnTo>
                  <a:lnTo>
                    <a:pt x="47989" y="1505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1932"/>
            <p:cNvSpPr/>
            <p:nvPr>
              <p:custDataLst>
                <p:tags r:id="rId140"/>
              </p:custDataLst>
            </p:nvPr>
          </p:nvSpPr>
          <p:spPr>
            <a:xfrm>
              <a:off x="9639300" y="5594350"/>
              <a:ext cx="58296" cy="381001"/>
            </a:xfrm>
            <a:custGeom>
              <a:avLst/>
              <a:gdLst/>
              <a:ahLst/>
              <a:cxnLst/>
              <a:rect l="0" t="0" r="0" b="0"/>
              <a:pathLst>
                <a:path w="58296" h="381001">
                  <a:moveTo>
                    <a:pt x="6350" y="0"/>
                  </a:moveTo>
                  <a:lnTo>
                    <a:pt x="6350" y="0"/>
                  </a:lnTo>
                  <a:lnTo>
                    <a:pt x="20655" y="38724"/>
                  </a:lnTo>
                  <a:lnTo>
                    <a:pt x="27365" y="78658"/>
                  </a:lnTo>
                  <a:lnTo>
                    <a:pt x="33563" y="111865"/>
                  </a:lnTo>
                  <a:lnTo>
                    <a:pt x="40318" y="145673"/>
                  </a:lnTo>
                  <a:lnTo>
                    <a:pt x="48793" y="192034"/>
                  </a:lnTo>
                  <a:lnTo>
                    <a:pt x="56023" y="231869"/>
                  </a:lnTo>
                  <a:lnTo>
                    <a:pt x="58295" y="271680"/>
                  </a:lnTo>
                  <a:lnTo>
                    <a:pt x="57489" y="318505"/>
                  </a:lnTo>
                  <a:lnTo>
                    <a:pt x="57376" y="328754"/>
                  </a:lnTo>
                  <a:lnTo>
                    <a:pt x="49724" y="349548"/>
                  </a:lnTo>
                  <a:lnTo>
                    <a:pt x="43733" y="360032"/>
                  </a:lnTo>
                  <a:lnTo>
                    <a:pt x="36211" y="367021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1933"/>
            <p:cNvSpPr/>
            <p:nvPr>
              <p:custDataLst>
                <p:tags r:id="rId141"/>
              </p:custDataLst>
            </p:nvPr>
          </p:nvSpPr>
          <p:spPr>
            <a:xfrm>
              <a:off x="9876098" y="5619790"/>
              <a:ext cx="162840" cy="339760"/>
            </a:xfrm>
            <a:custGeom>
              <a:avLst/>
              <a:gdLst/>
              <a:ahLst/>
              <a:cxnLst/>
              <a:rect l="0" t="0" r="0" b="0"/>
              <a:pathLst>
                <a:path w="162840" h="339760">
                  <a:moveTo>
                    <a:pt x="87052" y="285710"/>
                  </a:moveTo>
                  <a:lnTo>
                    <a:pt x="87052" y="285710"/>
                  </a:lnTo>
                  <a:lnTo>
                    <a:pt x="92121" y="279935"/>
                  </a:lnTo>
                  <a:lnTo>
                    <a:pt x="97883" y="268398"/>
                  </a:lnTo>
                  <a:lnTo>
                    <a:pt x="101979" y="255203"/>
                  </a:lnTo>
                  <a:lnTo>
                    <a:pt x="101942" y="249850"/>
                  </a:lnTo>
                  <a:lnTo>
                    <a:pt x="100506" y="245574"/>
                  </a:lnTo>
                  <a:lnTo>
                    <a:pt x="94442" y="238238"/>
                  </a:lnTo>
                  <a:lnTo>
                    <a:pt x="84692" y="230275"/>
                  </a:lnTo>
                  <a:lnTo>
                    <a:pt x="71421" y="227675"/>
                  </a:lnTo>
                  <a:lnTo>
                    <a:pt x="63932" y="227969"/>
                  </a:lnTo>
                  <a:lnTo>
                    <a:pt x="49965" y="233941"/>
                  </a:lnTo>
                  <a:lnTo>
                    <a:pt x="33966" y="247323"/>
                  </a:lnTo>
                  <a:lnTo>
                    <a:pt x="4388" y="293628"/>
                  </a:lnTo>
                  <a:lnTo>
                    <a:pt x="0" y="314946"/>
                  </a:lnTo>
                  <a:lnTo>
                    <a:pt x="2737" y="327161"/>
                  </a:lnTo>
                  <a:lnTo>
                    <a:pt x="5441" y="332394"/>
                  </a:lnTo>
                  <a:lnTo>
                    <a:pt x="10774" y="335882"/>
                  </a:lnTo>
                  <a:lnTo>
                    <a:pt x="26105" y="339759"/>
                  </a:lnTo>
                  <a:lnTo>
                    <a:pt x="44677" y="333957"/>
                  </a:lnTo>
                  <a:lnTo>
                    <a:pt x="64692" y="320559"/>
                  </a:lnTo>
                  <a:lnTo>
                    <a:pt x="100641" y="281226"/>
                  </a:lnTo>
                  <a:lnTo>
                    <a:pt x="119065" y="245106"/>
                  </a:lnTo>
                  <a:lnTo>
                    <a:pt x="136050" y="201712"/>
                  </a:lnTo>
                  <a:lnTo>
                    <a:pt x="148137" y="164631"/>
                  </a:lnTo>
                  <a:lnTo>
                    <a:pt x="158541" y="117545"/>
                  </a:lnTo>
                  <a:lnTo>
                    <a:pt x="161857" y="81602"/>
                  </a:lnTo>
                  <a:lnTo>
                    <a:pt x="162839" y="40770"/>
                  </a:lnTo>
                  <a:lnTo>
                    <a:pt x="159758" y="7505"/>
                  </a:lnTo>
                  <a:lnTo>
                    <a:pt x="157395" y="2166"/>
                  </a:lnTo>
                  <a:lnTo>
                    <a:pt x="154409" y="20"/>
                  </a:lnTo>
                  <a:lnTo>
                    <a:pt x="151007" y="0"/>
                  </a:lnTo>
                  <a:lnTo>
                    <a:pt x="141582" y="13148"/>
                  </a:lnTo>
                  <a:lnTo>
                    <a:pt x="126258" y="52080"/>
                  </a:lnTo>
                  <a:lnTo>
                    <a:pt x="118587" y="86625"/>
                  </a:lnTo>
                  <a:lnTo>
                    <a:pt x="115178" y="125496"/>
                  </a:lnTo>
                  <a:lnTo>
                    <a:pt x="113664" y="166291"/>
                  </a:lnTo>
                  <a:lnTo>
                    <a:pt x="114401" y="203001"/>
                  </a:lnTo>
                  <a:lnTo>
                    <a:pt x="123455" y="236980"/>
                  </a:lnTo>
                  <a:lnTo>
                    <a:pt x="144202" y="2793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1934"/>
            <p:cNvSpPr/>
            <p:nvPr>
              <p:custDataLst>
                <p:tags r:id="rId142"/>
              </p:custDataLst>
            </p:nvPr>
          </p:nvSpPr>
          <p:spPr>
            <a:xfrm>
              <a:off x="10075407" y="5760749"/>
              <a:ext cx="205244" cy="167294"/>
            </a:xfrm>
            <a:custGeom>
              <a:avLst/>
              <a:gdLst/>
              <a:ahLst/>
              <a:cxnLst/>
              <a:rect l="0" t="0" r="0" b="0"/>
              <a:pathLst>
                <a:path w="205244" h="167294">
                  <a:moveTo>
                    <a:pt x="84593" y="36801"/>
                  </a:moveTo>
                  <a:lnTo>
                    <a:pt x="84593" y="36801"/>
                  </a:lnTo>
                  <a:lnTo>
                    <a:pt x="87963" y="26688"/>
                  </a:lnTo>
                  <a:lnTo>
                    <a:pt x="85856" y="16078"/>
                  </a:lnTo>
                  <a:lnTo>
                    <a:pt x="83318" y="10286"/>
                  </a:lnTo>
                  <a:lnTo>
                    <a:pt x="80215" y="6425"/>
                  </a:lnTo>
                  <a:lnTo>
                    <a:pt x="73005" y="2133"/>
                  </a:lnTo>
                  <a:lnTo>
                    <a:pt x="68399" y="2400"/>
                  </a:lnTo>
                  <a:lnTo>
                    <a:pt x="57640" y="6460"/>
                  </a:lnTo>
                  <a:lnTo>
                    <a:pt x="30534" y="29292"/>
                  </a:lnTo>
                  <a:lnTo>
                    <a:pt x="22231" y="39578"/>
                  </a:lnTo>
                  <a:lnTo>
                    <a:pt x="6789" y="77959"/>
                  </a:lnTo>
                  <a:lnTo>
                    <a:pt x="0" y="111084"/>
                  </a:lnTo>
                  <a:lnTo>
                    <a:pt x="5006" y="148009"/>
                  </a:lnTo>
                  <a:lnTo>
                    <a:pt x="14412" y="160545"/>
                  </a:lnTo>
                  <a:lnTo>
                    <a:pt x="20873" y="165864"/>
                  </a:lnTo>
                  <a:lnTo>
                    <a:pt x="28706" y="167293"/>
                  </a:lnTo>
                  <a:lnTo>
                    <a:pt x="46819" y="163236"/>
                  </a:lnTo>
                  <a:lnTo>
                    <a:pt x="62866" y="152495"/>
                  </a:lnTo>
                  <a:lnTo>
                    <a:pt x="76348" y="136905"/>
                  </a:lnTo>
                  <a:lnTo>
                    <a:pt x="97626" y="90331"/>
                  </a:lnTo>
                  <a:lnTo>
                    <a:pt x="101749" y="48941"/>
                  </a:lnTo>
                  <a:lnTo>
                    <a:pt x="99745" y="29967"/>
                  </a:lnTo>
                  <a:lnTo>
                    <a:pt x="88973" y="14007"/>
                  </a:lnTo>
                  <a:lnTo>
                    <a:pt x="81164" y="6789"/>
                  </a:lnTo>
                  <a:lnTo>
                    <a:pt x="73842" y="2682"/>
                  </a:lnTo>
                  <a:lnTo>
                    <a:pt x="60058" y="0"/>
                  </a:lnTo>
                  <a:lnTo>
                    <a:pt x="33658" y="9198"/>
                  </a:lnTo>
                  <a:lnTo>
                    <a:pt x="27353" y="15577"/>
                  </a:lnTo>
                  <a:lnTo>
                    <a:pt x="20347" y="32071"/>
                  </a:lnTo>
                  <a:lnTo>
                    <a:pt x="20996" y="47400"/>
                  </a:lnTo>
                  <a:lnTo>
                    <a:pt x="23145" y="54450"/>
                  </a:lnTo>
                  <a:lnTo>
                    <a:pt x="33059" y="67928"/>
                  </a:lnTo>
                  <a:lnTo>
                    <a:pt x="46167" y="78859"/>
                  </a:lnTo>
                  <a:lnTo>
                    <a:pt x="91684" y="93193"/>
                  </a:lnTo>
                  <a:lnTo>
                    <a:pt x="132633" y="94823"/>
                  </a:lnTo>
                  <a:lnTo>
                    <a:pt x="205243" y="876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1935"/>
            <p:cNvSpPr/>
            <p:nvPr>
              <p:custDataLst>
                <p:tags r:id="rId143"/>
              </p:custDataLst>
            </p:nvPr>
          </p:nvSpPr>
          <p:spPr>
            <a:xfrm>
              <a:off x="10452100" y="5810250"/>
              <a:ext cx="139701" cy="19051"/>
            </a:xfrm>
            <a:custGeom>
              <a:avLst/>
              <a:gdLst/>
              <a:ahLst/>
              <a:cxnLst/>
              <a:rect l="0" t="0" r="0" b="0"/>
              <a:pathLst>
                <a:path w="139701" h="190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705" y="4364"/>
                  </a:lnTo>
                  <a:lnTo>
                    <a:pt x="1881" y="5026"/>
                  </a:lnTo>
                  <a:lnTo>
                    <a:pt x="38612" y="11259"/>
                  </a:lnTo>
                  <a:lnTo>
                    <a:pt x="85553" y="15787"/>
                  </a:lnTo>
                  <a:lnTo>
                    <a:pt x="13970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1936"/>
            <p:cNvSpPr/>
            <p:nvPr>
              <p:custDataLst>
                <p:tags r:id="rId144"/>
              </p:custDataLst>
            </p:nvPr>
          </p:nvSpPr>
          <p:spPr>
            <a:xfrm>
              <a:off x="10456844" y="5892800"/>
              <a:ext cx="211157" cy="30345"/>
            </a:xfrm>
            <a:custGeom>
              <a:avLst/>
              <a:gdLst/>
              <a:ahLst/>
              <a:cxnLst/>
              <a:rect l="0" t="0" r="0" b="0"/>
              <a:pathLst>
                <a:path w="211157" h="30345">
                  <a:moveTo>
                    <a:pt x="14306" y="12700"/>
                  </a:moveTo>
                  <a:lnTo>
                    <a:pt x="14306" y="12700"/>
                  </a:lnTo>
                  <a:lnTo>
                    <a:pt x="0" y="27005"/>
                  </a:lnTo>
                  <a:lnTo>
                    <a:pt x="1946" y="28587"/>
                  </a:lnTo>
                  <a:lnTo>
                    <a:pt x="13516" y="30344"/>
                  </a:lnTo>
                  <a:lnTo>
                    <a:pt x="51101" y="27109"/>
                  </a:lnTo>
                  <a:lnTo>
                    <a:pt x="88395" y="25200"/>
                  </a:lnTo>
                  <a:lnTo>
                    <a:pt x="134878" y="16711"/>
                  </a:lnTo>
                  <a:lnTo>
                    <a:pt x="2111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1937"/>
            <p:cNvSpPr/>
            <p:nvPr>
              <p:custDataLst>
                <p:tags r:id="rId145"/>
              </p:custDataLst>
            </p:nvPr>
          </p:nvSpPr>
          <p:spPr>
            <a:xfrm>
              <a:off x="10784330" y="5740400"/>
              <a:ext cx="163071" cy="133351"/>
            </a:xfrm>
            <a:custGeom>
              <a:avLst/>
              <a:gdLst/>
              <a:ahLst/>
              <a:cxnLst/>
              <a:rect l="0" t="0" r="0" b="0"/>
              <a:pathLst>
                <a:path w="163071" h="133351">
                  <a:moveTo>
                    <a:pt x="163070" y="0"/>
                  </a:moveTo>
                  <a:lnTo>
                    <a:pt x="163070" y="0"/>
                  </a:lnTo>
                  <a:lnTo>
                    <a:pt x="156327" y="0"/>
                  </a:lnTo>
                  <a:lnTo>
                    <a:pt x="147373" y="7526"/>
                  </a:lnTo>
                  <a:lnTo>
                    <a:pt x="110127" y="51461"/>
                  </a:lnTo>
                  <a:lnTo>
                    <a:pt x="67570" y="91606"/>
                  </a:lnTo>
                  <a:lnTo>
                    <a:pt x="35551" y="113188"/>
                  </a:lnTo>
                  <a:lnTo>
                    <a:pt x="23138" y="115452"/>
                  </a:lnTo>
                  <a:lnTo>
                    <a:pt x="16867" y="115067"/>
                  </a:lnTo>
                  <a:lnTo>
                    <a:pt x="11978" y="113401"/>
                  </a:lnTo>
                  <a:lnTo>
                    <a:pt x="4665" y="107785"/>
                  </a:lnTo>
                  <a:lnTo>
                    <a:pt x="948" y="98704"/>
                  </a:lnTo>
                  <a:lnTo>
                    <a:pt x="0" y="87613"/>
                  </a:lnTo>
                  <a:lnTo>
                    <a:pt x="1929" y="75628"/>
                  </a:lnTo>
                  <a:lnTo>
                    <a:pt x="4842" y="71585"/>
                  </a:lnTo>
                  <a:lnTo>
                    <a:pt x="8902" y="68890"/>
                  </a:lnTo>
                  <a:lnTo>
                    <a:pt x="13725" y="67094"/>
                  </a:lnTo>
                  <a:lnTo>
                    <a:pt x="19056" y="67307"/>
                  </a:lnTo>
                  <a:lnTo>
                    <a:pt x="30625" y="71307"/>
                  </a:lnTo>
                  <a:lnTo>
                    <a:pt x="69095" y="94805"/>
                  </a:lnTo>
                  <a:lnTo>
                    <a:pt x="13767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1938"/>
            <p:cNvSpPr/>
            <p:nvPr>
              <p:custDataLst>
                <p:tags r:id="rId146"/>
              </p:custDataLst>
            </p:nvPr>
          </p:nvSpPr>
          <p:spPr>
            <a:xfrm>
              <a:off x="10934700" y="5730348"/>
              <a:ext cx="149752" cy="245003"/>
            </a:xfrm>
            <a:custGeom>
              <a:avLst/>
              <a:gdLst/>
              <a:ahLst/>
              <a:cxnLst/>
              <a:rect l="0" t="0" r="0" b="0"/>
              <a:pathLst>
                <a:path w="149752" h="245003">
                  <a:moveTo>
                    <a:pt x="133350" y="16402"/>
                  </a:moveTo>
                  <a:lnTo>
                    <a:pt x="133350" y="16402"/>
                  </a:lnTo>
                  <a:lnTo>
                    <a:pt x="149751" y="0"/>
                  </a:lnTo>
                  <a:lnTo>
                    <a:pt x="124103" y="41550"/>
                  </a:lnTo>
                  <a:lnTo>
                    <a:pt x="93135" y="86699"/>
                  </a:lnTo>
                  <a:lnTo>
                    <a:pt x="62690" y="130319"/>
                  </a:lnTo>
                  <a:lnTo>
                    <a:pt x="36371" y="168689"/>
                  </a:lnTo>
                  <a:lnTo>
                    <a:pt x="12542" y="215328"/>
                  </a:lnTo>
                  <a:lnTo>
                    <a:pt x="0" y="2450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1939"/>
            <p:cNvSpPr/>
            <p:nvPr>
              <p:custDataLst>
                <p:tags r:id="rId147"/>
              </p:custDataLst>
            </p:nvPr>
          </p:nvSpPr>
          <p:spPr>
            <a:xfrm>
              <a:off x="11026190" y="5912266"/>
              <a:ext cx="143461" cy="120235"/>
            </a:xfrm>
            <a:custGeom>
              <a:avLst/>
              <a:gdLst/>
              <a:ahLst/>
              <a:cxnLst/>
              <a:rect l="0" t="0" r="0" b="0"/>
              <a:pathLst>
                <a:path w="143461" h="120235">
                  <a:moveTo>
                    <a:pt x="16460" y="18634"/>
                  </a:moveTo>
                  <a:lnTo>
                    <a:pt x="16460" y="18634"/>
                  </a:lnTo>
                  <a:lnTo>
                    <a:pt x="11434" y="6701"/>
                  </a:lnTo>
                  <a:lnTo>
                    <a:pt x="10993" y="4329"/>
                  </a:lnTo>
                  <a:lnTo>
                    <a:pt x="12109" y="2747"/>
                  </a:lnTo>
                  <a:lnTo>
                    <a:pt x="17113" y="990"/>
                  </a:lnTo>
                  <a:lnTo>
                    <a:pt x="31235" y="0"/>
                  </a:lnTo>
                  <a:lnTo>
                    <a:pt x="45454" y="3080"/>
                  </a:lnTo>
                  <a:lnTo>
                    <a:pt x="54277" y="10310"/>
                  </a:lnTo>
                  <a:lnTo>
                    <a:pt x="58605" y="15200"/>
                  </a:lnTo>
                  <a:lnTo>
                    <a:pt x="60783" y="21285"/>
                  </a:lnTo>
                  <a:lnTo>
                    <a:pt x="61323" y="35569"/>
                  </a:lnTo>
                  <a:lnTo>
                    <a:pt x="55449" y="49444"/>
                  </a:lnTo>
                  <a:lnTo>
                    <a:pt x="29145" y="80600"/>
                  </a:lnTo>
                  <a:lnTo>
                    <a:pt x="3239" y="99266"/>
                  </a:lnTo>
                  <a:lnTo>
                    <a:pt x="0" y="106447"/>
                  </a:lnTo>
                  <a:lnTo>
                    <a:pt x="1253" y="108926"/>
                  </a:lnTo>
                  <a:lnTo>
                    <a:pt x="4204" y="110578"/>
                  </a:lnTo>
                  <a:lnTo>
                    <a:pt x="51184" y="118620"/>
                  </a:lnTo>
                  <a:lnTo>
                    <a:pt x="92778" y="119915"/>
                  </a:lnTo>
                  <a:lnTo>
                    <a:pt x="143460" y="1202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1940"/>
            <p:cNvSpPr/>
            <p:nvPr>
              <p:custDataLst>
                <p:tags r:id="rId148"/>
              </p:custDataLst>
            </p:nvPr>
          </p:nvSpPr>
          <p:spPr>
            <a:xfrm>
              <a:off x="8216900" y="6082802"/>
              <a:ext cx="93359" cy="210364"/>
            </a:xfrm>
            <a:custGeom>
              <a:avLst/>
              <a:gdLst/>
              <a:ahLst/>
              <a:cxnLst/>
              <a:rect l="0" t="0" r="0" b="0"/>
              <a:pathLst>
                <a:path w="93359" h="210364">
                  <a:moveTo>
                    <a:pt x="19050" y="13198"/>
                  </a:moveTo>
                  <a:lnTo>
                    <a:pt x="19050" y="13198"/>
                  </a:lnTo>
                  <a:lnTo>
                    <a:pt x="19050" y="0"/>
                  </a:lnTo>
                  <a:lnTo>
                    <a:pt x="19050" y="167"/>
                  </a:lnTo>
                  <a:lnTo>
                    <a:pt x="14686" y="5502"/>
                  </a:lnTo>
                  <a:lnTo>
                    <a:pt x="13582" y="9306"/>
                  </a:lnTo>
                  <a:lnTo>
                    <a:pt x="14698" y="52248"/>
                  </a:lnTo>
                  <a:lnTo>
                    <a:pt x="17760" y="88974"/>
                  </a:lnTo>
                  <a:lnTo>
                    <a:pt x="18667" y="129959"/>
                  </a:lnTo>
                  <a:lnTo>
                    <a:pt x="18974" y="172043"/>
                  </a:lnTo>
                  <a:lnTo>
                    <a:pt x="17135" y="184454"/>
                  </a:lnTo>
                  <a:lnTo>
                    <a:pt x="15656" y="188752"/>
                  </a:lnTo>
                  <a:lnTo>
                    <a:pt x="14670" y="190206"/>
                  </a:lnTo>
                  <a:lnTo>
                    <a:pt x="14013" y="189765"/>
                  </a:lnTo>
                  <a:lnTo>
                    <a:pt x="13577" y="188059"/>
                  </a:lnTo>
                  <a:lnTo>
                    <a:pt x="21616" y="147498"/>
                  </a:lnTo>
                  <a:lnTo>
                    <a:pt x="34392" y="127779"/>
                  </a:lnTo>
                  <a:lnTo>
                    <a:pt x="48212" y="115274"/>
                  </a:lnTo>
                  <a:lnTo>
                    <a:pt x="56941" y="111482"/>
                  </a:lnTo>
                  <a:lnTo>
                    <a:pt x="61244" y="110470"/>
                  </a:lnTo>
                  <a:lnTo>
                    <a:pt x="71669" y="113111"/>
                  </a:lnTo>
                  <a:lnTo>
                    <a:pt x="77412" y="115789"/>
                  </a:lnTo>
                  <a:lnTo>
                    <a:pt x="85674" y="124411"/>
                  </a:lnTo>
                  <a:lnTo>
                    <a:pt x="90994" y="135298"/>
                  </a:lnTo>
                  <a:lnTo>
                    <a:pt x="93358" y="147191"/>
                  </a:lnTo>
                  <a:lnTo>
                    <a:pt x="87947" y="172529"/>
                  </a:lnTo>
                  <a:lnTo>
                    <a:pt x="79304" y="186553"/>
                  </a:lnTo>
                  <a:lnTo>
                    <a:pt x="74036" y="192268"/>
                  </a:lnTo>
                  <a:lnTo>
                    <a:pt x="46396" y="207054"/>
                  </a:lnTo>
                  <a:lnTo>
                    <a:pt x="29087" y="210363"/>
                  </a:lnTo>
                  <a:lnTo>
                    <a:pt x="21508" y="210257"/>
                  </a:lnTo>
                  <a:lnTo>
                    <a:pt x="15749" y="208071"/>
                  </a:lnTo>
                  <a:lnTo>
                    <a:pt x="0" y="1909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1941"/>
            <p:cNvSpPr/>
            <p:nvPr>
              <p:custDataLst>
                <p:tags r:id="rId149"/>
              </p:custDataLst>
            </p:nvPr>
          </p:nvSpPr>
          <p:spPr>
            <a:xfrm>
              <a:off x="8266756" y="5487506"/>
              <a:ext cx="159695" cy="474130"/>
            </a:xfrm>
            <a:custGeom>
              <a:avLst/>
              <a:gdLst/>
              <a:ahLst/>
              <a:cxnLst/>
              <a:rect l="0" t="0" r="0" b="0"/>
              <a:pathLst>
                <a:path w="159695" h="474130">
                  <a:moveTo>
                    <a:pt x="159694" y="17944"/>
                  </a:moveTo>
                  <a:lnTo>
                    <a:pt x="159694" y="17944"/>
                  </a:lnTo>
                  <a:lnTo>
                    <a:pt x="159694" y="14573"/>
                  </a:lnTo>
                  <a:lnTo>
                    <a:pt x="156323" y="5735"/>
                  </a:lnTo>
                  <a:lnTo>
                    <a:pt x="153918" y="3454"/>
                  </a:lnTo>
                  <a:lnTo>
                    <a:pt x="147484" y="921"/>
                  </a:lnTo>
                  <a:lnTo>
                    <a:pt x="121716" y="0"/>
                  </a:lnTo>
                  <a:lnTo>
                    <a:pt x="97014" y="5494"/>
                  </a:lnTo>
                  <a:lnTo>
                    <a:pt x="63063" y="23716"/>
                  </a:lnTo>
                  <a:lnTo>
                    <a:pt x="50425" y="35325"/>
                  </a:lnTo>
                  <a:lnTo>
                    <a:pt x="24959" y="73510"/>
                  </a:lnTo>
                  <a:lnTo>
                    <a:pt x="9137" y="118761"/>
                  </a:lnTo>
                  <a:lnTo>
                    <a:pt x="0" y="164154"/>
                  </a:lnTo>
                  <a:lnTo>
                    <a:pt x="760" y="196756"/>
                  </a:lnTo>
                  <a:lnTo>
                    <a:pt x="7239" y="237436"/>
                  </a:lnTo>
                  <a:lnTo>
                    <a:pt x="22492" y="283629"/>
                  </a:lnTo>
                  <a:lnTo>
                    <a:pt x="43155" y="322444"/>
                  </a:lnTo>
                  <a:lnTo>
                    <a:pt x="65282" y="360393"/>
                  </a:lnTo>
                  <a:lnTo>
                    <a:pt x="78176" y="395047"/>
                  </a:lnTo>
                  <a:lnTo>
                    <a:pt x="84187" y="422142"/>
                  </a:lnTo>
                  <a:lnTo>
                    <a:pt x="81686" y="445002"/>
                  </a:lnTo>
                  <a:lnTo>
                    <a:pt x="73518" y="462453"/>
                  </a:lnTo>
                  <a:lnTo>
                    <a:pt x="62832" y="472562"/>
                  </a:lnTo>
                  <a:lnTo>
                    <a:pt x="57019" y="474129"/>
                  </a:lnTo>
                  <a:lnTo>
                    <a:pt x="44916" y="472105"/>
                  </a:lnTo>
                  <a:lnTo>
                    <a:pt x="40137" y="468885"/>
                  </a:lnTo>
                  <a:lnTo>
                    <a:pt x="32944" y="459662"/>
                  </a:lnTo>
                  <a:lnTo>
                    <a:pt x="28299" y="445941"/>
                  </a:lnTo>
                  <a:lnTo>
                    <a:pt x="32694" y="424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5" name="SMARTInkShape-1942"/>
          <p:cNvSpPr/>
          <p:nvPr>
            <p:custDataLst>
              <p:tags r:id="rId2"/>
            </p:custDataLst>
          </p:nvPr>
        </p:nvSpPr>
        <p:spPr>
          <a:xfrm>
            <a:off x="7516148" y="5649265"/>
            <a:ext cx="167353" cy="261170"/>
          </a:xfrm>
          <a:custGeom>
            <a:avLst/>
            <a:gdLst/>
            <a:ahLst/>
            <a:cxnLst/>
            <a:rect l="0" t="0" r="0" b="0"/>
            <a:pathLst>
              <a:path w="167353" h="261170">
                <a:moveTo>
                  <a:pt x="116552" y="141935"/>
                </a:moveTo>
                <a:lnTo>
                  <a:pt x="116552" y="141935"/>
                </a:lnTo>
                <a:lnTo>
                  <a:pt x="122019" y="141935"/>
                </a:lnTo>
                <a:lnTo>
                  <a:pt x="115899" y="145306"/>
                </a:lnTo>
                <a:lnTo>
                  <a:pt x="113294" y="145592"/>
                </a:lnTo>
                <a:lnTo>
                  <a:pt x="108519" y="144029"/>
                </a:lnTo>
                <a:lnTo>
                  <a:pt x="74376" y="121071"/>
                </a:lnTo>
                <a:lnTo>
                  <a:pt x="64175" y="105616"/>
                </a:lnTo>
                <a:lnTo>
                  <a:pt x="57995" y="85577"/>
                </a:lnTo>
                <a:lnTo>
                  <a:pt x="55909" y="39995"/>
                </a:lnTo>
                <a:lnTo>
                  <a:pt x="57073" y="31642"/>
                </a:lnTo>
                <a:lnTo>
                  <a:pt x="65893" y="16716"/>
                </a:lnTo>
                <a:lnTo>
                  <a:pt x="78514" y="5143"/>
                </a:lnTo>
                <a:lnTo>
                  <a:pt x="91179" y="0"/>
                </a:lnTo>
                <a:lnTo>
                  <a:pt x="96814" y="39"/>
                </a:lnTo>
                <a:lnTo>
                  <a:pt x="106839" y="3846"/>
                </a:lnTo>
                <a:lnTo>
                  <a:pt x="114116" y="17767"/>
                </a:lnTo>
                <a:lnTo>
                  <a:pt x="117045" y="27406"/>
                </a:lnTo>
                <a:lnTo>
                  <a:pt x="114653" y="47524"/>
                </a:lnTo>
                <a:lnTo>
                  <a:pt x="95873" y="92555"/>
                </a:lnTo>
                <a:lnTo>
                  <a:pt x="63656" y="139742"/>
                </a:lnTo>
                <a:lnTo>
                  <a:pt x="31470" y="183836"/>
                </a:lnTo>
                <a:lnTo>
                  <a:pt x="5123" y="229469"/>
                </a:lnTo>
                <a:lnTo>
                  <a:pt x="0" y="246457"/>
                </a:lnTo>
                <a:lnTo>
                  <a:pt x="46" y="251832"/>
                </a:lnTo>
                <a:lnTo>
                  <a:pt x="1486" y="255417"/>
                </a:lnTo>
                <a:lnTo>
                  <a:pt x="3858" y="257806"/>
                </a:lnTo>
                <a:lnTo>
                  <a:pt x="30794" y="261169"/>
                </a:lnTo>
                <a:lnTo>
                  <a:pt x="70054" y="258794"/>
                </a:lnTo>
                <a:lnTo>
                  <a:pt x="116337" y="250252"/>
                </a:lnTo>
                <a:lnTo>
                  <a:pt x="167352" y="23083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9" name="SMARTInkShape-Group251"/>
          <p:cNvGrpSpPr/>
          <p:nvPr/>
        </p:nvGrpSpPr>
        <p:grpSpPr>
          <a:xfrm>
            <a:off x="6340378" y="5543550"/>
            <a:ext cx="498573" cy="392317"/>
            <a:chOff x="6340378" y="5543550"/>
            <a:chExt cx="498573" cy="392317"/>
          </a:xfrm>
        </p:grpSpPr>
        <p:sp>
          <p:nvSpPr>
            <p:cNvPr id="246" name="SMARTInkShape-1943"/>
            <p:cNvSpPr/>
            <p:nvPr>
              <p:custDataLst>
                <p:tags r:id="rId128"/>
              </p:custDataLst>
            </p:nvPr>
          </p:nvSpPr>
          <p:spPr>
            <a:xfrm>
              <a:off x="6340378" y="5543550"/>
              <a:ext cx="181073" cy="171451"/>
            </a:xfrm>
            <a:custGeom>
              <a:avLst/>
              <a:gdLst/>
              <a:ahLst/>
              <a:cxnLst/>
              <a:rect l="0" t="0" r="0" b="0"/>
              <a:pathLst>
                <a:path w="181073" h="171451">
                  <a:moveTo>
                    <a:pt x="181072" y="0"/>
                  </a:moveTo>
                  <a:lnTo>
                    <a:pt x="181072" y="0"/>
                  </a:lnTo>
                  <a:lnTo>
                    <a:pt x="181072" y="3371"/>
                  </a:lnTo>
                  <a:lnTo>
                    <a:pt x="160102" y="47410"/>
                  </a:lnTo>
                  <a:lnTo>
                    <a:pt x="140992" y="77155"/>
                  </a:lnTo>
                  <a:lnTo>
                    <a:pt x="96252" y="119471"/>
                  </a:lnTo>
                  <a:lnTo>
                    <a:pt x="48982" y="143499"/>
                  </a:lnTo>
                  <a:lnTo>
                    <a:pt x="32054" y="146562"/>
                  </a:lnTo>
                  <a:lnTo>
                    <a:pt x="24577" y="146391"/>
                  </a:lnTo>
                  <a:lnTo>
                    <a:pt x="18180" y="144161"/>
                  </a:lnTo>
                  <a:lnTo>
                    <a:pt x="7311" y="136038"/>
                  </a:lnTo>
                  <a:lnTo>
                    <a:pt x="1540" y="127253"/>
                  </a:lnTo>
                  <a:lnTo>
                    <a:pt x="0" y="122936"/>
                  </a:lnTo>
                  <a:lnTo>
                    <a:pt x="385" y="118646"/>
                  </a:lnTo>
                  <a:lnTo>
                    <a:pt x="4576" y="110117"/>
                  </a:lnTo>
                  <a:lnTo>
                    <a:pt x="9081" y="107983"/>
                  </a:lnTo>
                  <a:lnTo>
                    <a:pt x="21611" y="107494"/>
                  </a:lnTo>
                  <a:lnTo>
                    <a:pt x="44532" y="111186"/>
                  </a:lnTo>
                  <a:lnTo>
                    <a:pt x="87638" y="133798"/>
                  </a:lnTo>
                  <a:lnTo>
                    <a:pt x="135017" y="158955"/>
                  </a:lnTo>
                  <a:lnTo>
                    <a:pt x="168372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1944"/>
            <p:cNvSpPr/>
            <p:nvPr>
              <p:custDataLst>
                <p:tags r:id="rId129"/>
              </p:custDataLst>
            </p:nvPr>
          </p:nvSpPr>
          <p:spPr>
            <a:xfrm>
              <a:off x="6496050" y="5596115"/>
              <a:ext cx="156985" cy="296686"/>
            </a:xfrm>
            <a:custGeom>
              <a:avLst/>
              <a:gdLst/>
              <a:ahLst/>
              <a:cxnLst/>
              <a:rect l="0" t="0" r="0" b="0"/>
              <a:pathLst>
                <a:path w="156985" h="296686">
                  <a:moveTo>
                    <a:pt x="146050" y="10935"/>
                  </a:moveTo>
                  <a:lnTo>
                    <a:pt x="146050" y="10935"/>
                  </a:lnTo>
                  <a:lnTo>
                    <a:pt x="156984" y="0"/>
                  </a:lnTo>
                  <a:lnTo>
                    <a:pt x="131070" y="34704"/>
                  </a:lnTo>
                  <a:lnTo>
                    <a:pt x="104957" y="75500"/>
                  </a:lnTo>
                  <a:lnTo>
                    <a:pt x="83152" y="109794"/>
                  </a:lnTo>
                  <a:lnTo>
                    <a:pt x="60229" y="151547"/>
                  </a:lnTo>
                  <a:lnTo>
                    <a:pt x="37244" y="193932"/>
                  </a:lnTo>
                  <a:lnTo>
                    <a:pt x="20678" y="230962"/>
                  </a:lnTo>
                  <a:lnTo>
                    <a:pt x="3873" y="274964"/>
                  </a:lnTo>
                  <a:lnTo>
                    <a:pt x="0" y="2966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1945"/>
            <p:cNvSpPr/>
            <p:nvPr>
              <p:custDataLst>
                <p:tags r:id="rId130"/>
              </p:custDataLst>
            </p:nvPr>
          </p:nvSpPr>
          <p:spPr>
            <a:xfrm>
              <a:off x="6617032" y="5792522"/>
              <a:ext cx="221919" cy="143345"/>
            </a:xfrm>
            <a:custGeom>
              <a:avLst/>
              <a:gdLst/>
              <a:ahLst/>
              <a:cxnLst/>
              <a:rect l="0" t="0" r="0" b="0"/>
              <a:pathLst>
                <a:path w="221919" h="143345">
                  <a:moveTo>
                    <a:pt x="6018" y="30428"/>
                  </a:moveTo>
                  <a:lnTo>
                    <a:pt x="6018" y="30428"/>
                  </a:lnTo>
                  <a:lnTo>
                    <a:pt x="6016" y="27057"/>
                  </a:lnTo>
                  <a:lnTo>
                    <a:pt x="550" y="10034"/>
                  </a:lnTo>
                  <a:lnTo>
                    <a:pt x="1667" y="7659"/>
                  </a:lnTo>
                  <a:lnTo>
                    <a:pt x="6671" y="3140"/>
                  </a:lnTo>
                  <a:lnTo>
                    <a:pt x="30906" y="0"/>
                  </a:lnTo>
                  <a:lnTo>
                    <a:pt x="54784" y="2441"/>
                  </a:lnTo>
                  <a:lnTo>
                    <a:pt x="78636" y="17746"/>
                  </a:lnTo>
                  <a:lnTo>
                    <a:pt x="82652" y="24795"/>
                  </a:lnTo>
                  <a:lnTo>
                    <a:pt x="83919" y="32317"/>
                  </a:lnTo>
                  <a:lnTo>
                    <a:pt x="81563" y="46790"/>
                  </a:lnTo>
                  <a:lnTo>
                    <a:pt x="71597" y="63578"/>
                  </a:lnTo>
                  <a:lnTo>
                    <a:pt x="32430" y="103566"/>
                  </a:lnTo>
                  <a:lnTo>
                    <a:pt x="1473" y="127834"/>
                  </a:lnTo>
                  <a:lnTo>
                    <a:pt x="166" y="130644"/>
                  </a:lnTo>
                  <a:lnTo>
                    <a:pt x="0" y="133221"/>
                  </a:lnTo>
                  <a:lnTo>
                    <a:pt x="3417" y="134940"/>
                  </a:lnTo>
                  <a:lnTo>
                    <a:pt x="47260" y="141297"/>
                  </a:lnTo>
                  <a:lnTo>
                    <a:pt x="93291" y="143344"/>
                  </a:lnTo>
                  <a:lnTo>
                    <a:pt x="139825" y="139457"/>
                  </a:lnTo>
                  <a:lnTo>
                    <a:pt x="177211" y="133837"/>
                  </a:lnTo>
                  <a:lnTo>
                    <a:pt x="221918" y="1256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SMARTInkShape-Group252"/>
          <p:cNvGrpSpPr/>
          <p:nvPr/>
        </p:nvGrpSpPr>
        <p:grpSpPr>
          <a:xfrm>
            <a:off x="5792343" y="5734050"/>
            <a:ext cx="157608" cy="107951"/>
            <a:chOff x="5792343" y="5734050"/>
            <a:chExt cx="157608" cy="107951"/>
          </a:xfrm>
        </p:grpSpPr>
        <p:sp>
          <p:nvSpPr>
            <p:cNvPr id="250" name="SMARTInkShape-1946"/>
            <p:cNvSpPr/>
            <p:nvPr>
              <p:custDataLst>
                <p:tags r:id="rId126"/>
              </p:custDataLst>
            </p:nvPr>
          </p:nvSpPr>
          <p:spPr>
            <a:xfrm>
              <a:off x="5792343" y="5734050"/>
              <a:ext cx="157608" cy="19051"/>
            </a:xfrm>
            <a:custGeom>
              <a:avLst/>
              <a:gdLst/>
              <a:ahLst/>
              <a:cxnLst/>
              <a:rect l="0" t="0" r="0" b="0"/>
              <a:pathLst>
                <a:path w="157608" h="19051">
                  <a:moveTo>
                    <a:pt x="11557" y="0"/>
                  </a:moveTo>
                  <a:lnTo>
                    <a:pt x="11557" y="0"/>
                  </a:lnTo>
                  <a:lnTo>
                    <a:pt x="0" y="0"/>
                  </a:lnTo>
                  <a:lnTo>
                    <a:pt x="40015" y="0"/>
                  </a:lnTo>
                  <a:lnTo>
                    <a:pt x="80431" y="1881"/>
                  </a:lnTo>
                  <a:lnTo>
                    <a:pt x="117335" y="6908"/>
                  </a:lnTo>
                  <a:lnTo>
                    <a:pt x="157607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1947"/>
            <p:cNvSpPr/>
            <p:nvPr>
              <p:custDataLst>
                <p:tags r:id="rId127"/>
              </p:custDataLst>
            </p:nvPr>
          </p:nvSpPr>
          <p:spPr>
            <a:xfrm>
              <a:off x="5793848" y="5816600"/>
              <a:ext cx="143403" cy="25401"/>
            </a:xfrm>
            <a:custGeom>
              <a:avLst/>
              <a:gdLst/>
              <a:ahLst/>
              <a:cxnLst/>
              <a:rect l="0" t="0" r="0" b="0"/>
              <a:pathLst>
                <a:path w="143403" h="25401">
                  <a:moveTo>
                    <a:pt x="16402" y="0"/>
                  </a:moveTo>
                  <a:lnTo>
                    <a:pt x="16402" y="0"/>
                  </a:lnTo>
                  <a:lnTo>
                    <a:pt x="3311" y="9434"/>
                  </a:lnTo>
                  <a:lnTo>
                    <a:pt x="0" y="14305"/>
                  </a:lnTo>
                  <a:lnTo>
                    <a:pt x="1232" y="15887"/>
                  </a:lnTo>
                  <a:lnTo>
                    <a:pt x="8249" y="17644"/>
                  </a:lnTo>
                  <a:lnTo>
                    <a:pt x="45208" y="19478"/>
                  </a:lnTo>
                  <a:lnTo>
                    <a:pt x="87631" y="24021"/>
                  </a:lnTo>
                  <a:lnTo>
                    <a:pt x="143402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" name="SMARTInkShape-Group253"/>
          <p:cNvGrpSpPr/>
          <p:nvPr/>
        </p:nvGrpSpPr>
        <p:grpSpPr>
          <a:xfrm>
            <a:off x="5031837" y="5599323"/>
            <a:ext cx="429164" cy="326092"/>
            <a:chOff x="5031837" y="5599323"/>
            <a:chExt cx="429164" cy="326092"/>
          </a:xfrm>
        </p:grpSpPr>
        <p:sp>
          <p:nvSpPr>
            <p:cNvPr id="253" name="SMARTInkShape-1948"/>
            <p:cNvSpPr/>
            <p:nvPr>
              <p:custDataLst>
                <p:tags r:id="rId124"/>
              </p:custDataLst>
            </p:nvPr>
          </p:nvSpPr>
          <p:spPr>
            <a:xfrm>
              <a:off x="5031837" y="5599323"/>
              <a:ext cx="167269" cy="326092"/>
            </a:xfrm>
            <a:custGeom>
              <a:avLst/>
              <a:gdLst/>
              <a:ahLst/>
              <a:cxnLst/>
              <a:rect l="0" t="0" r="0" b="0"/>
              <a:pathLst>
                <a:path w="167269" h="326092">
                  <a:moveTo>
                    <a:pt x="105313" y="236327"/>
                  </a:moveTo>
                  <a:lnTo>
                    <a:pt x="105313" y="236327"/>
                  </a:lnTo>
                  <a:lnTo>
                    <a:pt x="105313" y="232956"/>
                  </a:lnTo>
                  <a:lnTo>
                    <a:pt x="104608" y="231963"/>
                  </a:lnTo>
                  <a:lnTo>
                    <a:pt x="103431" y="231301"/>
                  </a:lnTo>
                  <a:lnTo>
                    <a:pt x="101942" y="230860"/>
                  </a:lnTo>
                  <a:lnTo>
                    <a:pt x="100287" y="224724"/>
                  </a:lnTo>
                  <a:lnTo>
                    <a:pt x="99846" y="220125"/>
                  </a:lnTo>
                  <a:lnTo>
                    <a:pt x="95592" y="211251"/>
                  </a:lnTo>
                  <a:lnTo>
                    <a:pt x="88292" y="202603"/>
                  </a:lnTo>
                  <a:lnTo>
                    <a:pt x="77993" y="194058"/>
                  </a:lnTo>
                  <a:lnTo>
                    <a:pt x="64478" y="191200"/>
                  </a:lnTo>
                  <a:lnTo>
                    <a:pt x="49769" y="192986"/>
                  </a:lnTo>
                  <a:lnTo>
                    <a:pt x="36177" y="198486"/>
                  </a:lnTo>
                  <a:lnTo>
                    <a:pt x="24962" y="209395"/>
                  </a:lnTo>
                  <a:lnTo>
                    <a:pt x="15274" y="225768"/>
                  </a:lnTo>
                  <a:lnTo>
                    <a:pt x="1319" y="272760"/>
                  </a:lnTo>
                  <a:lnTo>
                    <a:pt x="0" y="283898"/>
                  </a:lnTo>
                  <a:lnTo>
                    <a:pt x="4179" y="303801"/>
                  </a:lnTo>
                  <a:lnTo>
                    <a:pt x="8258" y="313060"/>
                  </a:lnTo>
                  <a:lnTo>
                    <a:pt x="14504" y="319232"/>
                  </a:lnTo>
                  <a:lnTo>
                    <a:pt x="30852" y="326091"/>
                  </a:lnTo>
                  <a:lnTo>
                    <a:pt x="53640" y="321612"/>
                  </a:lnTo>
                  <a:lnTo>
                    <a:pt x="78113" y="308804"/>
                  </a:lnTo>
                  <a:lnTo>
                    <a:pt x="113057" y="269851"/>
                  </a:lnTo>
                  <a:lnTo>
                    <a:pt x="133008" y="235677"/>
                  </a:lnTo>
                  <a:lnTo>
                    <a:pt x="146549" y="204287"/>
                  </a:lnTo>
                  <a:lnTo>
                    <a:pt x="154920" y="166818"/>
                  </a:lnTo>
                  <a:lnTo>
                    <a:pt x="163599" y="122912"/>
                  </a:lnTo>
                  <a:lnTo>
                    <a:pt x="167268" y="77448"/>
                  </a:lnTo>
                  <a:lnTo>
                    <a:pt x="164985" y="34970"/>
                  </a:lnTo>
                  <a:lnTo>
                    <a:pt x="156468" y="5686"/>
                  </a:lnTo>
                  <a:lnTo>
                    <a:pt x="152822" y="1427"/>
                  </a:lnTo>
                  <a:lnTo>
                    <a:pt x="148980" y="0"/>
                  </a:lnTo>
                  <a:lnTo>
                    <a:pt x="145007" y="458"/>
                  </a:lnTo>
                  <a:lnTo>
                    <a:pt x="129304" y="11217"/>
                  </a:lnTo>
                  <a:lnTo>
                    <a:pt x="121150" y="23861"/>
                  </a:lnTo>
                  <a:lnTo>
                    <a:pt x="106795" y="65085"/>
                  </a:lnTo>
                  <a:lnTo>
                    <a:pt x="100510" y="108401"/>
                  </a:lnTo>
                  <a:lnTo>
                    <a:pt x="100831" y="153112"/>
                  </a:lnTo>
                  <a:lnTo>
                    <a:pt x="105909" y="188053"/>
                  </a:lnTo>
                  <a:lnTo>
                    <a:pt x="109958" y="226571"/>
                  </a:lnTo>
                  <a:lnTo>
                    <a:pt x="118431" y="248455"/>
                  </a:lnTo>
                  <a:lnTo>
                    <a:pt x="139068" y="276844"/>
                  </a:lnTo>
                  <a:lnTo>
                    <a:pt x="162463" y="2998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1949"/>
            <p:cNvSpPr/>
            <p:nvPr>
              <p:custDataLst>
                <p:tags r:id="rId125"/>
              </p:custDataLst>
            </p:nvPr>
          </p:nvSpPr>
          <p:spPr>
            <a:xfrm>
              <a:off x="5283981" y="5674904"/>
              <a:ext cx="177020" cy="249171"/>
            </a:xfrm>
            <a:custGeom>
              <a:avLst/>
              <a:gdLst/>
              <a:ahLst/>
              <a:cxnLst/>
              <a:rect l="0" t="0" r="0" b="0"/>
              <a:pathLst>
                <a:path w="177020" h="249171">
                  <a:moveTo>
                    <a:pt x="100819" y="71846"/>
                  </a:moveTo>
                  <a:lnTo>
                    <a:pt x="100819" y="71846"/>
                  </a:lnTo>
                  <a:lnTo>
                    <a:pt x="100819" y="50798"/>
                  </a:lnTo>
                  <a:lnTo>
                    <a:pt x="97056" y="41089"/>
                  </a:lnTo>
                  <a:lnTo>
                    <a:pt x="94077" y="36525"/>
                  </a:lnTo>
                  <a:lnTo>
                    <a:pt x="89974" y="33482"/>
                  </a:lnTo>
                  <a:lnTo>
                    <a:pt x="79771" y="30100"/>
                  </a:lnTo>
                  <a:lnTo>
                    <a:pt x="73382" y="32021"/>
                  </a:lnTo>
                  <a:lnTo>
                    <a:pt x="38026" y="59616"/>
                  </a:lnTo>
                  <a:lnTo>
                    <a:pt x="21849" y="78335"/>
                  </a:lnTo>
                  <a:lnTo>
                    <a:pt x="8119" y="107400"/>
                  </a:lnTo>
                  <a:lnTo>
                    <a:pt x="1856" y="152936"/>
                  </a:lnTo>
                  <a:lnTo>
                    <a:pt x="0" y="193160"/>
                  </a:lnTo>
                  <a:lnTo>
                    <a:pt x="6193" y="224050"/>
                  </a:lnTo>
                  <a:lnTo>
                    <a:pt x="16899" y="238504"/>
                  </a:lnTo>
                  <a:lnTo>
                    <a:pt x="23706" y="244335"/>
                  </a:lnTo>
                  <a:lnTo>
                    <a:pt x="30360" y="247516"/>
                  </a:lnTo>
                  <a:lnTo>
                    <a:pt x="43398" y="249170"/>
                  </a:lnTo>
                  <a:lnTo>
                    <a:pt x="56249" y="243789"/>
                  </a:lnTo>
                  <a:lnTo>
                    <a:pt x="71620" y="230743"/>
                  </a:lnTo>
                  <a:lnTo>
                    <a:pt x="94230" y="194945"/>
                  </a:lnTo>
                  <a:lnTo>
                    <a:pt x="110049" y="153285"/>
                  </a:lnTo>
                  <a:lnTo>
                    <a:pt x="121427" y="107736"/>
                  </a:lnTo>
                  <a:lnTo>
                    <a:pt x="124799" y="67898"/>
                  </a:lnTo>
                  <a:lnTo>
                    <a:pt x="122567" y="25361"/>
                  </a:lnTo>
                  <a:lnTo>
                    <a:pt x="118845" y="16162"/>
                  </a:lnTo>
                  <a:lnTo>
                    <a:pt x="107185" y="2177"/>
                  </a:lnTo>
                  <a:lnTo>
                    <a:pt x="98713" y="0"/>
                  </a:lnTo>
                  <a:lnTo>
                    <a:pt x="78010" y="3226"/>
                  </a:lnTo>
                  <a:lnTo>
                    <a:pt x="64105" y="9833"/>
                  </a:lnTo>
                  <a:lnTo>
                    <a:pt x="42688" y="32315"/>
                  </a:lnTo>
                  <a:lnTo>
                    <a:pt x="31070" y="49001"/>
                  </a:lnTo>
                  <a:lnTo>
                    <a:pt x="31250" y="65926"/>
                  </a:lnTo>
                  <a:lnTo>
                    <a:pt x="42862" y="104543"/>
                  </a:lnTo>
                  <a:lnTo>
                    <a:pt x="56245" y="118363"/>
                  </a:lnTo>
                  <a:lnTo>
                    <a:pt x="77969" y="130314"/>
                  </a:lnTo>
                  <a:lnTo>
                    <a:pt x="98987" y="133856"/>
                  </a:lnTo>
                  <a:lnTo>
                    <a:pt x="141066" y="131680"/>
                  </a:lnTo>
                  <a:lnTo>
                    <a:pt x="177019" y="1226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9" name="SMARTInkShape-Group254"/>
          <p:cNvGrpSpPr/>
          <p:nvPr/>
        </p:nvGrpSpPr>
        <p:grpSpPr>
          <a:xfrm>
            <a:off x="3051381" y="5230436"/>
            <a:ext cx="1753995" cy="1017422"/>
            <a:chOff x="3051381" y="5230436"/>
            <a:chExt cx="1753995" cy="1017422"/>
          </a:xfrm>
        </p:grpSpPr>
        <p:sp>
          <p:nvSpPr>
            <p:cNvPr id="256" name="SMARTInkShape-1950"/>
            <p:cNvSpPr/>
            <p:nvPr>
              <p:custDataLst>
                <p:tags r:id="rId111"/>
              </p:custDataLst>
            </p:nvPr>
          </p:nvSpPr>
          <p:spPr>
            <a:xfrm>
              <a:off x="3065028" y="5436483"/>
              <a:ext cx="103623" cy="570187"/>
            </a:xfrm>
            <a:custGeom>
              <a:avLst/>
              <a:gdLst/>
              <a:ahLst/>
              <a:cxnLst/>
              <a:rect l="0" t="0" r="0" b="0"/>
              <a:pathLst>
                <a:path w="103623" h="570187">
                  <a:moveTo>
                    <a:pt x="103622" y="5467"/>
                  </a:moveTo>
                  <a:lnTo>
                    <a:pt x="103622" y="5467"/>
                  </a:lnTo>
                  <a:lnTo>
                    <a:pt x="100251" y="2096"/>
                  </a:lnTo>
                  <a:lnTo>
                    <a:pt x="94833" y="441"/>
                  </a:lnTo>
                  <a:lnTo>
                    <a:pt x="91413" y="0"/>
                  </a:lnTo>
                  <a:lnTo>
                    <a:pt x="81968" y="5153"/>
                  </a:lnTo>
                  <a:lnTo>
                    <a:pt x="40843" y="37924"/>
                  </a:lnTo>
                  <a:lnTo>
                    <a:pt x="30301" y="53733"/>
                  </a:lnTo>
                  <a:lnTo>
                    <a:pt x="13681" y="96289"/>
                  </a:lnTo>
                  <a:lnTo>
                    <a:pt x="6574" y="131939"/>
                  </a:lnTo>
                  <a:lnTo>
                    <a:pt x="0" y="173782"/>
                  </a:lnTo>
                  <a:lnTo>
                    <a:pt x="1596" y="219075"/>
                  </a:lnTo>
                  <a:lnTo>
                    <a:pt x="8168" y="259180"/>
                  </a:lnTo>
                  <a:lnTo>
                    <a:pt x="22187" y="302342"/>
                  </a:lnTo>
                  <a:lnTo>
                    <a:pt x="34886" y="344294"/>
                  </a:lnTo>
                  <a:lnTo>
                    <a:pt x="49619" y="388589"/>
                  </a:lnTo>
                  <a:lnTo>
                    <a:pt x="62692" y="425195"/>
                  </a:lnTo>
                  <a:lnTo>
                    <a:pt x="74321" y="470693"/>
                  </a:lnTo>
                  <a:lnTo>
                    <a:pt x="72334" y="513740"/>
                  </a:lnTo>
                  <a:lnTo>
                    <a:pt x="61896" y="535969"/>
                  </a:lnTo>
                  <a:lnTo>
                    <a:pt x="35747" y="562283"/>
                  </a:lnTo>
                  <a:lnTo>
                    <a:pt x="25007" y="569971"/>
                  </a:lnTo>
                  <a:lnTo>
                    <a:pt x="20168" y="570186"/>
                  </a:lnTo>
                  <a:lnTo>
                    <a:pt x="2022" y="557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1951"/>
            <p:cNvSpPr/>
            <p:nvPr>
              <p:custDataLst>
                <p:tags r:id="rId112"/>
              </p:custDataLst>
            </p:nvPr>
          </p:nvSpPr>
          <p:spPr>
            <a:xfrm>
              <a:off x="3051381" y="6108700"/>
              <a:ext cx="95747" cy="139158"/>
            </a:xfrm>
            <a:custGeom>
              <a:avLst/>
              <a:gdLst/>
              <a:ahLst/>
              <a:cxnLst/>
              <a:rect l="0" t="0" r="0" b="0"/>
              <a:pathLst>
                <a:path w="95747" h="139158">
                  <a:moveTo>
                    <a:pt x="66469" y="25400"/>
                  </a:moveTo>
                  <a:lnTo>
                    <a:pt x="66469" y="25400"/>
                  </a:lnTo>
                  <a:lnTo>
                    <a:pt x="63098" y="25400"/>
                  </a:lnTo>
                  <a:lnTo>
                    <a:pt x="59562" y="23519"/>
                  </a:lnTo>
                  <a:lnTo>
                    <a:pt x="48171" y="16561"/>
                  </a:lnTo>
                  <a:lnTo>
                    <a:pt x="44393" y="16685"/>
                  </a:lnTo>
                  <a:lnTo>
                    <a:pt x="36431" y="20586"/>
                  </a:lnTo>
                  <a:lnTo>
                    <a:pt x="19116" y="41069"/>
                  </a:lnTo>
                  <a:lnTo>
                    <a:pt x="4226" y="67045"/>
                  </a:lnTo>
                  <a:lnTo>
                    <a:pt x="0" y="84362"/>
                  </a:lnTo>
                  <a:lnTo>
                    <a:pt x="992" y="113347"/>
                  </a:lnTo>
                  <a:lnTo>
                    <a:pt x="7735" y="128223"/>
                  </a:lnTo>
                  <a:lnTo>
                    <a:pt x="12496" y="134164"/>
                  </a:lnTo>
                  <a:lnTo>
                    <a:pt x="19198" y="137421"/>
                  </a:lnTo>
                  <a:lnTo>
                    <a:pt x="36052" y="139157"/>
                  </a:lnTo>
                  <a:lnTo>
                    <a:pt x="53421" y="133814"/>
                  </a:lnTo>
                  <a:lnTo>
                    <a:pt x="77454" y="119879"/>
                  </a:lnTo>
                  <a:lnTo>
                    <a:pt x="89871" y="102470"/>
                  </a:lnTo>
                  <a:lnTo>
                    <a:pt x="95746" y="79435"/>
                  </a:lnTo>
                  <a:lnTo>
                    <a:pt x="91475" y="61175"/>
                  </a:lnTo>
                  <a:lnTo>
                    <a:pt x="81816" y="42711"/>
                  </a:lnTo>
                  <a:lnTo>
                    <a:pt x="474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1952"/>
            <p:cNvSpPr/>
            <p:nvPr>
              <p:custDataLst>
                <p:tags r:id="rId113"/>
              </p:custDataLst>
            </p:nvPr>
          </p:nvSpPr>
          <p:spPr>
            <a:xfrm>
              <a:off x="3058717" y="5230436"/>
              <a:ext cx="160734" cy="106923"/>
            </a:xfrm>
            <a:custGeom>
              <a:avLst/>
              <a:gdLst/>
              <a:ahLst/>
              <a:cxnLst/>
              <a:rect l="0" t="0" r="0" b="0"/>
              <a:pathLst>
                <a:path w="160734" h="106923">
                  <a:moveTo>
                    <a:pt x="97233" y="27364"/>
                  </a:moveTo>
                  <a:lnTo>
                    <a:pt x="97233" y="27364"/>
                  </a:lnTo>
                  <a:lnTo>
                    <a:pt x="97233" y="23993"/>
                  </a:lnTo>
                  <a:lnTo>
                    <a:pt x="90491" y="15155"/>
                  </a:lnTo>
                  <a:lnTo>
                    <a:pt x="76185" y="6970"/>
                  </a:lnTo>
                  <a:lnTo>
                    <a:pt x="58541" y="76"/>
                  </a:lnTo>
                  <a:lnTo>
                    <a:pt x="52388" y="0"/>
                  </a:lnTo>
                  <a:lnTo>
                    <a:pt x="39907" y="3677"/>
                  </a:lnTo>
                  <a:lnTo>
                    <a:pt x="24352" y="13682"/>
                  </a:lnTo>
                  <a:lnTo>
                    <a:pt x="10806" y="35696"/>
                  </a:lnTo>
                  <a:lnTo>
                    <a:pt x="1226" y="61191"/>
                  </a:lnTo>
                  <a:lnTo>
                    <a:pt x="0" y="76265"/>
                  </a:lnTo>
                  <a:lnTo>
                    <a:pt x="2513" y="89314"/>
                  </a:lnTo>
                  <a:lnTo>
                    <a:pt x="8333" y="99818"/>
                  </a:lnTo>
                  <a:lnTo>
                    <a:pt x="12566" y="103183"/>
                  </a:lnTo>
                  <a:lnTo>
                    <a:pt x="22915" y="106922"/>
                  </a:lnTo>
                  <a:lnTo>
                    <a:pt x="38332" y="102940"/>
                  </a:lnTo>
                  <a:lnTo>
                    <a:pt x="63083" y="88797"/>
                  </a:lnTo>
                  <a:lnTo>
                    <a:pt x="75705" y="77245"/>
                  </a:lnTo>
                  <a:lnTo>
                    <a:pt x="86072" y="59547"/>
                  </a:lnTo>
                  <a:lnTo>
                    <a:pt x="90250" y="42908"/>
                  </a:lnTo>
                  <a:lnTo>
                    <a:pt x="91166" y="42667"/>
                  </a:lnTo>
                  <a:lnTo>
                    <a:pt x="94066" y="44277"/>
                  </a:lnTo>
                  <a:lnTo>
                    <a:pt x="120099" y="71468"/>
                  </a:lnTo>
                  <a:lnTo>
                    <a:pt x="160733" y="972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1953"/>
            <p:cNvSpPr/>
            <p:nvPr>
              <p:custDataLst>
                <p:tags r:id="rId114"/>
              </p:custDataLst>
            </p:nvPr>
          </p:nvSpPr>
          <p:spPr>
            <a:xfrm>
              <a:off x="3392617" y="5502096"/>
              <a:ext cx="80834" cy="422455"/>
            </a:xfrm>
            <a:custGeom>
              <a:avLst/>
              <a:gdLst/>
              <a:ahLst/>
              <a:cxnLst/>
              <a:rect l="0" t="0" r="0" b="0"/>
              <a:pathLst>
                <a:path w="80834" h="422455">
                  <a:moveTo>
                    <a:pt x="80833" y="104954"/>
                  </a:moveTo>
                  <a:lnTo>
                    <a:pt x="80833" y="104954"/>
                  </a:lnTo>
                  <a:lnTo>
                    <a:pt x="76469" y="88334"/>
                  </a:lnTo>
                  <a:lnTo>
                    <a:pt x="74745" y="45868"/>
                  </a:lnTo>
                  <a:lnTo>
                    <a:pt x="73123" y="17631"/>
                  </a:lnTo>
                  <a:lnTo>
                    <a:pt x="67764" y="7112"/>
                  </a:lnTo>
                  <a:lnTo>
                    <a:pt x="62559" y="1497"/>
                  </a:lnTo>
                  <a:lnTo>
                    <a:pt x="60184" y="0"/>
                  </a:lnTo>
                  <a:lnTo>
                    <a:pt x="56484" y="1823"/>
                  </a:lnTo>
                  <a:lnTo>
                    <a:pt x="46728" y="11376"/>
                  </a:lnTo>
                  <a:lnTo>
                    <a:pt x="23923" y="55712"/>
                  </a:lnTo>
                  <a:lnTo>
                    <a:pt x="10270" y="98987"/>
                  </a:lnTo>
                  <a:lnTo>
                    <a:pt x="4081" y="133346"/>
                  </a:lnTo>
                  <a:lnTo>
                    <a:pt x="0" y="171536"/>
                  </a:lnTo>
                  <a:lnTo>
                    <a:pt x="2163" y="214209"/>
                  </a:lnTo>
                  <a:lnTo>
                    <a:pt x="5416" y="248057"/>
                  </a:lnTo>
                  <a:lnTo>
                    <a:pt x="11215" y="293404"/>
                  </a:lnTo>
                  <a:lnTo>
                    <a:pt x="16125" y="340752"/>
                  </a:lnTo>
                  <a:lnTo>
                    <a:pt x="17174" y="384675"/>
                  </a:lnTo>
                  <a:lnTo>
                    <a:pt x="10983" y="4224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1954"/>
            <p:cNvSpPr/>
            <p:nvPr>
              <p:custDataLst>
                <p:tags r:id="rId115"/>
              </p:custDataLst>
            </p:nvPr>
          </p:nvSpPr>
          <p:spPr>
            <a:xfrm>
              <a:off x="3333750" y="5721350"/>
              <a:ext cx="190501" cy="139701"/>
            </a:xfrm>
            <a:custGeom>
              <a:avLst/>
              <a:gdLst/>
              <a:ahLst/>
              <a:cxnLst/>
              <a:rect l="0" t="0" r="0" b="0"/>
              <a:pathLst>
                <a:path w="190501" h="139701">
                  <a:moveTo>
                    <a:pt x="0" y="139700"/>
                  </a:moveTo>
                  <a:lnTo>
                    <a:pt x="0" y="139700"/>
                  </a:lnTo>
                  <a:lnTo>
                    <a:pt x="1411" y="113661"/>
                  </a:lnTo>
                  <a:lnTo>
                    <a:pt x="6742" y="98258"/>
                  </a:lnTo>
                  <a:lnTo>
                    <a:pt x="15696" y="85768"/>
                  </a:lnTo>
                  <a:lnTo>
                    <a:pt x="45434" y="62881"/>
                  </a:lnTo>
                  <a:lnTo>
                    <a:pt x="87488" y="39839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1955"/>
            <p:cNvSpPr/>
            <p:nvPr>
              <p:custDataLst>
                <p:tags r:id="rId116"/>
              </p:custDataLst>
            </p:nvPr>
          </p:nvSpPr>
          <p:spPr>
            <a:xfrm>
              <a:off x="3590134" y="5560927"/>
              <a:ext cx="124617" cy="344574"/>
            </a:xfrm>
            <a:custGeom>
              <a:avLst/>
              <a:gdLst/>
              <a:ahLst/>
              <a:cxnLst/>
              <a:rect l="0" t="0" r="0" b="0"/>
              <a:pathLst>
                <a:path w="124617" h="344574">
                  <a:moveTo>
                    <a:pt x="124616" y="8023"/>
                  </a:moveTo>
                  <a:lnTo>
                    <a:pt x="124616" y="8023"/>
                  </a:lnTo>
                  <a:lnTo>
                    <a:pt x="117874" y="1281"/>
                  </a:lnTo>
                  <a:lnTo>
                    <a:pt x="113771" y="0"/>
                  </a:lnTo>
                  <a:lnTo>
                    <a:pt x="103568" y="460"/>
                  </a:lnTo>
                  <a:lnTo>
                    <a:pt x="82553" y="11426"/>
                  </a:lnTo>
                  <a:lnTo>
                    <a:pt x="58452" y="34823"/>
                  </a:lnTo>
                  <a:lnTo>
                    <a:pt x="31505" y="77992"/>
                  </a:lnTo>
                  <a:lnTo>
                    <a:pt x="16043" y="120804"/>
                  </a:lnTo>
                  <a:lnTo>
                    <a:pt x="5663" y="163736"/>
                  </a:lnTo>
                  <a:lnTo>
                    <a:pt x="0" y="204678"/>
                  </a:lnTo>
                  <a:lnTo>
                    <a:pt x="204" y="240329"/>
                  </a:lnTo>
                  <a:lnTo>
                    <a:pt x="6614" y="282170"/>
                  </a:lnTo>
                  <a:lnTo>
                    <a:pt x="29366" y="3445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1956"/>
            <p:cNvSpPr/>
            <p:nvPr>
              <p:custDataLst>
                <p:tags r:id="rId117"/>
              </p:custDataLst>
            </p:nvPr>
          </p:nvSpPr>
          <p:spPr>
            <a:xfrm>
              <a:off x="3777066" y="5655211"/>
              <a:ext cx="198035" cy="196977"/>
            </a:xfrm>
            <a:custGeom>
              <a:avLst/>
              <a:gdLst/>
              <a:ahLst/>
              <a:cxnLst/>
              <a:rect l="0" t="0" r="0" b="0"/>
              <a:pathLst>
                <a:path w="198035" h="196977">
                  <a:moveTo>
                    <a:pt x="102784" y="40739"/>
                  </a:moveTo>
                  <a:lnTo>
                    <a:pt x="102784" y="40739"/>
                  </a:lnTo>
                  <a:lnTo>
                    <a:pt x="102784" y="26433"/>
                  </a:lnTo>
                  <a:lnTo>
                    <a:pt x="108251" y="7800"/>
                  </a:lnTo>
                  <a:lnTo>
                    <a:pt x="107840" y="5374"/>
                  </a:lnTo>
                  <a:lnTo>
                    <a:pt x="105501" y="796"/>
                  </a:lnTo>
                  <a:lnTo>
                    <a:pt x="103184" y="0"/>
                  </a:lnTo>
                  <a:lnTo>
                    <a:pt x="96848" y="996"/>
                  </a:lnTo>
                  <a:lnTo>
                    <a:pt x="85346" y="8894"/>
                  </a:lnTo>
                  <a:lnTo>
                    <a:pt x="47658" y="49027"/>
                  </a:lnTo>
                  <a:lnTo>
                    <a:pt x="14619" y="95681"/>
                  </a:lnTo>
                  <a:lnTo>
                    <a:pt x="3283" y="130161"/>
                  </a:lnTo>
                  <a:lnTo>
                    <a:pt x="0" y="156682"/>
                  </a:lnTo>
                  <a:lnTo>
                    <a:pt x="3245" y="175525"/>
                  </a:lnTo>
                  <a:lnTo>
                    <a:pt x="13153" y="189073"/>
                  </a:lnTo>
                  <a:lnTo>
                    <a:pt x="19746" y="194663"/>
                  </a:lnTo>
                  <a:lnTo>
                    <a:pt x="29081" y="196976"/>
                  </a:lnTo>
                  <a:lnTo>
                    <a:pt x="52623" y="195785"/>
                  </a:lnTo>
                  <a:lnTo>
                    <a:pt x="72023" y="188671"/>
                  </a:lnTo>
                  <a:lnTo>
                    <a:pt x="87702" y="177746"/>
                  </a:lnTo>
                  <a:lnTo>
                    <a:pt x="107722" y="155025"/>
                  </a:lnTo>
                  <a:lnTo>
                    <a:pt x="128582" y="112538"/>
                  </a:lnTo>
                  <a:lnTo>
                    <a:pt x="132770" y="82003"/>
                  </a:lnTo>
                  <a:lnTo>
                    <a:pt x="124752" y="40946"/>
                  </a:lnTo>
                  <a:lnTo>
                    <a:pt x="120073" y="27660"/>
                  </a:lnTo>
                  <a:lnTo>
                    <a:pt x="115721" y="22847"/>
                  </a:lnTo>
                  <a:lnTo>
                    <a:pt x="103360" y="15619"/>
                  </a:lnTo>
                  <a:lnTo>
                    <a:pt x="73791" y="10954"/>
                  </a:lnTo>
                  <a:lnTo>
                    <a:pt x="64405" y="13121"/>
                  </a:lnTo>
                  <a:lnTo>
                    <a:pt x="48332" y="23055"/>
                  </a:lnTo>
                  <a:lnTo>
                    <a:pt x="37896" y="34997"/>
                  </a:lnTo>
                  <a:lnTo>
                    <a:pt x="34125" y="41144"/>
                  </a:lnTo>
                  <a:lnTo>
                    <a:pt x="33022" y="48065"/>
                  </a:lnTo>
                  <a:lnTo>
                    <a:pt x="35561" y="63279"/>
                  </a:lnTo>
                  <a:lnTo>
                    <a:pt x="45155" y="75687"/>
                  </a:lnTo>
                  <a:lnTo>
                    <a:pt x="51664" y="80971"/>
                  </a:lnTo>
                  <a:lnTo>
                    <a:pt x="68305" y="86842"/>
                  </a:lnTo>
                  <a:lnTo>
                    <a:pt x="111104" y="90611"/>
                  </a:lnTo>
                  <a:lnTo>
                    <a:pt x="151595" y="85580"/>
                  </a:lnTo>
                  <a:lnTo>
                    <a:pt x="198034" y="724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1957"/>
            <p:cNvSpPr/>
            <p:nvPr>
              <p:custDataLst>
                <p:tags r:id="rId118"/>
              </p:custDataLst>
            </p:nvPr>
          </p:nvSpPr>
          <p:spPr>
            <a:xfrm>
              <a:off x="4089400" y="5589222"/>
              <a:ext cx="37218" cy="360729"/>
            </a:xfrm>
            <a:custGeom>
              <a:avLst/>
              <a:gdLst/>
              <a:ahLst/>
              <a:cxnLst/>
              <a:rect l="0" t="0" r="0" b="0"/>
              <a:pathLst>
                <a:path w="37218" h="360729">
                  <a:moveTo>
                    <a:pt x="31750" y="17828"/>
                  </a:moveTo>
                  <a:lnTo>
                    <a:pt x="31750" y="17828"/>
                  </a:lnTo>
                  <a:lnTo>
                    <a:pt x="31750" y="8990"/>
                  </a:lnTo>
                  <a:lnTo>
                    <a:pt x="33631" y="4963"/>
                  </a:lnTo>
                  <a:lnTo>
                    <a:pt x="37217" y="0"/>
                  </a:lnTo>
                  <a:lnTo>
                    <a:pt x="31581" y="47257"/>
                  </a:lnTo>
                  <a:lnTo>
                    <a:pt x="27545" y="85265"/>
                  </a:lnTo>
                  <a:lnTo>
                    <a:pt x="23942" y="131991"/>
                  </a:lnTo>
                  <a:lnTo>
                    <a:pt x="20519" y="163112"/>
                  </a:lnTo>
                  <a:lnTo>
                    <a:pt x="16645" y="198110"/>
                  </a:lnTo>
                  <a:lnTo>
                    <a:pt x="13869" y="236658"/>
                  </a:lnTo>
                  <a:lnTo>
                    <a:pt x="9675" y="276067"/>
                  </a:lnTo>
                  <a:lnTo>
                    <a:pt x="6301" y="322787"/>
                  </a:lnTo>
                  <a:lnTo>
                    <a:pt x="0" y="3607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1958"/>
            <p:cNvSpPr/>
            <p:nvPr>
              <p:custDataLst>
                <p:tags r:id="rId119"/>
              </p:custDataLst>
            </p:nvPr>
          </p:nvSpPr>
          <p:spPr>
            <a:xfrm>
              <a:off x="4298950" y="5727961"/>
              <a:ext cx="133351" cy="177540"/>
            </a:xfrm>
            <a:custGeom>
              <a:avLst/>
              <a:gdLst/>
              <a:ahLst/>
              <a:cxnLst/>
              <a:rect l="0" t="0" r="0" b="0"/>
              <a:pathLst>
                <a:path w="133351" h="177540">
                  <a:moveTo>
                    <a:pt x="0" y="6089"/>
                  </a:moveTo>
                  <a:lnTo>
                    <a:pt x="0" y="6089"/>
                  </a:lnTo>
                  <a:lnTo>
                    <a:pt x="0" y="622"/>
                  </a:lnTo>
                  <a:lnTo>
                    <a:pt x="705" y="327"/>
                  </a:lnTo>
                  <a:lnTo>
                    <a:pt x="3371" y="0"/>
                  </a:lnTo>
                  <a:lnTo>
                    <a:pt x="12209" y="3187"/>
                  </a:lnTo>
                  <a:lnTo>
                    <a:pt x="49539" y="47716"/>
                  </a:lnTo>
                  <a:lnTo>
                    <a:pt x="82997" y="94532"/>
                  </a:lnTo>
                  <a:lnTo>
                    <a:pt x="110637" y="138842"/>
                  </a:lnTo>
                  <a:lnTo>
                    <a:pt x="119728" y="151167"/>
                  </a:lnTo>
                  <a:lnTo>
                    <a:pt x="133350" y="177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1959"/>
            <p:cNvSpPr/>
            <p:nvPr>
              <p:custDataLst>
                <p:tags r:id="rId120"/>
              </p:custDataLst>
            </p:nvPr>
          </p:nvSpPr>
          <p:spPr>
            <a:xfrm>
              <a:off x="4316993" y="5755127"/>
              <a:ext cx="153408" cy="156724"/>
            </a:xfrm>
            <a:custGeom>
              <a:avLst/>
              <a:gdLst/>
              <a:ahLst/>
              <a:cxnLst/>
              <a:rect l="0" t="0" r="0" b="0"/>
              <a:pathLst>
                <a:path w="153408" h="156724">
                  <a:moveTo>
                    <a:pt x="153407" y="17023"/>
                  </a:moveTo>
                  <a:lnTo>
                    <a:pt x="153407" y="17023"/>
                  </a:lnTo>
                  <a:lnTo>
                    <a:pt x="153407" y="13652"/>
                  </a:lnTo>
                  <a:lnTo>
                    <a:pt x="150036" y="4814"/>
                  </a:lnTo>
                  <a:lnTo>
                    <a:pt x="147632" y="2533"/>
                  </a:lnTo>
                  <a:lnTo>
                    <a:pt x="141198" y="0"/>
                  </a:lnTo>
                  <a:lnTo>
                    <a:pt x="129872" y="4518"/>
                  </a:lnTo>
                  <a:lnTo>
                    <a:pt x="99604" y="28036"/>
                  </a:lnTo>
                  <a:lnTo>
                    <a:pt x="56354" y="75238"/>
                  </a:lnTo>
                  <a:lnTo>
                    <a:pt x="21143" y="116734"/>
                  </a:lnTo>
                  <a:lnTo>
                    <a:pt x="0" y="153965"/>
                  </a:lnTo>
                  <a:lnTo>
                    <a:pt x="1007" y="1567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1960"/>
            <p:cNvSpPr/>
            <p:nvPr>
              <p:custDataLst>
                <p:tags r:id="rId121"/>
              </p:custDataLst>
            </p:nvPr>
          </p:nvSpPr>
          <p:spPr>
            <a:xfrm>
              <a:off x="4281635" y="5638800"/>
              <a:ext cx="284016" cy="25401"/>
            </a:xfrm>
            <a:custGeom>
              <a:avLst/>
              <a:gdLst/>
              <a:ahLst/>
              <a:cxnLst/>
              <a:rect l="0" t="0" r="0" b="0"/>
              <a:pathLst>
                <a:path w="284016" h="25401">
                  <a:moveTo>
                    <a:pt x="42715" y="25400"/>
                  </a:moveTo>
                  <a:lnTo>
                    <a:pt x="42715" y="25400"/>
                  </a:lnTo>
                  <a:lnTo>
                    <a:pt x="0" y="25400"/>
                  </a:lnTo>
                  <a:lnTo>
                    <a:pt x="45286" y="20331"/>
                  </a:lnTo>
                  <a:lnTo>
                    <a:pt x="78429" y="16562"/>
                  </a:lnTo>
                  <a:lnTo>
                    <a:pt x="114327" y="14416"/>
                  </a:lnTo>
                  <a:lnTo>
                    <a:pt x="160830" y="13208"/>
                  </a:lnTo>
                  <a:lnTo>
                    <a:pt x="198126" y="10969"/>
                  </a:lnTo>
                  <a:lnTo>
                    <a:pt x="241492" y="7262"/>
                  </a:lnTo>
                  <a:lnTo>
                    <a:pt x="2840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1961"/>
            <p:cNvSpPr/>
            <p:nvPr>
              <p:custDataLst>
                <p:tags r:id="rId122"/>
              </p:custDataLst>
            </p:nvPr>
          </p:nvSpPr>
          <p:spPr>
            <a:xfrm>
              <a:off x="4522139" y="5588601"/>
              <a:ext cx="74760" cy="120050"/>
            </a:xfrm>
            <a:custGeom>
              <a:avLst/>
              <a:gdLst/>
              <a:ahLst/>
              <a:cxnLst/>
              <a:rect l="0" t="0" r="0" b="0"/>
              <a:pathLst>
                <a:path w="74760" h="120050">
                  <a:moveTo>
                    <a:pt x="30811" y="18449"/>
                  </a:moveTo>
                  <a:lnTo>
                    <a:pt x="30811" y="18449"/>
                  </a:lnTo>
                  <a:lnTo>
                    <a:pt x="0" y="0"/>
                  </a:lnTo>
                  <a:lnTo>
                    <a:pt x="41148" y="21083"/>
                  </a:lnTo>
                  <a:lnTo>
                    <a:pt x="61861" y="31537"/>
                  </a:lnTo>
                  <a:lnTo>
                    <a:pt x="67033" y="37053"/>
                  </a:lnTo>
                  <a:lnTo>
                    <a:pt x="74661" y="52587"/>
                  </a:lnTo>
                  <a:lnTo>
                    <a:pt x="74759" y="69369"/>
                  </a:lnTo>
                  <a:lnTo>
                    <a:pt x="72810" y="77796"/>
                  </a:lnTo>
                  <a:lnTo>
                    <a:pt x="64999" y="90921"/>
                  </a:lnTo>
                  <a:lnTo>
                    <a:pt x="42738" y="110846"/>
                  </a:lnTo>
                  <a:lnTo>
                    <a:pt x="24461" y="1200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1962"/>
            <p:cNvSpPr/>
            <p:nvPr>
              <p:custDataLst>
                <p:tags r:id="rId123"/>
              </p:custDataLst>
            </p:nvPr>
          </p:nvSpPr>
          <p:spPr>
            <a:xfrm>
              <a:off x="4679950" y="5571642"/>
              <a:ext cx="125426" cy="352909"/>
            </a:xfrm>
            <a:custGeom>
              <a:avLst/>
              <a:gdLst/>
              <a:ahLst/>
              <a:cxnLst/>
              <a:rect l="0" t="0" r="0" b="0"/>
              <a:pathLst>
                <a:path w="125426" h="352909">
                  <a:moveTo>
                    <a:pt x="0" y="3658"/>
                  </a:moveTo>
                  <a:lnTo>
                    <a:pt x="0" y="3658"/>
                  </a:lnTo>
                  <a:lnTo>
                    <a:pt x="3371" y="287"/>
                  </a:lnTo>
                  <a:lnTo>
                    <a:pt x="5775" y="0"/>
                  </a:lnTo>
                  <a:lnTo>
                    <a:pt x="12209" y="1561"/>
                  </a:lnTo>
                  <a:lnTo>
                    <a:pt x="30507" y="13150"/>
                  </a:lnTo>
                  <a:lnTo>
                    <a:pt x="70244" y="57867"/>
                  </a:lnTo>
                  <a:lnTo>
                    <a:pt x="95367" y="97331"/>
                  </a:lnTo>
                  <a:lnTo>
                    <a:pt x="115040" y="137246"/>
                  </a:lnTo>
                  <a:lnTo>
                    <a:pt x="121684" y="160397"/>
                  </a:lnTo>
                  <a:lnTo>
                    <a:pt x="125425" y="202343"/>
                  </a:lnTo>
                  <a:lnTo>
                    <a:pt x="124416" y="236014"/>
                  </a:lnTo>
                  <a:lnTo>
                    <a:pt x="110947" y="274921"/>
                  </a:lnTo>
                  <a:lnTo>
                    <a:pt x="83476" y="321114"/>
                  </a:lnTo>
                  <a:lnTo>
                    <a:pt x="64872" y="336824"/>
                  </a:lnTo>
                  <a:lnTo>
                    <a:pt x="31750" y="3529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SMARTInkShape-Group255"/>
          <p:cNvGrpSpPr/>
          <p:nvPr/>
        </p:nvGrpSpPr>
        <p:grpSpPr>
          <a:xfrm>
            <a:off x="5504221" y="4103322"/>
            <a:ext cx="236180" cy="55929"/>
            <a:chOff x="5504221" y="4103322"/>
            <a:chExt cx="236180" cy="55929"/>
          </a:xfrm>
        </p:grpSpPr>
        <p:sp>
          <p:nvSpPr>
            <p:cNvPr id="270" name="SMARTInkShape-1963"/>
            <p:cNvSpPr/>
            <p:nvPr>
              <p:custDataLst>
                <p:tags r:id="rId109"/>
              </p:custDataLst>
            </p:nvPr>
          </p:nvSpPr>
          <p:spPr>
            <a:xfrm>
              <a:off x="5518150" y="4103322"/>
              <a:ext cx="146051" cy="17829"/>
            </a:xfrm>
            <a:custGeom>
              <a:avLst/>
              <a:gdLst/>
              <a:ahLst/>
              <a:cxnLst/>
              <a:rect l="0" t="0" r="0" b="0"/>
              <a:pathLst>
                <a:path w="146051" h="17829">
                  <a:moveTo>
                    <a:pt x="0" y="17828"/>
                  </a:moveTo>
                  <a:lnTo>
                    <a:pt x="0" y="17828"/>
                  </a:lnTo>
                  <a:lnTo>
                    <a:pt x="3371" y="14457"/>
                  </a:lnTo>
                  <a:lnTo>
                    <a:pt x="50280" y="2901"/>
                  </a:lnTo>
                  <a:lnTo>
                    <a:pt x="87649" y="0"/>
                  </a:lnTo>
                  <a:lnTo>
                    <a:pt x="130856" y="7747"/>
                  </a:lnTo>
                  <a:lnTo>
                    <a:pt x="146050" y="114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1964"/>
            <p:cNvSpPr/>
            <p:nvPr>
              <p:custDataLst>
                <p:tags r:id="rId110"/>
              </p:custDataLst>
            </p:nvPr>
          </p:nvSpPr>
          <p:spPr>
            <a:xfrm>
              <a:off x="5504221" y="4146550"/>
              <a:ext cx="236180" cy="12701"/>
            </a:xfrm>
            <a:custGeom>
              <a:avLst/>
              <a:gdLst/>
              <a:ahLst/>
              <a:cxnLst/>
              <a:rect l="0" t="0" r="0" b="0"/>
              <a:pathLst>
                <a:path w="236180" h="12701">
                  <a:moveTo>
                    <a:pt x="13929" y="0"/>
                  </a:moveTo>
                  <a:lnTo>
                    <a:pt x="13929" y="0"/>
                  </a:lnTo>
                  <a:lnTo>
                    <a:pt x="445" y="6742"/>
                  </a:lnTo>
                  <a:lnTo>
                    <a:pt x="0" y="8728"/>
                  </a:lnTo>
                  <a:lnTo>
                    <a:pt x="3232" y="10052"/>
                  </a:lnTo>
                  <a:lnTo>
                    <a:pt x="43879" y="12177"/>
                  </a:lnTo>
                  <a:lnTo>
                    <a:pt x="86559" y="12597"/>
                  </a:lnTo>
                  <a:lnTo>
                    <a:pt x="122174" y="12654"/>
                  </a:lnTo>
                  <a:lnTo>
                    <a:pt x="169004" y="9315"/>
                  </a:lnTo>
                  <a:lnTo>
                    <a:pt x="209690" y="10600"/>
                  </a:lnTo>
                  <a:lnTo>
                    <a:pt x="236179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3" name="SMARTInkShape-1965"/>
          <p:cNvSpPr/>
          <p:nvPr>
            <p:custDataLst>
              <p:tags r:id="rId3"/>
            </p:custDataLst>
          </p:nvPr>
        </p:nvSpPr>
        <p:spPr>
          <a:xfrm>
            <a:off x="5503433" y="5207000"/>
            <a:ext cx="229337" cy="31482"/>
          </a:xfrm>
          <a:custGeom>
            <a:avLst/>
            <a:gdLst/>
            <a:ahLst/>
            <a:cxnLst/>
            <a:rect l="0" t="0" r="0" b="0"/>
            <a:pathLst>
              <a:path w="229337" h="31482">
                <a:moveTo>
                  <a:pt x="21067" y="0"/>
                </a:moveTo>
                <a:lnTo>
                  <a:pt x="21067" y="0"/>
                </a:lnTo>
                <a:lnTo>
                  <a:pt x="9134" y="5026"/>
                </a:lnTo>
                <a:lnTo>
                  <a:pt x="6761" y="5467"/>
                </a:lnTo>
                <a:lnTo>
                  <a:pt x="2245" y="7839"/>
                </a:lnTo>
                <a:lnTo>
                  <a:pt x="52" y="9460"/>
                </a:lnTo>
                <a:lnTo>
                  <a:pt x="0" y="10540"/>
                </a:lnTo>
                <a:lnTo>
                  <a:pt x="1379" y="11259"/>
                </a:lnTo>
                <a:lnTo>
                  <a:pt x="27212" y="12416"/>
                </a:lnTo>
                <a:lnTo>
                  <a:pt x="71670" y="8280"/>
                </a:lnTo>
                <a:lnTo>
                  <a:pt x="116617" y="6731"/>
                </a:lnTo>
                <a:lnTo>
                  <a:pt x="158975" y="6462"/>
                </a:lnTo>
                <a:lnTo>
                  <a:pt x="198336" y="6383"/>
                </a:lnTo>
                <a:lnTo>
                  <a:pt x="225521" y="8241"/>
                </a:lnTo>
                <a:lnTo>
                  <a:pt x="229336" y="9727"/>
                </a:lnTo>
                <a:lnTo>
                  <a:pt x="228352" y="11424"/>
                </a:lnTo>
                <a:lnTo>
                  <a:pt x="217851" y="15190"/>
                </a:lnTo>
                <a:lnTo>
                  <a:pt x="171080" y="18542"/>
                </a:lnTo>
                <a:lnTo>
                  <a:pt x="129015" y="22320"/>
                </a:lnTo>
                <a:lnTo>
                  <a:pt x="90917" y="24488"/>
                </a:lnTo>
                <a:lnTo>
                  <a:pt x="55047" y="27162"/>
                </a:lnTo>
                <a:lnTo>
                  <a:pt x="47458" y="29711"/>
                </a:lnTo>
                <a:lnTo>
                  <a:pt x="46422" y="30390"/>
                </a:lnTo>
                <a:lnTo>
                  <a:pt x="46437" y="30843"/>
                </a:lnTo>
                <a:lnTo>
                  <a:pt x="56571" y="31481"/>
                </a:lnTo>
                <a:lnTo>
                  <a:pt x="94873" y="22263"/>
                </a:lnTo>
                <a:lnTo>
                  <a:pt x="186167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7" name="SMARTInkShape-Group257"/>
          <p:cNvGrpSpPr/>
          <p:nvPr/>
        </p:nvGrpSpPr>
        <p:grpSpPr>
          <a:xfrm>
            <a:off x="8997950" y="4356100"/>
            <a:ext cx="533138" cy="196851"/>
            <a:chOff x="8997950" y="4356100"/>
            <a:chExt cx="533138" cy="196851"/>
          </a:xfrm>
        </p:grpSpPr>
        <p:sp>
          <p:nvSpPr>
            <p:cNvPr id="274" name="SMARTInkShape-1966"/>
            <p:cNvSpPr/>
            <p:nvPr>
              <p:custDataLst>
                <p:tags r:id="rId106"/>
              </p:custDataLst>
            </p:nvPr>
          </p:nvSpPr>
          <p:spPr>
            <a:xfrm>
              <a:off x="8997950" y="4356100"/>
              <a:ext cx="12701" cy="196851"/>
            </a:xfrm>
            <a:custGeom>
              <a:avLst/>
              <a:gdLst/>
              <a:ahLst/>
              <a:cxnLst/>
              <a:rect l="0" t="0" r="0" b="0"/>
              <a:pathLst>
                <a:path w="12701" h="196851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6907" y="3763"/>
                  </a:lnTo>
                  <a:lnTo>
                    <a:pt x="8837" y="6742"/>
                  </a:lnTo>
                  <a:lnTo>
                    <a:pt x="11556" y="21048"/>
                  </a:lnTo>
                  <a:lnTo>
                    <a:pt x="12474" y="63712"/>
                  </a:lnTo>
                  <a:lnTo>
                    <a:pt x="11927" y="98213"/>
                  </a:lnTo>
                  <a:lnTo>
                    <a:pt x="8316" y="138383"/>
                  </a:lnTo>
                  <a:lnTo>
                    <a:pt x="12700" y="196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1967"/>
            <p:cNvSpPr/>
            <p:nvPr>
              <p:custDataLst>
                <p:tags r:id="rId107"/>
              </p:custDataLst>
            </p:nvPr>
          </p:nvSpPr>
          <p:spPr>
            <a:xfrm>
              <a:off x="9086850" y="4457700"/>
              <a:ext cx="158751" cy="25401"/>
            </a:xfrm>
            <a:custGeom>
              <a:avLst/>
              <a:gdLst/>
              <a:ahLst/>
              <a:cxnLst/>
              <a:rect l="0" t="0" r="0" b="0"/>
              <a:pathLst>
                <a:path w="158751" h="25401">
                  <a:moveTo>
                    <a:pt x="0" y="25400"/>
                  </a:moveTo>
                  <a:lnTo>
                    <a:pt x="0" y="25400"/>
                  </a:lnTo>
                  <a:lnTo>
                    <a:pt x="3370" y="25400"/>
                  </a:lnTo>
                  <a:lnTo>
                    <a:pt x="4363" y="24694"/>
                  </a:lnTo>
                  <a:lnTo>
                    <a:pt x="5025" y="23518"/>
                  </a:lnTo>
                  <a:lnTo>
                    <a:pt x="5467" y="22029"/>
                  </a:lnTo>
                  <a:lnTo>
                    <a:pt x="11602" y="20374"/>
                  </a:lnTo>
                  <a:lnTo>
                    <a:pt x="57848" y="15756"/>
                  </a:lnTo>
                  <a:lnTo>
                    <a:pt x="103698" y="8234"/>
                  </a:lnTo>
                  <a:lnTo>
                    <a:pt x="158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1968"/>
            <p:cNvSpPr/>
            <p:nvPr>
              <p:custDataLst>
                <p:tags r:id="rId108"/>
              </p:custDataLst>
            </p:nvPr>
          </p:nvSpPr>
          <p:spPr>
            <a:xfrm>
              <a:off x="9351801" y="4388733"/>
              <a:ext cx="179287" cy="164218"/>
            </a:xfrm>
            <a:custGeom>
              <a:avLst/>
              <a:gdLst/>
              <a:ahLst/>
              <a:cxnLst/>
              <a:rect l="0" t="0" r="0" b="0"/>
              <a:pathLst>
                <a:path w="179287" h="164218">
                  <a:moveTo>
                    <a:pt x="173199" y="5467"/>
                  </a:moveTo>
                  <a:lnTo>
                    <a:pt x="173199" y="5467"/>
                  </a:lnTo>
                  <a:lnTo>
                    <a:pt x="178666" y="0"/>
                  </a:lnTo>
                  <a:lnTo>
                    <a:pt x="178961" y="411"/>
                  </a:lnTo>
                  <a:lnTo>
                    <a:pt x="179286" y="2749"/>
                  </a:lnTo>
                  <a:lnTo>
                    <a:pt x="161849" y="31743"/>
                  </a:lnTo>
                  <a:lnTo>
                    <a:pt x="141167" y="55029"/>
                  </a:lnTo>
                  <a:lnTo>
                    <a:pt x="95991" y="86930"/>
                  </a:lnTo>
                  <a:lnTo>
                    <a:pt x="67537" y="98513"/>
                  </a:lnTo>
                  <a:lnTo>
                    <a:pt x="46511" y="102560"/>
                  </a:lnTo>
                  <a:lnTo>
                    <a:pt x="30109" y="102006"/>
                  </a:lnTo>
                  <a:lnTo>
                    <a:pt x="17646" y="97527"/>
                  </a:lnTo>
                  <a:lnTo>
                    <a:pt x="8108" y="90833"/>
                  </a:lnTo>
                  <a:lnTo>
                    <a:pt x="1517" y="83153"/>
                  </a:lnTo>
                  <a:lnTo>
                    <a:pt x="183" y="79836"/>
                  </a:lnTo>
                  <a:lnTo>
                    <a:pt x="0" y="76918"/>
                  </a:lnTo>
                  <a:lnTo>
                    <a:pt x="583" y="74268"/>
                  </a:lnTo>
                  <a:lnTo>
                    <a:pt x="6875" y="69443"/>
                  </a:lnTo>
                  <a:lnTo>
                    <a:pt x="11516" y="67167"/>
                  </a:lnTo>
                  <a:lnTo>
                    <a:pt x="16022" y="67061"/>
                  </a:lnTo>
                  <a:lnTo>
                    <a:pt x="31220" y="74360"/>
                  </a:lnTo>
                  <a:lnTo>
                    <a:pt x="77004" y="103882"/>
                  </a:lnTo>
                  <a:lnTo>
                    <a:pt x="116502" y="150960"/>
                  </a:lnTo>
                  <a:lnTo>
                    <a:pt x="122399" y="164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0" name="SMARTInkShape-Group258"/>
          <p:cNvGrpSpPr/>
          <p:nvPr/>
        </p:nvGrpSpPr>
        <p:grpSpPr>
          <a:xfrm>
            <a:off x="8283091" y="4425950"/>
            <a:ext cx="283060" cy="105664"/>
            <a:chOff x="8283091" y="4425950"/>
            <a:chExt cx="283060" cy="105664"/>
          </a:xfrm>
        </p:grpSpPr>
        <p:sp>
          <p:nvSpPr>
            <p:cNvPr id="278" name="SMARTInkShape-1969"/>
            <p:cNvSpPr/>
            <p:nvPr>
              <p:custDataLst>
                <p:tags r:id="rId104"/>
              </p:custDataLst>
            </p:nvPr>
          </p:nvSpPr>
          <p:spPr>
            <a:xfrm>
              <a:off x="8283091" y="4425950"/>
              <a:ext cx="187810" cy="5468"/>
            </a:xfrm>
            <a:custGeom>
              <a:avLst/>
              <a:gdLst/>
              <a:ahLst/>
              <a:cxnLst/>
              <a:rect l="0" t="0" r="0" b="0"/>
              <a:pathLst>
                <a:path w="187810" h="5468">
                  <a:moveTo>
                    <a:pt x="3659" y="0"/>
                  </a:moveTo>
                  <a:lnTo>
                    <a:pt x="3659" y="0"/>
                  </a:lnTo>
                  <a:lnTo>
                    <a:pt x="288" y="3371"/>
                  </a:lnTo>
                  <a:lnTo>
                    <a:pt x="0" y="4364"/>
                  </a:lnTo>
                  <a:lnTo>
                    <a:pt x="514" y="5026"/>
                  </a:lnTo>
                  <a:lnTo>
                    <a:pt x="1563" y="5467"/>
                  </a:lnTo>
                  <a:lnTo>
                    <a:pt x="31632" y="4352"/>
                  </a:lnTo>
                  <a:lnTo>
                    <a:pt x="69801" y="1289"/>
                  </a:lnTo>
                  <a:lnTo>
                    <a:pt x="112392" y="383"/>
                  </a:lnTo>
                  <a:lnTo>
                    <a:pt x="1878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1970"/>
            <p:cNvSpPr/>
            <p:nvPr>
              <p:custDataLst>
                <p:tags r:id="rId105"/>
              </p:custDataLst>
            </p:nvPr>
          </p:nvSpPr>
          <p:spPr>
            <a:xfrm>
              <a:off x="8312701" y="4502150"/>
              <a:ext cx="253450" cy="29464"/>
            </a:xfrm>
            <a:custGeom>
              <a:avLst/>
              <a:gdLst/>
              <a:ahLst/>
              <a:cxnLst/>
              <a:rect l="0" t="0" r="0" b="0"/>
              <a:pathLst>
                <a:path w="253450" h="29464">
                  <a:moveTo>
                    <a:pt x="18499" y="6350"/>
                  </a:moveTo>
                  <a:lnTo>
                    <a:pt x="18499" y="6350"/>
                  </a:lnTo>
                  <a:lnTo>
                    <a:pt x="5015" y="13092"/>
                  </a:lnTo>
                  <a:lnTo>
                    <a:pt x="1748" y="16489"/>
                  </a:lnTo>
                  <a:lnTo>
                    <a:pt x="276" y="20165"/>
                  </a:lnTo>
                  <a:lnTo>
                    <a:pt x="0" y="24027"/>
                  </a:lnTo>
                  <a:lnTo>
                    <a:pt x="4049" y="26601"/>
                  </a:lnTo>
                  <a:lnTo>
                    <a:pt x="19837" y="29463"/>
                  </a:lnTo>
                  <a:lnTo>
                    <a:pt x="59269" y="27701"/>
                  </a:lnTo>
                  <a:lnTo>
                    <a:pt x="96121" y="24541"/>
                  </a:lnTo>
                  <a:lnTo>
                    <a:pt x="134137" y="20785"/>
                  </a:lnTo>
                  <a:lnTo>
                    <a:pt x="178900" y="13998"/>
                  </a:lnTo>
                  <a:lnTo>
                    <a:pt x="25344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SMARTInkShape-Group259"/>
          <p:cNvGrpSpPr/>
          <p:nvPr/>
        </p:nvGrpSpPr>
        <p:grpSpPr>
          <a:xfrm>
            <a:off x="7396308" y="4205182"/>
            <a:ext cx="458643" cy="335430"/>
            <a:chOff x="7396308" y="4205182"/>
            <a:chExt cx="458643" cy="335430"/>
          </a:xfrm>
        </p:grpSpPr>
        <p:sp>
          <p:nvSpPr>
            <p:cNvPr id="281" name="SMARTInkShape-1971"/>
            <p:cNvSpPr/>
            <p:nvPr>
              <p:custDataLst>
                <p:tags r:id="rId102"/>
              </p:custDataLst>
            </p:nvPr>
          </p:nvSpPr>
          <p:spPr>
            <a:xfrm>
              <a:off x="7396308" y="4205182"/>
              <a:ext cx="147493" cy="335430"/>
            </a:xfrm>
            <a:custGeom>
              <a:avLst/>
              <a:gdLst/>
              <a:ahLst/>
              <a:cxnLst/>
              <a:rect l="0" t="0" r="0" b="0"/>
              <a:pathLst>
                <a:path w="147493" h="335430">
                  <a:moveTo>
                    <a:pt x="71292" y="265218"/>
                  </a:moveTo>
                  <a:lnTo>
                    <a:pt x="71292" y="265218"/>
                  </a:lnTo>
                  <a:lnTo>
                    <a:pt x="74662" y="265218"/>
                  </a:lnTo>
                  <a:lnTo>
                    <a:pt x="78199" y="263336"/>
                  </a:lnTo>
                  <a:lnTo>
                    <a:pt x="80131" y="261847"/>
                  </a:lnTo>
                  <a:lnTo>
                    <a:pt x="82275" y="256429"/>
                  </a:lnTo>
                  <a:lnTo>
                    <a:pt x="83652" y="244824"/>
                  </a:lnTo>
                  <a:lnTo>
                    <a:pt x="80521" y="231188"/>
                  </a:lnTo>
                  <a:lnTo>
                    <a:pt x="75158" y="223517"/>
                  </a:lnTo>
                  <a:lnTo>
                    <a:pt x="71752" y="220484"/>
                  </a:lnTo>
                  <a:lnTo>
                    <a:pt x="66660" y="219168"/>
                  </a:lnTo>
                  <a:lnTo>
                    <a:pt x="53476" y="219586"/>
                  </a:lnTo>
                  <a:lnTo>
                    <a:pt x="41971" y="225887"/>
                  </a:lnTo>
                  <a:lnTo>
                    <a:pt x="15037" y="256850"/>
                  </a:lnTo>
                  <a:lnTo>
                    <a:pt x="5077" y="274577"/>
                  </a:lnTo>
                  <a:lnTo>
                    <a:pt x="0" y="291720"/>
                  </a:lnTo>
                  <a:lnTo>
                    <a:pt x="2916" y="311099"/>
                  </a:lnTo>
                  <a:lnTo>
                    <a:pt x="6659" y="321205"/>
                  </a:lnTo>
                  <a:lnTo>
                    <a:pt x="13387" y="327942"/>
                  </a:lnTo>
                  <a:lnTo>
                    <a:pt x="32150" y="335429"/>
                  </a:lnTo>
                  <a:lnTo>
                    <a:pt x="52719" y="333112"/>
                  </a:lnTo>
                  <a:lnTo>
                    <a:pt x="63144" y="329532"/>
                  </a:lnTo>
                  <a:lnTo>
                    <a:pt x="82252" y="314262"/>
                  </a:lnTo>
                  <a:lnTo>
                    <a:pt x="103232" y="287510"/>
                  </a:lnTo>
                  <a:lnTo>
                    <a:pt x="115799" y="254890"/>
                  </a:lnTo>
                  <a:lnTo>
                    <a:pt x="126577" y="210652"/>
                  </a:lnTo>
                  <a:lnTo>
                    <a:pt x="132358" y="172615"/>
                  </a:lnTo>
                  <a:lnTo>
                    <a:pt x="134070" y="129594"/>
                  </a:lnTo>
                  <a:lnTo>
                    <a:pt x="134578" y="83452"/>
                  </a:lnTo>
                  <a:lnTo>
                    <a:pt x="131378" y="35835"/>
                  </a:lnTo>
                  <a:lnTo>
                    <a:pt x="122570" y="5028"/>
                  </a:lnTo>
                  <a:lnTo>
                    <a:pt x="117471" y="741"/>
                  </a:lnTo>
                  <a:lnTo>
                    <a:pt x="111250" y="0"/>
                  </a:lnTo>
                  <a:lnTo>
                    <a:pt x="104281" y="1623"/>
                  </a:lnTo>
                  <a:lnTo>
                    <a:pt x="98223" y="6231"/>
                  </a:lnTo>
                  <a:lnTo>
                    <a:pt x="87730" y="20761"/>
                  </a:lnTo>
                  <a:lnTo>
                    <a:pt x="77260" y="58888"/>
                  </a:lnTo>
                  <a:lnTo>
                    <a:pt x="73176" y="104883"/>
                  </a:lnTo>
                  <a:lnTo>
                    <a:pt x="77416" y="149351"/>
                  </a:lnTo>
                  <a:lnTo>
                    <a:pt x="86590" y="195452"/>
                  </a:lnTo>
                  <a:lnTo>
                    <a:pt x="96207" y="228946"/>
                  </a:lnTo>
                  <a:lnTo>
                    <a:pt x="124867" y="272000"/>
                  </a:lnTo>
                  <a:lnTo>
                    <a:pt x="147492" y="2969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1972"/>
            <p:cNvSpPr/>
            <p:nvPr>
              <p:custDataLst>
                <p:tags r:id="rId103"/>
              </p:custDataLst>
            </p:nvPr>
          </p:nvSpPr>
          <p:spPr>
            <a:xfrm>
              <a:off x="7615577" y="4286211"/>
              <a:ext cx="239374" cy="244511"/>
            </a:xfrm>
            <a:custGeom>
              <a:avLst/>
              <a:gdLst/>
              <a:ahLst/>
              <a:cxnLst/>
              <a:rect l="0" t="0" r="0" b="0"/>
              <a:pathLst>
                <a:path w="239374" h="244511">
                  <a:moveTo>
                    <a:pt x="106023" y="76239"/>
                  </a:moveTo>
                  <a:lnTo>
                    <a:pt x="106023" y="76239"/>
                  </a:lnTo>
                  <a:lnTo>
                    <a:pt x="93813" y="55191"/>
                  </a:lnTo>
                  <a:lnTo>
                    <a:pt x="89416" y="51623"/>
                  </a:lnTo>
                  <a:lnTo>
                    <a:pt x="78885" y="47660"/>
                  </a:lnTo>
                  <a:lnTo>
                    <a:pt x="65270" y="51543"/>
                  </a:lnTo>
                  <a:lnTo>
                    <a:pt x="33533" y="71282"/>
                  </a:lnTo>
                  <a:lnTo>
                    <a:pt x="15243" y="96094"/>
                  </a:lnTo>
                  <a:lnTo>
                    <a:pt x="2195" y="139035"/>
                  </a:lnTo>
                  <a:lnTo>
                    <a:pt x="0" y="164460"/>
                  </a:lnTo>
                  <a:lnTo>
                    <a:pt x="4915" y="194414"/>
                  </a:lnTo>
                  <a:lnTo>
                    <a:pt x="13814" y="217661"/>
                  </a:lnTo>
                  <a:lnTo>
                    <a:pt x="26706" y="234579"/>
                  </a:lnTo>
                  <a:lnTo>
                    <a:pt x="34095" y="241065"/>
                  </a:lnTo>
                  <a:lnTo>
                    <a:pt x="40432" y="243979"/>
                  </a:lnTo>
                  <a:lnTo>
                    <a:pt x="46068" y="244510"/>
                  </a:lnTo>
                  <a:lnTo>
                    <a:pt x="51236" y="243452"/>
                  </a:lnTo>
                  <a:lnTo>
                    <a:pt x="68623" y="231852"/>
                  </a:lnTo>
                  <a:lnTo>
                    <a:pt x="83809" y="215010"/>
                  </a:lnTo>
                  <a:lnTo>
                    <a:pt x="105947" y="169372"/>
                  </a:lnTo>
                  <a:lnTo>
                    <a:pt x="119484" y="125863"/>
                  </a:lnTo>
                  <a:lnTo>
                    <a:pt x="127571" y="91021"/>
                  </a:lnTo>
                  <a:lnTo>
                    <a:pt x="129577" y="49731"/>
                  </a:lnTo>
                  <a:lnTo>
                    <a:pt x="124290" y="16910"/>
                  </a:lnTo>
                  <a:lnTo>
                    <a:pt x="122434" y="11286"/>
                  </a:lnTo>
                  <a:lnTo>
                    <a:pt x="117669" y="6832"/>
                  </a:lnTo>
                  <a:lnTo>
                    <a:pt x="102968" y="0"/>
                  </a:lnTo>
                  <a:lnTo>
                    <a:pt x="84674" y="2138"/>
                  </a:lnTo>
                  <a:lnTo>
                    <a:pt x="54298" y="14016"/>
                  </a:lnTo>
                  <a:lnTo>
                    <a:pt x="35899" y="34441"/>
                  </a:lnTo>
                  <a:lnTo>
                    <a:pt x="23785" y="66206"/>
                  </a:lnTo>
                  <a:lnTo>
                    <a:pt x="23680" y="75900"/>
                  </a:lnTo>
                  <a:lnTo>
                    <a:pt x="29210" y="92316"/>
                  </a:lnTo>
                  <a:lnTo>
                    <a:pt x="50964" y="113458"/>
                  </a:lnTo>
                  <a:lnTo>
                    <a:pt x="66031" y="121003"/>
                  </a:lnTo>
                  <a:lnTo>
                    <a:pt x="106434" y="129218"/>
                  </a:lnTo>
                  <a:lnTo>
                    <a:pt x="150986" y="132153"/>
                  </a:lnTo>
                  <a:lnTo>
                    <a:pt x="239373" y="1206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SMARTInkShape-Group260"/>
          <p:cNvGrpSpPr/>
          <p:nvPr/>
        </p:nvGrpSpPr>
        <p:grpSpPr>
          <a:xfrm>
            <a:off x="5889143" y="4181473"/>
            <a:ext cx="1233671" cy="454028"/>
            <a:chOff x="5889143" y="4181473"/>
            <a:chExt cx="1233671" cy="454028"/>
          </a:xfrm>
        </p:grpSpPr>
        <p:sp>
          <p:nvSpPr>
            <p:cNvPr id="284" name="SMARTInkShape-1973"/>
            <p:cNvSpPr/>
            <p:nvPr>
              <p:custDataLst>
                <p:tags r:id="rId92"/>
              </p:custDataLst>
            </p:nvPr>
          </p:nvSpPr>
          <p:spPr>
            <a:xfrm>
              <a:off x="5974514" y="4181473"/>
              <a:ext cx="82165" cy="384178"/>
            </a:xfrm>
            <a:custGeom>
              <a:avLst/>
              <a:gdLst/>
              <a:ahLst/>
              <a:cxnLst/>
              <a:rect l="0" t="0" r="0" b="0"/>
              <a:pathLst>
                <a:path w="82165" h="384178">
                  <a:moveTo>
                    <a:pt x="64336" y="60327"/>
                  </a:moveTo>
                  <a:lnTo>
                    <a:pt x="64336" y="60327"/>
                  </a:lnTo>
                  <a:lnTo>
                    <a:pt x="64336" y="56956"/>
                  </a:lnTo>
                  <a:lnTo>
                    <a:pt x="66217" y="53420"/>
                  </a:lnTo>
                  <a:lnTo>
                    <a:pt x="75168" y="41909"/>
                  </a:lnTo>
                  <a:lnTo>
                    <a:pt x="81553" y="24861"/>
                  </a:lnTo>
                  <a:lnTo>
                    <a:pt x="82164" y="21866"/>
                  </a:lnTo>
                  <a:lnTo>
                    <a:pt x="79653" y="7538"/>
                  </a:lnTo>
                  <a:lnTo>
                    <a:pt x="77369" y="3968"/>
                  </a:lnTo>
                  <a:lnTo>
                    <a:pt x="74436" y="1588"/>
                  </a:lnTo>
                  <a:lnTo>
                    <a:pt x="71069" y="0"/>
                  </a:lnTo>
                  <a:lnTo>
                    <a:pt x="63566" y="119"/>
                  </a:lnTo>
                  <a:lnTo>
                    <a:pt x="54821" y="3229"/>
                  </a:lnTo>
                  <a:lnTo>
                    <a:pt x="43879" y="9315"/>
                  </a:lnTo>
                  <a:lnTo>
                    <a:pt x="25819" y="34158"/>
                  </a:lnTo>
                  <a:lnTo>
                    <a:pt x="10434" y="71702"/>
                  </a:lnTo>
                  <a:lnTo>
                    <a:pt x="309" y="114106"/>
                  </a:lnTo>
                  <a:lnTo>
                    <a:pt x="0" y="160294"/>
                  </a:lnTo>
                  <a:lnTo>
                    <a:pt x="1293" y="204090"/>
                  </a:lnTo>
                  <a:lnTo>
                    <a:pt x="5126" y="246543"/>
                  </a:lnTo>
                  <a:lnTo>
                    <a:pt x="8660" y="291007"/>
                  </a:lnTo>
                  <a:lnTo>
                    <a:pt x="13600" y="334539"/>
                  </a:lnTo>
                  <a:lnTo>
                    <a:pt x="19886" y="3841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1974"/>
            <p:cNvSpPr/>
            <p:nvPr>
              <p:custDataLst>
                <p:tags r:id="rId93"/>
              </p:custDataLst>
            </p:nvPr>
          </p:nvSpPr>
          <p:spPr>
            <a:xfrm>
              <a:off x="5889143" y="4419600"/>
              <a:ext cx="200508" cy="95251"/>
            </a:xfrm>
            <a:custGeom>
              <a:avLst/>
              <a:gdLst/>
              <a:ahLst/>
              <a:cxnLst/>
              <a:rect l="0" t="0" r="0" b="0"/>
              <a:pathLst>
                <a:path w="200508" h="95251">
                  <a:moveTo>
                    <a:pt x="3657" y="95250"/>
                  </a:moveTo>
                  <a:lnTo>
                    <a:pt x="3657" y="95250"/>
                  </a:lnTo>
                  <a:lnTo>
                    <a:pt x="286" y="91879"/>
                  </a:lnTo>
                  <a:lnTo>
                    <a:pt x="0" y="89475"/>
                  </a:lnTo>
                  <a:lnTo>
                    <a:pt x="1559" y="83041"/>
                  </a:lnTo>
                  <a:lnTo>
                    <a:pt x="10252" y="75477"/>
                  </a:lnTo>
                  <a:lnTo>
                    <a:pt x="54045" y="50574"/>
                  </a:lnTo>
                  <a:lnTo>
                    <a:pt x="94865" y="37249"/>
                  </a:lnTo>
                  <a:lnTo>
                    <a:pt x="141017" y="22304"/>
                  </a:lnTo>
                  <a:lnTo>
                    <a:pt x="2005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1975"/>
            <p:cNvSpPr/>
            <p:nvPr>
              <p:custDataLst>
                <p:tags r:id="rId94"/>
              </p:custDataLst>
            </p:nvPr>
          </p:nvSpPr>
          <p:spPr>
            <a:xfrm>
              <a:off x="6148184" y="4227904"/>
              <a:ext cx="138317" cy="344097"/>
            </a:xfrm>
            <a:custGeom>
              <a:avLst/>
              <a:gdLst/>
              <a:ahLst/>
              <a:cxnLst/>
              <a:rect l="0" t="0" r="0" b="0"/>
              <a:pathLst>
                <a:path w="138317" h="344097">
                  <a:moveTo>
                    <a:pt x="138316" y="26596"/>
                  </a:moveTo>
                  <a:lnTo>
                    <a:pt x="138316" y="26596"/>
                  </a:lnTo>
                  <a:lnTo>
                    <a:pt x="138316" y="19854"/>
                  </a:lnTo>
                  <a:lnTo>
                    <a:pt x="136905" y="17162"/>
                  </a:lnTo>
                  <a:lnTo>
                    <a:pt x="131575" y="12291"/>
                  </a:lnTo>
                  <a:lnTo>
                    <a:pt x="113897" y="2210"/>
                  </a:lnTo>
                  <a:lnTo>
                    <a:pt x="102534" y="0"/>
                  </a:lnTo>
                  <a:lnTo>
                    <a:pt x="92073" y="2075"/>
                  </a:lnTo>
                  <a:lnTo>
                    <a:pt x="80370" y="7701"/>
                  </a:lnTo>
                  <a:lnTo>
                    <a:pt x="61880" y="28914"/>
                  </a:lnTo>
                  <a:lnTo>
                    <a:pt x="40387" y="73573"/>
                  </a:lnTo>
                  <a:lnTo>
                    <a:pt x="25103" y="118126"/>
                  </a:lnTo>
                  <a:lnTo>
                    <a:pt x="13519" y="159550"/>
                  </a:lnTo>
                  <a:lnTo>
                    <a:pt x="5619" y="197222"/>
                  </a:lnTo>
                  <a:lnTo>
                    <a:pt x="0" y="243666"/>
                  </a:lnTo>
                  <a:lnTo>
                    <a:pt x="2397" y="279844"/>
                  </a:lnTo>
                  <a:lnTo>
                    <a:pt x="17689" y="315102"/>
                  </a:lnTo>
                  <a:lnTo>
                    <a:pt x="43066" y="3440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1976"/>
            <p:cNvSpPr/>
            <p:nvPr>
              <p:custDataLst>
                <p:tags r:id="rId95"/>
              </p:custDataLst>
            </p:nvPr>
          </p:nvSpPr>
          <p:spPr>
            <a:xfrm>
              <a:off x="6286966" y="4356679"/>
              <a:ext cx="139235" cy="182602"/>
            </a:xfrm>
            <a:custGeom>
              <a:avLst/>
              <a:gdLst/>
              <a:ahLst/>
              <a:cxnLst/>
              <a:rect l="0" t="0" r="0" b="0"/>
              <a:pathLst>
                <a:path w="139235" h="182602">
                  <a:moveTo>
                    <a:pt x="94784" y="56571"/>
                  </a:moveTo>
                  <a:lnTo>
                    <a:pt x="94784" y="56571"/>
                  </a:lnTo>
                  <a:lnTo>
                    <a:pt x="92903" y="27678"/>
                  </a:lnTo>
                  <a:lnTo>
                    <a:pt x="85995" y="11087"/>
                  </a:lnTo>
                  <a:lnTo>
                    <a:pt x="82575" y="5081"/>
                  </a:lnTo>
                  <a:lnTo>
                    <a:pt x="78176" y="1782"/>
                  </a:lnTo>
                  <a:lnTo>
                    <a:pt x="73130" y="290"/>
                  </a:lnTo>
                  <a:lnTo>
                    <a:pt x="67648" y="0"/>
                  </a:lnTo>
                  <a:lnTo>
                    <a:pt x="57793" y="3441"/>
                  </a:lnTo>
                  <a:lnTo>
                    <a:pt x="48004" y="11085"/>
                  </a:lnTo>
                  <a:lnTo>
                    <a:pt x="32005" y="30551"/>
                  </a:lnTo>
                  <a:lnTo>
                    <a:pt x="13749" y="69581"/>
                  </a:lnTo>
                  <a:lnTo>
                    <a:pt x="3073" y="115036"/>
                  </a:lnTo>
                  <a:lnTo>
                    <a:pt x="233" y="159136"/>
                  </a:lnTo>
                  <a:lnTo>
                    <a:pt x="0" y="167281"/>
                  </a:lnTo>
                  <a:lnTo>
                    <a:pt x="1961" y="173417"/>
                  </a:lnTo>
                  <a:lnTo>
                    <a:pt x="5385" y="178213"/>
                  </a:lnTo>
                  <a:lnTo>
                    <a:pt x="9785" y="182115"/>
                  </a:lnTo>
                  <a:lnTo>
                    <a:pt x="15541" y="182601"/>
                  </a:lnTo>
                  <a:lnTo>
                    <a:pt x="29459" y="177495"/>
                  </a:lnTo>
                  <a:lnTo>
                    <a:pt x="49794" y="159350"/>
                  </a:lnTo>
                  <a:lnTo>
                    <a:pt x="74215" y="123570"/>
                  </a:lnTo>
                  <a:lnTo>
                    <a:pt x="89793" y="76666"/>
                  </a:lnTo>
                  <a:lnTo>
                    <a:pt x="93305" y="38928"/>
                  </a:lnTo>
                  <a:lnTo>
                    <a:pt x="90975" y="13322"/>
                  </a:lnTo>
                  <a:lnTo>
                    <a:pt x="86600" y="8687"/>
                  </a:lnTo>
                  <a:lnTo>
                    <a:pt x="72331" y="3540"/>
                  </a:lnTo>
                  <a:lnTo>
                    <a:pt x="51208" y="4012"/>
                  </a:lnTo>
                  <a:lnTo>
                    <a:pt x="38023" y="14397"/>
                  </a:lnTo>
                  <a:lnTo>
                    <a:pt x="22462" y="36314"/>
                  </a:lnTo>
                  <a:lnTo>
                    <a:pt x="19053" y="43066"/>
                  </a:lnTo>
                  <a:lnTo>
                    <a:pt x="18191" y="50390"/>
                  </a:lnTo>
                  <a:lnTo>
                    <a:pt x="20995" y="66053"/>
                  </a:lnTo>
                  <a:lnTo>
                    <a:pt x="28828" y="78660"/>
                  </a:lnTo>
                  <a:lnTo>
                    <a:pt x="33880" y="83996"/>
                  </a:lnTo>
                  <a:lnTo>
                    <a:pt x="48901" y="89927"/>
                  </a:lnTo>
                  <a:lnTo>
                    <a:pt x="68747" y="91151"/>
                  </a:lnTo>
                  <a:lnTo>
                    <a:pt x="104865" y="83201"/>
                  </a:lnTo>
                  <a:lnTo>
                    <a:pt x="139234" y="629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1977"/>
            <p:cNvSpPr/>
            <p:nvPr>
              <p:custDataLst>
                <p:tags r:id="rId96"/>
              </p:custDataLst>
            </p:nvPr>
          </p:nvSpPr>
          <p:spPr>
            <a:xfrm>
              <a:off x="6572617" y="4198495"/>
              <a:ext cx="24219" cy="437006"/>
            </a:xfrm>
            <a:custGeom>
              <a:avLst/>
              <a:gdLst/>
              <a:ahLst/>
              <a:cxnLst/>
              <a:rect l="0" t="0" r="0" b="0"/>
              <a:pathLst>
                <a:path w="24219" h="437006">
                  <a:moveTo>
                    <a:pt x="5983" y="11555"/>
                  </a:moveTo>
                  <a:lnTo>
                    <a:pt x="5983" y="11555"/>
                  </a:lnTo>
                  <a:lnTo>
                    <a:pt x="5983" y="8184"/>
                  </a:lnTo>
                  <a:lnTo>
                    <a:pt x="7864" y="4647"/>
                  </a:lnTo>
                  <a:lnTo>
                    <a:pt x="9353" y="2717"/>
                  </a:lnTo>
                  <a:lnTo>
                    <a:pt x="12890" y="571"/>
                  </a:lnTo>
                  <a:lnTo>
                    <a:pt x="14821" y="0"/>
                  </a:lnTo>
                  <a:lnTo>
                    <a:pt x="16814" y="2440"/>
                  </a:lnTo>
                  <a:lnTo>
                    <a:pt x="20910" y="12678"/>
                  </a:lnTo>
                  <a:lnTo>
                    <a:pt x="24218" y="53797"/>
                  </a:lnTo>
                  <a:lnTo>
                    <a:pt x="24086" y="100114"/>
                  </a:lnTo>
                  <a:lnTo>
                    <a:pt x="21555" y="137933"/>
                  </a:lnTo>
                  <a:lnTo>
                    <a:pt x="18078" y="178260"/>
                  </a:lnTo>
                  <a:lnTo>
                    <a:pt x="14179" y="219702"/>
                  </a:lnTo>
                  <a:lnTo>
                    <a:pt x="10096" y="261639"/>
                  </a:lnTo>
                  <a:lnTo>
                    <a:pt x="5930" y="301914"/>
                  </a:lnTo>
                  <a:lnTo>
                    <a:pt x="1498" y="349001"/>
                  </a:lnTo>
                  <a:lnTo>
                    <a:pt x="0" y="393986"/>
                  </a:lnTo>
                  <a:lnTo>
                    <a:pt x="3112" y="424337"/>
                  </a:lnTo>
                  <a:lnTo>
                    <a:pt x="5480" y="429970"/>
                  </a:lnTo>
                  <a:lnTo>
                    <a:pt x="18683" y="437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1978"/>
            <p:cNvSpPr/>
            <p:nvPr>
              <p:custDataLst>
                <p:tags r:id="rId97"/>
              </p:custDataLst>
            </p:nvPr>
          </p:nvSpPr>
          <p:spPr>
            <a:xfrm>
              <a:off x="6727629" y="4313415"/>
              <a:ext cx="168472" cy="233186"/>
            </a:xfrm>
            <a:custGeom>
              <a:avLst/>
              <a:gdLst/>
              <a:ahLst/>
              <a:cxnLst/>
              <a:rect l="0" t="0" r="0" b="0"/>
              <a:pathLst>
                <a:path w="168472" h="233186">
                  <a:moveTo>
                    <a:pt x="3371" y="10935"/>
                  </a:moveTo>
                  <a:lnTo>
                    <a:pt x="3371" y="10935"/>
                  </a:lnTo>
                  <a:lnTo>
                    <a:pt x="3371" y="0"/>
                  </a:lnTo>
                  <a:lnTo>
                    <a:pt x="0" y="5500"/>
                  </a:lnTo>
                  <a:lnTo>
                    <a:pt x="4645" y="29550"/>
                  </a:lnTo>
                  <a:lnTo>
                    <a:pt x="28997" y="66875"/>
                  </a:lnTo>
                  <a:lnTo>
                    <a:pt x="59102" y="107906"/>
                  </a:lnTo>
                  <a:lnTo>
                    <a:pt x="97154" y="153815"/>
                  </a:lnTo>
                  <a:lnTo>
                    <a:pt x="133564" y="197477"/>
                  </a:lnTo>
                  <a:lnTo>
                    <a:pt x="168471" y="2331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1979"/>
            <p:cNvSpPr/>
            <p:nvPr>
              <p:custDataLst>
                <p:tags r:id="rId98"/>
              </p:custDataLst>
            </p:nvPr>
          </p:nvSpPr>
          <p:spPr>
            <a:xfrm>
              <a:off x="6737350" y="4356983"/>
              <a:ext cx="203201" cy="195968"/>
            </a:xfrm>
            <a:custGeom>
              <a:avLst/>
              <a:gdLst/>
              <a:ahLst/>
              <a:cxnLst/>
              <a:rect l="0" t="0" r="0" b="0"/>
              <a:pathLst>
                <a:path w="203201" h="195968">
                  <a:moveTo>
                    <a:pt x="203200" y="5467"/>
                  </a:moveTo>
                  <a:lnTo>
                    <a:pt x="203200" y="5467"/>
                  </a:lnTo>
                  <a:lnTo>
                    <a:pt x="199829" y="2096"/>
                  </a:lnTo>
                  <a:lnTo>
                    <a:pt x="194411" y="441"/>
                  </a:lnTo>
                  <a:lnTo>
                    <a:pt x="190990" y="0"/>
                  </a:lnTo>
                  <a:lnTo>
                    <a:pt x="179434" y="2749"/>
                  </a:lnTo>
                  <a:lnTo>
                    <a:pt x="132938" y="32739"/>
                  </a:lnTo>
                  <a:lnTo>
                    <a:pt x="90936" y="68475"/>
                  </a:lnTo>
                  <a:lnTo>
                    <a:pt x="55049" y="109929"/>
                  </a:lnTo>
                  <a:lnTo>
                    <a:pt x="26239" y="156709"/>
                  </a:lnTo>
                  <a:lnTo>
                    <a:pt x="0" y="195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1980"/>
            <p:cNvSpPr/>
            <p:nvPr>
              <p:custDataLst>
                <p:tags r:id="rId99"/>
              </p:custDataLst>
            </p:nvPr>
          </p:nvSpPr>
          <p:spPr>
            <a:xfrm>
              <a:off x="6689241" y="4273550"/>
              <a:ext cx="264010" cy="6351"/>
            </a:xfrm>
            <a:custGeom>
              <a:avLst/>
              <a:gdLst/>
              <a:ahLst/>
              <a:cxnLst/>
              <a:rect l="0" t="0" r="0" b="0"/>
              <a:pathLst>
                <a:path w="264010" h="6351">
                  <a:moveTo>
                    <a:pt x="3659" y="6350"/>
                  </a:moveTo>
                  <a:lnTo>
                    <a:pt x="3659" y="6350"/>
                  </a:lnTo>
                  <a:lnTo>
                    <a:pt x="288" y="2979"/>
                  </a:lnTo>
                  <a:lnTo>
                    <a:pt x="0" y="1986"/>
                  </a:lnTo>
                  <a:lnTo>
                    <a:pt x="514" y="1324"/>
                  </a:lnTo>
                  <a:lnTo>
                    <a:pt x="1561" y="883"/>
                  </a:lnTo>
                  <a:lnTo>
                    <a:pt x="42199" y="78"/>
                  </a:lnTo>
                  <a:lnTo>
                    <a:pt x="82263" y="23"/>
                  </a:lnTo>
                  <a:lnTo>
                    <a:pt x="124549" y="4"/>
                  </a:lnTo>
                  <a:lnTo>
                    <a:pt x="164910" y="1"/>
                  </a:lnTo>
                  <a:lnTo>
                    <a:pt x="207144" y="0"/>
                  </a:lnTo>
                  <a:lnTo>
                    <a:pt x="2640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1981"/>
            <p:cNvSpPr/>
            <p:nvPr>
              <p:custDataLst>
                <p:tags r:id="rId100"/>
              </p:custDataLst>
            </p:nvPr>
          </p:nvSpPr>
          <p:spPr>
            <a:xfrm>
              <a:off x="6925368" y="4210651"/>
              <a:ext cx="54782" cy="113700"/>
            </a:xfrm>
            <a:custGeom>
              <a:avLst/>
              <a:gdLst/>
              <a:ahLst/>
              <a:cxnLst/>
              <a:rect l="0" t="0" r="0" b="0"/>
              <a:pathLst>
                <a:path w="54782" h="113700">
                  <a:moveTo>
                    <a:pt x="15182" y="18449"/>
                  </a:moveTo>
                  <a:lnTo>
                    <a:pt x="15182" y="18449"/>
                  </a:lnTo>
                  <a:lnTo>
                    <a:pt x="8440" y="15078"/>
                  </a:lnTo>
                  <a:lnTo>
                    <a:pt x="3249" y="9660"/>
                  </a:lnTo>
                  <a:lnTo>
                    <a:pt x="877" y="6239"/>
                  </a:lnTo>
                  <a:lnTo>
                    <a:pt x="0" y="3959"/>
                  </a:lnTo>
                  <a:lnTo>
                    <a:pt x="122" y="2440"/>
                  </a:lnTo>
                  <a:lnTo>
                    <a:pt x="908" y="1426"/>
                  </a:lnTo>
                  <a:lnTo>
                    <a:pt x="5545" y="300"/>
                  </a:lnTo>
                  <a:lnTo>
                    <a:pt x="8759" y="0"/>
                  </a:lnTo>
                  <a:lnTo>
                    <a:pt x="20020" y="2948"/>
                  </a:lnTo>
                  <a:lnTo>
                    <a:pt x="35665" y="18402"/>
                  </a:lnTo>
                  <a:lnTo>
                    <a:pt x="46965" y="37485"/>
                  </a:lnTo>
                  <a:lnTo>
                    <a:pt x="54781" y="63287"/>
                  </a:lnTo>
                  <a:lnTo>
                    <a:pt x="53282" y="1136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1982"/>
            <p:cNvSpPr/>
            <p:nvPr>
              <p:custDataLst>
                <p:tags r:id="rId101"/>
              </p:custDataLst>
            </p:nvPr>
          </p:nvSpPr>
          <p:spPr>
            <a:xfrm>
              <a:off x="7029450" y="4191000"/>
              <a:ext cx="93364" cy="355601"/>
            </a:xfrm>
            <a:custGeom>
              <a:avLst/>
              <a:gdLst/>
              <a:ahLst/>
              <a:cxnLst/>
              <a:rect l="0" t="0" r="0" b="0"/>
              <a:pathLst>
                <a:path w="93364" h="355601">
                  <a:moveTo>
                    <a:pt x="31750" y="0"/>
                  </a:moveTo>
                  <a:lnTo>
                    <a:pt x="31750" y="0"/>
                  </a:lnTo>
                  <a:lnTo>
                    <a:pt x="31748" y="8838"/>
                  </a:lnTo>
                  <a:lnTo>
                    <a:pt x="58482" y="54414"/>
                  </a:lnTo>
                  <a:lnTo>
                    <a:pt x="75888" y="91382"/>
                  </a:lnTo>
                  <a:lnTo>
                    <a:pt x="88886" y="134634"/>
                  </a:lnTo>
                  <a:lnTo>
                    <a:pt x="93363" y="169400"/>
                  </a:lnTo>
                  <a:lnTo>
                    <a:pt x="93280" y="214195"/>
                  </a:lnTo>
                  <a:lnTo>
                    <a:pt x="84945" y="259688"/>
                  </a:lnTo>
                  <a:lnTo>
                    <a:pt x="72128" y="289552"/>
                  </a:lnTo>
                  <a:lnTo>
                    <a:pt x="41910" y="330892"/>
                  </a:lnTo>
                  <a:lnTo>
                    <a:pt x="0" y="355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8" name="SMARTInkShape-Group261"/>
          <p:cNvGrpSpPr/>
          <p:nvPr/>
        </p:nvGrpSpPr>
        <p:grpSpPr>
          <a:xfrm>
            <a:off x="5524981" y="3786005"/>
            <a:ext cx="183670" cy="1271818"/>
            <a:chOff x="5524981" y="3786005"/>
            <a:chExt cx="183670" cy="1271818"/>
          </a:xfrm>
        </p:grpSpPr>
        <p:sp>
          <p:nvSpPr>
            <p:cNvPr id="295" name="SMARTInkShape-1983"/>
            <p:cNvSpPr/>
            <p:nvPr>
              <p:custDataLst>
                <p:tags r:id="rId89"/>
              </p:custDataLst>
            </p:nvPr>
          </p:nvSpPr>
          <p:spPr>
            <a:xfrm>
              <a:off x="5568950" y="4119092"/>
              <a:ext cx="139701" cy="618009"/>
            </a:xfrm>
            <a:custGeom>
              <a:avLst/>
              <a:gdLst/>
              <a:ahLst/>
              <a:cxnLst/>
              <a:rect l="0" t="0" r="0" b="0"/>
              <a:pathLst>
                <a:path w="139701" h="618009">
                  <a:moveTo>
                    <a:pt x="139700" y="40158"/>
                  </a:moveTo>
                  <a:lnTo>
                    <a:pt x="139700" y="40158"/>
                  </a:lnTo>
                  <a:lnTo>
                    <a:pt x="138995" y="30019"/>
                  </a:lnTo>
                  <a:lnTo>
                    <a:pt x="136329" y="22481"/>
                  </a:lnTo>
                  <a:lnTo>
                    <a:pt x="136555" y="14427"/>
                  </a:lnTo>
                  <a:lnTo>
                    <a:pt x="137603" y="10304"/>
                  </a:lnTo>
                  <a:lnTo>
                    <a:pt x="135480" y="6850"/>
                  </a:lnTo>
                  <a:lnTo>
                    <a:pt x="125595" y="1131"/>
                  </a:lnTo>
                  <a:lnTo>
                    <a:pt x="113675" y="0"/>
                  </a:lnTo>
                  <a:lnTo>
                    <a:pt x="99911" y="3259"/>
                  </a:lnTo>
                  <a:lnTo>
                    <a:pt x="73034" y="18407"/>
                  </a:lnTo>
                  <a:lnTo>
                    <a:pt x="30693" y="62330"/>
                  </a:lnTo>
                  <a:lnTo>
                    <a:pt x="13798" y="94470"/>
                  </a:lnTo>
                  <a:lnTo>
                    <a:pt x="4402" y="132843"/>
                  </a:lnTo>
                  <a:lnTo>
                    <a:pt x="2751" y="177809"/>
                  </a:lnTo>
                  <a:lnTo>
                    <a:pt x="10928" y="222995"/>
                  </a:lnTo>
                  <a:lnTo>
                    <a:pt x="24875" y="267193"/>
                  </a:lnTo>
                  <a:lnTo>
                    <a:pt x="39826" y="307570"/>
                  </a:lnTo>
                  <a:lnTo>
                    <a:pt x="57662" y="350343"/>
                  </a:lnTo>
                  <a:lnTo>
                    <a:pt x="76352" y="386535"/>
                  </a:lnTo>
                  <a:lnTo>
                    <a:pt x="95295" y="430419"/>
                  </a:lnTo>
                  <a:lnTo>
                    <a:pt x="110550" y="469764"/>
                  </a:lnTo>
                  <a:lnTo>
                    <a:pt x="122025" y="512133"/>
                  </a:lnTo>
                  <a:lnTo>
                    <a:pt x="121026" y="534499"/>
                  </a:lnTo>
                  <a:lnTo>
                    <a:pt x="115173" y="555492"/>
                  </a:lnTo>
                  <a:lnTo>
                    <a:pt x="94921" y="590533"/>
                  </a:lnTo>
                  <a:lnTo>
                    <a:pt x="77200" y="603204"/>
                  </a:lnTo>
                  <a:lnTo>
                    <a:pt x="47333" y="615895"/>
                  </a:lnTo>
                  <a:lnTo>
                    <a:pt x="0" y="618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1984"/>
            <p:cNvSpPr/>
            <p:nvPr>
              <p:custDataLst>
                <p:tags r:id="rId90"/>
              </p:custDataLst>
            </p:nvPr>
          </p:nvSpPr>
          <p:spPr>
            <a:xfrm>
              <a:off x="5524981" y="4945052"/>
              <a:ext cx="151920" cy="112771"/>
            </a:xfrm>
            <a:custGeom>
              <a:avLst/>
              <a:gdLst/>
              <a:ahLst/>
              <a:cxnLst/>
              <a:rect l="0" t="0" r="0" b="0"/>
              <a:pathLst>
                <a:path w="151920" h="112771">
                  <a:moveTo>
                    <a:pt x="50319" y="58748"/>
                  </a:moveTo>
                  <a:lnTo>
                    <a:pt x="50319" y="58748"/>
                  </a:lnTo>
                  <a:lnTo>
                    <a:pt x="59779" y="49288"/>
                  </a:lnTo>
                  <a:lnTo>
                    <a:pt x="63460" y="47488"/>
                  </a:lnTo>
                  <a:lnTo>
                    <a:pt x="65429" y="47008"/>
                  </a:lnTo>
                  <a:lnTo>
                    <a:pt x="66742" y="45983"/>
                  </a:lnTo>
                  <a:lnTo>
                    <a:pt x="68202" y="42961"/>
                  </a:lnTo>
                  <a:lnTo>
                    <a:pt x="66968" y="37386"/>
                  </a:lnTo>
                  <a:lnTo>
                    <a:pt x="62308" y="28194"/>
                  </a:lnTo>
                  <a:lnTo>
                    <a:pt x="43349" y="4351"/>
                  </a:lnTo>
                  <a:lnTo>
                    <a:pt x="39322" y="1316"/>
                  </a:lnTo>
                  <a:lnTo>
                    <a:pt x="35227" y="0"/>
                  </a:lnTo>
                  <a:lnTo>
                    <a:pt x="26913" y="417"/>
                  </a:lnTo>
                  <a:lnTo>
                    <a:pt x="18515" y="6718"/>
                  </a:lnTo>
                  <a:lnTo>
                    <a:pt x="10784" y="17279"/>
                  </a:lnTo>
                  <a:lnTo>
                    <a:pt x="4996" y="31380"/>
                  </a:lnTo>
                  <a:lnTo>
                    <a:pt x="601" y="71451"/>
                  </a:lnTo>
                  <a:lnTo>
                    <a:pt x="0" y="87677"/>
                  </a:lnTo>
                  <a:lnTo>
                    <a:pt x="3496" y="100063"/>
                  </a:lnTo>
                  <a:lnTo>
                    <a:pt x="6403" y="105341"/>
                  </a:lnTo>
                  <a:lnTo>
                    <a:pt x="10459" y="108860"/>
                  </a:lnTo>
                  <a:lnTo>
                    <a:pt x="20609" y="112770"/>
                  </a:lnTo>
                  <a:lnTo>
                    <a:pt x="32176" y="110744"/>
                  </a:lnTo>
                  <a:lnTo>
                    <a:pt x="48706" y="101671"/>
                  </a:lnTo>
                  <a:lnTo>
                    <a:pt x="57363" y="93347"/>
                  </a:lnTo>
                  <a:lnTo>
                    <a:pt x="68671" y="76401"/>
                  </a:lnTo>
                  <a:lnTo>
                    <a:pt x="71020" y="74750"/>
                  </a:lnTo>
                  <a:lnTo>
                    <a:pt x="73997" y="75060"/>
                  </a:lnTo>
                  <a:lnTo>
                    <a:pt x="81069" y="79168"/>
                  </a:lnTo>
                  <a:lnTo>
                    <a:pt x="108821" y="101388"/>
                  </a:lnTo>
                  <a:lnTo>
                    <a:pt x="122651" y="105921"/>
                  </a:lnTo>
                  <a:lnTo>
                    <a:pt x="151919" y="1095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1985"/>
            <p:cNvSpPr/>
            <p:nvPr>
              <p:custDataLst>
                <p:tags r:id="rId91"/>
              </p:custDataLst>
            </p:nvPr>
          </p:nvSpPr>
          <p:spPr>
            <a:xfrm>
              <a:off x="5556589" y="3786005"/>
              <a:ext cx="96281" cy="217743"/>
            </a:xfrm>
            <a:custGeom>
              <a:avLst/>
              <a:gdLst/>
              <a:ahLst/>
              <a:cxnLst/>
              <a:rect l="0" t="0" r="0" b="0"/>
              <a:pathLst>
                <a:path w="96281" h="217743">
                  <a:moveTo>
                    <a:pt x="12361" y="17645"/>
                  </a:moveTo>
                  <a:lnTo>
                    <a:pt x="12361" y="17645"/>
                  </a:lnTo>
                  <a:lnTo>
                    <a:pt x="805" y="0"/>
                  </a:lnTo>
                  <a:lnTo>
                    <a:pt x="423" y="238"/>
                  </a:lnTo>
                  <a:lnTo>
                    <a:pt x="0" y="2382"/>
                  </a:lnTo>
                  <a:lnTo>
                    <a:pt x="4751" y="46735"/>
                  </a:lnTo>
                  <a:lnTo>
                    <a:pt x="10648" y="88929"/>
                  </a:lnTo>
                  <a:lnTo>
                    <a:pt x="12840" y="136498"/>
                  </a:lnTo>
                  <a:lnTo>
                    <a:pt x="19224" y="182886"/>
                  </a:lnTo>
                  <a:lnTo>
                    <a:pt x="24548" y="209072"/>
                  </a:lnTo>
                  <a:lnTo>
                    <a:pt x="24719" y="208763"/>
                  </a:lnTo>
                  <a:lnTo>
                    <a:pt x="28401" y="164007"/>
                  </a:lnTo>
                  <a:lnTo>
                    <a:pt x="35886" y="134672"/>
                  </a:lnTo>
                  <a:lnTo>
                    <a:pt x="39985" y="126572"/>
                  </a:lnTo>
                  <a:lnTo>
                    <a:pt x="47922" y="120620"/>
                  </a:lnTo>
                  <a:lnTo>
                    <a:pt x="53002" y="118045"/>
                  </a:lnTo>
                  <a:lnTo>
                    <a:pt x="62409" y="117065"/>
                  </a:lnTo>
                  <a:lnTo>
                    <a:pt x="66893" y="117792"/>
                  </a:lnTo>
                  <a:lnTo>
                    <a:pt x="83317" y="128927"/>
                  </a:lnTo>
                  <a:lnTo>
                    <a:pt x="91639" y="143539"/>
                  </a:lnTo>
                  <a:lnTo>
                    <a:pt x="96280" y="159675"/>
                  </a:lnTo>
                  <a:lnTo>
                    <a:pt x="95989" y="171551"/>
                  </a:lnTo>
                  <a:lnTo>
                    <a:pt x="85117" y="192912"/>
                  </a:lnTo>
                  <a:lnTo>
                    <a:pt x="65119" y="210373"/>
                  </a:lnTo>
                  <a:lnTo>
                    <a:pt x="49449" y="216191"/>
                  </a:lnTo>
                  <a:lnTo>
                    <a:pt x="41320" y="217742"/>
                  </a:lnTo>
                  <a:lnTo>
                    <a:pt x="34489" y="216660"/>
                  </a:lnTo>
                  <a:lnTo>
                    <a:pt x="12361" y="2017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2" name="SMARTInkShape-Group262"/>
          <p:cNvGrpSpPr/>
          <p:nvPr/>
        </p:nvGrpSpPr>
        <p:grpSpPr>
          <a:xfrm>
            <a:off x="4083050" y="4337050"/>
            <a:ext cx="629884" cy="273051"/>
            <a:chOff x="4083050" y="4337050"/>
            <a:chExt cx="629884" cy="273051"/>
          </a:xfrm>
        </p:grpSpPr>
        <p:sp>
          <p:nvSpPr>
            <p:cNvPr id="299" name="SMARTInkShape-1986"/>
            <p:cNvSpPr/>
            <p:nvPr>
              <p:custDataLst>
                <p:tags r:id="rId86"/>
              </p:custDataLst>
            </p:nvPr>
          </p:nvSpPr>
          <p:spPr>
            <a:xfrm>
              <a:off x="4083050" y="4438676"/>
              <a:ext cx="501651" cy="24081"/>
            </a:xfrm>
            <a:custGeom>
              <a:avLst/>
              <a:gdLst/>
              <a:ahLst/>
              <a:cxnLst/>
              <a:rect l="0" t="0" r="0" b="0"/>
              <a:pathLst>
                <a:path w="501651" h="24081">
                  <a:moveTo>
                    <a:pt x="0" y="19024"/>
                  </a:moveTo>
                  <a:lnTo>
                    <a:pt x="0" y="19024"/>
                  </a:lnTo>
                  <a:lnTo>
                    <a:pt x="3371" y="22395"/>
                  </a:lnTo>
                  <a:lnTo>
                    <a:pt x="8789" y="24050"/>
                  </a:lnTo>
                  <a:lnTo>
                    <a:pt x="18017" y="24080"/>
                  </a:lnTo>
                  <a:lnTo>
                    <a:pt x="58331" y="18350"/>
                  </a:lnTo>
                  <a:lnTo>
                    <a:pt x="96305" y="12474"/>
                  </a:lnTo>
                  <a:lnTo>
                    <a:pt x="141163" y="7539"/>
                  </a:lnTo>
                  <a:lnTo>
                    <a:pt x="178233" y="3313"/>
                  </a:lnTo>
                  <a:lnTo>
                    <a:pt x="219399" y="963"/>
                  </a:lnTo>
                  <a:lnTo>
                    <a:pt x="262877" y="267"/>
                  </a:lnTo>
                  <a:lnTo>
                    <a:pt x="303667" y="61"/>
                  </a:lnTo>
                  <a:lnTo>
                    <a:pt x="342564" y="0"/>
                  </a:lnTo>
                  <a:lnTo>
                    <a:pt x="377558" y="1867"/>
                  </a:lnTo>
                  <a:lnTo>
                    <a:pt x="415453" y="4343"/>
                  </a:lnTo>
                  <a:lnTo>
                    <a:pt x="459177" y="6442"/>
                  </a:lnTo>
                  <a:lnTo>
                    <a:pt x="501650" y="126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1987"/>
            <p:cNvSpPr/>
            <p:nvPr>
              <p:custDataLst>
                <p:tags r:id="rId87"/>
              </p:custDataLst>
            </p:nvPr>
          </p:nvSpPr>
          <p:spPr>
            <a:xfrm>
              <a:off x="4097920" y="4502150"/>
              <a:ext cx="505831" cy="94949"/>
            </a:xfrm>
            <a:custGeom>
              <a:avLst/>
              <a:gdLst/>
              <a:ahLst/>
              <a:cxnLst/>
              <a:rect l="0" t="0" r="0" b="0"/>
              <a:pathLst>
                <a:path w="505831" h="94949">
                  <a:moveTo>
                    <a:pt x="23230" y="69850"/>
                  </a:moveTo>
                  <a:lnTo>
                    <a:pt x="23230" y="69850"/>
                  </a:lnTo>
                  <a:lnTo>
                    <a:pt x="26" y="90101"/>
                  </a:lnTo>
                  <a:lnTo>
                    <a:pt x="0" y="91816"/>
                  </a:lnTo>
                  <a:lnTo>
                    <a:pt x="1393" y="92961"/>
                  </a:lnTo>
                  <a:lnTo>
                    <a:pt x="42113" y="94948"/>
                  </a:lnTo>
                  <a:lnTo>
                    <a:pt x="86305" y="91819"/>
                  </a:lnTo>
                  <a:lnTo>
                    <a:pt x="117821" y="86434"/>
                  </a:lnTo>
                  <a:lnTo>
                    <a:pt x="154170" y="80043"/>
                  </a:lnTo>
                  <a:lnTo>
                    <a:pt x="199140" y="72478"/>
                  </a:lnTo>
                  <a:lnTo>
                    <a:pt x="243430" y="65768"/>
                  </a:lnTo>
                  <a:lnTo>
                    <a:pt x="287833" y="59311"/>
                  </a:lnTo>
                  <a:lnTo>
                    <a:pt x="331564" y="52930"/>
                  </a:lnTo>
                  <a:lnTo>
                    <a:pt x="371646" y="46570"/>
                  </a:lnTo>
                  <a:lnTo>
                    <a:pt x="409627" y="39512"/>
                  </a:lnTo>
                  <a:lnTo>
                    <a:pt x="454424" y="24842"/>
                  </a:lnTo>
                  <a:lnTo>
                    <a:pt x="5058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1988"/>
            <p:cNvSpPr/>
            <p:nvPr>
              <p:custDataLst>
                <p:tags r:id="rId88"/>
              </p:custDataLst>
            </p:nvPr>
          </p:nvSpPr>
          <p:spPr>
            <a:xfrm>
              <a:off x="4563354" y="4337050"/>
              <a:ext cx="149580" cy="273051"/>
            </a:xfrm>
            <a:custGeom>
              <a:avLst/>
              <a:gdLst/>
              <a:ahLst/>
              <a:cxnLst/>
              <a:rect l="0" t="0" r="0" b="0"/>
              <a:pathLst>
                <a:path w="149580" h="273051">
                  <a:moveTo>
                    <a:pt x="34046" y="0"/>
                  </a:moveTo>
                  <a:lnTo>
                    <a:pt x="34046" y="0"/>
                  </a:lnTo>
                  <a:lnTo>
                    <a:pt x="0" y="0"/>
                  </a:lnTo>
                  <a:lnTo>
                    <a:pt x="765" y="705"/>
                  </a:lnTo>
                  <a:lnTo>
                    <a:pt x="43180" y="17312"/>
                  </a:lnTo>
                  <a:lnTo>
                    <a:pt x="86859" y="45779"/>
                  </a:lnTo>
                  <a:lnTo>
                    <a:pt x="122560" y="75208"/>
                  </a:lnTo>
                  <a:lnTo>
                    <a:pt x="145856" y="117871"/>
                  </a:lnTo>
                  <a:lnTo>
                    <a:pt x="148803" y="125147"/>
                  </a:lnTo>
                  <a:lnTo>
                    <a:pt x="149579" y="155614"/>
                  </a:lnTo>
                  <a:lnTo>
                    <a:pt x="139156" y="197354"/>
                  </a:lnTo>
                  <a:lnTo>
                    <a:pt x="134150" y="213302"/>
                  </a:lnTo>
                  <a:lnTo>
                    <a:pt x="123927" y="227445"/>
                  </a:lnTo>
                  <a:lnTo>
                    <a:pt x="72146" y="273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5" name="SMARTInkShape-Group263"/>
          <p:cNvGrpSpPr/>
          <p:nvPr/>
        </p:nvGrpSpPr>
        <p:grpSpPr>
          <a:xfrm>
            <a:off x="3117927" y="4173046"/>
            <a:ext cx="221020" cy="390195"/>
            <a:chOff x="3117927" y="4173046"/>
            <a:chExt cx="221020" cy="390195"/>
          </a:xfrm>
        </p:grpSpPr>
        <p:sp>
          <p:nvSpPr>
            <p:cNvPr id="303" name="SMARTInkShape-1989"/>
            <p:cNvSpPr/>
            <p:nvPr>
              <p:custDataLst>
                <p:tags r:id="rId84"/>
              </p:custDataLst>
            </p:nvPr>
          </p:nvSpPr>
          <p:spPr>
            <a:xfrm>
              <a:off x="3117927" y="4181580"/>
              <a:ext cx="83056" cy="279028"/>
            </a:xfrm>
            <a:custGeom>
              <a:avLst/>
              <a:gdLst/>
              <a:ahLst/>
              <a:cxnLst/>
              <a:rect l="0" t="0" r="0" b="0"/>
              <a:pathLst>
                <a:path w="83056" h="279028">
                  <a:moveTo>
                    <a:pt x="6273" y="9420"/>
                  </a:moveTo>
                  <a:lnTo>
                    <a:pt x="6273" y="9420"/>
                  </a:lnTo>
                  <a:lnTo>
                    <a:pt x="2902" y="6049"/>
                  </a:lnTo>
                  <a:lnTo>
                    <a:pt x="1247" y="2512"/>
                  </a:lnTo>
                  <a:lnTo>
                    <a:pt x="806" y="582"/>
                  </a:lnTo>
                  <a:lnTo>
                    <a:pt x="511" y="0"/>
                  </a:lnTo>
                  <a:lnTo>
                    <a:pt x="315" y="318"/>
                  </a:lnTo>
                  <a:lnTo>
                    <a:pt x="0" y="12639"/>
                  </a:lnTo>
                  <a:lnTo>
                    <a:pt x="4302" y="55028"/>
                  </a:lnTo>
                  <a:lnTo>
                    <a:pt x="5689" y="93018"/>
                  </a:lnTo>
                  <a:lnTo>
                    <a:pt x="6100" y="132419"/>
                  </a:lnTo>
                  <a:lnTo>
                    <a:pt x="6239" y="171769"/>
                  </a:lnTo>
                  <a:lnTo>
                    <a:pt x="2895" y="216310"/>
                  </a:lnTo>
                  <a:lnTo>
                    <a:pt x="510" y="233026"/>
                  </a:lnTo>
                  <a:lnTo>
                    <a:pt x="314" y="233280"/>
                  </a:lnTo>
                  <a:lnTo>
                    <a:pt x="97" y="228858"/>
                  </a:lnTo>
                  <a:lnTo>
                    <a:pt x="1839" y="201037"/>
                  </a:lnTo>
                  <a:lnTo>
                    <a:pt x="5714" y="188422"/>
                  </a:lnTo>
                  <a:lnTo>
                    <a:pt x="12139" y="178111"/>
                  </a:lnTo>
                  <a:lnTo>
                    <a:pt x="21580" y="170707"/>
                  </a:lnTo>
                  <a:lnTo>
                    <a:pt x="27061" y="167744"/>
                  </a:lnTo>
                  <a:lnTo>
                    <a:pt x="36914" y="166334"/>
                  </a:lnTo>
                  <a:lnTo>
                    <a:pt x="46702" y="168765"/>
                  </a:lnTo>
                  <a:lnTo>
                    <a:pt x="58108" y="174549"/>
                  </a:lnTo>
                  <a:lnTo>
                    <a:pt x="68352" y="187468"/>
                  </a:lnTo>
                  <a:lnTo>
                    <a:pt x="83055" y="221135"/>
                  </a:lnTo>
                  <a:lnTo>
                    <a:pt x="80615" y="239923"/>
                  </a:lnTo>
                  <a:lnTo>
                    <a:pt x="69222" y="264689"/>
                  </a:lnTo>
                  <a:lnTo>
                    <a:pt x="65173" y="270616"/>
                  </a:lnTo>
                  <a:lnTo>
                    <a:pt x="58945" y="274567"/>
                  </a:lnTo>
                  <a:lnTo>
                    <a:pt x="42618" y="278957"/>
                  </a:lnTo>
                  <a:lnTo>
                    <a:pt x="29247" y="279027"/>
                  </a:lnTo>
                  <a:lnTo>
                    <a:pt x="23705" y="278058"/>
                  </a:lnTo>
                  <a:lnTo>
                    <a:pt x="19306" y="273179"/>
                  </a:lnTo>
                  <a:lnTo>
                    <a:pt x="12623" y="225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1990"/>
            <p:cNvSpPr/>
            <p:nvPr>
              <p:custDataLst>
                <p:tags r:id="rId85"/>
              </p:custDataLst>
            </p:nvPr>
          </p:nvSpPr>
          <p:spPr>
            <a:xfrm>
              <a:off x="3187700" y="4173046"/>
              <a:ext cx="151247" cy="390195"/>
            </a:xfrm>
            <a:custGeom>
              <a:avLst/>
              <a:gdLst/>
              <a:ahLst/>
              <a:cxnLst/>
              <a:rect l="0" t="0" r="0" b="0"/>
              <a:pathLst>
                <a:path w="151247" h="390195">
                  <a:moveTo>
                    <a:pt x="44450" y="43354"/>
                  </a:moveTo>
                  <a:lnTo>
                    <a:pt x="44450" y="43354"/>
                  </a:lnTo>
                  <a:lnTo>
                    <a:pt x="41079" y="43354"/>
                  </a:lnTo>
                  <a:lnTo>
                    <a:pt x="37543" y="41472"/>
                  </a:lnTo>
                  <a:lnTo>
                    <a:pt x="35612" y="39983"/>
                  </a:lnTo>
                  <a:lnTo>
                    <a:pt x="35030" y="37579"/>
                  </a:lnTo>
                  <a:lnTo>
                    <a:pt x="36265" y="31144"/>
                  </a:lnTo>
                  <a:lnTo>
                    <a:pt x="44298" y="19589"/>
                  </a:lnTo>
                  <a:lnTo>
                    <a:pt x="69100" y="7228"/>
                  </a:lnTo>
                  <a:lnTo>
                    <a:pt x="112041" y="0"/>
                  </a:lnTo>
                  <a:lnTo>
                    <a:pt x="132679" y="1110"/>
                  </a:lnTo>
                  <a:lnTo>
                    <a:pt x="139254" y="2492"/>
                  </a:lnTo>
                  <a:lnTo>
                    <a:pt x="143635" y="4823"/>
                  </a:lnTo>
                  <a:lnTo>
                    <a:pt x="146557" y="7789"/>
                  </a:lnTo>
                  <a:lnTo>
                    <a:pt x="148505" y="11177"/>
                  </a:lnTo>
                  <a:lnTo>
                    <a:pt x="151246" y="36172"/>
                  </a:lnTo>
                  <a:lnTo>
                    <a:pt x="147102" y="80427"/>
                  </a:lnTo>
                  <a:lnTo>
                    <a:pt x="139490" y="117391"/>
                  </a:lnTo>
                  <a:lnTo>
                    <a:pt x="134562" y="164831"/>
                  </a:lnTo>
                  <a:lnTo>
                    <a:pt x="133589" y="206239"/>
                  </a:lnTo>
                  <a:lnTo>
                    <a:pt x="135279" y="253721"/>
                  </a:lnTo>
                  <a:lnTo>
                    <a:pt x="143482" y="299055"/>
                  </a:lnTo>
                  <a:lnTo>
                    <a:pt x="145712" y="338708"/>
                  </a:lnTo>
                  <a:lnTo>
                    <a:pt x="139208" y="358839"/>
                  </a:lnTo>
                  <a:lnTo>
                    <a:pt x="133727" y="364450"/>
                  </a:lnTo>
                  <a:lnTo>
                    <a:pt x="89672" y="384471"/>
                  </a:lnTo>
                  <a:lnTo>
                    <a:pt x="48756" y="390194"/>
                  </a:lnTo>
                  <a:lnTo>
                    <a:pt x="0" y="3862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9" name="SMARTInkShape-Group264"/>
          <p:cNvGrpSpPr/>
          <p:nvPr/>
        </p:nvGrpSpPr>
        <p:grpSpPr>
          <a:xfrm>
            <a:off x="2397456" y="4192244"/>
            <a:ext cx="440995" cy="354357"/>
            <a:chOff x="2397456" y="4192244"/>
            <a:chExt cx="440995" cy="354357"/>
          </a:xfrm>
        </p:grpSpPr>
        <p:sp>
          <p:nvSpPr>
            <p:cNvPr id="306" name="SMARTInkShape-1991"/>
            <p:cNvSpPr/>
            <p:nvPr>
              <p:custDataLst>
                <p:tags r:id="rId81"/>
              </p:custDataLst>
            </p:nvPr>
          </p:nvSpPr>
          <p:spPr>
            <a:xfrm>
              <a:off x="2397456" y="4192244"/>
              <a:ext cx="136195" cy="347643"/>
            </a:xfrm>
            <a:custGeom>
              <a:avLst/>
              <a:gdLst/>
              <a:ahLst/>
              <a:cxnLst/>
              <a:rect l="0" t="0" r="0" b="0"/>
              <a:pathLst>
                <a:path w="136195" h="347643">
                  <a:moveTo>
                    <a:pt x="136194" y="24156"/>
                  </a:moveTo>
                  <a:lnTo>
                    <a:pt x="136194" y="24156"/>
                  </a:lnTo>
                  <a:lnTo>
                    <a:pt x="136194" y="20785"/>
                  </a:lnTo>
                  <a:lnTo>
                    <a:pt x="132431" y="17249"/>
                  </a:lnTo>
                  <a:lnTo>
                    <a:pt x="117485" y="7149"/>
                  </a:lnTo>
                  <a:lnTo>
                    <a:pt x="88949" y="0"/>
                  </a:lnTo>
                  <a:lnTo>
                    <a:pt x="68495" y="2495"/>
                  </a:lnTo>
                  <a:lnTo>
                    <a:pt x="56481" y="7709"/>
                  </a:lnTo>
                  <a:lnTo>
                    <a:pt x="51302" y="11075"/>
                  </a:lnTo>
                  <a:lnTo>
                    <a:pt x="37271" y="29295"/>
                  </a:lnTo>
                  <a:lnTo>
                    <a:pt x="27548" y="59310"/>
                  </a:lnTo>
                  <a:lnTo>
                    <a:pt x="23569" y="95014"/>
                  </a:lnTo>
                  <a:lnTo>
                    <a:pt x="22225" y="142183"/>
                  </a:lnTo>
                  <a:lnTo>
                    <a:pt x="21937" y="186464"/>
                  </a:lnTo>
                  <a:lnTo>
                    <a:pt x="20018" y="231796"/>
                  </a:lnTo>
                  <a:lnTo>
                    <a:pt x="14988" y="268653"/>
                  </a:lnTo>
                  <a:lnTo>
                    <a:pt x="6967" y="311870"/>
                  </a:lnTo>
                  <a:lnTo>
                    <a:pt x="0" y="338672"/>
                  </a:lnTo>
                  <a:lnTo>
                    <a:pt x="242" y="341784"/>
                  </a:lnTo>
                  <a:lnTo>
                    <a:pt x="1110" y="343859"/>
                  </a:lnTo>
                  <a:lnTo>
                    <a:pt x="2393" y="345241"/>
                  </a:lnTo>
                  <a:lnTo>
                    <a:pt x="5701" y="346777"/>
                  </a:lnTo>
                  <a:lnTo>
                    <a:pt x="18272" y="347642"/>
                  </a:lnTo>
                  <a:lnTo>
                    <a:pt x="64613" y="329116"/>
                  </a:lnTo>
                  <a:lnTo>
                    <a:pt x="117144" y="3035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1992"/>
            <p:cNvSpPr/>
            <p:nvPr>
              <p:custDataLst>
                <p:tags r:id="rId82"/>
              </p:custDataLst>
            </p:nvPr>
          </p:nvSpPr>
          <p:spPr>
            <a:xfrm>
              <a:off x="2578509" y="4316002"/>
              <a:ext cx="145642" cy="141699"/>
            </a:xfrm>
            <a:custGeom>
              <a:avLst/>
              <a:gdLst/>
              <a:ahLst/>
              <a:cxnLst/>
              <a:rect l="0" t="0" r="0" b="0"/>
              <a:pathLst>
                <a:path w="145642" h="141699">
                  <a:moveTo>
                    <a:pt x="94841" y="71848"/>
                  </a:moveTo>
                  <a:lnTo>
                    <a:pt x="94841" y="71848"/>
                  </a:lnTo>
                  <a:lnTo>
                    <a:pt x="94135" y="33470"/>
                  </a:lnTo>
                  <a:lnTo>
                    <a:pt x="86003" y="10707"/>
                  </a:lnTo>
                  <a:lnTo>
                    <a:pt x="78213" y="3987"/>
                  </a:lnTo>
                  <a:lnTo>
                    <a:pt x="73172" y="1208"/>
                  </a:lnTo>
                  <a:lnTo>
                    <a:pt x="61927" y="0"/>
                  </a:lnTo>
                  <a:lnTo>
                    <a:pt x="55965" y="666"/>
                  </a:lnTo>
                  <a:lnTo>
                    <a:pt x="41815" y="8932"/>
                  </a:lnTo>
                  <a:lnTo>
                    <a:pt x="27529" y="22013"/>
                  </a:lnTo>
                  <a:lnTo>
                    <a:pt x="6861" y="55288"/>
                  </a:lnTo>
                  <a:lnTo>
                    <a:pt x="0" y="75071"/>
                  </a:lnTo>
                  <a:lnTo>
                    <a:pt x="104" y="103925"/>
                  </a:lnTo>
                  <a:lnTo>
                    <a:pt x="2876" y="116914"/>
                  </a:lnTo>
                  <a:lnTo>
                    <a:pt x="6015" y="120942"/>
                  </a:lnTo>
                  <a:lnTo>
                    <a:pt x="15146" y="125418"/>
                  </a:lnTo>
                  <a:lnTo>
                    <a:pt x="20544" y="123789"/>
                  </a:lnTo>
                  <a:lnTo>
                    <a:pt x="37550" y="108717"/>
                  </a:lnTo>
                  <a:lnTo>
                    <a:pt x="68668" y="64423"/>
                  </a:lnTo>
                  <a:lnTo>
                    <a:pt x="75683" y="54908"/>
                  </a:lnTo>
                  <a:lnTo>
                    <a:pt x="78541" y="52793"/>
                  </a:lnTo>
                  <a:lnTo>
                    <a:pt x="81152" y="52090"/>
                  </a:lnTo>
                  <a:lnTo>
                    <a:pt x="83598" y="52326"/>
                  </a:lnTo>
                  <a:lnTo>
                    <a:pt x="85935" y="54599"/>
                  </a:lnTo>
                  <a:lnTo>
                    <a:pt x="91888" y="66501"/>
                  </a:lnTo>
                  <a:lnTo>
                    <a:pt x="104565" y="93373"/>
                  </a:lnTo>
                  <a:lnTo>
                    <a:pt x="145641" y="1416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1993"/>
            <p:cNvSpPr/>
            <p:nvPr>
              <p:custDataLst>
                <p:tags r:id="rId83"/>
              </p:custDataLst>
            </p:nvPr>
          </p:nvSpPr>
          <p:spPr>
            <a:xfrm>
              <a:off x="2781300" y="4495800"/>
              <a:ext cx="57151" cy="50801"/>
            </a:xfrm>
            <a:custGeom>
              <a:avLst/>
              <a:gdLst/>
              <a:ahLst/>
              <a:cxnLst/>
              <a:rect l="0" t="0" r="0" b="0"/>
              <a:pathLst>
                <a:path w="57151" h="50801">
                  <a:moveTo>
                    <a:pt x="57150" y="0"/>
                  </a:moveTo>
                  <a:lnTo>
                    <a:pt x="57150" y="0"/>
                  </a:lnTo>
                  <a:lnTo>
                    <a:pt x="57150" y="3371"/>
                  </a:lnTo>
                  <a:lnTo>
                    <a:pt x="50408" y="12209"/>
                  </a:lnTo>
                  <a:lnTo>
                    <a:pt x="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5" name="SMARTInkShape-Group265"/>
          <p:cNvGrpSpPr/>
          <p:nvPr/>
        </p:nvGrpSpPr>
        <p:grpSpPr>
          <a:xfrm>
            <a:off x="3438672" y="1504950"/>
            <a:ext cx="1998853" cy="1085851"/>
            <a:chOff x="3438672" y="1504950"/>
            <a:chExt cx="1998853" cy="1085851"/>
          </a:xfrm>
        </p:grpSpPr>
        <p:sp>
          <p:nvSpPr>
            <p:cNvPr id="310" name="SMARTInkShape-1994"/>
            <p:cNvSpPr/>
            <p:nvPr>
              <p:custDataLst>
                <p:tags r:id="rId76"/>
              </p:custDataLst>
            </p:nvPr>
          </p:nvSpPr>
          <p:spPr>
            <a:xfrm>
              <a:off x="4648200" y="1511300"/>
              <a:ext cx="133351" cy="12701"/>
            </a:xfrm>
            <a:custGeom>
              <a:avLst/>
              <a:gdLst/>
              <a:ahLst/>
              <a:cxnLst/>
              <a:rect l="0" t="0" r="0" b="0"/>
              <a:pathLst>
                <a:path w="133351" h="12701">
                  <a:moveTo>
                    <a:pt x="0" y="12700"/>
                  </a:moveTo>
                  <a:lnTo>
                    <a:pt x="0" y="12700"/>
                  </a:lnTo>
                  <a:lnTo>
                    <a:pt x="44191" y="9329"/>
                  </a:lnTo>
                  <a:lnTo>
                    <a:pt x="84747" y="7233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1995"/>
            <p:cNvSpPr/>
            <p:nvPr>
              <p:custDataLst>
                <p:tags r:id="rId77"/>
              </p:custDataLst>
            </p:nvPr>
          </p:nvSpPr>
          <p:spPr>
            <a:xfrm>
              <a:off x="3438672" y="1504950"/>
              <a:ext cx="1298429" cy="101521"/>
            </a:xfrm>
            <a:custGeom>
              <a:avLst/>
              <a:gdLst/>
              <a:ahLst/>
              <a:cxnLst/>
              <a:rect l="0" t="0" r="0" b="0"/>
              <a:pathLst>
                <a:path w="1298429" h="101521">
                  <a:moveTo>
                    <a:pt x="79228" y="82550"/>
                  </a:moveTo>
                  <a:lnTo>
                    <a:pt x="79228" y="82550"/>
                  </a:lnTo>
                  <a:lnTo>
                    <a:pt x="34215" y="91388"/>
                  </a:lnTo>
                  <a:lnTo>
                    <a:pt x="0" y="94911"/>
                  </a:lnTo>
                  <a:lnTo>
                    <a:pt x="20162" y="98520"/>
                  </a:lnTo>
                  <a:lnTo>
                    <a:pt x="50624" y="100231"/>
                  </a:lnTo>
                  <a:lnTo>
                    <a:pt x="84859" y="100992"/>
                  </a:lnTo>
                  <a:lnTo>
                    <a:pt x="130050" y="101420"/>
                  </a:lnTo>
                  <a:lnTo>
                    <a:pt x="164610" y="101520"/>
                  </a:lnTo>
                  <a:lnTo>
                    <a:pt x="201136" y="99683"/>
                  </a:lnTo>
                  <a:lnTo>
                    <a:pt x="239948" y="97220"/>
                  </a:lnTo>
                  <a:lnTo>
                    <a:pt x="283069" y="96126"/>
                  </a:lnTo>
                  <a:lnTo>
                    <a:pt x="329986" y="93758"/>
                  </a:lnTo>
                  <a:lnTo>
                    <a:pt x="354349" y="92138"/>
                  </a:lnTo>
                  <a:lnTo>
                    <a:pt x="379059" y="89648"/>
                  </a:lnTo>
                  <a:lnTo>
                    <a:pt x="403998" y="86576"/>
                  </a:lnTo>
                  <a:lnTo>
                    <a:pt x="429092" y="83118"/>
                  </a:lnTo>
                  <a:lnTo>
                    <a:pt x="454993" y="80106"/>
                  </a:lnTo>
                  <a:lnTo>
                    <a:pt x="481432" y="77393"/>
                  </a:lnTo>
                  <a:lnTo>
                    <a:pt x="508230" y="74879"/>
                  </a:lnTo>
                  <a:lnTo>
                    <a:pt x="535974" y="72497"/>
                  </a:lnTo>
                  <a:lnTo>
                    <a:pt x="564348" y="70204"/>
                  </a:lnTo>
                  <a:lnTo>
                    <a:pt x="593141" y="67969"/>
                  </a:lnTo>
                  <a:lnTo>
                    <a:pt x="622920" y="65774"/>
                  </a:lnTo>
                  <a:lnTo>
                    <a:pt x="653356" y="63605"/>
                  </a:lnTo>
                  <a:lnTo>
                    <a:pt x="684230" y="61453"/>
                  </a:lnTo>
                  <a:lnTo>
                    <a:pt x="713985" y="58608"/>
                  </a:lnTo>
                  <a:lnTo>
                    <a:pt x="742994" y="55299"/>
                  </a:lnTo>
                  <a:lnTo>
                    <a:pt x="771505" y="51683"/>
                  </a:lnTo>
                  <a:lnTo>
                    <a:pt x="799684" y="48566"/>
                  </a:lnTo>
                  <a:lnTo>
                    <a:pt x="827643" y="45783"/>
                  </a:lnTo>
                  <a:lnTo>
                    <a:pt x="855455" y="43222"/>
                  </a:lnTo>
                  <a:lnTo>
                    <a:pt x="882462" y="40809"/>
                  </a:lnTo>
                  <a:lnTo>
                    <a:pt x="908934" y="38495"/>
                  </a:lnTo>
                  <a:lnTo>
                    <a:pt x="935049" y="36247"/>
                  </a:lnTo>
                  <a:lnTo>
                    <a:pt x="960220" y="34042"/>
                  </a:lnTo>
                  <a:lnTo>
                    <a:pt x="984761" y="31867"/>
                  </a:lnTo>
                  <a:lnTo>
                    <a:pt x="1032020" y="27568"/>
                  </a:lnTo>
                  <a:lnTo>
                    <a:pt x="1076543" y="23306"/>
                  </a:lnTo>
                  <a:lnTo>
                    <a:pt x="1117968" y="20942"/>
                  </a:lnTo>
                  <a:lnTo>
                    <a:pt x="1156840" y="19185"/>
                  </a:lnTo>
                  <a:lnTo>
                    <a:pt x="1192931" y="16053"/>
                  </a:lnTo>
                  <a:lnTo>
                    <a:pt x="129842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1996"/>
            <p:cNvSpPr/>
            <p:nvPr>
              <p:custDataLst>
                <p:tags r:id="rId78"/>
              </p:custDataLst>
            </p:nvPr>
          </p:nvSpPr>
          <p:spPr>
            <a:xfrm>
              <a:off x="4632430" y="1517658"/>
              <a:ext cx="805095" cy="1032703"/>
            </a:xfrm>
            <a:custGeom>
              <a:avLst/>
              <a:gdLst/>
              <a:ahLst/>
              <a:cxnLst/>
              <a:rect l="0" t="0" r="0" b="0"/>
              <a:pathLst>
                <a:path w="805095" h="1032703">
                  <a:moveTo>
                    <a:pt x="9420" y="69842"/>
                  </a:moveTo>
                  <a:lnTo>
                    <a:pt x="9420" y="69842"/>
                  </a:lnTo>
                  <a:lnTo>
                    <a:pt x="581" y="61004"/>
                  </a:lnTo>
                  <a:lnTo>
                    <a:pt x="0" y="58305"/>
                  </a:lnTo>
                  <a:lnTo>
                    <a:pt x="1235" y="51544"/>
                  </a:lnTo>
                  <a:lnTo>
                    <a:pt x="9780" y="43836"/>
                  </a:lnTo>
                  <a:lnTo>
                    <a:pt x="45004" y="27389"/>
                  </a:lnTo>
                  <a:lnTo>
                    <a:pt x="90519" y="14773"/>
                  </a:lnTo>
                  <a:lnTo>
                    <a:pt x="130737" y="8840"/>
                  </a:lnTo>
                  <a:lnTo>
                    <a:pt x="168368" y="3711"/>
                  </a:lnTo>
                  <a:lnTo>
                    <a:pt x="206328" y="1094"/>
                  </a:lnTo>
                  <a:lnTo>
                    <a:pt x="244387" y="319"/>
                  </a:lnTo>
                  <a:lnTo>
                    <a:pt x="285846" y="89"/>
                  </a:lnTo>
                  <a:lnTo>
                    <a:pt x="326039" y="21"/>
                  </a:lnTo>
                  <a:lnTo>
                    <a:pt x="368130" y="0"/>
                  </a:lnTo>
                  <a:lnTo>
                    <a:pt x="408510" y="3365"/>
                  </a:lnTo>
                  <a:lnTo>
                    <a:pt x="447286" y="8831"/>
                  </a:lnTo>
                  <a:lnTo>
                    <a:pt x="485586" y="14919"/>
                  </a:lnTo>
                  <a:lnTo>
                    <a:pt x="523744" y="21191"/>
                  </a:lnTo>
                  <a:lnTo>
                    <a:pt x="561863" y="30889"/>
                  </a:lnTo>
                  <a:lnTo>
                    <a:pt x="607599" y="46808"/>
                  </a:lnTo>
                  <a:lnTo>
                    <a:pt x="642055" y="61449"/>
                  </a:lnTo>
                  <a:lnTo>
                    <a:pt x="684250" y="85778"/>
                  </a:lnTo>
                  <a:lnTo>
                    <a:pt x="730900" y="120232"/>
                  </a:lnTo>
                  <a:lnTo>
                    <a:pt x="771161" y="165774"/>
                  </a:lnTo>
                  <a:lnTo>
                    <a:pt x="785533" y="192027"/>
                  </a:lnTo>
                  <a:lnTo>
                    <a:pt x="798023" y="234299"/>
                  </a:lnTo>
                  <a:lnTo>
                    <a:pt x="805094" y="279750"/>
                  </a:lnTo>
                  <a:lnTo>
                    <a:pt x="802643" y="315873"/>
                  </a:lnTo>
                  <a:lnTo>
                    <a:pt x="793998" y="362403"/>
                  </a:lnTo>
                  <a:lnTo>
                    <a:pt x="784538" y="401903"/>
                  </a:lnTo>
                  <a:lnTo>
                    <a:pt x="765507" y="449120"/>
                  </a:lnTo>
                  <a:lnTo>
                    <a:pt x="752565" y="484649"/>
                  </a:lnTo>
                  <a:lnTo>
                    <a:pt x="736748" y="523496"/>
                  </a:lnTo>
                  <a:lnTo>
                    <a:pt x="716383" y="566365"/>
                  </a:lnTo>
                  <a:lnTo>
                    <a:pt x="695846" y="604702"/>
                  </a:lnTo>
                  <a:lnTo>
                    <a:pt x="672985" y="645145"/>
                  </a:lnTo>
                  <a:lnTo>
                    <a:pt x="655079" y="681666"/>
                  </a:lnTo>
                  <a:lnTo>
                    <a:pt x="634094" y="721572"/>
                  </a:lnTo>
                  <a:lnTo>
                    <a:pt x="616744" y="764675"/>
                  </a:lnTo>
                  <a:lnTo>
                    <a:pt x="599296" y="808727"/>
                  </a:lnTo>
                  <a:lnTo>
                    <a:pt x="584091" y="849687"/>
                  </a:lnTo>
                  <a:lnTo>
                    <a:pt x="571381" y="888362"/>
                  </a:lnTo>
                  <a:lnTo>
                    <a:pt x="564296" y="923142"/>
                  </a:lnTo>
                  <a:lnTo>
                    <a:pt x="558434" y="962297"/>
                  </a:lnTo>
                  <a:lnTo>
                    <a:pt x="557977" y="1001884"/>
                  </a:lnTo>
                  <a:lnTo>
                    <a:pt x="561642" y="1032590"/>
                  </a:lnTo>
                  <a:lnTo>
                    <a:pt x="561013" y="1032702"/>
                  </a:lnTo>
                  <a:lnTo>
                    <a:pt x="555520" y="10286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1997"/>
            <p:cNvSpPr/>
            <p:nvPr>
              <p:custDataLst>
                <p:tags r:id="rId79"/>
              </p:custDataLst>
            </p:nvPr>
          </p:nvSpPr>
          <p:spPr>
            <a:xfrm>
              <a:off x="5075677" y="2457450"/>
              <a:ext cx="99574" cy="120651"/>
            </a:xfrm>
            <a:custGeom>
              <a:avLst/>
              <a:gdLst/>
              <a:ahLst/>
              <a:cxnLst/>
              <a:rect l="0" t="0" r="0" b="0"/>
              <a:pathLst>
                <a:path w="99574" h="120651">
                  <a:moveTo>
                    <a:pt x="17023" y="0"/>
                  </a:moveTo>
                  <a:lnTo>
                    <a:pt x="17023" y="0"/>
                  </a:lnTo>
                  <a:lnTo>
                    <a:pt x="13652" y="0"/>
                  </a:lnTo>
                  <a:lnTo>
                    <a:pt x="4814" y="3371"/>
                  </a:lnTo>
                  <a:lnTo>
                    <a:pt x="2533" y="5069"/>
                  </a:lnTo>
                  <a:lnTo>
                    <a:pt x="0" y="8838"/>
                  </a:lnTo>
                  <a:lnTo>
                    <a:pt x="755" y="14747"/>
                  </a:lnTo>
                  <a:lnTo>
                    <a:pt x="4854" y="23487"/>
                  </a:lnTo>
                  <a:lnTo>
                    <a:pt x="37799" y="69676"/>
                  </a:lnTo>
                  <a:lnTo>
                    <a:pt x="83547" y="111317"/>
                  </a:lnTo>
                  <a:lnTo>
                    <a:pt x="89628" y="116502"/>
                  </a:lnTo>
                  <a:lnTo>
                    <a:pt x="99573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1998"/>
            <p:cNvSpPr/>
            <p:nvPr>
              <p:custDataLst>
                <p:tags r:id="rId80"/>
              </p:custDataLst>
            </p:nvPr>
          </p:nvSpPr>
          <p:spPr>
            <a:xfrm>
              <a:off x="5137150" y="2537512"/>
              <a:ext cx="132468" cy="53289"/>
            </a:xfrm>
            <a:custGeom>
              <a:avLst/>
              <a:gdLst/>
              <a:ahLst/>
              <a:cxnLst/>
              <a:rect l="0" t="0" r="0" b="0"/>
              <a:pathLst>
                <a:path w="132468" h="53289">
                  <a:moveTo>
                    <a:pt x="127000" y="8838"/>
                  </a:moveTo>
                  <a:lnTo>
                    <a:pt x="127000" y="8838"/>
                  </a:lnTo>
                  <a:lnTo>
                    <a:pt x="130371" y="8838"/>
                  </a:lnTo>
                  <a:lnTo>
                    <a:pt x="131364" y="8132"/>
                  </a:lnTo>
                  <a:lnTo>
                    <a:pt x="132026" y="6957"/>
                  </a:lnTo>
                  <a:lnTo>
                    <a:pt x="132467" y="5467"/>
                  </a:lnTo>
                  <a:lnTo>
                    <a:pt x="132056" y="3768"/>
                  </a:lnTo>
                  <a:lnTo>
                    <a:pt x="129718" y="0"/>
                  </a:lnTo>
                  <a:lnTo>
                    <a:pt x="125988" y="123"/>
                  </a:lnTo>
                  <a:lnTo>
                    <a:pt x="83129" y="18732"/>
                  </a:lnTo>
                  <a:lnTo>
                    <a:pt x="36756" y="40663"/>
                  </a:lnTo>
                  <a:lnTo>
                    <a:pt x="0" y="532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7" name="SMARTInkShape-Group266"/>
          <p:cNvGrpSpPr/>
          <p:nvPr/>
        </p:nvGrpSpPr>
        <p:grpSpPr>
          <a:xfrm>
            <a:off x="1754612" y="751512"/>
            <a:ext cx="1037983" cy="321639"/>
            <a:chOff x="1754612" y="751512"/>
            <a:chExt cx="1037983" cy="321639"/>
          </a:xfrm>
        </p:grpSpPr>
        <p:sp>
          <p:nvSpPr>
            <p:cNvPr id="316" name="SMARTInkShape-1999"/>
            <p:cNvSpPr/>
            <p:nvPr>
              <p:custDataLst>
                <p:tags r:id="rId65"/>
              </p:custDataLst>
            </p:nvPr>
          </p:nvSpPr>
          <p:spPr>
            <a:xfrm>
              <a:off x="1754612" y="759230"/>
              <a:ext cx="105939" cy="249729"/>
            </a:xfrm>
            <a:custGeom>
              <a:avLst/>
              <a:gdLst/>
              <a:ahLst/>
              <a:cxnLst/>
              <a:rect l="0" t="0" r="0" b="0"/>
              <a:pathLst>
                <a:path w="105939" h="249729">
                  <a:moveTo>
                    <a:pt x="105938" y="21820"/>
                  </a:moveTo>
                  <a:lnTo>
                    <a:pt x="105938" y="21820"/>
                  </a:lnTo>
                  <a:lnTo>
                    <a:pt x="90358" y="9611"/>
                  </a:lnTo>
                  <a:lnTo>
                    <a:pt x="81139" y="5810"/>
                  </a:lnTo>
                  <a:lnTo>
                    <a:pt x="56981" y="0"/>
                  </a:lnTo>
                  <a:lnTo>
                    <a:pt x="43257" y="1774"/>
                  </a:lnTo>
                  <a:lnTo>
                    <a:pt x="17200" y="14411"/>
                  </a:lnTo>
                  <a:lnTo>
                    <a:pt x="8173" y="24171"/>
                  </a:lnTo>
                  <a:lnTo>
                    <a:pt x="2514" y="35565"/>
                  </a:lnTo>
                  <a:lnTo>
                    <a:pt x="0" y="47685"/>
                  </a:lnTo>
                  <a:lnTo>
                    <a:pt x="1446" y="53174"/>
                  </a:lnTo>
                  <a:lnTo>
                    <a:pt x="8697" y="63037"/>
                  </a:lnTo>
                  <a:lnTo>
                    <a:pt x="54791" y="94427"/>
                  </a:lnTo>
                  <a:lnTo>
                    <a:pt x="61569" y="105595"/>
                  </a:lnTo>
                  <a:lnTo>
                    <a:pt x="65980" y="123783"/>
                  </a:lnTo>
                  <a:lnTo>
                    <a:pt x="61368" y="138163"/>
                  </a:lnTo>
                  <a:lnTo>
                    <a:pt x="31051" y="180192"/>
                  </a:lnTo>
                  <a:lnTo>
                    <a:pt x="16435" y="202524"/>
                  </a:lnTo>
                  <a:lnTo>
                    <a:pt x="12391" y="219531"/>
                  </a:lnTo>
                  <a:lnTo>
                    <a:pt x="13234" y="224183"/>
                  </a:lnTo>
                  <a:lnTo>
                    <a:pt x="17934" y="231233"/>
                  </a:lnTo>
                  <a:lnTo>
                    <a:pt x="31885" y="242540"/>
                  </a:lnTo>
                  <a:lnTo>
                    <a:pt x="41511" y="246918"/>
                  </a:lnTo>
                  <a:lnTo>
                    <a:pt x="69301" y="249728"/>
                  </a:lnTo>
                  <a:lnTo>
                    <a:pt x="93238" y="2440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2000"/>
            <p:cNvSpPr/>
            <p:nvPr>
              <p:custDataLst>
                <p:tags r:id="rId66"/>
              </p:custDataLst>
            </p:nvPr>
          </p:nvSpPr>
          <p:spPr>
            <a:xfrm>
              <a:off x="1854723" y="889000"/>
              <a:ext cx="82028" cy="69851"/>
            </a:xfrm>
            <a:custGeom>
              <a:avLst/>
              <a:gdLst/>
              <a:ahLst/>
              <a:cxnLst/>
              <a:rect l="0" t="0" r="0" b="0"/>
              <a:pathLst>
                <a:path w="82028" h="69851">
                  <a:moveTo>
                    <a:pt x="12177" y="0"/>
                  </a:moveTo>
                  <a:lnTo>
                    <a:pt x="12177" y="0"/>
                  </a:lnTo>
                  <a:lnTo>
                    <a:pt x="1242" y="0"/>
                  </a:lnTo>
                  <a:lnTo>
                    <a:pt x="654" y="706"/>
                  </a:lnTo>
                  <a:lnTo>
                    <a:pt x="0" y="3371"/>
                  </a:lnTo>
                  <a:lnTo>
                    <a:pt x="1237" y="5070"/>
                  </a:lnTo>
                  <a:lnTo>
                    <a:pt x="45728" y="44967"/>
                  </a:lnTo>
                  <a:lnTo>
                    <a:pt x="62805" y="61537"/>
                  </a:lnTo>
                  <a:lnTo>
                    <a:pt x="82027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2001"/>
            <p:cNvSpPr/>
            <p:nvPr>
              <p:custDataLst>
                <p:tags r:id="rId67"/>
              </p:custDataLst>
            </p:nvPr>
          </p:nvSpPr>
          <p:spPr>
            <a:xfrm>
              <a:off x="1898650" y="874332"/>
              <a:ext cx="63501" cy="116269"/>
            </a:xfrm>
            <a:custGeom>
              <a:avLst/>
              <a:gdLst/>
              <a:ahLst/>
              <a:cxnLst/>
              <a:rect l="0" t="0" r="0" b="0"/>
              <a:pathLst>
                <a:path w="63501" h="116269">
                  <a:moveTo>
                    <a:pt x="63500" y="21018"/>
                  </a:moveTo>
                  <a:lnTo>
                    <a:pt x="63500" y="21018"/>
                  </a:lnTo>
                  <a:lnTo>
                    <a:pt x="63500" y="1245"/>
                  </a:lnTo>
                  <a:lnTo>
                    <a:pt x="62089" y="75"/>
                  </a:lnTo>
                  <a:lnTo>
                    <a:pt x="59737" y="0"/>
                  </a:lnTo>
                  <a:lnTo>
                    <a:pt x="56758" y="656"/>
                  </a:lnTo>
                  <a:lnTo>
                    <a:pt x="51566" y="5148"/>
                  </a:lnTo>
                  <a:lnTo>
                    <a:pt x="44677" y="17492"/>
                  </a:lnTo>
                  <a:lnTo>
                    <a:pt x="24862" y="63068"/>
                  </a:lnTo>
                  <a:lnTo>
                    <a:pt x="3049" y="109694"/>
                  </a:lnTo>
                  <a:lnTo>
                    <a:pt x="0" y="1162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2002"/>
            <p:cNvSpPr/>
            <p:nvPr>
              <p:custDataLst>
                <p:tags r:id="rId68"/>
              </p:custDataLst>
            </p:nvPr>
          </p:nvSpPr>
          <p:spPr>
            <a:xfrm>
              <a:off x="1981200" y="1016883"/>
              <a:ext cx="19051" cy="56268"/>
            </a:xfrm>
            <a:custGeom>
              <a:avLst/>
              <a:gdLst/>
              <a:ahLst/>
              <a:cxnLst/>
              <a:rect l="0" t="0" r="0" b="0"/>
              <a:pathLst>
                <a:path w="19051" h="56268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0" y="2750"/>
                  </a:lnTo>
                  <a:lnTo>
                    <a:pt x="19050" y="56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2003"/>
            <p:cNvSpPr/>
            <p:nvPr>
              <p:custDataLst>
                <p:tags r:id="rId69"/>
              </p:custDataLst>
            </p:nvPr>
          </p:nvSpPr>
          <p:spPr>
            <a:xfrm>
              <a:off x="2082800" y="1009650"/>
              <a:ext cx="57151" cy="31751"/>
            </a:xfrm>
            <a:custGeom>
              <a:avLst/>
              <a:gdLst/>
              <a:ahLst/>
              <a:cxnLst/>
              <a:rect l="0" t="0" r="0" b="0"/>
              <a:pathLst>
                <a:path w="57151" h="31751">
                  <a:moveTo>
                    <a:pt x="0" y="31750"/>
                  </a:moveTo>
                  <a:lnTo>
                    <a:pt x="0" y="31750"/>
                  </a:lnTo>
                  <a:lnTo>
                    <a:pt x="0" y="28379"/>
                  </a:lnTo>
                  <a:lnTo>
                    <a:pt x="1881" y="24842"/>
                  </a:lnTo>
                  <a:lnTo>
                    <a:pt x="14927" y="10551"/>
                  </a:lnTo>
                  <a:lnTo>
                    <a:pt x="22862" y="8217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2004"/>
            <p:cNvSpPr/>
            <p:nvPr>
              <p:custDataLst>
                <p:tags r:id="rId70"/>
              </p:custDataLst>
            </p:nvPr>
          </p:nvSpPr>
          <p:spPr>
            <a:xfrm>
              <a:off x="2235200" y="977900"/>
              <a:ext cx="44451" cy="12701"/>
            </a:xfrm>
            <a:custGeom>
              <a:avLst/>
              <a:gdLst/>
              <a:ahLst/>
              <a:cxnLst/>
              <a:rect l="0" t="0" r="0" b="0"/>
              <a:pathLst>
                <a:path w="44451" h="12701">
                  <a:moveTo>
                    <a:pt x="0" y="12700"/>
                  </a:moveTo>
                  <a:lnTo>
                    <a:pt x="0" y="12700"/>
                  </a:lnTo>
                  <a:lnTo>
                    <a:pt x="6742" y="12700"/>
                  </a:lnTo>
                  <a:lnTo>
                    <a:pt x="8728" y="11994"/>
                  </a:lnTo>
                  <a:lnTo>
                    <a:pt x="10052" y="10818"/>
                  </a:lnTo>
                  <a:lnTo>
                    <a:pt x="10935" y="9329"/>
                  </a:lnTo>
                  <a:lnTo>
                    <a:pt x="12229" y="8336"/>
                  </a:lnTo>
                  <a:lnTo>
                    <a:pt x="44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2005"/>
            <p:cNvSpPr/>
            <p:nvPr>
              <p:custDataLst>
                <p:tags r:id="rId71"/>
              </p:custDataLst>
            </p:nvPr>
          </p:nvSpPr>
          <p:spPr>
            <a:xfrm>
              <a:off x="2381250" y="971550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0" y="0"/>
                  </a:moveTo>
                  <a:lnTo>
                    <a:pt x="0" y="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2006"/>
            <p:cNvSpPr/>
            <p:nvPr>
              <p:custDataLst>
                <p:tags r:id="rId72"/>
              </p:custDataLst>
            </p:nvPr>
          </p:nvSpPr>
          <p:spPr>
            <a:xfrm>
              <a:off x="2482850" y="816668"/>
              <a:ext cx="152401" cy="123133"/>
            </a:xfrm>
            <a:custGeom>
              <a:avLst/>
              <a:gdLst/>
              <a:ahLst/>
              <a:cxnLst/>
              <a:rect l="0" t="0" r="0" b="0"/>
              <a:pathLst>
                <a:path w="152401" h="123133">
                  <a:moveTo>
                    <a:pt x="0" y="15182"/>
                  </a:moveTo>
                  <a:lnTo>
                    <a:pt x="0" y="15182"/>
                  </a:lnTo>
                  <a:lnTo>
                    <a:pt x="0" y="8440"/>
                  </a:lnTo>
                  <a:lnTo>
                    <a:pt x="1881" y="3249"/>
                  </a:lnTo>
                  <a:lnTo>
                    <a:pt x="3371" y="876"/>
                  </a:lnTo>
                  <a:lnTo>
                    <a:pt x="5775" y="0"/>
                  </a:lnTo>
                  <a:lnTo>
                    <a:pt x="12209" y="909"/>
                  </a:lnTo>
                  <a:lnTo>
                    <a:pt x="53803" y="28859"/>
                  </a:lnTo>
                  <a:lnTo>
                    <a:pt x="84842" y="53475"/>
                  </a:lnTo>
                  <a:lnTo>
                    <a:pt x="124049" y="100718"/>
                  </a:lnTo>
                  <a:lnTo>
                    <a:pt x="152400" y="1231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2007"/>
            <p:cNvSpPr/>
            <p:nvPr>
              <p:custDataLst>
                <p:tags r:id="rId73"/>
              </p:custDataLst>
            </p:nvPr>
          </p:nvSpPr>
          <p:spPr>
            <a:xfrm>
              <a:off x="2538014" y="800983"/>
              <a:ext cx="97237" cy="215018"/>
            </a:xfrm>
            <a:custGeom>
              <a:avLst/>
              <a:gdLst/>
              <a:ahLst/>
              <a:cxnLst/>
              <a:rect l="0" t="0" r="0" b="0"/>
              <a:pathLst>
                <a:path w="97237" h="215018">
                  <a:moveTo>
                    <a:pt x="97236" y="5467"/>
                  </a:moveTo>
                  <a:lnTo>
                    <a:pt x="97236" y="5467"/>
                  </a:lnTo>
                  <a:lnTo>
                    <a:pt x="93865" y="2096"/>
                  </a:lnTo>
                  <a:lnTo>
                    <a:pt x="88447" y="441"/>
                  </a:lnTo>
                  <a:lnTo>
                    <a:pt x="85027" y="0"/>
                  </a:lnTo>
                  <a:lnTo>
                    <a:pt x="81335" y="1822"/>
                  </a:lnTo>
                  <a:lnTo>
                    <a:pt x="61110" y="22338"/>
                  </a:lnTo>
                  <a:lnTo>
                    <a:pt x="40067" y="64281"/>
                  </a:lnTo>
                  <a:lnTo>
                    <a:pt x="23149" y="108650"/>
                  </a:lnTo>
                  <a:lnTo>
                    <a:pt x="6924" y="153816"/>
                  </a:lnTo>
                  <a:lnTo>
                    <a:pt x="0" y="187476"/>
                  </a:lnTo>
                  <a:lnTo>
                    <a:pt x="1986" y="2150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2008"/>
            <p:cNvSpPr/>
            <p:nvPr>
              <p:custDataLst>
                <p:tags r:id="rId74"/>
              </p:custDataLst>
            </p:nvPr>
          </p:nvSpPr>
          <p:spPr>
            <a:xfrm>
              <a:off x="2648028" y="927100"/>
              <a:ext cx="76123" cy="50801"/>
            </a:xfrm>
            <a:custGeom>
              <a:avLst/>
              <a:gdLst/>
              <a:ahLst/>
              <a:cxnLst/>
              <a:rect l="0" t="0" r="0" b="0"/>
              <a:pathLst>
                <a:path w="76123" h="50801">
                  <a:moveTo>
                    <a:pt x="6272" y="0"/>
                  </a:moveTo>
                  <a:lnTo>
                    <a:pt x="6272" y="0"/>
                  </a:lnTo>
                  <a:lnTo>
                    <a:pt x="2901" y="0"/>
                  </a:lnTo>
                  <a:lnTo>
                    <a:pt x="1908" y="2117"/>
                  </a:lnTo>
                  <a:lnTo>
                    <a:pt x="0" y="35942"/>
                  </a:lnTo>
                  <a:lnTo>
                    <a:pt x="1838" y="42550"/>
                  </a:lnTo>
                  <a:lnTo>
                    <a:pt x="5396" y="49170"/>
                  </a:lnTo>
                  <a:lnTo>
                    <a:pt x="5688" y="49008"/>
                  </a:lnTo>
                  <a:lnTo>
                    <a:pt x="15087" y="21525"/>
                  </a:lnTo>
                  <a:lnTo>
                    <a:pt x="24563" y="8573"/>
                  </a:lnTo>
                  <a:lnTo>
                    <a:pt x="30394" y="3810"/>
                  </a:lnTo>
                  <a:lnTo>
                    <a:pt x="32936" y="2540"/>
                  </a:lnTo>
                  <a:lnTo>
                    <a:pt x="36043" y="3104"/>
                  </a:lnTo>
                  <a:lnTo>
                    <a:pt x="47157" y="10641"/>
                  </a:lnTo>
                  <a:lnTo>
                    <a:pt x="55252" y="17900"/>
                  </a:lnTo>
                  <a:lnTo>
                    <a:pt x="59791" y="25829"/>
                  </a:lnTo>
                  <a:lnTo>
                    <a:pt x="66076" y="42418"/>
                  </a:lnTo>
                  <a:lnTo>
                    <a:pt x="76122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2009"/>
            <p:cNvSpPr/>
            <p:nvPr>
              <p:custDataLst>
                <p:tags r:id="rId75"/>
              </p:custDataLst>
            </p:nvPr>
          </p:nvSpPr>
          <p:spPr>
            <a:xfrm>
              <a:off x="2743200" y="751512"/>
              <a:ext cx="49395" cy="283539"/>
            </a:xfrm>
            <a:custGeom>
              <a:avLst/>
              <a:gdLst/>
              <a:ahLst/>
              <a:cxnLst/>
              <a:rect l="0" t="0" r="0" b="0"/>
              <a:pathLst>
                <a:path w="49395" h="283539">
                  <a:moveTo>
                    <a:pt x="0" y="35888"/>
                  </a:moveTo>
                  <a:lnTo>
                    <a:pt x="0" y="35888"/>
                  </a:lnTo>
                  <a:lnTo>
                    <a:pt x="705" y="12828"/>
                  </a:lnTo>
                  <a:lnTo>
                    <a:pt x="5467" y="47"/>
                  </a:lnTo>
                  <a:lnTo>
                    <a:pt x="7173" y="0"/>
                  </a:lnTo>
                  <a:lnTo>
                    <a:pt x="12830" y="1828"/>
                  </a:lnTo>
                  <a:lnTo>
                    <a:pt x="18167" y="6874"/>
                  </a:lnTo>
                  <a:lnTo>
                    <a:pt x="27342" y="21612"/>
                  </a:lnTo>
                  <a:lnTo>
                    <a:pt x="30444" y="40673"/>
                  </a:lnTo>
                  <a:lnTo>
                    <a:pt x="24671" y="83834"/>
                  </a:lnTo>
                  <a:lnTo>
                    <a:pt x="16952" y="104892"/>
                  </a:lnTo>
                  <a:lnTo>
                    <a:pt x="9491" y="122656"/>
                  </a:lnTo>
                  <a:lnTo>
                    <a:pt x="6971" y="144671"/>
                  </a:lnTo>
                  <a:lnTo>
                    <a:pt x="9905" y="163135"/>
                  </a:lnTo>
                  <a:lnTo>
                    <a:pt x="15243" y="175269"/>
                  </a:lnTo>
                  <a:lnTo>
                    <a:pt x="46055" y="217706"/>
                  </a:lnTo>
                  <a:lnTo>
                    <a:pt x="49394" y="237300"/>
                  </a:lnTo>
                  <a:lnTo>
                    <a:pt x="47012" y="254237"/>
                  </a:lnTo>
                  <a:lnTo>
                    <a:pt x="38467" y="268193"/>
                  </a:lnTo>
                  <a:lnTo>
                    <a:pt x="29091" y="275072"/>
                  </a:lnTo>
                  <a:lnTo>
                    <a:pt x="6350" y="2835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0" name="SMARTInkShape-Group267"/>
          <p:cNvGrpSpPr/>
          <p:nvPr/>
        </p:nvGrpSpPr>
        <p:grpSpPr>
          <a:xfrm>
            <a:off x="941775" y="4191000"/>
            <a:ext cx="439878" cy="397069"/>
            <a:chOff x="941775" y="4191000"/>
            <a:chExt cx="439878" cy="397069"/>
          </a:xfrm>
        </p:grpSpPr>
        <p:sp>
          <p:nvSpPr>
            <p:cNvPr id="328" name="SMARTInkShape-2010"/>
            <p:cNvSpPr/>
            <p:nvPr>
              <p:custDataLst>
                <p:tags r:id="rId63"/>
              </p:custDataLst>
            </p:nvPr>
          </p:nvSpPr>
          <p:spPr>
            <a:xfrm>
              <a:off x="1065184" y="4318385"/>
              <a:ext cx="185767" cy="175148"/>
            </a:xfrm>
            <a:custGeom>
              <a:avLst/>
              <a:gdLst/>
              <a:ahLst/>
              <a:cxnLst/>
              <a:rect l="0" t="0" r="0" b="0"/>
              <a:pathLst>
                <a:path w="185767" h="175148">
                  <a:moveTo>
                    <a:pt x="1616" y="25015"/>
                  </a:moveTo>
                  <a:lnTo>
                    <a:pt x="1616" y="25015"/>
                  </a:lnTo>
                  <a:lnTo>
                    <a:pt x="1616" y="18273"/>
                  </a:lnTo>
                  <a:lnTo>
                    <a:pt x="3497" y="13082"/>
                  </a:lnTo>
                  <a:lnTo>
                    <a:pt x="10454" y="4000"/>
                  </a:lnTo>
                  <a:lnTo>
                    <a:pt x="18244" y="1564"/>
                  </a:lnTo>
                  <a:lnTo>
                    <a:pt x="43863" y="0"/>
                  </a:lnTo>
                  <a:lnTo>
                    <a:pt x="57787" y="3549"/>
                  </a:lnTo>
                  <a:lnTo>
                    <a:pt x="64463" y="6471"/>
                  </a:lnTo>
                  <a:lnTo>
                    <a:pt x="75644" y="17243"/>
                  </a:lnTo>
                  <a:lnTo>
                    <a:pt x="80602" y="24067"/>
                  </a:lnTo>
                  <a:lnTo>
                    <a:pt x="84228" y="37294"/>
                  </a:lnTo>
                  <a:lnTo>
                    <a:pt x="82782" y="52344"/>
                  </a:lnTo>
                  <a:lnTo>
                    <a:pt x="77436" y="73145"/>
                  </a:lnTo>
                  <a:lnTo>
                    <a:pt x="66594" y="90856"/>
                  </a:lnTo>
                  <a:lnTo>
                    <a:pt x="27146" y="137639"/>
                  </a:lnTo>
                  <a:lnTo>
                    <a:pt x="11767" y="152224"/>
                  </a:lnTo>
                  <a:lnTo>
                    <a:pt x="5422" y="157046"/>
                  </a:lnTo>
                  <a:lnTo>
                    <a:pt x="250" y="163895"/>
                  </a:lnTo>
                  <a:lnTo>
                    <a:pt x="0" y="166990"/>
                  </a:lnTo>
                  <a:lnTo>
                    <a:pt x="1244" y="169758"/>
                  </a:lnTo>
                  <a:lnTo>
                    <a:pt x="3485" y="172311"/>
                  </a:lnTo>
                  <a:lnTo>
                    <a:pt x="13500" y="175147"/>
                  </a:lnTo>
                  <a:lnTo>
                    <a:pt x="36887" y="174861"/>
                  </a:lnTo>
                  <a:lnTo>
                    <a:pt x="73685" y="168428"/>
                  </a:lnTo>
                  <a:lnTo>
                    <a:pt x="117279" y="157584"/>
                  </a:lnTo>
                  <a:lnTo>
                    <a:pt x="163614" y="141277"/>
                  </a:lnTo>
                  <a:lnTo>
                    <a:pt x="185766" y="1329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2011"/>
            <p:cNvSpPr/>
            <p:nvPr>
              <p:custDataLst>
                <p:tags r:id="rId64"/>
              </p:custDataLst>
            </p:nvPr>
          </p:nvSpPr>
          <p:spPr>
            <a:xfrm>
              <a:off x="941775" y="4191000"/>
              <a:ext cx="439878" cy="397069"/>
            </a:xfrm>
            <a:custGeom>
              <a:avLst/>
              <a:gdLst/>
              <a:ahLst/>
              <a:cxnLst/>
              <a:rect l="0" t="0" r="0" b="0"/>
              <a:pathLst>
                <a:path w="439878" h="397069">
                  <a:moveTo>
                    <a:pt x="340925" y="101600"/>
                  </a:moveTo>
                  <a:lnTo>
                    <a:pt x="340925" y="101600"/>
                  </a:lnTo>
                  <a:lnTo>
                    <a:pt x="334444" y="85686"/>
                  </a:lnTo>
                  <a:lnTo>
                    <a:pt x="300807" y="42848"/>
                  </a:lnTo>
                  <a:lnTo>
                    <a:pt x="273954" y="24423"/>
                  </a:lnTo>
                  <a:lnTo>
                    <a:pt x="266644" y="20515"/>
                  </a:lnTo>
                  <a:lnTo>
                    <a:pt x="229389" y="15015"/>
                  </a:lnTo>
                  <a:lnTo>
                    <a:pt x="189344" y="16757"/>
                  </a:lnTo>
                  <a:lnTo>
                    <a:pt x="150668" y="28483"/>
                  </a:lnTo>
                  <a:lnTo>
                    <a:pt x="112397" y="48734"/>
                  </a:lnTo>
                  <a:lnTo>
                    <a:pt x="68114" y="88719"/>
                  </a:lnTo>
                  <a:lnTo>
                    <a:pt x="35263" y="130355"/>
                  </a:lnTo>
                  <a:lnTo>
                    <a:pt x="16820" y="168367"/>
                  </a:lnTo>
                  <a:lnTo>
                    <a:pt x="4691" y="212008"/>
                  </a:lnTo>
                  <a:lnTo>
                    <a:pt x="0" y="246105"/>
                  </a:lnTo>
                  <a:lnTo>
                    <a:pt x="5352" y="284195"/>
                  </a:lnTo>
                  <a:lnTo>
                    <a:pt x="19246" y="323389"/>
                  </a:lnTo>
                  <a:lnTo>
                    <a:pt x="36768" y="351701"/>
                  </a:lnTo>
                  <a:lnTo>
                    <a:pt x="65479" y="373495"/>
                  </a:lnTo>
                  <a:lnTo>
                    <a:pt x="104167" y="389987"/>
                  </a:lnTo>
                  <a:lnTo>
                    <a:pt x="136797" y="397068"/>
                  </a:lnTo>
                  <a:lnTo>
                    <a:pt x="166711" y="396843"/>
                  </a:lnTo>
                  <a:lnTo>
                    <a:pt x="213812" y="390868"/>
                  </a:lnTo>
                  <a:lnTo>
                    <a:pt x="261332" y="376207"/>
                  </a:lnTo>
                  <a:lnTo>
                    <a:pt x="303984" y="359018"/>
                  </a:lnTo>
                  <a:lnTo>
                    <a:pt x="348987" y="329814"/>
                  </a:lnTo>
                  <a:lnTo>
                    <a:pt x="389790" y="291492"/>
                  </a:lnTo>
                  <a:lnTo>
                    <a:pt x="422515" y="250523"/>
                  </a:lnTo>
                  <a:lnTo>
                    <a:pt x="435969" y="205462"/>
                  </a:lnTo>
                  <a:lnTo>
                    <a:pt x="439877" y="158871"/>
                  </a:lnTo>
                  <a:lnTo>
                    <a:pt x="438291" y="135991"/>
                  </a:lnTo>
                  <a:lnTo>
                    <a:pt x="426689" y="107243"/>
                  </a:lnTo>
                  <a:lnTo>
                    <a:pt x="391450" y="63995"/>
                  </a:lnTo>
                  <a:lnTo>
                    <a:pt x="355739" y="37855"/>
                  </a:lnTo>
                  <a:lnTo>
                    <a:pt x="323520" y="23645"/>
                  </a:lnTo>
                  <a:lnTo>
                    <a:pt x="288739" y="14036"/>
                  </a:lnTo>
                  <a:lnTo>
                    <a:pt x="254467" y="9766"/>
                  </a:lnTo>
                  <a:lnTo>
                    <a:pt x="2012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3" name="SMARTInkShape-Group268"/>
          <p:cNvGrpSpPr/>
          <p:nvPr/>
        </p:nvGrpSpPr>
        <p:grpSpPr>
          <a:xfrm>
            <a:off x="946628" y="2771391"/>
            <a:ext cx="248706" cy="400446"/>
            <a:chOff x="946628" y="2771391"/>
            <a:chExt cx="248706" cy="400446"/>
          </a:xfrm>
        </p:grpSpPr>
        <p:sp>
          <p:nvSpPr>
            <p:cNvPr id="331" name="SMARTInkShape-2012"/>
            <p:cNvSpPr/>
            <p:nvPr>
              <p:custDataLst>
                <p:tags r:id="rId61"/>
              </p:custDataLst>
            </p:nvPr>
          </p:nvSpPr>
          <p:spPr>
            <a:xfrm>
              <a:off x="1060450" y="2894328"/>
              <a:ext cx="19051" cy="160023"/>
            </a:xfrm>
            <a:custGeom>
              <a:avLst/>
              <a:gdLst/>
              <a:ahLst/>
              <a:cxnLst/>
              <a:rect l="0" t="0" r="0" b="0"/>
              <a:pathLst>
                <a:path w="19051" h="160023">
                  <a:moveTo>
                    <a:pt x="0" y="45722"/>
                  </a:moveTo>
                  <a:lnTo>
                    <a:pt x="0" y="45722"/>
                  </a:lnTo>
                  <a:lnTo>
                    <a:pt x="0" y="422"/>
                  </a:lnTo>
                  <a:lnTo>
                    <a:pt x="706" y="0"/>
                  </a:lnTo>
                  <a:lnTo>
                    <a:pt x="3371" y="3294"/>
                  </a:lnTo>
                  <a:lnTo>
                    <a:pt x="5467" y="16452"/>
                  </a:lnTo>
                  <a:lnTo>
                    <a:pt x="8115" y="60482"/>
                  </a:lnTo>
                  <a:lnTo>
                    <a:pt x="11342" y="103482"/>
                  </a:lnTo>
                  <a:lnTo>
                    <a:pt x="19050" y="1600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2013"/>
            <p:cNvSpPr/>
            <p:nvPr>
              <p:custDataLst>
                <p:tags r:id="rId62"/>
              </p:custDataLst>
            </p:nvPr>
          </p:nvSpPr>
          <p:spPr>
            <a:xfrm>
              <a:off x="946628" y="2771391"/>
              <a:ext cx="248706" cy="400446"/>
            </a:xfrm>
            <a:custGeom>
              <a:avLst/>
              <a:gdLst/>
              <a:ahLst/>
              <a:cxnLst/>
              <a:rect l="0" t="0" r="0" b="0"/>
              <a:pathLst>
                <a:path w="248706" h="400446">
                  <a:moveTo>
                    <a:pt x="151922" y="105159"/>
                  </a:moveTo>
                  <a:lnTo>
                    <a:pt x="151922" y="105159"/>
                  </a:lnTo>
                  <a:lnTo>
                    <a:pt x="143084" y="75273"/>
                  </a:lnTo>
                  <a:lnTo>
                    <a:pt x="108853" y="33376"/>
                  </a:lnTo>
                  <a:lnTo>
                    <a:pt x="103454" y="29787"/>
                  </a:lnTo>
                  <a:lnTo>
                    <a:pt x="89929" y="25799"/>
                  </a:lnTo>
                  <a:lnTo>
                    <a:pt x="69818" y="26925"/>
                  </a:lnTo>
                  <a:lnTo>
                    <a:pt x="56870" y="35581"/>
                  </a:lnTo>
                  <a:lnTo>
                    <a:pt x="45471" y="48130"/>
                  </a:lnTo>
                  <a:lnTo>
                    <a:pt x="34382" y="69917"/>
                  </a:lnTo>
                  <a:lnTo>
                    <a:pt x="18350" y="114451"/>
                  </a:lnTo>
                  <a:lnTo>
                    <a:pt x="7688" y="151657"/>
                  </a:lnTo>
                  <a:lnTo>
                    <a:pt x="3151" y="185091"/>
                  </a:lnTo>
                  <a:lnTo>
                    <a:pt x="1135" y="221118"/>
                  </a:lnTo>
                  <a:lnTo>
                    <a:pt x="0" y="260245"/>
                  </a:lnTo>
                  <a:lnTo>
                    <a:pt x="3035" y="303197"/>
                  </a:lnTo>
                  <a:lnTo>
                    <a:pt x="18515" y="344929"/>
                  </a:lnTo>
                  <a:lnTo>
                    <a:pt x="51983" y="384701"/>
                  </a:lnTo>
                  <a:lnTo>
                    <a:pt x="64231" y="394735"/>
                  </a:lnTo>
                  <a:lnTo>
                    <a:pt x="80022" y="399665"/>
                  </a:lnTo>
                  <a:lnTo>
                    <a:pt x="99505" y="400445"/>
                  </a:lnTo>
                  <a:lnTo>
                    <a:pt x="131452" y="392950"/>
                  </a:lnTo>
                  <a:lnTo>
                    <a:pt x="153226" y="379676"/>
                  </a:lnTo>
                  <a:lnTo>
                    <a:pt x="194593" y="338046"/>
                  </a:lnTo>
                  <a:lnTo>
                    <a:pt x="218266" y="299124"/>
                  </a:lnTo>
                  <a:lnTo>
                    <a:pt x="231032" y="264273"/>
                  </a:lnTo>
                  <a:lnTo>
                    <a:pt x="240704" y="228793"/>
                  </a:lnTo>
                  <a:lnTo>
                    <a:pt x="248705" y="185457"/>
                  </a:lnTo>
                  <a:lnTo>
                    <a:pt x="248324" y="149078"/>
                  </a:lnTo>
                  <a:lnTo>
                    <a:pt x="242039" y="111273"/>
                  </a:lnTo>
                  <a:lnTo>
                    <a:pt x="228483" y="65578"/>
                  </a:lnTo>
                  <a:lnTo>
                    <a:pt x="213647" y="38633"/>
                  </a:lnTo>
                  <a:lnTo>
                    <a:pt x="182930" y="7195"/>
                  </a:lnTo>
                  <a:lnTo>
                    <a:pt x="159588" y="0"/>
                  </a:lnTo>
                  <a:lnTo>
                    <a:pt x="132751" y="566"/>
                  </a:lnTo>
                  <a:lnTo>
                    <a:pt x="50322" y="226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7" name="SMARTInkShape-Group269"/>
          <p:cNvGrpSpPr/>
          <p:nvPr/>
        </p:nvGrpSpPr>
        <p:grpSpPr>
          <a:xfrm>
            <a:off x="2502783" y="2928310"/>
            <a:ext cx="151518" cy="126041"/>
            <a:chOff x="2502783" y="2928310"/>
            <a:chExt cx="151518" cy="126041"/>
          </a:xfrm>
        </p:grpSpPr>
        <p:sp>
          <p:nvSpPr>
            <p:cNvPr id="334" name="SMARTInkShape-2014"/>
            <p:cNvSpPr/>
            <p:nvPr>
              <p:custDataLst>
                <p:tags r:id="rId58"/>
              </p:custDataLst>
            </p:nvPr>
          </p:nvSpPr>
          <p:spPr>
            <a:xfrm>
              <a:off x="2508250" y="2952750"/>
              <a:ext cx="25401" cy="101601"/>
            </a:xfrm>
            <a:custGeom>
              <a:avLst/>
              <a:gdLst/>
              <a:ahLst/>
              <a:cxnLst/>
              <a:rect l="0" t="0" r="0" b="0"/>
              <a:pathLst>
                <a:path w="25401" h="101601">
                  <a:moveTo>
                    <a:pt x="0" y="0"/>
                  </a:moveTo>
                  <a:lnTo>
                    <a:pt x="0" y="0"/>
                  </a:lnTo>
                  <a:lnTo>
                    <a:pt x="5467" y="0"/>
                  </a:lnTo>
                  <a:lnTo>
                    <a:pt x="8221" y="41961"/>
                  </a:lnTo>
                  <a:lnTo>
                    <a:pt x="2540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2015"/>
            <p:cNvSpPr/>
            <p:nvPr>
              <p:custDataLst>
                <p:tags r:id="rId59"/>
              </p:custDataLst>
            </p:nvPr>
          </p:nvSpPr>
          <p:spPr>
            <a:xfrm>
              <a:off x="2502783" y="2937475"/>
              <a:ext cx="86666" cy="116755"/>
            </a:xfrm>
            <a:custGeom>
              <a:avLst/>
              <a:gdLst/>
              <a:ahLst/>
              <a:cxnLst/>
              <a:rect l="0" t="0" r="0" b="0"/>
              <a:pathLst>
                <a:path w="86666" h="116755">
                  <a:moveTo>
                    <a:pt x="5467" y="47025"/>
                  </a:moveTo>
                  <a:lnTo>
                    <a:pt x="5467" y="47025"/>
                  </a:lnTo>
                  <a:lnTo>
                    <a:pt x="1103" y="36886"/>
                  </a:lnTo>
                  <a:lnTo>
                    <a:pt x="0" y="29348"/>
                  </a:lnTo>
                  <a:lnTo>
                    <a:pt x="1391" y="23176"/>
                  </a:lnTo>
                  <a:lnTo>
                    <a:pt x="8033" y="13465"/>
                  </a:lnTo>
                  <a:lnTo>
                    <a:pt x="14067" y="6899"/>
                  </a:lnTo>
                  <a:lnTo>
                    <a:pt x="27065" y="485"/>
                  </a:lnTo>
                  <a:lnTo>
                    <a:pt x="38349" y="0"/>
                  </a:lnTo>
                  <a:lnTo>
                    <a:pt x="56099" y="2067"/>
                  </a:lnTo>
                  <a:lnTo>
                    <a:pt x="58272" y="3647"/>
                  </a:lnTo>
                  <a:lnTo>
                    <a:pt x="59720" y="6112"/>
                  </a:lnTo>
                  <a:lnTo>
                    <a:pt x="60686" y="9166"/>
                  </a:lnTo>
                  <a:lnTo>
                    <a:pt x="59877" y="16323"/>
                  </a:lnTo>
                  <a:lnTo>
                    <a:pt x="51011" y="41599"/>
                  </a:lnTo>
                  <a:lnTo>
                    <a:pt x="49941" y="43407"/>
                  </a:lnTo>
                  <a:lnTo>
                    <a:pt x="48522" y="44613"/>
                  </a:lnTo>
                  <a:lnTo>
                    <a:pt x="43857" y="46884"/>
                  </a:lnTo>
                  <a:lnTo>
                    <a:pt x="49399" y="47703"/>
                  </a:lnTo>
                  <a:lnTo>
                    <a:pt x="59485" y="52791"/>
                  </a:lnTo>
                  <a:lnTo>
                    <a:pt x="76324" y="67418"/>
                  </a:lnTo>
                  <a:lnTo>
                    <a:pt x="83455" y="81054"/>
                  </a:lnTo>
                  <a:lnTo>
                    <a:pt x="86665" y="95130"/>
                  </a:lnTo>
                  <a:lnTo>
                    <a:pt x="85535" y="102036"/>
                  </a:lnTo>
                  <a:lnTo>
                    <a:pt x="84245" y="104866"/>
                  </a:lnTo>
                  <a:lnTo>
                    <a:pt x="79050" y="109892"/>
                  </a:lnTo>
                  <a:lnTo>
                    <a:pt x="72037" y="113771"/>
                  </a:lnTo>
                  <a:lnTo>
                    <a:pt x="48404" y="116603"/>
                  </a:lnTo>
                  <a:lnTo>
                    <a:pt x="42659" y="116754"/>
                  </a:lnTo>
                  <a:lnTo>
                    <a:pt x="40845" y="116088"/>
                  </a:lnTo>
                  <a:lnTo>
                    <a:pt x="39636" y="114940"/>
                  </a:lnTo>
                  <a:lnTo>
                    <a:pt x="37217" y="110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2016"/>
            <p:cNvSpPr/>
            <p:nvPr>
              <p:custDataLst>
                <p:tags r:id="rId60"/>
              </p:custDataLst>
            </p:nvPr>
          </p:nvSpPr>
          <p:spPr>
            <a:xfrm>
              <a:off x="2628900" y="2928310"/>
              <a:ext cx="25401" cy="119691"/>
            </a:xfrm>
            <a:custGeom>
              <a:avLst/>
              <a:gdLst/>
              <a:ahLst/>
              <a:cxnLst/>
              <a:rect l="0" t="0" r="0" b="0"/>
              <a:pathLst>
                <a:path w="25401" h="119691">
                  <a:moveTo>
                    <a:pt x="0" y="11740"/>
                  </a:moveTo>
                  <a:lnTo>
                    <a:pt x="0" y="11740"/>
                  </a:lnTo>
                  <a:lnTo>
                    <a:pt x="0" y="0"/>
                  </a:lnTo>
                  <a:lnTo>
                    <a:pt x="1881" y="11719"/>
                  </a:lnTo>
                  <a:lnTo>
                    <a:pt x="15195" y="52921"/>
                  </a:lnTo>
                  <a:lnTo>
                    <a:pt x="23917" y="96255"/>
                  </a:lnTo>
                  <a:lnTo>
                    <a:pt x="25400" y="1196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8" name="SMARTInkShape-2017"/>
          <p:cNvSpPr/>
          <p:nvPr>
            <p:custDataLst>
              <p:tags r:id="rId4"/>
            </p:custDataLst>
          </p:nvPr>
        </p:nvSpPr>
        <p:spPr>
          <a:xfrm>
            <a:off x="3652819" y="3320154"/>
            <a:ext cx="157182" cy="186803"/>
          </a:xfrm>
          <a:custGeom>
            <a:avLst/>
            <a:gdLst/>
            <a:ahLst/>
            <a:cxnLst/>
            <a:rect l="0" t="0" r="0" b="0"/>
            <a:pathLst>
              <a:path w="157182" h="186803">
                <a:moveTo>
                  <a:pt x="80981" y="19946"/>
                </a:moveTo>
                <a:lnTo>
                  <a:pt x="80981" y="19946"/>
                </a:lnTo>
                <a:lnTo>
                  <a:pt x="80981" y="16575"/>
                </a:lnTo>
                <a:lnTo>
                  <a:pt x="80275" y="15582"/>
                </a:lnTo>
                <a:lnTo>
                  <a:pt x="77610" y="14479"/>
                </a:lnTo>
                <a:lnTo>
                  <a:pt x="68771" y="17228"/>
                </a:lnTo>
                <a:lnTo>
                  <a:pt x="57507" y="25184"/>
                </a:lnTo>
                <a:lnTo>
                  <a:pt x="23761" y="58147"/>
                </a:lnTo>
                <a:lnTo>
                  <a:pt x="12600" y="79399"/>
                </a:lnTo>
                <a:lnTo>
                  <a:pt x="3726" y="114781"/>
                </a:lnTo>
                <a:lnTo>
                  <a:pt x="0" y="153173"/>
                </a:lnTo>
                <a:lnTo>
                  <a:pt x="2891" y="169234"/>
                </a:lnTo>
                <a:lnTo>
                  <a:pt x="5638" y="174505"/>
                </a:lnTo>
                <a:lnTo>
                  <a:pt x="16216" y="182243"/>
                </a:lnTo>
                <a:lnTo>
                  <a:pt x="22988" y="185294"/>
                </a:lnTo>
                <a:lnTo>
                  <a:pt x="36156" y="186802"/>
                </a:lnTo>
                <a:lnTo>
                  <a:pt x="50475" y="183710"/>
                </a:lnTo>
                <a:lnTo>
                  <a:pt x="76959" y="169362"/>
                </a:lnTo>
                <a:lnTo>
                  <a:pt x="91894" y="155263"/>
                </a:lnTo>
                <a:lnTo>
                  <a:pt x="101824" y="133944"/>
                </a:lnTo>
                <a:lnTo>
                  <a:pt x="110576" y="86757"/>
                </a:lnTo>
                <a:lnTo>
                  <a:pt x="108721" y="47425"/>
                </a:lnTo>
                <a:lnTo>
                  <a:pt x="100333" y="17975"/>
                </a:lnTo>
                <a:lnTo>
                  <a:pt x="95293" y="11576"/>
                </a:lnTo>
                <a:lnTo>
                  <a:pt x="82168" y="2585"/>
                </a:lnTo>
                <a:lnTo>
                  <a:pt x="68808" y="0"/>
                </a:lnTo>
                <a:lnTo>
                  <a:pt x="62283" y="299"/>
                </a:lnTo>
                <a:lnTo>
                  <a:pt x="47506" y="8157"/>
                </a:lnTo>
                <a:lnTo>
                  <a:pt x="34353" y="20351"/>
                </a:lnTo>
                <a:lnTo>
                  <a:pt x="28507" y="32826"/>
                </a:lnTo>
                <a:lnTo>
                  <a:pt x="29066" y="39116"/>
                </a:lnTo>
                <a:lnTo>
                  <a:pt x="35329" y="51749"/>
                </a:lnTo>
                <a:lnTo>
                  <a:pt x="52695" y="62538"/>
                </a:lnTo>
                <a:lnTo>
                  <a:pt x="76876" y="70625"/>
                </a:lnTo>
                <a:lnTo>
                  <a:pt x="157181" y="7074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1" name="SMARTInkShape-Group271"/>
          <p:cNvGrpSpPr/>
          <p:nvPr/>
        </p:nvGrpSpPr>
        <p:grpSpPr>
          <a:xfrm>
            <a:off x="6507251" y="2634377"/>
            <a:ext cx="395200" cy="343530"/>
            <a:chOff x="6507251" y="2634377"/>
            <a:chExt cx="395200" cy="343530"/>
          </a:xfrm>
        </p:grpSpPr>
        <p:sp>
          <p:nvSpPr>
            <p:cNvPr id="339" name="SMARTInkShape-2018"/>
            <p:cNvSpPr/>
            <p:nvPr>
              <p:custDataLst>
                <p:tags r:id="rId56"/>
              </p:custDataLst>
            </p:nvPr>
          </p:nvSpPr>
          <p:spPr>
            <a:xfrm>
              <a:off x="6507251" y="2634377"/>
              <a:ext cx="143893" cy="343530"/>
            </a:xfrm>
            <a:custGeom>
              <a:avLst/>
              <a:gdLst/>
              <a:ahLst/>
              <a:cxnLst/>
              <a:rect l="0" t="0" r="0" b="0"/>
              <a:pathLst>
                <a:path w="143893" h="343530">
                  <a:moveTo>
                    <a:pt x="84049" y="254873"/>
                  </a:moveTo>
                  <a:lnTo>
                    <a:pt x="84049" y="254873"/>
                  </a:lnTo>
                  <a:lnTo>
                    <a:pt x="92888" y="254873"/>
                  </a:lnTo>
                  <a:lnTo>
                    <a:pt x="94174" y="253462"/>
                  </a:lnTo>
                  <a:lnTo>
                    <a:pt x="95605" y="248131"/>
                  </a:lnTo>
                  <a:lnTo>
                    <a:pt x="95281" y="245439"/>
                  </a:lnTo>
                  <a:lnTo>
                    <a:pt x="93039" y="240567"/>
                  </a:lnTo>
                  <a:lnTo>
                    <a:pt x="81068" y="230487"/>
                  </a:lnTo>
                  <a:lnTo>
                    <a:pt x="68143" y="226396"/>
                  </a:lnTo>
                  <a:lnTo>
                    <a:pt x="60745" y="225305"/>
                  </a:lnTo>
                  <a:lnTo>
                    <a:pt x="53696" y="226694"/>
                  </a:lnTo>
                  <a:lnTo>
                    <a:pt x="40221" y="233882"/>
                  </a:lnTo>
                  <a:lnTo>
                    <a:pt x="20733" y="253200"/>
                  </a:lnTo>
                  <a:lnTo>
                    <a:pt x="8294" y="273428"/>
                  </a:lnTo>
                  <a:lnTo>
                    <a:pt x="142" y="296197"/>
                  </a:lnTo>
                  <a:lnTo>
                    <a:pt x="0" y="320818"/>
                  </a:lnTo>
                  <a:lnTo>
                    <a:pt x="6477" y="333806"/>
                  </a:lnTo>
                  <a:lnTo>
                    <a:pt x="11167" y="339245"/>
                  </a:lnTo>
                  <a:lnTo>
                    <a:pt x="16411" y="342165"/>
                  </a:lnTo>
                  <a:lnTo>
                    <a:pt x="27882" y="343529"/>
                  </a:lnTo>
                  <a:lnTo>
                    <a:pt x="41917" y="338020"/>
                  </a:lnTo>
                  <a:lnTo>
                    <a:pt x="55446" y="329222"/>
                  </a:lnTo>
                  <a:lnTo>
                    <a:pt x="88727" y="289076"/>
                  </a:lnTo>
                  <a:lnTo>
                    <a:pt x="104093" y="260617"/>
                  </a:lnTo>
                  <a:lnTo>
                    <a:pt x="118289" y="216986"/>
                  </a:lnTo>
                  <a:lnTo>
                    <a:pt x="129605" y="182295"/>
                  </a:lnTo>
                  <a:lnTo>
                    <a:pt x="137765" y="140549"/>
                  </a:lnTo>
                  <a:lnTo>
                    <a:pt x="141553" y="109518"/>
                  </a:lnTo>
                  <a:lnTo>
                    <a:pt x="143892" y="61992"/>
                  </a:lnTo>
                  <a:lnTo>
                    <a:pt x="138360" y="18120"/>
                  </a:lnTo>
                  <a:lnTo>
                    <a:pt x="132646" y="6657"/>
                  </a:lnTo>
                  <a:lnTo>
                    <a:pt x="129147" y="2612"/>
                  </a:lnTo>
                  <a:lnTo>
                    <a:pt x="125403" y="621"/>
                  </a:lnTo>
                  <a:lnTo>
                    <a:pt x="121496" y="0"/>
                  </a:lnTo>
                  <a:lnTo>
                    <a:pt x="117480" y="291"/>
                  </a:lnTo>
                  <a:lnTo>
                    <a:pt x="107374" y="13785"/>
                  </a:lnTo>
                  <a:lnTo>
                    <a:pt x="91666" y="51030"/>
                  </a:lnTo>
                  <a:lnTo>
                    <a:pt x="81838" y="90288"/>
                  </a:lnTo>
                  <a:lnTo>
                    <a:pt x="78925" y="127320"/>
                  </a:lnTo>
                  <a:lnTo>
                    <a:pt x="81825" y="172159"/>
                  </a:lnTo>
                  <a:lnTo>
                    <a:pt x="92076" y="218074"/>
                  </a:lnTo>
                  <a:lnTo>
                    <a:pt x="115799" y="2866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2019"/>
            <p:cNvSpPr/>
            <p:nvPr>
              <p:custDataLst>
                <p:tags r:id="rId57"/>
              </p:custDataLst>
            </p:nvPr>
          </p:nvSpPr>
          <p:spPr>
            <a:xfrm>
              <a:off x="6748653" y="2703143"/>
              <a:ext cx="153798" cy="246867"/>
            </a:xfrm>
            <a:custGeom>
              <a:avLst/>
              <a:gdLst/>
              <a:ahLst/>
              <a:cxnLst/>
              <a:rect l="0" t="0" r="0" b="0"/>
              <a:pathLst>
                <a:path w="153798" h="246867">
                  <a:moveTo>
                    <a:pt x="115697" y="59107"/>
                  </a:moveTo>
                  <a:lnTo>
                    <a:pt x="115697" y="59107"/>
                  </a:lnTo>
                  <a:lnTo>
                    <a:pt x="113815" y="23324"/>
                  </a:lnTo>
                  <a:lnTo>
                    <a:pt x="112326" y="18318"/>
                  </a:lnTo>
                  <a:lnTo>
                    <a:pt x="108511" y="14276"/>
                  </a:lnTo>
                  <a:lnTo>
                    <a:pt x="96745" y="7902"/>
                  </a:lnTo>
                  <a:lnTo>
                    <a:pt x="82109" y="8362"/>
                  </a:lnTo>
                  <a:lnTo>
                    <a:pt x="74255" y="10461"/>
                  </a:lnTo>
                  <a:lnTo>
                    <a:pt x="59883" y="20318"/>
                  </a:lnTo>
                  <a:lnTo>
                    <a:pt x="33411" y="53013"/>
                  </a:lnTo>
                  <a:lnTo>
                    <a:pt x="13364" y="95699"/>
                  </a:lnTo>
                  <a:lnTo>
                    <a:pt x="389" y="142614"/>
                  </a:lnTo>
                  <a:lnTo>
                    <a:pt x="0" y="180040"/>
                  </a:lnTo>
                  <a:lnTo>
                    <a:pt x="6191" y="218357"/>
                  </a:lnTo>
                  <a:lnTo>
                    <a:pt x="19659" y="244438"/>
                  </a:lnTo>
                  <a:lnTo>
                    <a:pt x="25566" y="246866"/>
                  </a:lnTo>
                  <a:lnTo>
                    <a:pt x="41536" y="245802"/>
                  </a:lnTo>
                  <a:lnTo>
                    <a:pt x="56632" y="236863"/>
                  </a:lnTo>
                  <a:lnTo>
                    <a:pt x="83567" y="204756"/>
                  </a:lnTo>
                  <a:lnTo>
                    <a:pt x="99838" y="166691"/>
                  </a:lnTo>
                  <a:lnTo>
                    <a:pt x="110371" y="123596"/>
                  </a:lnTo>
                  <a:lnTo>
                    <a:pt x="114119" y="78607"/>
                  </a:lnTo>
                  <a:lnTo>
                    <a:pt x="113818" y="48892"/>
                  </a:lnTo>
                  <a:lnTo>
                    <a:pt x="105419" y="21194"/>
                  </a:lnTo>
                  <a:lnTo>
                    <a:pt x="97959" y="10977"/>
                  </a:lnTo>
                  <a:lnTo>
                    <a:pt x="85825" y="1259"/>
                  </a:lnTo>
                  <a:lnTo>
                    <a:pt x="71846" y="0"/>
                  </a:lnTo>
                  <a:lnTo>
                    <a:pt x="63180" y="653"/>
                  </a:lnTo>
                  <a:lnTo>
                    <a:pt x="47907" y="7022"/>
                  </a:lnTo>
                  <a:lnTo>
                    <a:pt x="40870" y="11683"/>
                  </a:lnTo>
                  <a:lnTo>
                    <a:pt x="36884" y="16908"/>
                  </a:lnTo>
                  <a:lnTo>
                    <a:pt x="34933" y="22507"/>
                  </a:lnTo>
                  <a:lnTo>
                    <a:pt x="34338" y="28357"/>
                  </a:lnTo>
                  <a:lnTo>
                    <a:pt x="39321" y="40502"/>
                  </a:lnTo>
                  <a:lnTo>
                    <a:pt x="56396" y="62174"/>
                  </a:lnTo>
                  <a:lnTo>
                    <a:pt x="85976" y="75695"/>
                  </a:lnTo>
                  <a:lnTo>
                    <a:pt x="126018" y="85267"/>
                  </a:lnTo>
                  <a:lnTo>
                    <a:pt x="153797" y="908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2" name="SMARTInkShape-Group272"/>
          <p:cNvGrpSpPr/>
          <p:nvPr/>
        </p:nvGrpSpPr>
        <p:grpSpPr>
          <a:xfrm>
            <a:off x="4758835" y="2591683"/>
            <a:ext cx="1483216" cy="570618"/>
            <a:chOff x="4758835" y="2591683"/>
            <a:chExt cx="1483216" cy="570618"/>
          </a:xfrm>
        </p:grpSpPr>
        <p:sp>
          <p:nvSpPr>
            <p:cNvPr id="342" name="SMARTInkShape-2020"/>
            <p:cNvSpPr/>
            <p:nvPr>
              <p:custDataLst>
                <p:tags r:id="rId46"/>
              </p:custDataLst>
            </p:nvPr>
          </p:nvSpPr>
          <p:spPr>
            <a:xfrm>
              <a:off x="4758835" y="2656689"/>
              <a:ext cx="200516" cy="421315"/>
            </a:xfrm>
            <a:custGeom>
              <a:avLst/>
              <a:gdLst/>
              <a:ahLst/>
              <a:cxnLst/>
              <a:rect l="0" t="0" r="0" b="0"/>
              <a:pathLst>
                <a:path w="200516" h="421315">
                  <a:moveTo>
                    <a:pt x="181465" y="35711"/>
                  </a:moveTo>
                  <a:lnTo>
                    <a:pt x="181465" y="35711"/>
                  </a:lnTo>
                  <a:lnTo>
                    <a:pt x="181465" y="26873"/>
                  </a:lnTo>
                  <a:lnTo>
                    <a:pt x="167159" y="5673"/>
                  </a:lnTo>
                  <a:lnTo>
                    <a:pt x="164167" y="2986"/>
                  </a:lnTo>
                  <a:lnTo>
                    <a:pt x="157079" y="0"/>
                  </a:lnTo>
                  <a:lnTo>
                    <a:pt x="147343" y="2436"/>
                  </a:lnTo>
                  <a:lnTo>
                    <a:pt x="129962" y="13622"/>
                  </a:lnTo>
                  <a:lnTo>
                    <a:pt x="111406" y="34105"/>
                  </a:lnTo>
                  <a:lnTo>
                    <a:pt x="92915" y="65889"/>
                  </a:lnTo>
                  <a:lnTo>
                    <a:pt x="78810" y="110007"/>
                  </a:lnTo>
                  <a:lnTo>
                    <a:pt x="72679" y="149557"/>
                  </a:lnTo>
                  <a:lnTo>
                    <a:pt x="70681" y="189858"/>
                  </a:lnTo>
                  <a:lnTo>
                    <a:pt x="76326" y="234239"/>
                  </a:lnTo>
                  <a:lnTo>
                    <a:pt x="84235" y="279302"/>
                  </a:lnTo>
                  <a:lnTo>
                    <a:pt x="90489" y="317828"/>
                  </a:lnTo>
                  <a:lnTo>
                    <a:pt x="97666" y="364988"/>
                  </a:lnTo>
                  <a:lnTo>
                    <a:pt x="95174" y="399269"/>
                  </a:lnTo>
                  <a:lnTo>
                    <a:pt x="89961" y="414368"/>
                  </a:lnTo>
                  <a:lnTo>
                    <a:pt x="86596" y="419382"/>
                  </a:lnTo>
                  <a:lnTo>
                    <a:pt x="82942" y="421314"/>
                  </a:lnTo>
                  <a:lnTo>
                    <a:pt x="79093" y="421191"/>
                  </a:lnTo>
                  <a:lnTo>
                    <a:pt x="70350" y="416585"/>
                  </a:lnTo>
                  <a:lnTo>
                    <a:pt x="25735" y="375088"/>
                  </a:lnTo>
                  <a:lnTo>
                    <a:pt x="3357" y="347808"/>
                  </a:lnTo>
                  <a:lnTo>
                    <a:pt x="0" y="340697"/>
                  </a:lnTo>
                  <a:lnTo>
                    <a:pt x="516" y="337107"/>
                  </a:lnTo>
                  <a:lnTo>
                    <a:pt x="4853" y="329356"/>
                  </a:lnTo>
                  <a:lnTo>
                    <a:pt x="28711" y="317058"/>
                  </a:lnTo>
                  <a:lnTo>
                    <a:pt x="65962" y="304477"/>
                  </a:lnTo>
                  <a:lnTo>
                    <a:pt x="99556" y="296039"/>
                  </a:lnTo>
                  <a:lnTo>
                    <a:pt x="135889" y="286878"/>
                  </a:lnTo>
                  <a:lnTo>
                    <a:pt x="200515" y="2643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2021"/>
            <p:cNvSpPr/>
            <p:nvPr>
              <p:custDataLst>
                <p:tags r:id="rId47"/>
              </p:custDataLst>
            </p:nvPr>
          </p:nvSpPr>
          <p:spPr>
            <a:xfrm>
              <a:off x="4998422" y="2703316"/>
              <a:ext cx="150546" cy="351035"/>
            </a:xfrm>
            <a:custGeom>
              <a:avLst/>
              <a:gdLst/>
              <a:ahLst/>
              <a:cxnLst/>
              <a:rect l="0" t="0" r="0" b="0"/>
              <a:pathLst>
                <a:path w="150546" h="351035">
                  <a:moveTo>
                    <a:pt x="145078" y="39884"/>
                  </a:moveTo>
                  <a:lnTo>
                    <a:pt x="145078" y="39884"/>
                  </a:lnTo>
                  <a:lnTo>
                    <a:pt x="150545" y="11273"/>
                  </a:lnTo>
                  <a:lnTo>
                    <a:pt x="149154" y="4120"/>
                  </a:lnTo>
                  <a:lnTo>
                    <a:pt x="147796" y="1224"/>
                  </a:lnTo>
                  <a:lnTo>
                    <a:pt x="143362" y="0"/>
                  </a:lnTo>
                  <a:lnTo>
                    <a:pt x="129028" y="521"/>
                  </a:lnTo>
                  <a:lnTo>
                    <a:pt x="110898" y="10630"/>
                  </a:lnTo>
                  <a:lnTo>
                    <a:pt x="77257" y="39123"/>
                  </a:lnTo>
                  <a:lnTo>
                    <a:pt x="45626" y="86612"/>
                  </a:lnTo>
                  <a:lnTo>
                    <a:pt x="27651" y="119816"/>
                  </a:lnTo>
                  <a:lnTo>
                    <a:pt x="10096" y="160464"/>
                  </a:lnTo>
                  <a:lnTo>
                    <a:pt x="2308" y="197908"/>
                  </a:lnTo>
                  <a:lnTo>
                    <a:pt x="0" y="242869"/>
                  </a:lnTo>
                  <a:lnTo>
                    <a:pt x="2591" y="285453"/>
                  </a:lnTo>
                  <a:lnTo>
                    <a:pt x="14665" y="316080"/>
                  </a:lnTo>
                  <a:lnTo>
                    <a:pt x="29497" y="332206"/>
                  </a:lnTo>
                  <a:lnTo>
                    <a:pt x="46436" y="342666"/>
                  </a:lnTo>
                  <a:lnTo>
                    <a:pt x="100628" y="3510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2022"/>
            <p:cNvSpPr/>
            <p:nvPr>
              <p:custDataLst>
                <p:tags r:id="rId48"/>
              </p:custDataLst>
            </p:nvPr>
          </p:nvSpPr>
          <p:spPr>
            <a:xfrm>
              <a:off x="5189430" y="2791152"/>
              <a:ext cx="208071" cy="237810"/>
            </a:xfrm>
            <a:custGeom>
              <a:avLst/>
              <a:gdLst/>
              <a:ahLst/>
              <a:cxnLst/>
              <a:rect l="0" t="0" r="0" b="0"/>
              <a:pathLst>
                <a:path w="208071" h="237810">
                  <a:moveTo>
                    <a:pt x="100120" y="15548"/>
                  </a:moveTo>
                  <a:lnTo>
                    <a:pt x="100120" y="15548"/>
                  </a:lnTo>
                  <a:lnTo>
                    <a:pt x="100120" y="4613"/>
                  </a:lnTo>
                  <a:lnTo>
                    <a:pt x="96749" y="0"/>
                  </a:lnTo>
                  <a:lnTo>
                    <a:pt x="93639" y="244"/>
                  </a:lnTo>
                  <a:lnTo>
                    <a:pt x="84540" y="4278"/>
                  </a:lnTo>
                  <a:lnTo>
                    <a:pt x="57087" y="29210"/>
                  </a:lnTo>
                  <a:lnTo>
                    <a:pt x="30550" y="69256"/>
                  </a:lnTo>
                  <a:lnTo>
                    <a:pt x="15066" y="107191"/>
                  </a:lnTo>
                  <a:lnTo>
                    <a:pt x="3513" y="150772"/>
                  </a:lnTo>
                  <a:lnTo>
                    <a:pt x="0" y="179714"/>
                  </a:lnTo>
                  <a:lnTo>
                    <a:pt x="9072" y="214003"/>
                  </a:lnTo>
                  <a:lnTo>
                    <a:pt x="19437" y="229104"/>
                  </a:lnTo>
                  <a:lnTo>
                    <a:pt x="25165" y="234119"/>
                  </a:lnTo>
                  <a:lnTo>
                    <a:pt x="42818" y="237809"/>
                  </a:lnTo>
                  <a:lnTo>
                    <a:pt x="53452" y="237806"/>
                  </a:lnTo>
                  <a:lnTo>
                    <a:pt x="70912" y="232157"/>
                  </a:lnTo>
                  <a:lnTo>
                    <a:pt x="95997" y="214654"/>
                  </a:lnTo>
                  <a:lnTo>
                    <a:pt x="113479" y="188372"/>
                  </a:lnTo>
                  <a:lnTo>
                    <a:pt x="127506" y="143682"/>
                  </a:lnTo>
                  <a:lnTo>
                    <a:pt x="129930" y="126824"/>
                  </a:lnTo>
                  <a:lnTo>
                    <a:pt x="124553" y="95321"/>
                  </a:lnTo>
                  <a:lnTo>
                    <a:pt x="97893" y="48666"/>
                  </a:lnTo>
                  <a:lnTo>
                    <a:pt x="94402" y="43976"/>
                  </a:lnTo>
                  <a:lnTo>
                    <a:pt x="72634" y="30635"/>
                  </a:lnTo>
                  <a:lnTo>
                    <a:pt x="47212" y="24487"/>
                  </a:lnTo>
                  <a:lnTo>
                    <a:pt x="18435" y="29407"/>
                  </a:lnTo>
                  <a:lnTo>
                    <a:pt x="11797" y="34665"/>
                  </a:lnTo>
                  <a:lnTo>
                    <a:pt x="4422" y="49915"/>
                  </a:lnTo>
                  <a:lnTo>
                    <a:pt x="3865" y="56804"/>
                  </a:lnTo>
                  <a:lnTo>
                    <a:pt x="7011" y="68221"/>
                  </a:lnTo>
                  <a:lnTo>
                    <a:pt x="20638" y="77999"/>
                  </a:lnTo>
                  <a:lnTo>
                    <a:pt x="53991" y="89555"/>
                  </a:lnTo>
                  <a:lnTo>
                    <a:pt x="95154" y="93685"/>
                  </a:lnTo>
                  <a:lnTo>
                    <a:pt x="131105" y="88559"/>
                  </a:lnTo>
                  <a:lnTo>
                    <a:pt x="208070" y="53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2023"/>
            <p:cNvSpPr/>
            <p:nvPr>
              <p:custDataLst>
                <p:tags r:id="rId49"/>
              </p:custDataLst>
            </p:nvPr>
          </p:nvSpPr>
          <p:spPr>
            <a:xfrm>
              <a:off x="6235700" y="2978150"/>
              <a:ext cx="6351" cy="9421"/>
            </a:xfrm>
            <a:custGeom>
              <a:avLst/>
              <a:gdLst/>
              <a:ahLst/>
              <a:cxnLst/>
              <a:rect l="0" t="0" r="0" b="0"/>
              <a:pathLst>
                <a:path w="6351" h="9421">
                  <a:moveTo>
                    <a:pt x="6350" y="0"/>
                  </a:moveTo>
                  <a:lnTo>
                    <a:pt x="6350" y="0"/>
                  </a:lnTo>
                  <a:lnTo>
                    <a:pt x="6348" y="8838"/>
                  </a:lnTo>
                  <a:lnTo>
                    <a:pt x="5645" y="9420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2024"/>
            <p:cNvSpPr/>
            <p:nvPr>
              <p:custDataLst>
                <p:tags r:id="rId50"/>
              </p:custDataLst>
            </p:nvPr>
          </p:nvSpPr>
          <p:spPr>
            <a:xfrm>
              <a:off x="6070598" y="2591683"/>
              <a:ext cx="93597" cy="462668"/>
            </a:xfrm>
            <a:custGeom>
              <a:avLst/>
              <a:gdLst/>
              <a:ahLst/>
              <a:cxnLst/>
              <a:rect l="0" t="0" r="0" b="0"/>
              <a:pathLst>
                <a:path w="93597" h="462668">
                  <a:moveTo>
                    <a:pt x="2" y="5467"/>
                  </a:moveTo>
                  <a:lnTo>
                    <a:pt x="2" y="5467"/>
                  </a:lnTo>
                  <a:lnTo>
                    <a:pt x="0" y="0"/>
                  </a:lnTo>
                  <a:lnTo>
                    <a:pt x="6481" y="14500"/>
                  </a:lnTo>
                  <a:lnTo>
                    <a:pt x="38671" y="61703"/>
                  </a:lnTo>
                  <a:lnTo>
                    <a:pt x="61733" y="109265"/>
                  </a:lnTo>
                  <a:lnTo>
                    <a:pt x="75677" y="146994"/>
                  </a:lnTo>
                  <a:lnTo>
                    <a:pt x="83729" y="180551"/>
                  </a:lnTo>
                  <a:lnTo>
                    <a:pt x="89660" y="216632"/>
                  </a:lnTo>
                  <a:lnTo>
                    <a:pt x="93596" y="259162"/>
                  </a:lnTo>
                  <a:lnTo>
                    <a:pt x="90753" y="290376"/>
                  </a:lnTo>
                  <a:lnTo>
                    <a:pt x="81220" y="334242"/>
                  </a:lnTo>
                  <a:lnTo>
                    <a:pt x="67575" y="370758"/>
                  </a:lnTo>
                  <a:lnTo>
                    <a:pt x="48246" y="409094"/>
                  </a:lnTo>
                  <a:lnTo>
                    <a:pt x="6352" y="4626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2025"/>
            <p:cNvSpPr/>
            <p:nvPr>
              <p:custDataLst>
                <p:tags r:id="rId51"/>
              </p:custDataLst>
            </p:nvPr>
          </p:nvSpPr>
          <p:spPr>
            <a:xfrm>
              <a:off x="5901382" y="2630067"/>
              <a:ext cx="63926" cy="94084"/>
            </a:xfrm>
            <a:custGeom>
              <a:avLst/>
              <a:gdLst/>
              <a:ahLst/>
              <a:cxnLst/>
              <a:rect l="0" t="0" r="0" b="0"/>
              <a:pathLst>
                <a:path w="63926" h="94084">
                  <a:moveTo>
                    <a:pt x="23168" y="17883"/>
                  </a:moveTo>
                  <a:lnTo>
                    <a:pt x="23168" y="17883"/>
                  </a:lnTo>
                  <a:lnTo>
                    <a:pt x="13029" y="13519"/>
                  </a:lnTo>
                  <a:lnTo>
                    <a:pt x="2917" y="11416"/>
                  </a:lnTo>
                  <a:lnTo>
                    <a:pt x="1202" y="10044"/>
                  </a:lnTo>
                  <a:lnTo>
                    <a:pt x="57" y="8423"/>
                  </a:lnTo>
                  <a:lnTo>
                    <a:pt x="0" y="6638"/>
                  </a:lnTo>
                  <a:lnTo>
                    <a:pt x="1816" y="2772"/>
                  </a:lnTo>
                  <a:lnTo>
                    <a:pt x="3289" y="1459"/>
                  </a:lnTo>
                  <a:lnTo>
                    <a:pt x="6807" y="0"/>
                  </a:lnTo>
                  <a:lnTo>
                    <a:pt x="19495" y="2550"/>
                  </a:lnTo>
                  <a:lnTo>
                    <a:pt x="36663" y="11145"/>
                  </a:lnTo>
                  <a:lnTo>
                    <a:pt x="55154" y="25999"/>
                  </a:lnTo>
                  <a:lnTo>
                    <a:pt x="62078" y="35837"/>
                  </a:lnTo>
                  <a:lnTo>
                    <a:pt x="63925" y="40435"/>
                  </a:lnTo>
                  <a:lnTo>
                    <a:pt x="63153" y="60392"/>
                  </a:lnTo>
                  <a:lnTo>
                    <a:pt x="56569" y="81574"/>
                  </a:lnTo>
                  <a:lnTo>
                    <a:pt x="48568" y="940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2026"/>
            <p:cNvSpPr/>
            <p:nvPr>
              <p:custDataLst>
                <p:tags r:id="rId52"/>
              </p:custDataLst>
            </p:nvPr>
          </p:nvSpPr>
          <p:spPr>
            <a:xfrm>
              <a:off x="5678665" y="2679700"/>
              <a:ext cx="258586" cy="19051"/>
            </a:xfrm>
            <a:custGeom>
              <a:avLst/>
              <a:gdLst/>
              <a:ahLst/>
              <a:cxnLst/>
              <a:rect l="0" t="0" r="0" b="0"/>
              <a:pathLst>
                <a:path w="258586" h="19051">
                  <a:moveTo>
                    <a:pt x="10935" y="19050"/>
                  </a:moveTo>
                  <a:lnTo>
                    <a:pt x="10935" y="19050"/>
                  </a:lnTo>
                  <a:lnTo>
                    <a:pt x="0" y="19050"/>
                  </a:lnTo>
                  <a:lnTo>
                    <a:pt x="117" y="18344"/>
                  </a:lnTo>
                  <a:lnTo>
                    <a:pt x="2129" y="15679"/>
                  </a:lnTo>
                  <a:lnTo>
                    <a:pt x="47588" y="11211"/>
                  </a:lnTo>
                  <a:lnTo>
                    <a:pt x="92807" y="7310"/>
                  </a:lnTo>
                  <a:lnTo>
                    <a:pt x="133658" y="6634"/>
                  </a:lnTo>
                  <a:lnTo>
                    <a:pt x="178139" y="3063"/>
                  </a:lnTo>
                  <a:lnTo>
                    <a:pt x="219227" y="908"/>
                  </a:lnTo>
                  <a:lnTo>
                    <a:pt x="2585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2027"/>
            <p:cNvSpPr/>
            <p:nvPr>
              <p:custDataLst>
                <p:tags r:id="rId53"/>
              </p:custDataLst>
            </p:nvPr>
          </p:nvSpPr>
          <p:spPr>
            <a:xfrm>
              <a:off x="5695950" y="2801233"/>
              <a:ext cx="165101" cy="240418"/>
            </a:xfrm>
            <a:custGeom>
              <a:avLst/>
              <a:gdLst/>
              <a:ahLst/>
              <a:cxnLst/>
              <a:rect l="0" t="0" r="0" b="0"/>
              <a:pathLst>
                <a:path w="165101" h="240418">
                  <a:moveTo>
                    <a:pt x="165100" y="5467"/>
                  </a:moveTo>
                  <a:lnTo>
                    <a:pt x="165100" y="5467"/>
                  </a:lnTo>
                  <a:lnTo>
                    <a:pt x="165098" y="2096"/>
                  </a:lnTo>
                  <a:lnTo>
                    <a:pt x="164395" y="1103"/>
                  </a:lnTo>
                  <a:lnTo>
                    <a:pt x="163218" y="441"/>
                  </a:lnTo>
                  <a:lnTo>
                    <a:pt x="161729" y="0"/>
                  </a:lnTo>
                  <a:lnTo>
                    <a:pt x="156311" y="5154"/>
                  </a:lnTo>
                  <a:lnTo>
                    <a:pt x="121411" y="46017"/>
                  </a:lnTo>
                  <a:lnTo>
                    <a:pt x="82580" y="93217"/>
                  </a:lnTo>
                  <a:lnTo>
                    <a:pt x="57159" y="132126"/>
                  </a:lnTo>
                  <a:lnTo>
                    <a:pt x="25663" y="177760"/>
                  </a:lnTo>
                  <a:lnTo>
                    <a:pt x="7805" y="222898"/>
                  </a:lnTo>
                  <a:lnTo>
                    <a:pt x="0" y="240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2028"/>
            <p:cNvSpPr/>
            <p:nvPr>
              <p:custDataLst>
                <p:tags r:id="rId54"/>
              </p:custDataLst>
            </p:nvPr>
          </p:nvSpPr>
          <p:spPr>
            <a:xfrm>
              <a:off x="5670811" y="2782183"/>
              <a:ext cx="145790" cy="227718"/>
            </a:xfrm>
            <a:custGeom>
              <a:avLst/>
              <a:gdLst/>
              <a:ahLst/>
              <a:cxnLst/>
              <a:rect l="0" t="0" r="0" b="0"/>
              <a:pathLst>
                <a:path w="145790" h="227718">
                  <a:moveTo>
                    <a:pt x="6089" y="5467"/>
                  </a:moveTo>
                  <a:lnTo>
                    <a:pt x="6089" y="5467"/>
                  </a:lnTo>
                  <a:lnTo>
                    <a:pt x="622" y="0"/>
                  </a:lnTo>
                  <a:lnTo>
                    <a:pt x="327" y="411"/>
                  </a:lnTo>
                  <a:lnTo>
                    <a:pt x="0" y="2750"/>
                  </a:lnTo>
                  <a:lnTo>
                    <a:pt x="20725" y="47248"/>
                  </a:lnTo>
                  <a:lnTo>
                    <a:pt x="44572" y="89449"/>
                  </a:lnTo>
                  <a:lnTo>
                    <a:pt x="81059" y="135608"/>
                  </a:lnTo>
                  <a:lnTo>
                    <a:pt x="112332" y="177119"/>
                  </a:lnTo>
                  <a:lnTo>
                    <a:pt x="145789" y="227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2029"/>
            <p:cNvSpPr/>
            <p:nvPr>
              <p:custDataLst>
                <p:tags r:id="rId55"/>
              </p:custDataLst>
            </p:nvPr>
          </p:nvSpPr>
          <p:spPr>
            <a:xfrm>
              <a:off x="5480052" y="2667883"/>
              <a:ext cx="31749" cy="494418"/>
            </a:xfrm>
            <a:custGeom>
              <a:avLst/>
              <a:gdLst/>
              <a:ahLst/>
              <a:cxnLst/>
              <a:rect l="0" t="0" r="0" b="0"/>
              <a:pathLst>
                <a:path w="31749" h="494418">
                  <a:moveTo>
                    <a:pt x="6348" y="5467"/>
                  </a:moveTo>
                  <a:lnTo>
                    <a:pt x="6348" y="5467"/>
                  </a:lnTo>
                  <a:lnTo>
                    <a:pt x="6348" y="0"/>
                  </a:lnTo>
                  <a:lnTo>
                    <a:pt x="2977" y="9492"/>
                  </a:lnTo>
                  <a:lnTo>
                    <a:pt x="586" y="52646"/>
                  </a:lnTo>
                  <a:lnTo>
                    <a:pt x="878" y="99252"/>
                  </a:lnTo>
                  <a:lnTo>
                    <a:pt x="3446" y="134638"/>
                  </a:lnTo>
                  <a:lnTo>
                    <a:pt x="2117" y="176776"/>
                  </a:lnTo>
                  <a:lnTo>
                    <a:pt x="626" y="214975"/>
                  </a:lnTo>
                  <a:lnTo>
                    <a:pt x="184" y="253105"/>
                  </a:lnTo>
                  <a:lnTo>
                    <a:pt x="81" y="287919"/>
                  </a:lnTo>
                  <a:lnTo>
                    <a:pt x="34" y="328557"/>
                  </a:lnTo>
                  <a:lnTo>
                    <a:pt x="14" y="370137"/>
                  </a:lnTo>
                  <a:lnTo>
                    <a:pt x="3" y="412986"/>
                  </a:lnTo>
                  <a:lnTo>
                    <a:pt x="0" y="453670"/>
                  </a:lnTo>
                  <a:lnTo>
                    <a:pt x="6740" y="486891"/>
                  </a:lnTo>
                  <a:lnTo>
                    <a:pt x="10843" y="492222"/>
                  </a:lnTo>
                  <a:lnTo>
                    <a:pt x="31748" y="494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5" name="SMARTInkShape-Group273"/>
          <p:cNvGrpSpPr/>
          <p:nvPr/>
        </p:nvGrpSpPr>
        <p:grpSpPr>
          <a:xfrm>
            <a:off x="4106085" y="2778374"/>
            <a:ext cx="370666" cy="259303"/>
            <a:chOff x="4106085" y="2778374"/>
            <a:chExt cx="370666" cy="259303"/>
          </a:xfrm>
        </p:grpSpPr>
        <p:sp>
          <p:nvSpPr>
            <p:cNvPr id="353" name="SMARTInkShape-2030"/>
            <p:cNvSpPr/>
            <p:nvPr>
              <p:custDataLst>
                <p:tags r:id="rId44"/>
              </p:custDataLst>
            </p:nvPr>
          </p:nvSpPr>
          <p:spPr>
            <a:xfrm>
              <a:off x="4467330" y="2940050"/>
              <a:ext cx="9421" cy="30995"/>
            </a:xfrm>
            <a:custGeom>
              <a:avLst/>
              <a:gdLst/>
              <a:ahLst/>
              <a:cxnLst/>
              <a:rect l="0" t="0" r="0" b="0"/>
              <a:pathLst>
                <a:path w="9421" h="30995">
                  <a:moveTo>
                    <a:pt x="9420" y="0"/>
                  </a:moveTo>
                  <a:lnTo>
                    <a:pt x="9420" y="0"/>
                  </a:lnTo>
                  <a:lnTo>
                    <a:pt x="8714" y="14503"/>
                  </a:lnTo>
                  <a:lnTo>
                    <a:pt x="6049" y="23144"/>
                  </a:lnTo>
                  <a:lnTo>
                    <a:pt x="4351" y="26013"/>
                  </a:lnTo>
                  <a:lnTo>
                    <a:pt x="0" y="30050"/>
                  </a:lnTo>
                  <a:lnTo>
                    <a:pt x="317" y="30617"/>
                  </a:lnTo>
                  <a:lnTo>
                    <a:pt x="1235" y="30994"/>
                  </a:lnTo>
                  <a:lnTo>
                    <a:pt x="2552" y="30541"/>
                  </a:lnTo>
                  <a:lnTo>
                    <a:pt x="942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2031"/>
            <p:cNvSpPr/>
            <p:nvPr>
              <p:custDataLst>
                <p:tags r:id="rId45"/>
              </p:custDataLst>
            </p:nvPr>
          </p:nvSpPr>
          <p:spPr>
            <a:xfrm>
              <a:off x="4106085" y="2778374"/>
              <a:ext cx="250016" cy="259303"/>
            </a:xfrm>
            <a:custGeom>
              <a:avLst/>
              <a:gdLst/>
              <a:ahLst/>
              <a:cxnLst/>
              <a:rect l="0" t="0" r="0" b="0"/>
              <a:pathLst>
                <a:path w="250016" h="259303">
                  <a:moveTo>
                    <a:pt x="110315" y="47376"/>
                  </a:moveTo>
                  <a:lnTo>
                    <a:pt x="110315" y="47376"/>
                  </a:lnTo>
                  <a:lnTo>
                    <a:pt x="109609" y="37237"/>
                  </a:lnTo>
                  <a:lnTo>
                    <a:pt x="101477" y="17522"/>
                  </a:lnTo>
                  <a:lnTo>
                    <a:pt x="98778" y="14774"/>
                  </a:lnTo>
                  <a:lnTo>
                    <a:pt x="92017" y="11719"/>
                  </a:lnTo>
                  <a:lnTo>
                    <a:pt x="82427" y="14125"/>
                  </a:lnTo>
                  <a:lnTo>
                    <a:pt x="70403" y="21309"/>
                  </a:lnTo>
                  <a:lnTo>
                    <a:pt x="41570" y="50798"/>
                  </a:lnTo>
                  <a:lnTo>
                    <a:pt x="18654" y="93756"/>
                  </a:lnTo>
                  <a:lnTo>
                    <a:pt x="3117" y="140502"/>
                  </a:lnTo>
                  <a:lnTo>
                    <a:pt x="0" y="175628"/>
                  </a:lnTo>
                  <a:lnTo>
                    <a:pt x="5427" y="212847"/>
                  </a:lnTo>
                  <a:lnTo>
                    <a:pt x="12898" y="235219"/>
                  </a:lnTo>
                  <a:lnTo>
                    <a:pt x="23274" y="249865"/>
                  </a:lnTo>
                  <a:lnTo>
                    <a:pt x="38704" y="257316"/>
                  </a:lnTo>
                  <a:lnTo>
                    <a:pt x="47758" y="259302"/>
                  </a:lnTo>
                  <a:lnTo>
                    <a:pt x="65343" y="255865"/>
                  </a:lnTo>
                  <a:lnTo>
                    <a:pt x="92887" y="239783"/>
                  </a:lnTo>
                  <a:lnTo>
                    <a:pt x="121349" y="202739"/>
                  </a:lnTo>
                  <a:lnTo>
                    <a:pt x="144323" y="160301"/>
                  </a:lnTo>
                  <a:lnTo>
                    <a:pt x="156073" y="117425"/>
                  </a:lnTo>
                  <a:lnTo>
                    <a:pt x="162992" y="79185"/>
                  </a:lnTo>
                  <a:lnTo>
                    <a:pt x="162768" y="54527"/>
                  </a:lnTo>
                  <a:lnTo>
                    <a:pt x="158234" y="28172"/>
                  </a:lnTo>
                  <a:lnTo>
                    <a:pt x="150662" y="13911"/>
                  </a:lnTo>
                  <a:lnTo>
                    <a:pt x="145680" y="8133"/>
                  </a:lnTo>
                  <a:lnTo>
                    <a:pt x="128855" y="1712"/>
                  </a:lnTo>
                  <a:lnTo>
                    <a:pt x="118441" y="0"/>
                  </a:lnTo>
                  <a:lnTo>
                    <a:pt x="95582" y="3742"/>
                  </a:lnTo>
                  <a:lnTo>
                    <a:pt x="72723" y="13167"/>
                  </a:lnTo>
                  <a:lnTo>
                    <a:pt x="44692" y="35045"/>
                  </a:lnTo>
                  <a:lnTo>
                    <a:pt x="24784" y="62145"/>
                  </a:lnTo>
                  <a:lnTo>
                    <a:pt x="19384" y="77223"/>
                  </a:lnTo>
                  <a:lnTo>
                    <a:pt x="20061" y="84207"/>
                  </a:lnTo>
                  <a:lnTo>
                    <a:pt x="26458" y="97612"/>
                  </a:lnTo>
                  <a:lnTo>
                    <a:pt x="38238" y="106863"/>
                  </a:lnTo>
                  <a:lnTo>
                    <a:pt x="64499" y="116037"/>
                  </a:lnTo>
                  <a:lnTo>
                    <a:pt x="104558" y="122087"/>
                  </a:lnTo>
                  <a:lnTo>
                    <a:pt x="147885" y="123135"/>
                  </a:lnTo>
                  <a:lnTo>
                    <a:pt x="184085" y="120074"/>
                  </a:lnTo>
                  <a:lnTo>
                    <a:pt x="250015" y="117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6" name="SMARTInkShape-2032"/>
          <p:cNvSpPr/>
          <p:nvPr>
            <p:custDataLst>
              <p:tags r:id="rId5"/>
            </p:custDataLst>
          </p:nvPr>
        </p:nvSpPr>
        <p:spPr>
          <a:xfrm>
            <a:off x="3679312" y="2528967"/>
            <a:ext cx="162439" cy="615792"/>
          </a:xfrm>
          <a:custGeom>
            <a:avLst/>
            <a:gdLst/>
            <a:ahLst/>
            <a:cxnLst/>
            <a:rect l="0" t="0" r="0" b="0"/>
            <a:pathLst>
              <a:path w="162439" h="615792">
                <a:moveTo>
                  <a:pt x="162438" y="23733"/>
                </a:moveTo>
                <a:lnTo>
                  <a:pt x="162438" y="23733"/>
                </a:lnTo>
                <a:lnTo>
                  <a:pt x="155696" y="13620"/>
                </a:lnTo>
                <a:lnTo>
                  <a:pt x="146742" y="6774"/>
                </a:lnTo>
                <a:lnTo>
                  <a:pt x="135706" y="2085"/>
                </a:lnTo>
                <a:lnTo>
                  <a:pt x="123746" y="0"/>
                </a:lnTo>
                <a:lnTo>
                  <a:pt x="98370" y="2198"/>
                </a:lnTo>
                <a:lnTo>
                  <a:pt x="71880" y="14060"/>
                </a:lnTo>
                <a:lnTo>
                  <a:pt x="39762" y="41395"/>
                </a:lnTo>
                <a:lnTo>
                  <a:pt x="15006" y="84463"/>
                </a:lnTo>
                <a:lnTo>
                  <a:pt x="1560" y="130979"/>
                </a:lnTo>
                <a:lnTo>
                  <a:pt x="0" y="161970"/>
                </a:lnTo>
                <a:lnTo>
                  <a:pt x="7142" y="199375"/>
                </a:lnTo>
                <a:lnTo>
                  <a:pt x="18116" y="244015"/>
                </a:lnTo>
                <a:lnTo>
                  <a:pt x="31481" y="287263"/>
                </a:lnTo>
                <a:lnTo>
                  <a:pt x="45084" y="328299"/>
                </a:lnTo>
                <a:lnTo>
                  <a:pt x="57346" y="365858"/>
                </a:lnTo>
                <a:lnTo>
                  <a:pt x="70622" y="410853"/>
                </a:lnTo>
                <a:lnTo>
                  <a:pt x="79024" y="455465"/>
                </a:lnTo>
                <a:lnTo>
                  <a:pt x="84100" y="494318"/>
                </a:lnTo>
                <a:lnTo>
                  <a:pt x="82445" y="539473"/>
                </a:lnTo>
                <a:lnTo>
                  <a:pt x="69549" y="587041"/>
                </a:lnTo>
                <a:lnTo>
                  <a:pt x="54717" y="609739"/>
                </a:lnTo>
                <a:lnTo>
                  <a:pt x="48005" y="615791"/>
                </a:lnTo>
                <a:lnTo>
                  <a:pt x="45932" y="615288"/>
                </a:lnTo>
                <a:lnTo>
                  <a:pt x="41788" y="60158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9" name="SMARTInkShape-Group275"/>
          <p:cNvGrpSpPr/>
          <p:nvPr/>
        </p:nvGrpSpPr>
        <p:grpSpPr>
          <a:xfrm>
            <a:off x="2922145" y="2806700"/>
            <a:ext cx="246506" cy="106251"/>
            <a:chOff x="2922145" y="2806700"/>
            <a:chExt cx="246506" cy="106251"/>
          </a:xfrm>
        </p:grpSpPr>
        <p:sp>
          <p:nvSpPr>
            <p:cNvPr id="357" name="SMARTInkShape-2033"/>
            <p:cNvSpPr/>
            <p:nvPr>
              <p:custDataLst>
                <p:tags r:id="rId42"/>
              </p:custDataLst>
            </p:nvPr>
          </p:nvSpPr>
          <p:spPr>
            <a:xfrm>
              <a:off x="2962533" y="2882900"/>
              <a:ext cx="206118" cy="30051"/>
            </a:xfrm>
            <a:custGeom>
              <a:avLst/>
              <a:gdLst/>
              <a:ahLst/>
              <a:cxnLst/>
              <a:rect l="0" t="0" r="0" b="0"/>
              <a:pathLst>
                <a:path w="206118" h="30051">
                  <a:moveTo>
                    <a:pt x="34667" y="0"/>
                  </a:moveTo>
                  <a:lnTo>
                    <a:pt x="34667" y="0"/>
                  </a:lnTo>
                  <a:lnTo>
                    <a:pt x="0" y="29200"/>
                  </a:lnTo>
                  <a:lnTo>
                    <a:pt x="1678" y="30050"/>
                  </a:lnTo>
                  <a:lnTo>
                    <a:pt x="34057" y="29533"/>
                  </a:lnTo>
                  <a:lnTo>
                    <a:pt x="80817" y="24743"/>
                  </a:lnTo>
                  <a:lnTo>
                    <a:pt x="113739" y="20169"/>
                  </a:lnTo>
                  <a:lnTo>
                    <a:pt x="2061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2034"/>
            <p:cNvSpPr/>
            <p:nvPr>
              <p:custDataLst>
                <p:tags r:id="rId43"/>
              </p:custDataLst>
            </p:nvPr>
          </p:nvSpPr>
          <p:spPr>
            <a:xfrm>
              <a:off x="2922145" y="2806700"/>
              <a:ext cx="176656" cy="12678"/>
            </a:xfrm>
            <a:custGeom>
              <a:avLst/>
              <a:gdLst/>
              <a:ahLst/>
              <a:cxnLst/>
              <a:rect l="0" t="0" r="0" b="0"/>
              <a:pathLst>
                <a:path w="176656" h="12678">
                  <a:moveTo>
                    <a:pt x="11555" y="6350"/>
                  </a:moveTo>
                  <a:lnTo>
                    <a:pt x="11555" y="6350"/>
                  </a:lnTo>
                  <a:lnTo>
                    <a:pt x="8184" y="6350"/>
                  </a:lnTo>
                  <a:lnTo>
                    <a:pt x="4648" y="8232"/>
                  </a:lnTo>
                  <a:lnTo>
                    <a:pt x="0" y="11817"/>
                  </a:lnTo>
                  <a:lnTo>
                    <a:pt x="323" y="12112"/>
                  </a:lnTo>
                  <a:lnTo>
                    <a:pt x="41601" y="12677"/>
                  </a:lnTo>
                  <a:lnTo>
                    <a:pt x="79802" y="9322"/>
                  </a:lnTo>
                  <a:lnTo>
                    <a:pt x="119030" y="3860"/>
                  </a:lnTo>
                  <a:lnTo>
                    <a:pt x="1766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2" name="SMARTInkShape-Group276"/>
          <p:cNvGrpSpPr/>
          <p:nvPr/>
        </p:nvGrpSpPr>
        <p:grpSpPr>
          <a:xfrm>
            <a:off x="2347061" y="2460235"/>
            <a:ext cx="224690" cy="428733"/>
            <a:chOff x="2347061" y="2460235"/>
            <a:chExt cx="224690" cy="428733"/>
          </a:xfrm>
        </p:grpSpPr>
        <p:sp>
          <p:nvSpPr>
            <p:cNvPr id="360" name="SMARTInkShape-2035"/>
            <p:cNvSpPr/>
            <p:nvPr>
              <p:custDataLst>
                <p:tags r:id="rId40"/>
              </p:custDataLst>
            </p:nvPr>
          </p:nvSpPr>
          <p:spPr>
            <a:xfrm>
              <a:off x="2368850" y="2460235"/>
              <a:ext cx="139401" cy="146021"/>
            </a:xfrm>
            <a:custGeom>
              <a:avLst/>
              <a:gdLst/>
              <a:ahLst/>
              <a:cxnLst/>
              <a:rect l="0" t="0" r="0" b="0"/>
              <a:pathLst>
                <a:path w="139401" h="146021">
                  <a:moveTo>
                    <a:pt x="37800" y="60715"/>
                  </a:moveTo>
                  <a:lnTo>
                    <a:pt x="37800" y="60715"/>
                  </a:lnTo>
                  <a:lnTo>
                    <a:pt x="32333" y="55248"/>
                  </a:lnTo>
                  <a:lnTo>
                    <a:pt x="31711" y="51255"/>
                  </a:lnTo>
                  <a:lnTo>
                    <a:pt x="31502" y="44997"/>
                  </a:lnTo>
                  <a:lnTo>
                    <a:pt x="30760" y="48923"/>
                  </a:lnTo>
                  <a:lnTo>
                    <a:pt x="13560" y="93447"/>
                  </a:lnTo>
                  <a:lnTo>
                    <a:pt x="3119" y="137483"/>
                  </a:lnTo>
                  <a:lnTo>
                    <a:pt x="713" y="146020"/>
                  </a:lnTo>
                  <a:lnTo>
                    <a:pt x="375" y="145807"/>
                  </a:lnTo>
                  <a:lnTo>
                    <a:pt x="0" y="141808"/>
                  </a:lnTo>
                  <a:lnTo>
                    <a:pt x="8565" y="96524"/>
                  </a:lnTo>
                  <a:lnTo>
                    <a:pt x="28854" y="53079"/>
                  </a:lnTo>
                  <a:lnTo>
                    <a:pt x="54953" y="7743"/>
                  </a:lnTo>
                  <a:lnTo>
                    <a:pt x="63297" y="1894"/>
                  </a:lnTo>
                  <a:lnTo>
                    <a:pt x="67498" y="335"/>
                  </a:lnTo>
                  <a:lnTo>
                    <a:pt x="71005" y="0"/>
                  </a:lnTo>
                  <a:lnTo>
                    <a:pt x="76782" y="1510"/>
                  </a:lnTo>
                  <a:lnTo>
                    <a:pt x="87372" y="16440"/>
                  </a:lnTo>
                  <a:lnTo>
                    <a:pt x="105886" y="58090"/>
                  </a:lnTo>
                  <a:lnTo>
                    <a:pt x="119139" y="85596"/>
                  </a:lnTo>
                  <a:lnTo>
                    <a:pt x="139400" y="988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2036"/>
            <p:cNvSpPr/>
            <p:nvPr>
              <p:custDataLst>
                <p:tags r:id="rId41"/>
              </p:custDataLst>
            </p:nvPr>
          </p:nvSpPr>
          <p:spPr>
            <a:xfrm>
              <a:off x="2347061" y="2648312"/>
              <a:ext cx="224690" cy="240656"/>
            </a:xfrm>
            <a:custGeom>
              <a:avLst/>
              <a:gdLst/>
              <a:ahLst/>
              <a:cxnLst/>
              <a:rect l="0" t="0" r="0" b="0"/>
              <a:pathLst>
                <a:path w="224690" h="240656">
                  <a:moveTo>
                    <a:pt x="104039" y="18688"/>
                  </a:moveTo>
                  <a:lnTo>
                    <a:pt x="104039" y="18688"/>
                  </a:lnTo>
                  <a:lnTo>
                    <a:pt x="104039" y="9850"/>
                  </a:lnTo>
                  <a:lnTo>
                    <a:pt x="102628" y="7857"/>
                  </a:lnTo>
                  <a:lnTo>
                    <a:pt x="97297" y="3761"/>
                  </a:lnTo>
                  <a:lnTo>
                    <a:pt x="89733" y="860"/>
                  </a:lnTo>
                  <a:lnTo>
                    <a:pt x="83024" y="0"/>
                  </a:lnTo>
                  <a:lnTo>
                    <a:pt x="73196" y="3116"/>
                  </a:lnTo>
                  <a:lnTo>
                    <a:pt x="45528" y="26783"/>
                  </a:lnTo>
                  <a:lnTo>
                    <a:pt x="39229" y="36632"/>
                  </a:lnTo>
                  <a:lnTo>
                    <a:pt x="16807" y="82887"/>
                  </a:lnTo>
                  <a:lnTo>
                    <a:pt x="2937" y="127070"/>
                  </a:lnTo>
                  <a:lnTo>
                    <a:pt x="0" y="162985"/>
                  </a:lnTo>
                  <a:lnTo>
                    <a:pt x="3471" y="185126"/>
                  </a:lnTo>
                  <a:lnTo>
                    <a:pt x="21066" y="222440"/>
                  </a:lnTo>
                  <a:lnTo>
                    <a:pt x="25440" y="228606"/>
                  </a:lnTo>
                  <a:lnTo>
                    <a:pt x="37827" y="237339"/>
                  </a:lnTo>
                  <a:lnTo>
                    <a:pt x="45081" y="240655"/>
                  </a:lnTo>
                  <a:lnTo>
                    <a:pt x="62548" y="240577"/>
                  </a:lnTo>
                  <a:lnTo>
                    <a:pt x="79954" y="235839"/>
                  </a:lnTo>
                  <a:lnTo>
                    <a:pt x="120606" y="208796"/>
                  </a:lnTo>
                  <a:lnTo>
                    <a:pt x="137248" y="192765"/>
                  </a:lnTo>
                  <a:lnTo>
                    <a:pt x="164584" y="150320"/>
                  </a:lnTo>
                  <a:lnTo>
                    <a:pt x="175679" y="125502"/>
                  </a:lnTo>
                  <a:lnTo>
                    <a:pt x="184225" y="79585"/>
                  </a:lnTo>
                  <a:lnTo>
                    <a:pt x="185013" y="69870"/>
                  </a:lnTo>
                  <a:lnTo>
                    <a:pt x="180244" y="49667"/>
                  </a:lnTo>
                  <a:lnTo>
                    <a:pt x="176009" y="39340"/>
                  </a:lnTo>
                  <a:lnTo>
                    <a:pt x="160015" y="24104"/>
                  </a:lnTo>
                  <a:lnTo>
                    <a:pt x="121995" y="6195"/>
                  </a:lnTo>
                  <a:lnTo>
                    <a:pt x="98849" y="8197"/>
                  </a:lnTo>
                  <a:lnTo>
                    <a:pt x="53860" y="23358"/>
                  </a:lnTo>
                  <a:lnTo>
                    <a:pt x="33275" y="39122"/>
                  </a:lnTo>
                  <a:lnTo>
                    <a:pt x="24846" y="54816"/>
                  </a:lnTo>
                  <a:lnTo>
                    <a:pt x="21610" y="63940"/>
                  </a:lnTo>
                  <a:lnTo>
                    <a:pt x="21570" y="70728"/>
                  </a:lnTo>
                  <a:lnTo>
                    <a:pt x="23660" y="75959"/>
                  </a:lnTo>
                  <a:lnTo>
                    <a:pt x="27169" y="80152"/>
                  </a:lnTo>
                  <a:lnTo>
                    <a:pt x="52335" y="92795"/>
                  </a:lnTo>
                  <a:lnTo>
                    <a:pt x="89973" y="95365"/>
                  </a:lnTo>
                  <a:lnTo>
                    <a:pt x="128777" y="93571"/>
                  </a:lnTo>
                  <a:lnTo>
                    <a:pt x="163580" y="84777"/>
                  </a:lnTo>
                  <a:lnTo>
                    <a:pt x="224689" y="631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4" name="SMARTInkShape-Group277"/>
          <p:cNvGrpSpPr/>
          <p:nvPr/>
        </p:nvGrpSpPr>
        <p:grpSpPr>
          <a:xfrm>
            <a:off x="3670300" y="1531233"/>
            <a:ext cx="996951" cy="386572"/>
            <a:chOff x="3670300" y="1531233"/>
            <a:chExt cx="996951" cy="386572"/>
          </a:xfrm>
        </p:grpSpPr>
        <p:sp>
          <p:nvSpPr>
            <p:cNvPr id="363" name="SMARTInkShape-2037"/>
            <p:cNvSpPr/>
            <p:nvPr>
              <p:custDataLst>
                <p:tags r:id="rId29"/>
              </p:custDataLst>
            </p:nvPr>
          </p:nvSpPr>
          <p:spPr>
            <a:xfrm>
              <a:off x="4547031" y="1619250"/>
              <a:ext cx="120220" cy="148509"/>
            </a:xfrm>
            <a:custGeom>
              <a:avLst/>
              <a:gdLst/>
              <a:ahLst/>
              <a:cxnLst/>
              <a:rect l="0" t="0" r="0" b="0"/>
              <a:pathLst>
                <a:path w="120220" h="148509">
                  <a:moveTo>
                    <a:pt x="5919" y="25400"/>
                  </a:moveTo>
                  <a:lnTo>
                    <a:pt x="5919" y="25400"/>
                  </a:lnTo>
                  <a:lnTo>
                    <a:pt x="9290" y="32142"/>
                  </a:lnTo>
                  <a:lnTo>
                    <a:pt x="8166" y="35539"/>
                  </a:lnTo>
                  <a:lnTo>
                    <a:pt x="1273" y="43077"/>
                  </a:lnTo>
                  <a:lnTo>
                    <a:pt x="0" y="47768"/>
                  </a:lnTo>
                  <a:lnTo>
                    <a:pt x="2347" y="58624"/>
                  </a:lnTo>
                  <a:lnTo>
                    <a:pt x="20199" y="104653"/>
                  </a:lnTo>
                  <a:lnTo>
                    <a:pt x="24341" y="139266"/>
                  </a:lnTo>
                  <a:lnTo>
                    <a:pt x="23845" y="143644"/>
                  </a:lnTo>
                  <a:lnTo>
                    <a:pt x="22808" y="146563"/>
                  </a:lnTo>
                  <a:lnTo>
                    <a:pt x="21411" y="148508"/>
                  </a:lnTo>
                  <a:lnTo>
                    <a:pt x="19776" y="147689"/>
                  </a:lnTo>
                  <a:lnTo>
                    <a:pt x="16075" y="141134"/>
                  </a:lnTo>
                  <a:lnTo>
                    <a:pt x="20139" y="108688"/>
                  </a:lnTo>
                  <a:lnTo>
                    <a:pt x="37022" y="73440"/>
                  </a:lnTo>
                  <a:lnTo>
                    <a:pt x="72478" y="26770"/>
                  </a:lnTo>
                  <a:lnTo>
                    <a:pt x="84890" y="17542"/>
                  </a:lnTo>
                  <a:lnTo>
                    <a:pt x="1202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2038"/>
            <p:cNvSpPr/>
            <p:nvPr>
              <p:custDataLst>
                <p:tags r:id="rId30"/>
              </p:custDataLst>
            </p:nvPr>
          </p:nvSpPr>
          <p:spPr>
            <a:xfrm>
              <a:off x="4421593" y="1657350"/>
              <a:ext cx="65299" cy="111258"/>
            </a:xfrm>
            <a:custGeom>
              <a:avLst/>
              <a:gdLst/>
              <a:ahLst/>
              <a:cxnLst/>
              <a:rect l="0" t="0" r="0" b="0"/>
              <a:pathLst>
                <a:path w="65299" h="111258">
                  <a:moveTo>
                    <a:pt x="61507" y="19050"/>
                  </a:moveTo>
                  <a:lnTo>
                    <a:pt x="61507" y="19050"/>
                  </a:lnTo>
                  <a:lnTo>
                    <a:pt x="58136" y="19050"/>
                  </a:lnTo>
                  <a:lnTo>
                    <a:pt x="54599" y="17168"/>
                  </a:lnTo>
                  <a:lnTo>
                    <a:pt x="50675" y="14686"/>
                  </a:lnTo>
                  <a:lnTo>
                    <a:pt x="46580" y="13583"/>
                  </a:lnTo>
                  <a:lnTo>
                    <a:pt x="33565" y="12961"/>
                  </a:lnTo>
                  <a:lnTo>
                    <a:pt x="16304" y="19520"/>
                  </a:lnTo>
                  <a:lnTo>
                    <a:pt x="7785" y="30312"/>
                  </a:lnTo>
                  <a:lnTo>
                    <a:pt x="2353" y="45222"/>
                  </a:lnTo>
                  <a:lnTo>
                    <a:pt x="0" y="72039"/>
                  </a:lnTo>
                  <a:lnTo>
                    <a:pt x="1951" y="87051"/>
                  </a:lnTo>
                  <a:lnTo>
                    <a:pt x="8932" y="98896"/>
                  </a:lnTo>
                  <a:lnTo>
                    <a:pt x="18384" y="107454"/>
                  </a:lnTo>
                  <a:lnTo>
                    <a:pt x="27289" y="111257"/>
                  </a:lnTo>
                  <a:lnTo>
                    <a:pt x="32345" y="110155"/>
                  </a:lnTo>
                  <a:lnTo>
                    <a:pt x="43607" y="103286"/>
                  </a:lnTo>
                  <a:lnTo>
                    <a:pt x="58477" y="87518"/>
                  </a:lnTo>
                  <a:lnTo>
                    <a:pt x="63688" y="75586"/>
                  </a:lnTo>
                  <a:lnTo>
                    <a:pt x="65298" y="62521"/>
                  </a:lnTo>
                  <a:lnTo>
                    <a:pt x="615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2039"/>
            <p:cNvSpPr/>
            <p:nvPr>
              <p:custDataLst>
                <p:tags r:id="rId31"/>
              </p:custDataLst>
            </p:nvPr>
          </p:nvSpPr>
          <p:spPr>
            <a:xfrm>
              <a:off x="4381500" y="1600200"/>
              <a:ext cx="25401" cy="63501"/>
            </a:xfrm>
            <a:custGeom>
              <a:avLst/>
              <a:gdLst/>
              <a:ahLst/>
              <a:cxnLst/>
              <a:rect l="0" t="0" r="0" b="0"/>
              <a:pathLst>
                <a:path w="25401" h="63501">
                  <a:moveTo>
                    <a:pt x="0" y="63500"/>
                  </a:moveTo>
                  <a:lnTo>
                    <a:pt x="0" y="63500"/>
                  </a:lnTo>
                  <a:lnTo>
                    <a:pt x="3371" y="35710"/>
                  </a:lnTo>
                  <a:lnTo>
                    <a:pt x="17023" y="4111"/>
                  </a:lnTo>
                  <a:lnTo>
                    <a:pt x="18404" y="2741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2040"/>
            <p:cNvSpPr/>
            <p:nvPr>
              <p:custDataLst>
                <p:tags r:id="rId32"/>
              </p:custDataLst>
            </p:nvPr>
          </p:nvSpPr>
          <p:spPr>
            <a:xfrm>
              <a:off x="4356100" y="1689100"/>
              <a:ext cx="6351" cy="88901"/>
            </a:xfrm>
            <a:custGeom>
              <a:avLst/>
              <a:gdLst/>
              <a:ahLst/>
              <a:cxnLst/>
              <a:rect l="0" t="0" r="0" b="0"/>
              <a:pathLst>
                <a:path w="6351" h="88901">
                  <a:moveTo>
                    <a:pt x="6350" y="0"/>
                  </a:moveTo>
                  <a:lnTo>
                    <a:pt x="6350" y="0"/>
                  </a:lnTo>
                  <a:lnTo>
                    <a:pt x="4468" y="29825"/>
                  </a:lnTo>
                  <a:lnTo>
                    <a:pt x="1324" y="47642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2041"/>
            <p:cNvSpPr/>
            <p:nvPr>
              <p:custDataLst>
                <p:tags r:id="rId33"/>
              </p:custDataLst>
            </p:nvPr>
          </p:nvSpPr>
          <p:spPr>
            <a:xfrm>
              <a:off x="4216400" y="1631950"/>
              <a:ext cx="107951" cy="134934"/>
            </a:xfrm>
            <a:custGeom>
              <a:avLst/>
              <a:gdLst/>
              <a:ahLst/>
              <a:cxnLst/>
              <a:rect l="0" t="0" r="0" b="0"/>
              <a:pathLst>
                <a:path w="107951" h="134934">
                  <a:moveTo>
                    <a:pt x="0" y="44450"/>
                  </a:moveTo>
                  <a:lnTo>
                    <a:pt x="0" y="44450"/>
                  </a:lnTo>
                  <a:lnTo>
                    <a:pt x="0" y="38983"/>
                  </a:lnTo>
                  <a:lnTo>
                    <a:pt x="3371" y="34990"/>
                  </a:lnTo>
                  <a:lnTo>
                    <a:pt x="5775" y="34616"/>
                  </a:lnTo>
                  <a:lnTo>
                    <a:pt x="15901" y="37460"/>
                  </a:lnTo>
                  <a:lnTo>
                    <a:pt x="28543" y="44182"/>
                  </a:lnTo>
                  <a:lnTo>
                    <a:pt x="47658" y="62820"/>
                  </a:lnTo>
                  <a:lnTo>
                    <a:pt x="58646" y="83670"/>
                  </a:lnTo>
                  <a:lnTo>
                    <a:pt x="62062" y="105303"/>
                  </a:lnTo>
                  <a:lnTo>
                    <a:pt x="59703" y="122844"/>
                  </a:lnTo>
                  <a:lnTo>
                    <a:pt x="54522" y="130562"/>
                  </a:lnTo>
                  <a:lnTo>
                    <a:pt x="51164" y="133608"/>
                  </a:lnTo>
                  <a:lnTo>
                    <a:pt x="47515" y="134933"/>
                  </a:lnTo>
                  <a:lnTo>
                    <a:pt x="39697" y="134524"/>
                  </a:lnTo>
                  <a:lnTo>
                    <a:pt x="37048" y="131310"/>
                  </a:lnTo>
                  <a:lnTo>
                    <a:pt x="34105" y="120214"/>
                  </a:lnTo>
                  <a:lnTo>
                    <a:pt x="35818" y="98100"/>
                  </a:lnTo>
                  <a:lnTo>
                    <a:pt x="49733" y="55705"/>
                  </a:lnTo>
                  <a:lnTo>
                    <a:pt x="55970" y="43808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2042"/>
            <p:cNvSpPr/>
            <p:nvPr>
              <p:custDataLst>
                <p:tags r:id="rId34"/>
              </p:custDataLst>
            </p:nvPr>
          </p:nvSpPr>
          <p:spPr>
            <a:xfrm>
              <a:off x="4101869" y="1650125"/>
              <a:ext cx="68097" cy="96126"/>
            </a:xfrm>
            <a:custGeom>
              <a:avLst/>
              <a:gdLst/>
              <a:ahLst/>
              <a:cxnLst/>
              <a:rect l="0" t="0" r="0" b="0"/>
              <a:pathLst>
                <a:path w="68097" h="96126">
                  <a:moveTo>
                    <a:pt x="31981" y="51675"/>
                  </a:moveTo>
                  <a:lnTo>
                    <a:pt x="31981" y="51675"/>
                  </a:lnTo>
                  <a:lnTo>
                    <a:pt x="21046" y="57142"/>
                  </a:lnTo>
                  <a:lnTo>
                    <a:pt x="21163" y="56731"/>
                  </a:lnTo>
                  <a:lnTo>
                    <a:pt x="23175" y="54392"/>
                  </a:lnTo>
                  <a:lnTo>
                    <a:pt x="63605" y="25263"/>
                  </a:lnTo>
                  <a:lnTo>
                    <a:pt x="67203" y="16653"/>
                  </a:lnTo>
                  <a:lnTo>
                    <a:pt x="68096" y="7182"/>
                  </a:lnTo>
                  <a:lnTo>
                    <a:pt x="66142" y="621"/>
                  </a:lnTo>
                  <a:lnTo>
                    <a:pt x="62516" y="0"/>
                  </a:lnTo>
                  <a:lnTo>
                    <a:pt x="50961" y="3073"/>
                  </a:lnTo>
                  <a:lnTo>
                    <a:pt x="28589" y="16108"/>
                  </a:lnTo>
                  <a:lnTo>
                    <a:pt x="10830" y="36746"/>
                  </a:lnTo>
                  <a:lnTo>
                    <a:pt x="0" y="60735"/>
                  </a:lnTo>
                  <a:lnTo>
                    <a:pt x="363" y="75457"/>
                  </a:lnTo>
                  <a:lnTo>
                    <a:pt x="2436" y="82347"/>
                  </a:lnTo>
                  <a:lnTo>
                    <a:pt x="6640" y="87645"/>
                  </a:lnTo>
                  <a:lnTo>
                    <a:pt x="18836" y="95414"/>
                  </a:lnTo>
                  <a:lnTo>
                    <a:pt x="63731" y="96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2043"/>
            <p:cNvSpPr/>
            <p:nvPr>
              <p:custDataLst>
                <p:tags r:id="rId35"/>
              </p:custDataLst>
            </p:nvPr>
          </p:nvSpPr>
          <p:spPr>
            <a:xfrm>
              <a:off x="4010021" y="1670050"/>
              <a:ext cx="60330" cy="5959"/>
            </a:xfrm>
            <a:custGeom>
              <a:avLst/>
              <a:gdLst/>
              <a:ahLst/>
              <a:cxnLst/>
              <a:rect l="0" t="0" r="0" b="0"/>
              <a:pathLst>
                <a:path w="60330" h="5959">
                  <a:moveTo>
                    <a:pt x="28579" y="0"/>
                  </a:moveTo>
                  <a:lnTo>
                    <a:pt x="28579" y="0"/>
                  </a:lnTo>
                  <a:lnTo>
                    <a:pt x="17734" y="706"/>
                  </a:lnTo>
                  <a:lnTo>
                    <a:pt x="0" y="5467"/>
                  </a:lnTo>
                  <a:lnTo>
                    <a:pt x="3883" y="5958"/>
                  </a:lnTo>
                  <a:lnTo>
                    <a:pt x="6032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2044"/>
            <p:cNvSpPr/>
            <p:nvPr>
              <p:custDataLst>
                <p:tags r:id="rId36"/>
              </p:custDataLst>
            </p:nvPr>
          </p:nvSpPr>
          <p:spPr>
            <a:xfrm>
              <a:off x="4020564" y="1531233"/>
              <a:ext cx="56137" cy="242499"/>
            </a:xfrm>
            <a:custGeom>
              <a:avLst/>
              <a:gdLst/>
              <a:ahLst/>
              <a:cxnLst/>
              <a:rect l="0" t="0" r="0" b="0"/>
              <a:pathLst>
                <a:path w="56137" h="242499">
                  <a:moveTo>
                    <a:pt x="11686" y="5467"/>
                  </a:moveTo>
                  <a:lnTo>
                    <a:pt x="11686" y="5467"/>
                  </a:lnTo>
                  <a:lnTo>
                    <a:pt x="31458" y="0"/>
                  </a:lnTo>
                  <a:lnTo>
                    <a:pt x="33334" y="1116"/>
                  </a:lnTo>
                  <a:lnTo>
                    <a:pt x="34585" y="3272"/>
                  </a:lnTo>
                  <a:lnTo>
                    <a:pt x="35419" y="6121"/>
                  </a:lnTo>
                  <a:lnTo>
                    <a:pt x="29959" y="50630"/>
                  </a:lnTo>
                  <a:lnTo>
                    <a:pt x="22274" y="85641"/>
                  </a:lnTo>
                  <a:lnTo>
                    <a:pt x="10406" y="128235"/>
                  </a:lnTo>
                  <a:lnTo>
                    <a:pt x="5632" y="169417"/>
                  </a:lnTo>
                  <a:lnTo>
                    <a:pt x="0" y="209047"/>
                  </a:lnTo>
                  <a:lnTo>
                    <a:pt x="3200" y="225064"/>
                  </a:lnTo>
                  <a:lnTo>
                    <a:pt x="6029" y="232298"/>
                  </a:lnTo>
                  <a:lnTo>
                    <a:pt x="9325" y="237121"/>
                  </a:lnTo>
                  <a:lnTo>
                    <a:pt x="16752" y="242480"/>
                  </a:lnTo>
                  <a:lnTo>
                    <a:pt x="20708" y="242498"/>
                  </a:lnTo>
                  <a:lnTo>
                    <a:pt x="28866" y="238755"/>
                  </a:lnTo>
                  <a:lnTo>
                    <a:pt x="56136" y="2150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2045"/>
            <p:cNvSpPr/>
            <p:nvPr>
              <p:custDataLst>
                <p:tags r:id="rId37"/>
              </p:custDataLst>
            </p:nvPr>
          </p:nvSpPr>
          <p:spPr>
            <a:xfrm>
              <a:off x="3909222" y="1632833"/>
              <a:ext cx="72229" cy="120813"/>
            </a:xfrm>
            <a:custGeom>
              <a:avLst/>
              <a:gdLst/>
              <a:ahLst/>
              <a:cxnLst/>
              <a:rect l="0" t="0" r="0" b="0"/>
              <a:pathLst>
                <a:path w="72229" h="120813">
                  <a:moveTo>
                    <a:pt x="72228" y="5467"/>
                  </a:moveTo>
                  <a:lnTo>
                    <a:pt x="72228" y="5467"/>
                  </a:lnTo>
                  <a:lnTo>
                    <a:pt x="65486" y="2096"/>
                  </a:lnTo>
                  <a:lnTo>
                    <a:pt x="51180" y="0"/>
                  </a:lnTo>
                  <a:lnTo>
                    <a:pt x="30165" y="2750"/>
                  </a:lnTo>
                  <a:lnTo>
                    <a:pt x="9435" y="11404"/>
                  </a:lnTo>
                  <a:lnTo>
                    <a:pt x="4966" y="15069"/>
                  </a:lnTo>
                  <a:lnTo>
                    <a:pt x="0" y="22905"/>
                  </a:lnTo>
                  <a:lnTo>
                    <a:pt x="87" y="27676"/>
                  </a:lnTo>
                  <a:lnTo>
                    <a:pt x="3947" y="38621"/>
                  </a:lnTo>
                  <a:lnTo>
                    <a:pt x="14053" y="53312"/>
                  </a:lnTo>
                  <a:lnTo>
                    <a:pt x="39297" y="78969"/>
                  </a:lnTo>
                  <a:lnTo>
                    <a:pt x="43924" y="86218"/>
                  </a:lnTo>
                  <a:lnTo>
                    <a:pt x="47184" y="99918"/>
                  </a:lnTo>
                  <a:lnTo>
                    <a:pt x="46280" y="111651"/>
                  </a:lnTo>
                  <a:lnTo>
                    <a:pt x="43527" y="119217"/>
                  </a:lnTo>
                  <a:lnTo>
                    <a:pt x="40394" y="120812"/>
                  </a:lnTo>
                  <a:lnTo>
                    <a:pt x="31268" y="120702"/>
                  </a:lnTo>
                  <a:lnTo>
                    <a:pt x="27283" y="118979"/>
                  </a:lnTo>
                  <a:lnTo>
                    <a:pt x="20973" y="113302"/>
                  </a:lnTo>
                  <a:lnTo>
                    <a:pt x="15078" y="62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2046"/>
            <p:cNvSpPr/>
            <p:nvPr>
              <p:custDataLst>
                <p:tags r:id="rId38"/>
              </p:custDataLst>
            </p:nvPr>
          </p:nvSpPr>
          <p:spPr>
            <a:xfrm>
              <a:off x="3805991" y="1651000"/>
              <a:ext cx="56479" cy="93375"/>
            </a:xfrm>
            <a:custGeom>
              <a:avLst/>
              <a:gdLst/>
              <a:ahLst/>
              <a:cxnLst/>
              <a:rect l="0" t="0" r="0" b="0"/>
              <a:pathLst>
                <a:path w="56479" h="93375">
                  <a:moveTo>
                    <a:pt x="29409" y="19050"/>
                  </a:moveTo>
                  <a:lnTo>
                    <a:pt x="29409" y="19050"/>
                  </a:lnTo>
                  <a:lnTo>
                    <a:pt x="37431" y="14686"/>
                  </a:lnTo>
                  <a:lnTo>
                    <a:pt x="37579" y="14024"/>
                  </a:lnTo>
                  <a:lnTo>
                    <a:pt x="36972" y="13583"/>
                  </a:lnTo>
                  <a:lnTo>
                    <a:pt x="29376" y="12961"/>
                  </a:lnTo>
                  <a:lnTo>
                    <a:pt x="22104" y="16579"/>
                  </a:lnTo>
                  <a:lnTo>
                    <a:pt x="14168" y="23596"/>
                  </a:lnTo>
                  <a:lnTo>
                    <a:pt x="5937" y="33770"/>
                  </a:lnTo>
                  <a:lnTo>
                    <a:pt x="1338" y="49111"/>
                  </a:lnTo>
                  <a:lnTo>
                    <a:pt x="0" y="65571"/>
                  </a:lnTo>
                  <a:lnTo>
                    <a:pt x="1756" y="77591"/>
                  </a:lnTo>
                  <a:lnTo>
                    <a:pt x="6770" y="85755"/>
                  </a:lnTo>
                  <a:lnTo>
                    <a:pt x="10083" y="88920"/>
                  </a:lnTo>
                  <a:lnTo>
                    <a:pt x="21290" y="92437"/>
                  </a:lnTo>
                  <a:lnTo>
                    <a:pt x="28230" y="93374"/>
                  </a:lnTo>
                  <a:lnTo>
                    <a:pt x="39703" y="90654"/>
                  </a:lnTo>
                  <a:lnTo>
                    <a:pt x="44738" y="87952"/>
                  </a:lnTo>
                  <a:lnTo>
                    <a:pt x="52214" y="75543"/>
                  </a:lnTo>
                  <a:lnTo>
                    <a:pt x="56478" y="59680"/>
                  </a:lnTo>
                  <a:lnTo>
                    <a:pt x="54912" y="38850"/>
                  </a:lnTo>
                  <a:lnTo>
                    <a:pt x="49979" y="20683"/>
                  </a:lnTo>
                  <a:lnTo>
                    <a:pt x="46077" y="13190"/>
                  </a:lnTo>
                  <a:lnTo>
                    <a:pt x="45460" y="10205"/>
                  </a:lnTo>
                  <a:lnTo>
                    <a:pt x="548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2047"/>
            <p:cNvSpPr/>
            <p:nvPr>
              <p:custDataLst>
                <p:tags r:id="rId39"/>
              </p:custDataLst>
            </p:nvPr>
          </p:nvSpPr>
          <p:spPr>
            <a:xfrm>
              <a:off x="3670300" y="1622353"/>
              <a:ext cx="101951" cy="295452"/>
            </a:xfrm>
            <a:custGeom>
              <a:avLst/>
              <a:gdLst/>
              <a:ahLst/>
              <a:cxnLst/>
              <a:rect l="0" t="0" r="0" b="0"/>
              <a:pathLst>
                <a:path w="101951" h="295452">
                  <a:moveTo>
                    <a:pt x="0" y="92147"/>
                  </a:moveTo>
                  <a:lnTo>
                    <a:pt x="0" y="92147"/>
                  </a:lnTo>
                  <a:lnTo>
                    <a:pt x="8838" y="100985"/>
                  </a:lnTo>
                  <a:lnTo>
                    <a:pt x="10983" y="106894"/>
                  </a:lnTo>
                  <a:lnTo>
                    <a:pt x="19457" y="146741"/>
                  </a:lnTo>
                  <a:lnTo>
                    <a:pt x="25521" y="184758"/>
                  </a:lnTo>
                  <a:lnTo>
                    <a:pt x="29904" y="222128"/>
                  </a:lnTo>
                  <a:lnTo>
                    <a:pt x="33084" y="260717"/>
                  </a:lnTo>
                  <a:lnTo>
                    <a:pt x="37660" y="295451"/>
                  </a:lnTo>
                  <a:lnTo>
                    <a:pt x="37806" y="295417"/>
                  </a:lnTo>
                  <a:lnTo>
                    <a:pt x="33035" y="268989"/>
                  </a:lnTo>
                  <a:lnTo>
                    <a:pt x="28633" y="230796"/>
                  </a:lnTo>
                  <a:lnTo>
                    <a:pt x="26358" y="187791"/>
                  </a:lnTo>
                  <a:lnTo>
                    <a:pt x="25684" y="151687"/>
                  </a:lnTo>
                  <a:lnTo>
                    <a:pt x="28855" y="106261"/>
                  </a:lnTo>
                  <a:lnTo>
                    <a:pt x="34263" y="62697"/>
                  </a:lnTo>
                  <a:lnTo>
                    <a:pt x="47481" y="17237"/>
                  </a:lnTo>
                  <a:lnTo>
                    <a:pt x="55440" y="3350"/>
                  </a:lnTo>
                  <a:lnTo>
                    <a:pt x="60949" y="493"/>
                  </a:lnTo>
                  <a:lnTo>
                    <a:pt x="67444" y="0"/>
                  </a:lnTo>
                  <a:lnTo>
                    <a:pt x="74596" y="1082"/>
                  </a:lnTo>
                  <a:lnTo>
                    <a:pt x="86306" y="7929"/>
                  </a:lnTo>
                  <a:lnTo>
                    <a:pt x="91404" y="12719"/>
                  </a:lnTo>
                  <a:lnTo>
                    <a:pt x="101950" y="39685"/>
                  </a:lnTo>
                  <a:lnTo>
                    <a:pt x="101520" y="60599"/>
                  </a:lnTo>
                  <a:lnTo>
                    <a:pt x="87011" y="106955"/>
                  </a:lnTo>
                  <a:lnTo>
                    <a:pt x="78889" y="121306"/>
                  </a:lnTo>
                  <a:lnTo>
                    <a:pt x="68223" y="132388"/>
                  </a:lnTo>
                  <a:lnTo>
                    <a:pt x="58308" y="138254"/>
                  </a:lnTo>
                  <a:lnTo>
                    <a:pt x="53689" y="139819"/>
                  </a:lnTo>
                  <a:lnTo>
                    <a:pt x="50609" y="139450"/>
                  </a:lnTo>
                  <a:lnTo>
                    <a:pt x="48556" y="137794"/>
                  </a:lnTo>
                  <a:lnTo>
                    <a:pt x="46275" y="132895"/>
                  </a:lnTo>
                  <a:lnTo>
                    <a:pt x="44450" y="1238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1" name="SMARTInkShape-Group278"/>
          <p:cNvGrpSpPr/>
          <p:nvPr/>
        </p:nvGrpSpPr>
        <p:grpSpPr>
          <a:xfrm>
            <a:off x="654050" y="1543050"/>
            <a:ext cx="527051" cy="345153"/>
            <a:chOff x="654050" y="1543050"/>
            <a:chExt cx="527051" cy="345153"/>
          </a:xfrm>
        </p:grpSpPr>
        <p:sp>
          <p:nvSpPr>
            <p:cNvPr id="375" name="SMARTInkShape-2048"/>
            <p:cNvSpPr/>
            <p:nvPr>
              <p:custDataLst>
                <p:tags r:id="rId23"/>
              </p:custDataLst>
            </p:nvPr>
          </p:nvSpPr>
          <p:spPr>
            <a:xfrm>
              <a:off x="908311" y="1562786"/>
              <a:ext cx="25140" cy="50115"/>
            </a:xfrm>
            <a:custGeom>
              <a:avLst/>
              <a:gdLst/>
              <a:ahLst/>
              <a:cxnLst/>
              <a:rect l="0" t="0" r="0" b="0"/>
              <a:pathLst>
                <a:path w="25140" h="50115">
                  <a:moveTo>
                    <a:pt x="6089" y="50114"/>
                  </a:moveTo>
                  <a:lnTo>
                    <a:pt x="6089" y="50114"/>
                  </a:lnTo>
                  <a:lnTo>
                    <a:pt x="1063" y="29392"/>
                  </a:lnTo>
                  <a:lnTo>
                    <a:pt x="0" y="5333"/>
                  </a:lnTo>
                  <a:lnTo>
                    <a:pt x="619" y="1916"/>
                  </a:lnTo>
                  <a:lnTo>
                    <a:pt x="1737" y="343"/>
                  </a:lnTo>
                  <a:lnTo>
                    <a:pt x="3187" y="0"/>
                  </a:lnTo>
                  <a:lnTo>
                    <a:pt x="25139" y="5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2049"/>
            <p:cNvSpPr/>
            <p:nvPr>
              <p:custDataLst>
                <p:tags r:id="rId24"/>
              </p:custDataLst>
            </p:nvPr>
          </p:nvSpPr>
          <p:spPr>
            <a:xfrm>
              <a:off x="974208" y="1600200"/>
              <a:ext cx="73543" cy="93556"/>
            </a:xfrm>
            <a:custGeom>
              <a:avLst/>
              <a:gdLst/>
              <a:ahLst/>
              <a:cxnLst/>
              <a:rect l="0" t="0" r="0" b="0"/>
              <a:pathLst>
                <a:path w="73543" h="93556">
                  <a:moveTo>
                    <a:pt x="73542" y="0"/>
                  </a:moveTo>
                  <a:lnTo>
                    <a:pt x="73542" y="0"/>
                  </a:lnTo>
                  <a:lnTo>
                    <a:pt x="63403" y="706"/>
                  </a:lnTo>
                  <a:lnTo>
                    <a:pt x="55865" y="3371"/>
                  </a:lnTo>
                  <a:lnTo>
                    <a:pt x="30801" y="3514"/>
                  </a:lnTo>
                  <a:lnTo>
                    <a:pt x="15409" y="14917"/>
                  </a:lnTo>
                  <a:lnTo>
                    <a:pt x="6312" y="23328"/>
                  </a:lnTo>
                  <a:lnTo>
                    <a:pt x="1329" y="37414"/>
                  </a:lnTo>
                  <a:lnTo>
                    <a:pt x="0" y="46109"/>
                  </a:lnTo>
                  <a:lnTo>
                    <a:pt x="2286" y="59534"/>
                  </a:lnTo>
                  <a:lnTo>
                    <a:pt x="11507" y="75025"/>
                  </a:lnTo>
                  <a:lnTo>
                    <a:pt x="23176" y="86670"/>
                  </a:lnTo>
                  <a:lnTo>
                    <a:pt x="31402" y="91437"/>
                  </a:lnTo>
                  <a:lnTo>
                    <a:pt x="39761" y="93555"/>
                  </a:lnTo>
                  <a:lnTo>
                    <a:pt x="43260" y="92709"/>
                  </a:lnTo>
                  <a:lnTo>
                    <a:pt x="49030" y="88006"/>
                  </a:lnTo>
                  <a:lnTo>
                    <a:pt x="50145" y="83365"/>
                  </a:lnTo>
                  <a:lnTo>
                    <a:pt x="47705" y="49684"/>
                  </a:lnTo>
                  <a:lnTo>
                    <a:pt x="41792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2050"/>
            <p:cNvSpPr/>
            <p:nvPr>
              <p:custDataLst>
                <p:tags r:id="rId25"/>
              </p:custDataLst>
            </p:nvPr>
          </p:nvSpPr>
          <p:spPr>
            <a:xfrm>
              <a:off x="1016000" y="1543050"/>
              <a:ext cx="165101" cy="158463"/>
            </a:xfrm>
            <a:custGeom>
              <a:avLst/>
              <a:gdLst/>
              <a:ahLst/>
              <a:cxnLst/>
              <a:rect l="0" t="0" r="0" b="0"/>
              <a:pathLst>
                <a:path w="165101" h="158463">
                  <a:moveTo>
                    <a:pt x="0" y="76200"/>
                  </a:moveTo>
                  <a:lnTo>
                    <a:pt x="0" y="76200"/>
                  </a:lnTo>
                  <a:lnTo>
                    <a:pt x="3371" y="72829"/>
                  </a:lnTo>
                  <a:lnTo>
                    <a:pt x="6908" y="71174"/>
                  </a:lnTo>
                  <a:lnTo>
                    <a:pt x="21669" y="70112"/>
                  </a:lnTo>
                  <a:lnTo>
                    <a:pt x="59934" y="78673"/>
                  </a:lnTo>
                  <a:lnTo>
                    <a:pt x="78143" y="86471"/>
                  </a:lnTo>
                  <a:lnTo>
                    <a:pt x="100294" y="103468"/>
                  </a:lnTo>
                  <a:lnTo>
                    <a:pt x="113720" y="118187"/>
                  </a:lnTo>
                  <a:lnTo>
                    <a:pt x="121097" y="134137"/>
                  </a:lnTo>
                  <a:lnTo>
                    <a:pt x="123671" y="148517"/>
                  </a:lnTo>
                  <a:lnTo>
                    <a:pt x="122463" y="157259"/>
                  </a:lnTo>
                  <a:lnTo>
                    <a:pt x="120448" y="158462"/>
                  </a:lnTo>
                  <a:lnTo>
                    <a:pt x="117693" y="157852"/>
                  </a:lnTo>
                  <a:lnTo>
                    <a:pt x="114445" y="156035"/>
                  </a:lnTo>
                  <a:lnTo>
                    <a:pt x="108955" y="148371"/>
                  </a:lnTo>
                  <a:lnTo>
                    <a:pt x="106504" y="143364"/>
                  </a:lnTo>
                  <a:lnTo>
                    <a:pt x="103053" y="116091"/>
                  </a:lnTo>
                  <a:lnTo>
                    <a:pt x="108772" y="81199"/>
                  </a:lnTo>
                  <a:lnTo>
                    <a:pt x="119404" y="54163"/>
                  </a:lnTo>
                  <a:lnTo>
                    <a:pt x="165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2051"/>
            <p:cNvSpPr/>
            <p:nvPr>
              <p:custDataLst>
                <p:tags r:id="rId26"/>
              </p:custDataLst>
            </p:nvPr>
          </p:nvSpPr>
          <p:spPr>
            <a:xfrm>
              <a:off x="800100" y="1600200"/>
              <a:ext cx="76201" cy="130390"/>
            </a:xfrm>
            <a:custGeom>
              <a:avLst/>
              <a:gdLst/>
              <a:ahLst/>
              <a:cxnLst/>
              <a:rect l="0" t="0" r="0" b="0"/>
              <a:pathLst>
                <a:path w="76201" h="130390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026" y="8789"/>
                  </a:lnTo>
                  <a:lnTo>
                    <a:pt x="7839" y="19773"/>
                  </a:lnTo>
                  <a:lnTo>
                    <a:pt x="24625" y="63031"/>
                  </a:lnTo>
                  <a:lnTo>
                    <a:pt x="45430" y="107026"/>
                  </a:lnTo>
                  <a:lnTo>
                    <a:pt x="46532" y="118358"/>
                  </a:lnTo>
                  <a:lnTo>
                    <a:pt x="44670" y="126687"/>
                  </a:lnTo>
                  <a:lnTo>
                    <a:pt x="43185" y="128908"/>
                  </a:lnTo>
                  <a:lnTo>
                    <a:pt x="41490" y="130389"/>
                  </a:lnTo>
                  <a:lnTo>
                    <a:pt x="38949" y="129965"/>
                  </a:lnTo>
                  <a:lnTo>
                    <a:pt x="32363" y="125731"/>
                  </a:lnTo>
                  <a:lnTo>
                    <a:pt x="20721" y="105300"/>
                  </a:lnTo>
                  <a:lnTo>
                    <a:pt x="18146" y="86782"/>
                  </a:lnTo>
                  <a:lnTo>
                    <a:pt x="20060" y="67497"/>
                  </a:lnTo>
                  <a:lnTo>
                    <a:pt x="25613" y="49519"/>
                  </a:lnTo>
                  <a:lnTo>
                    <a:pt x="34667" y="35884"/>
                  </a:lnTo>
                  <a:lnTo>
                    <a:pt x="45746" y="25826"/>
                  </a:lnTo>
                  <a:lnTo>
                    <a:pt x="7620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SMARTInkShape-2052"/>
            <p:cNvSpPr/>
            <p:nvPr>
              <p:custDataLst>
                <p:tags r:id="rId27"/>
              </p:custDataLst>
            </p:nvPr>
          </p:nvSpPr>
          <p:spPr>
            <a:xfrm>
              <a:off x="654050" y="1597907"/>
              <a:ext cx="90161" cy="290296"/>
            </a:xfrm>
            <a:custGeom>
              <a:avLst/>
              <a:gdLst/>
              <a:ahLst/>
              <a:cxnLst/>
              <a:rect l="0" t="0" r="0" b="0"/>
              <a:pathLst>
                <a:path w="90161" h="290296">
                  <a:moveTo>
                    <a:pt x="12700" y="103893"/>
                  </a:moveTo>
                  <a:lnTo>
                    <a:pt x="12700" y="103893"/>
                  </a:lnTo>
                  <a:lnTo>
                    <a:pt x="12700" y="107264"/>
                  </a:lnTo>
                  <a:lnTo>
                    <a:pt x="10818" y="110800"/>
                  </a:lnTo>
                  <a:lnTo>
                    <a:pt x="7233" y="115449"/>
                  </a:lnTo>
                  <a:lnTo>
                    <a:pt x="6427" y="140911"/>
                  </a:lnTo>
                  <a:lnTo>
                    <a:pt x="12140" y="186046"/>
                  </a:lnTo>
                  <a:lnTo>
                    <a:pt x="22363" y="226634"/>
                  </a:lnTo>
                  <a:lnTo>
                    <a:pt x="30775" y="266446"/>
                  </a:lnTo>
                  <a:lnTo>
                    <a:pt x="42370" y="290295"/>
                  </a:lnTo>
                  <a:lnTo>
                    <a:pt x="40463" y="276324"/>
                  </a:lnTo>
                  <a:lnTo>
                    <a:pt x="29133" y="236339"/>
                  </a:lnTo>
                  <a:lnTo>
                    <a:pt x="17146" y="191115"/>
                  </a:lnTo>
                  <a:lnTo>
                    <a:pt x="10646" y="151922"/>
                  </a:lnTo>
                  <a:lnTo>
                    <a:pt x="6493" y="106272"/>
                  </a:lnTo>
                  <a:lnTo>
                    <a:pt x="1492" y="61298"/>
                  </a:lnTo>
                  <a:lnTo>
                    <a:pt x="2323" y="39061"/>
                  </a:lnTo>
                  <a:lnTo>
                    <a:pt x="5971" y="23573"/>
                  </a:lnTo>
                  <a:lnTo>
                    <a:pt x="12297" y="9634"/>
                  </a:lnTo>
                  <a:lnTo>
                    <a:pt x="16664" y="5070"/>
                  </a:lnTo>
                  <a:lnTo>
                    <a:pt x="27162" y="0"/>
                  </a:lnTo>
                  <a:lnTo>
                    <a:pt x="42646" y="1509"/>
                  </a:lnTo>
                  <a:lnTo>
                    <a:pt x="59876" y="7589"/>
                  </a:lnTo>
                  <a:lnTo>
                    <a:pt x="80065" y="22207"/>
                  </a:lnTo>
                  <a:lnTo>
                    <a:pt x="88031" y="31369"/>
                  </a:lnTo>
                  <a:lnTo>
                    <a:pt x="90160" y="43908"/>
                  </a:lnTo>
                  <a:lnTo>
                    <a:pt x="87343" y="60300"/>
                  </a:lnTo>
                  <a:lnTo>
                    <a:pt x="73857" y="91212"/>
                  </a:lnTo>
                  <a:lnTo>
                    <a:pt x="55750" y="114011"/>
                  </a:lnTo>
                  <a:lnTo>
                    <a:pt x="40771" y="125088"/>
                  </a:lnTo>
                  <a:lnTo>
                    <a:pt x="24705" y="129071"/>
                  </a:lnTo>
                  <a:lnTo>
                    <a:pt x="16470" y="129145"/>
                  </a:lnTo>
                  <a:lnTo>
                    <a:pt x="10980" y="127077"/>
                  </a:lnTo>
                  <a:lnTo>
                    <a:pt x="0" y="1102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2053"/>
            <p:cNvSpPr/>
            <p:nvPr>
              <p:custDataLst>
                <p:tags r:id="rId28"/>
              </p:custDataLst>
            </p:nvPr>
          </p:nvSpPr>
          <p:spPr>
            <a:xfrm>
              <a:off x="914400" y="1606550"/>
              <a:ext cx="5057" cy="88901"/>
            </a:xfrm>
            <a:custGeom>
              <a:avLst/>
              <a:gdLst/>
              <a:ahLst/>
              <a:cxnLst/>
              <a:rect l="0" t="0" r="0" b="0"/>
              <a:pathLst>
                <a:path w="5057" h="889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026" y="8789"/>
                  </a:lnTo>
                  <a:lnTo>
                    <a:pt x="5056" y="17312"/>
                  </a:lnTo>
                  <a:lnTo>
                    <a:pt x="239" y="64273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2" name="SMARTInkShape-Group279"/>
          <p:cNvGrpSpPr/>
          <p:nvPr/>
        </p:nvGrpSpPr>
        <p:grpSpPr>
          <a:xfrm>
            <a:off x="3469748" y="844550"/>
            <a:ext cx="1449340" cy="496568"/>
            <a:chOff x="3469748" y="844550"/>
            <a:chExt cx="1449340" cy="496568"/>
          </a:xfrm>
        </p:grpSpPr>
        <p:sp>
          <p:nvSpPr>
            <p:cNvPr id="382" name="SMARTInkShape-2054"/>
            <p:cNvSpPr/>
            <p:nvPr>
              <p:custDataLst>
                <p:tags r:id="rId13"/>
              </p:custDataLst>
            </p:nvPr>
          </p:nvSpPr>
          <p:spPr>
            <a:xfrm>
              <a:off x="4781550" y="844550"/>
              <a:ext cx="137538" cy="444501"/>
            </a:xfrm>
            <a:custGeom>
              <a:avLst/>
              <a:gdLst/>
              <a:ahLst/>
              <a:cxnLst/>
              <a:rect l="0" t="0" r="0" b="0"/>
              <a:pathLst>
                <a:path w="137538" h="444501">
                  <a:moveTo>
                    <a:pt x="88900" y="0"/>
                  </a:moveTo>
                  <a:lnTo>
                    <a:pt x="88900" y="0"/>
                  </a:lnTo>
                  <a:lnTo>
                    <a:pt x="88900" y="3371"/>
                  </a:lnTo>
                  <a:lnTo>
                    <a:pt x="102715" y="49284"/>
                  </a:lnTo>
                  <a:lnTo>
                    <a:pt x="112749" y="94095"/>
                  </a:lnTo>
                  <a:lnTo>
                    <a:pt x="117844" y="127192"/>
                  </a:lnTo>
                  <a:lnTo>
                    <a:pt x="125385" y="168920"/>
                  </a:lnTo>
                  <a:lnTo>
                    <a:pt x="134831" y="207468"/>
                  </a:lnTo>
                  <a:lnTo>
                    <a:pt x="137537" y="242726"/>
                  </a:lnTo>
                  <a:lnTo>
                    <a:pt x="136857" y="281915"/>
                  </a:lnTo>
                  <a:lnTo>
                    <a:pt x="132792" y="320735"/>
                  </a:lnTo>
                  <a:lnTo>
                    <a:pt x="118602" y="367534"/>
                  </a:lnTo>
                  <a:lnTo>
                    <a:pt x="94846" y="403740"/>
                  </a:lnTo>
                  <a:lnTo>
                    <a:pt x="82370" y="416507"/>
                  </a:lnTo>
                  <a:lnTo>
                    <a:pt x="0" y="444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2055"/>
            <p:cNvSpPr/>
            <p:nvPr>
              <p:custDataLst>
                <p:tags r:id="rId14"/>
              </p:custDataLst>
            </p:nvPr>
          </p:nvSpPr>
          <p:spPr>
            <a:xfrm>
              <a:off x="4655956" y="901962"/>
              <a:ext cx="82791" cy="120389"/>
            </a:xfrm>
            <a:custGeom>
              <a:avLst/>
              <a:gdLst/>
              <a:ahLst/>
              <a:cxnLst/>
              <a:rect l="0" t="0" r="0" b="0"/>
              <a:pathLst>
                <a:path w="82791" h="120389">
                  <a:moveTo>
                    <a:pt x="17644" y="6088"/>
                  </a:moveTo>
                  <a:lnTo>
                    <a:pt x="17644" y="6088"/>
                  </a:lnTo>
                  <a:lnTo>
                    <a:pt x="3338" y="6088"/>
                  </a:lnTo>
                  <a:lnTo>
                    <a:pt x="1757" y="5382"/>
                  </a:lnTo>
                  <a:lnTo>
                    <a:pt x="704" y="4207"/>
                  </a:lnTo>
                  <a:lnTo>
                    <a:pt x="0" y="2717"/>
                  </a:lnTo>
                  <a:lnTo>
                    <a:pt x="1648" y="1724"/>
                  </a:lnTo>
                  <a:lnTo>
                    <a:pt x="25232" y="0"/>
                  </a:lnTo>
                  <a:lnTo>
                    <a:pt x="50152" y="6557"/>
                  </a:lnTo>
                  <a:lnTo>
                    <a:pt x="69766" y="17438"/>
                  </a:lnTo>
                  <a:lnTo>
                    <a:pt x="77969" y="27360"/>
                  </a:lnTo>
                  <a:lnTo>
                    <a:pt x="81144" y="32969"/>
                  </a:lnTo>
                  <a:lnTo>
                    <a:pt x="82790" y="50491"/>
                  </a:lnTo>
                  <a:lnTo>
                    <a:pt x="77869" y="82274"/>
                  </a:lnTo>
                  <a:lnTo>
                    <a:pt x="70306" y="114506"/>
                  </a:lnTo>
                  <a:lnTo>
                    <a:pt x="70390" y="117877"/>
                  </a:lnTo>
                  <a:lnTo>
                    <a:pt x="74794" y="1203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SMARTInkShape-2056"/>
            <p:cNvSpPr/>
            <p:nvPr>
              <p:custDataLst>
                <p:tags r:id="rId15"/>
              </p:custDataLst>
            </p:nvPr>
          </p:nvSpPr>
          <p:spPr>
            <a:xfrm>
              <a:off x="4388733" y="946150"/>
              <a:ext cx="284868" cy="19036"/>
            </a:xfrm>
            <a:custGeom>
              <a:avLst/>
              <a:gdLst/>
              <a:ahLst/>
              <a:cxnLst/>
              <a:rect l="0" t="0" r="0" b="0"/>
              <a:pathLst>
                <a:path w="284868" h="19036">
                  <a:moveTo>
                    <a:pt x="5467" y="12700"/>
                  </a:moveTo>
                  <a:lnTo>
                    <a:pt x="5467" y="12700"/>
                  </a:lnTo>
                  <a:lnTo>
                    <a:pt x="0" y="18167"/>
                  </a:lnTo>
                  <a:lnTo>
                    <a:pt x="41290" y="18972"/>
                  </a:lnTo>
                  <a:lnTo>
                    <a:pt x="81504" y="19035"/>
                  </a:lnTo>
                  <a:lnTo>
                    <a:pt x="124971" y="18340"/>
                  </a:lnTo>
                  <a:lnTo>
                    <a:pt x="170776" y="15390"/>
                  </a:lnTo>
                  <a:lnTo>
                    <a:pt x="205593" y="16946"/>
                  </a:lnTo>
                  <a:lnTo>
                    <a:pt x="244131" y="12861"/>
                  </a:lnTo>
                  <a:lnTo>
                    <a:pt x="2848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2057"/>
            <p:cNvSpPr/>
            <p:nvPr>
              <p:custDataLst>
                <p:tags r:id="rId16"/>
              </p:custDataLst>
            </p:nvPr>
          </p:nvSpPr>
          <p:spPr>
            <a:xfrm>
              <a:off x="4381500" y="1045929"/>
              <a:ext cx="254001" cy="262172"/>
            </a:xfrm>
            <a:custGeom>
              <a:avLst/>
              <a:gdLst/>
              <a:ahLst/>
              <a:cxnLst/>
              <a:rect l="0" t="0" r="0" b="0"/>
              <a:pathLst>
                <a:path w="254001" h="262172">
                  <a:moveTo>
                    <a:pt x="254000" y="8171"/>
                  </a:moveTo>
                  <a:lnTo>
                    <a:pt x="254000" y="8171"/>
                  </a:lnTo>
                  <a:lnTo>
                    <a:pt x="254000" y="1429"/>
                  </a:lnTo>
                  <a:lnTo>
                    <a:pt x="252589" y="148"/>
                  </a:lnTo>
                  <a:lnTo>
                    <a:pt x="250237" y="0"/>
                  </a:lnTo>
                  <a:lnTo>
                    <a:pt x="247258" y="607"/>
                  </a:lnTo>
                  <a:lnTo>
                    <a:pt x="236323" y="8203"/>
                  </a:lnTo>
                  <a:lnTo>
                    <a:pt x="190553" y="52691"/>
                  </a:lnTo>
                  <a:lnTo>
                    <a:pt x="153534" y="85953"/>
                  </a:lnTo>
                  <a:lnTo>
                    <a:pt x="119810" y="123332"/>
                  </a:lnTo>
                  <a:lnTo>
                    <a:pt x="88573" y="162864"/>
                  </a:lnTo>
                  <a:lnTo>
                    <a:pt x="48222" y="210393"/>
                  </a:lnTo>
                  <a:lnTo>
                    <a:pt x="5304" y="256659"/>
                  </a:lnTo>
                  <a:lnTo>
                    <a:pt x="0" y="2621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SMARTInkShape-2058"/>
            <p:cNvSpPr/>
            <p:nvPr>
              <p:custDataLst>
                <p:tags r:id="rId17"/>
              </p:custDataLst>
            </p:nvPr>
          </p:nvSpPr>
          <p:spPr>
            <a:xfrm>
              <a:off x="4394200" y="1009650"/>
              <a:ext cx="184151" cy="247651"/>
            </a:xfrm>
            <a:custGeom>
              <a:avLst/>
              <a:gdLst/>
              <a:ahLst/>
              <a:cxnLst/>
              <a:rect l="0" t="0" r="0" b="0"/>
              <a:pathLst>
                <a:path w="184151" h="247651">
                  <a:moveTo>
                    <a:pt x="0" y="0"/>
                  </a:moveTo>
                  <a:lnTo>
                    <a:pt x="0" y="0"/>
                  </a:lnTo>
                  <a:lnTo>
                    <a:pt x="16628" y="41427"/>
                  </a:lnTo>
                  <a:lnTo>
                    <a:pt x="38876" y="84461"/>
                  </a:lnTo>
                  <a:lnTo>
                    <a:pt x="64925" y="125579"/>
                  </a:lnTo>
                  <a:lnTo>
                    <a:pt x="102566" y="171367"/>
                  </a:lnTo>
                  <a:lnTo>
                    <a:pt x="140385" y="215122"/>
                  </a:lnTo>
                  <a:lnTo>
                    <a:pt x="184150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2059"/>
            <p:cNvSpPr/>
            <p:nvPr>
              <p:custDataLst>
                <p:tags r:id="rId18"/>
              </p:custDataLst>
            </p:nvPr>
          </p:nvSpPr>
          <p:spPr>
            <a:xfrm>
              <a:off x="4175577" y="909815"/>
              <a:ext cx="21170" cy="431303"/>
            </a:xfrm>
            <a:custGeom>
              <a:avLst/>
              <a:gdLst/>
              <a:ahLst/>
              <a:cxnLst/>
              <a:rect l="0" t="0" r="0" b="0"/>
              <a:pathLst>
                <a:path w="21170" h="431303">
                  <a:moveTo>
                    <a:pt x="15423" y="10935"/>
                  </a:moveTo>
                  <a:lnTo>
                    <a:pt x="15423" y="10935"/>
                  </a:lnTo>
                  <a:lnTo>
                    <a:pt x="9956" y="0"/>
                  </a:lnTo>
                  <a:lnTo>
                    <a:pt x="9661" y="117"/>
                  </a:lnTo>
                  <a:lnTo>
                    <a:pt x="9334" y="2129"/>
                  </a:lnTo>
                  <a:lnTo>
                    <a:pt x="14134" y="37536"/>
                  </a:lnTo>
                  <a:lnTo>
                    <a:pt x="15168" y="84001"/>
                  </a:lnTo>
                  <a:lnTo>
                    <a:pt x="17191" y="117022"/>
                  </a:lnTo>
                  <a:lnTo>
                    <a:pt x="19737" y="153335"/>
                  </a:lnTo>
                  <a:lnTo>
                    <a:pt x="21169" y="194317"/>
                  </a:lnTo>
                  <a:lnTo>
                    <a:pt x="20889" y="232252"/>
                  </a:lnTo>
                  <a:lnTo>
                    <a:pt x="16711" y="278914"/>
                  </a:lnTo>
                  <a:lnTo>
                    <a:pt x="12307" y="321946"/>
                  </a:lnTo>
                  <a:lnTo>
                    <a:pt x="6660" y="362417"/>
                  </a:lnTo>
                  <a:lnTo>
                    <a:pt x="2795" y="402019"/>
                  </a:lnTo>
                  <a:lnTo>
                    <a:pt x="0" y="424948"/>
                  </a:lnTo>
                  <a:lnTo>
                    <a:pt x="1613" y="428760"/>
                  </a:lnTo>
                  <a:lnTo>
                    <a:pt x="4100" y="431302"/>
                  </a:lnTo>
                  <a:lnTo>
                    <a:pt x="6463" y="430879"/>
                  </a:lnTo>
                  <a:lnTo>
                    <a:pt x="15423" y="417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2060"/>
            <p:cNvSpPr/>
            <p:nvPr>
              <p:custDataLst>
                <p:tags r:id="rId19"/>
              </p:custDataLst>
            </p:nvPr>
          </p:nvSpPr>
          <p:spPr>
            <a:xfrm>
              <a:off x="3881701" y="996907"/>
              <a:ext cx="150550" cy="198628"/>
            </a:xfrm>
            <a:custGeom>
              <a:avLst/>
              <a:gdLst/>
              <a:ahLst/>
              <a:cxnLst/>
              <a:rect l="0" t="0" r="0" b="0"/>
              <a:pathLst>
                <a:path w="150550" h="198628">
                  <a:moveTo>
                    <a:pt x="93399" y="76243"/>
                  </a:moveTo>
                  <a:lnTo>
                    <a:pt x="93399" y="76243"/>
                  </a:lnTo>
                  <a:lnTo>
                    <a:pt x="100141" y="72872"/>
                  </a:lnTo>
                  <a:lnTo>
                    <a:pt x="105332" y="65573"/>
                  </a:lnTo>
                  <a:lnTo>
                    <a:pt x="114414" y="40269"/>
                  </a:lnTo>
                  <a:lnTo>
                    <a:pt x="114969" y="26388"/>
                  </a:lnTo>
                  <a:lnTo>
                    <a:pt x="114129" y="19723"/>
                  </a:lnTo>
                  <a:lnTo>
                    <a:pt x="107551" y="8554"/>
                  </a:lnTo>
                  <a:lnTo>
                    <a:pt x="102834" y="3601"/>
                  </a:lnTo>
                  <a:lnTo>
                    <a:pt x="97572" y="1004"/>
                  </a:lnTo>
                  <a:lnTo>
                    <a:pt x="86081" y="0"/>
                  </a:lnTo>
                  <a:lnTo>
                    <a:pt x="64341" y="10143"/>
                  </a:lnTo>
                  <a:lnTo>
                    <a:pt x="41144" y="28875"/>
                  </a:lnTo>
                  <a:lnTo>
                    <a:pt x="23823" y="51782"/>
                  </a:lnTo>
                  <a:lnTo>
                    <a:pt x="3951" y="98840"/>
                  </a:lnTo>
                  <a:lnTo>
                    <a:pt x="0" y="141698"/>
                  </a:lnTo>
                  <a:lnTo>
                    <a:pt x="4969" y="176305"/>
                  </a:lnTo>
                  <a:lnTo>
                    <a:pt x="13880" y="193387"/>
                  </a:lnTo>
                  <a:lnTo>
                    <a:pt x="19220" y="197378"/>
                  </a:lnTo>
                  <a:lnTo>
                    <a:pt x="24897" y="198627"/>
                  </a:lnTo>
                  <a:lnTo>
                    <a:pt x="30797" y="198049"/>
                  </a:lnTo>
                  <a:lnTo>
                    <a:pt x="52586" y="187123"/>
                  </a:lnTo>
                  <a:lnTo>
                    <a:pt x="73545" y="167109"/>
                  </a:lnTo>
                  <a:lnTo>
                    <a:pt x="86419" y="146675"/>
                  </a:lnTo>
                  <a:lnTo>
                    <a:pt x="101454" y="104894"/>
                  </a:lnTo>
                  <a:lnTo>
                    <a:pt x="107466" y="66231"/>
                  </a:lnTo>
                  <a:lnTo>
                    <a:pt x="104120" y="45452"/>
                  </a:lnTo>
                  <a:lnTo>
                    <a:pt x="99135" y="38077"/>
                  </a:lnTo>
                  <a:lnTo>
                    <a:pt x="84189" y="28001"/>
                  </a:lnTo>
                  <a:lnTo>
                    <a:pt x="65787" y="26815"/>
                  </a:lnTo>
                  <a:lnTo>
                    <a:pt x="47966" y="31697"/>
                  </a:lnTo>
                  <a:lnTo>
                    <a:pt x="35341" y="40923"/>
                  </a:lnTo>
                  <a:lnTo>
                    <a:pt x="26908" y="55841"/>
                  </a:lnTo>
                  <a:lnTo>
                    <a:pt x="23672" y="64759"/>
                  </a:lnTo>
                  <a:lnTo>
                    <a:pt x="23839" y="80311"/>
                  </a:lnTo>
                  <a:lnTo>
                    <a:pt x="25859" y="87422"/>
                  </a:lnTo>
                  <a:lnTo>
                    <a:pt x="31438" y="93573"/>
                  </a:lnTo>
                  <a:lnTo>
                    <a:pt x="48928" y="104171"/>
                  </a:lnTo>
                  <a:lnTo>
                    <a:pt x="79203" y="111329"/>
                  </a:lnTo>
                  <a:lnTo>
                    <a:pt x="150549" y="1016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SMARTInkShape-2061"/>
            <p:cNvSpPr/>
            <p:nvPr>
              <p:custDataLst>
                <p:tags r:id="rId20"/>
              </p:custDataLst>
            </p:nvPr>
          </p:nvSpPr>
          <p:spPr>
            <a:xfrm>
              <a:off x="3730929" y="904250"/>
              <a:ext cx="117172" cy="308601"/>
            </a:xfrm>
            <a:custGeom>
              <a:avLst/>
              <a:gdLst/>
              <a:ahLst/>
              <a:cxnLst/>
              <a:rect l="0" t="0" r="0" b="0"/>
              <a:pathLst>
                <a:path w="117172" h="308601">
                  <a:moveTo>
                    <a:pt x="117171" y="29200"/>
                  </a:moveTo>
                  <a:lnTo>
                    <a:pt x="117171" y="29200"/>
                  </a:lnTo>
                  <a:lnTo>
                    <a:pt x="117171" y="19087"/>
                  </a:lnTo>
                  <a:lnTo>
                    <a:pt x="113408" y="10359"/>
                  </a:lnTo>
                  <a:lnTo>
                    <a:pt x="110429" y="6056"/>
                  </a:lnTo>
                  <a:lnTo>
                    <a:pt x="103356" y="1275"/>
                  </a:lnTo>
                  <a:lnTo>
                    <a:pt x="99494" y="0"/>
                  </a:lnTo>
                  <a:lnTo>
                    <a:pt x="73833" y="11689"/>
                  </a:lnTo>
                  <a:lnTo>
                    <a:pt x="46161" y="36398"/>
                  </a:lnTo>
                  <a:lnTo>
                    <a:pt x="22371" y="79305"/>
                  </a:lnTo>
                  <a:lnTo>
                    <a:pt x="8265" y="119766"/>
                  </a:lnTo>
                  <a:lnTo>
                    <a:pt x="0" y="163044"/>
                  </a:lnTo>
                  <a:lnTo>
                    <a:pt x="1315" y="207146"/>
                  </a:lnTo>
                  <a:lnTo>
                    <a:pt x="11030" y="252812"/>
                  </a:lnTo>
                  <a:lnTo>
                    <a:pt x="40971" y="30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SMARTInkShape-2062"/>
            <p:cNvSpPr/>
            <p:nvPr>
              <p:custDataLst>
                <p:tags r:id="rId21"/>
              </p:custDataLst>
            </p:nvPr>
          </p:nvSpPr>
          <p:spPr>
            <a:xfrm>
              <a:off x="3469748" y="1085850"/>
              <a:ext cx="219603" cy="127001"/>
            </a:xfrm>
            <a:custGeom>
              <a:avLst/>
              <a:gdLst/>
              <a:ahLst/>
              <a:cxnLst/>
              <a:rect l="0" t="0" r="0" b="0"/>
              <a:pathLst>
                <a:path w="219603" h="127001">
                  <a:moveTo>
                    <a:pt x="16402" y="127000"/>
                  </a:moveTo>
                  <a:lnTo>
                    <a:pt x="16402" y="127000"/>
                  </a:lnTo>
                  <a:lnTo>
                    <a:pt x="3310" y="121930"/>
                  </a:lnTo>
                  <a:lnTo>
                    <a:pt x="0" y="118162"/>
                  </a:lnTo>
                  <a:lnTo>
                    <a:pt x="1508" y="98589"/>
                  </a:lnTo>
                  <a:lnTo>
                    <a:pt x="6472" y="91126"/>
                  </a:lnTo>
                  <a:lnTo>
                    <a:pt x="44858" y="63940"/>
                  </a:lnTo>
                  <a:lnTo>
                    <a:pt x="82689" y="46462"/>
                  </a:lnTo>
                  <a:lnTo>
                    <a:pt x="129606" y="31285"/>
                  </a:lnTo>
                  <a:lnTo>
                    <a:pt x="2196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SMARTInkShape-2063"/>
            <p:cNvSpPr/>
            <p:nvPr>
              <p:custDataLst>
                <p:tags r:id="rId22"/>
              </p:custDataLst>
            </p:nvPr>
          </p:nvSpPr>
          <p:spPr>
            <a:xfrm>
              <a:off x="3568800" y="846357"/>
              <a:ext cx="81568" cy="417294"/>
            </a:xfrm>
            <a:custGeom>
              <a:avLst/>
              <a:gdLst/>
              <a:ahLst/>
              <a:cxnLst/>
              <a:rect l="0" t="0" r="0" b="0"/>
              <a:pathLst>
                <a:path w="81568" h="417294">
                  <a:moveTo>
                    <a:pt x="76100" y="68043"/>
                  </a:moveTo>
                  <a:lnTo>
                    <a:pt x="76100" y="68043"/>
                  </a:lnTo>
                  <a:lnTo>
                    <a:pt x="81567" y="32690"/>
                  </a:lnTo>
                  <a:lnTo>
                    <a:pt x="78817" y="15078"/>
                  </a:lnTo>
                  <a:lnTo>
                    <a:pt x="75795" y="10861"/>
                  </a:lnTo>
                  <a:lnTo>
                    <a:pt x="66792" y="4293"/>
                  </a:lnTo>
                  <a:lnTo>
                    <a:pt x="53194" y="0"/>
                  </a:lnTo>
                  <a:lnTo>
                    <a:pt x="40755" y="6522"/>
                  </a:lnTo>
                  <a:lnTo>
                    <a:pt x="27230" y="19534"/>
                  </a:lnTo>
                  <a:lnTo>
                    <a:pt x="13093" y="45282"/>
                  </a:lnTo>
                  <a:lnTo>
                    <a:pt x="2487" y="89589"/>
                  </a:lnTo>
                  <a:lnTo>
                    <a:pt x="411" y="132533"/>
                  </a:lnTo>
                  <a:lnTo>
                    <a:pt x="0" y="179089"/>
                  </a:lnTo>
                  <a:lnTo>
                    <a:pt x="5695" y="224478"/>
                  </a:lnTo>
                  <a:lnTo>
                    <a:pt x="15101" y="264599"/>
                  </a:lnTo>
                  <a:lnTo>
                    <a:pt x="21965" y="305650"/>
                  </a:lnTo>
                  <a:lnTo>
                    <a:pt x="26522" y="349640"/>
                  </a:lnTo>
                  <a:lnTo>
                    <a:pt x="25300" y="4172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5" name="SMARTInkShape-Group280"/>
          <p:cNvGrpSpPr/>
          <p:nvPr/>
        </p:nvGrpSpPr>
        <p:grpSpPr>
          <a:xfrm>
            <a:off x="1827961" y="941565"/>
            <a:ext cx="1200517" cy="290336"/>
            <a:chOff x="1827961" y="941565"/>
            <a:chExt cx="1200517" cy="290336"/>
          </a:xfrm>
        </p:grpSpPr>
        <p:sp>
          <p:nvSpPr>
            <p:cNvPr id="393" name="SMARTInkShape-2064"/>
            <p:cNvSpPr/>
            <p:nvPr>
              <p:custDataLst>
                <p:tags r:id="rId11"/>
              </p:custDataLst>
            </p:nvPr>
          </p:nvSpPr>
          <p:spPr>
            <a:xfrm>
              <a:off x="2840375" y="941565"/>
              <a:ext cx="188103" cy="290336"/>
            </a:xfrm>
            <a:custGeom>
              <a:avLst/>
              <a:gdLst/>
              <a:ahLst/>
              <a:cxnLst/>
              <a:rect l="0" t="0" r="0" b="0"/>
              <a:pathLst>
                <a:path w="188103" h="290336">
                  <a:moveTo>
                    <a:pt x="36175" y="10935"/>
                  </a:moveTo>
                  <a:lnTo>
                    <a:pt x="36175" y="10935"/>
                  </a:lnTo>
                  <a:lnTo>
                    <a:pt x="0" y="0"/>
                  </a:lnTo>
                  <a:lnTo>
                    <a:pt x="64" y="117"/>
                  </a:lnTo>
                  <a:lnTo>
                    <a:pt x="46653" y="18077"/>
                  </a:lnTo>
                  <a:lnTo>
                    <a:pt x="87320" y="41117"/>
                  </a:lnTo>
                  <a:lnTo>
                    <a:pt x="128548" y="68012"/>
                  </a:lnTo>
                  <a:lnTo>
                    <a:pt x="155189" y="91582"/>
                  </a:lnTo>
                  <a:lnTo>
                    <a:pt x="175390" y="122084"/>
                  </a:lnTo>
                  <a:lnTo>
                    <a:pt x="188039" y="157933"/>
                  </a:lnTo>
                  <a:lnTo>
                    <a:pt x="188102" y="180925"/>
                  </a:lnTo>
                  <a:lnTo>
                    <a:pt x="182720" y="201491"/>
                  </a:lnTo>
                  <a:lnTo>
                    <a:pt x="173273" y="217688"/>
                  </a:lnTo>
                  <a:lnTo>
                    <a:pt x="149312" y="238706"/>
                  </a:lnTo>
                  <a:lnTo>
                    <a:pt x="105952" y="264066"/>
                  </a:lnTo>
                  <a:lnTo>
                    <a:pt x="23475" y="290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SMARTInkShape-2065"/>
            <p:cNvSpPr/>
            <p:nvPr>
              <p:custDataLst>
                <p:tags r:id="rId12"/>
              </p:custDataLst>
            </p:nvPr>
          </p:nvSpPr>
          <p:spPr>
            <a:xfrm>
              <a:off x="1827961" y="1028700"/>
              <a:ext cx="1162890" cy="88888"/>
            </a:xfrm>
            <a:custGeom>
              <a:avLst/>
              <a:gdLst/>
              <a:ahLst/>
              <a:cxnLst/>
              <a:rect l="0" t="0" r="0" b="0"/>
              <a:pathLst>
                <a:path w="1162890" h="88888">
                  <a:moveTo>
                    <a:pt x="32589" y="76200"/>
                  </a:moveTo>
                  <a:lnTo>
                    <a:pt x="32589" y="76200"/>
                  </a:lnTo>
                  <a:lnTo>
                    <a:pt x="7268" y="86326"/>
                  </a:lnTo>
                  <a:lnTo>
                    <a:pt x="639" y="87756"/>
                  </a:lnTo>
                  <a:lnTo>
                    <a:pt x="0" y="88137"/>
                  </a:lnTo>
                  <a:lnTo>
                    <a:pt x="3053" y="88561"/>
                  </a:lnTo>
                  <a:lnTo>
                    <a:pt x="48708" y="88855"/>
                  </a:lnTo>
                  <a:lnTo>
                    <a:pt x="93339" y="88887"/>
                  </a:lnTo>
                  <a:lnTo>
                    <a:pt x="137137" y="87015"/>
                  </a:lnTo>
                  <a:lnTo>
                    <a:pt x="170071" y="84534"/>
                  </a:lnTo>
                  <a:lnTo>
                    <a:pt x="205876" y="83432"/>
                  </a:lnTo>
                  <a:lnTo>
                    <a:pt x="244837" y="82942"/>
                  </a:lnTo>
                  <a:lnTo>
                    <a:pt x="287788" y="82019"/>
                  </a:lnTo>
                  <a:lnTo>
                    <a:pt x="312083" y="80785"/>
                  </a:lnTo>
                  <a:lnTo>
                    <a:pt x="337451" y="79256"/>
                  </a:lnTo>
                  <a:lnTo>
                    <a:pt x="362830" y="77532"/>
                  </a:lnTo>
                  <a:lnTo>
                    <a:pt x="388217" y="75677"/>
                  </a:lnTo>
                  <a:lnTo>
                    <a:pt x="413607" y="73735"/>
                  </a:lnTo>
                  <a:lnTo>
                    <a:pt x="439707" y="72440"/>
                  </a:lnTo>
                  <a:lnTo>
                    <a:pt x="466279" y="71576"/>
                  </a:lnTo>
                  <a:lnTo>
                    <a:pt x="493165" y="71001"/>
                  </a:lnTo>
                  <a:lnTo>
                    <a:pt x="519557" y="69912"/>
                  </a:lnTo>
                  <a:lnTo>
                    <a:pt x="545617" y="68480"/>
                  </a:lnTo>
                  <a:lnTo>
                    <a:pt x="571458" y="66820"/>
                  </a:lnTo>
                  <a:lnTo>
                    <a:pt x="597857" y="65713"/>
                  </a:lnTo>
                  <a:lnTo>
                    <a:pt x="624629" y="64976"/>
                  </a:lnTo>
                  <a:lnTo>
                    <a:pt x="651649" y="64484"/>
                  </a:lnTo>
                  <a:lnTo>
                    <a:pt x="678834" y="63450"/>
                  </a:lnTo>
                  <a:lnTo>
                    <a:pt x="706130" y="62056"/>
                  </a:lnTo>
                  <a:lnTo>
                    <a:pt x="733500" y="60420"/>
                  </a:lnTo>
                  <a:lnTo>
                    <a:pt x="759507" y="59330"/>
                  </a:lnTo>
                  <a:lnTo>
                    <a:pt x="784607" y="58603"/>
                  </a:lnTo>
                  <a:lnTo>
                    <a:pt x="809101" y="58119"/>
                  </a:lnTo>
                  <a:lnTo>
                    <a:pt x="855131" y="57581"/>
                  </a:lnTo>
                  <a:lnTo>
                    <a:pt x="897696" y="57341"/>
                  </a:lnTo>
                  <a:lnTo>
                    <a:pt x="935429" y="57235"/>
                  </a:lnTo>
                  <a:lnTo>
                    <a:pt x="971014" y="55306"/>
                  </a:lnTo>
                  <a:lnTo>
                    <a:pt x="1004939" y="52803"/>
                  </a:lnTo>
                  <a:lnTo>
                    <a:pt x="1050394" y="50688"/>
                  </a:lnTo>
                  <a:lnTo>
                    <a:pt x="1088243" y="45906"/>
                  </a:lnTo>
                  <a:lnTo>
                    <a:pt x="1135157" y="37969"/>
                  </a:lnTo>
                  <a:lnTo>
                    <a:pt x="1142284" y="35896"/>
                  </a:lnTo>
                  <a:lnTo>
                    <a:pt x="1153966" y="26067"/>
                  </a:lnTo>
                  <a:lnTo>
                    <a:pt x="1161746" y="14407"/>
                  </a:lnTo>
                  <a:lnTo>
                    <a:pt x="11628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1" name="SMARTInkShape-Group281"/>
          <p:cNvGrpSpPr/>
          <p:nvPr/>
        </p:nvGrpSpPr>
        <p:grpSpPr>
          <a:xfrm>
            <a:off x="702717" y="762678"/>
            <a:ext cx="615186" cy="367623"/>
            <a:chOff x="702717" y="762678"/>
            <a:chExt cx="615186" cy="367623"/>
          </a:xfrm>
        </p:grpSpPr>
        <p:sp>
          <p:nvSpPr>
            <p:cNvPr id="396" name="SMARTInkShape-2066"/>
            <p:cNvSpPr/>
            <p:nvPr>
              <p:custDataLst>
                <p:tags r:id="rId6"/>
              </p:custDataLst>
            </p:nvPr>
          </p:nvSpPr>
          <p:spPr>
            <a:xfrm>
              <a:off x="1175633" y="851783"/>
              <a:ext cx="142270" cy="278518"/>
            </a:xfrm>
            <a:custGeom>
              <a:avLst/>
              <a:gdLst/>
              <a:ahLst/>
              <a:cxnLst/>
              <a:rect l="0" t="0" r="0" b="0"/>
              <a:pathLst>
                <a:path w="142270" h="278518">
                  <a:moveTo>
                    <a:pt x="5467" y="5467"/>
                  </a:moveTo>
                  <a:lnTo>
                    <a:pt x="5467" y="5467"/>
                  </a:lnTo>
                  <a:lnTo>
                    <a:pt x="0" y="0"/>
                  </a:lnTo>
                  <a:lnTo>
                    <a:pt x="33671" y="15780"/>
                  </a:lnTo>
                  <a:lnTo>
                    <a:pt x="79363" y="54402"/>
                  </a:lnTo>
                  <a:lnTo>
                    <a:pt x="113113" y="93416"/>
                  </a:lnTo>
                  <a:lnTo>
                    <a:pt x="135386" y="139883"/>
                  </a:lnTo>
                  <a:lnTo>
                    <a:pt x="142269" y="170491"/>
                  </a:lnTo>
                  <a:lnTo>
                    <a:pt x="140937" y="204176"/>
                  </a:lnTo>
                  <a:lnTo>
                    <a:pt x="132233" y="224780"/>
                  </a:lnTo>
                  <a:lnTo>
                    <a:pt x="102517" y="266326"/>
                  </a:lnTo>
                  <a:lnTo>
                    <a:pt x="89522" y="275921"/>
                  </a:lnTo>
                  <a:lnTo>
                    <a:pt x="68967" y="2785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SMARTInkShape-2067"/>
            <p:cNvSpPr/>
            <p:nvPr>
              <p:custDataLst>
                <p:tags r:id="rId7"/>
              </p:custDataLst>
            </p:nvPr>
          </p:nvSpPr>
          <p:spPr>
            <a:xfrm>
              <a:off x="1049989" y="916805"/>
              <a:ext cx="93012" cy="172586"/>
            </a:xfrm>
            <a:custGeom>
              <a:avLst/>
              <a:gdLst/>
              <a:ahLst/>
              <a:cxnLst/>
              <a:rect l="0" t="0" r="0" b="0"/>
              <a:pathLst>
                <a:path w="93012" h="172586">
                  <a:moveTo>
                    <a:pt x="73961" y="29345"/>
                  </a:moveTo>
                  <a:lnTo>
                    <a:pt x="73961" y="29345"/>
                  </a:lnTo>
                  <a:lnTo>
                    <a:pt x="68186" y="14842"/>
                  </a:lnTo>
                  <a:lnTo>
                    <a:pt x="61752" y="6201"/>
                  </a:lnTo>
                  <a:lnTo>
                    <a:pt x="54188" y="1420"/>
                  </a:lnTo>
                  <a:lnTo>
                    <a:pt x="50196" y="145"/>
                  </a:lnTo>
                  <a:lnTo>
                    <a:pt x="46829" y="0"/>
                  </a:lnTo>
                  <a:lnTo>
                    <a:pt x="41206" y="1721"/>
                  </a:lnTo>
                  <a:lnTo>
                    <a:pt x="23119" y="18009"/>
                  </a:lnTo>
                  <a:lnTo>
                    <a:pt x="9407" y="41191"/>
                  </a:lnTo>
                  <a:lnTo>
                    <a:pt x="2937" y="59304"/>
                  </a:lnTo>
                  <a:lnTo>
                    <a:pt x="0" y="90041"/>
                  </a:lnTo>
                  <a:lnTo>
                    <a:pt x="4696" y="124940"/>
                  </a:lnTo>
                  <a:lnTo>
                    <a:pt x="18160" y="155114"/>
                  </a:lnTo>
                  <a:lnTo>
                    <a:pt x="27053" y="165911"/>
                  </a:lnTo>
                  <a:lnTo>
                    <a:pt x="35709" y="171180"/>
                  </a:lnTo>
                  <a:lnTo>
                    <a:pt x="39993" y="172585"/>
                  </a:lnTo>
                  <a:lnTo>
                    <a:pt x="43555" y="172110"/>
                  </a:lnTo>
                  <a:lnTo>
                    <a:pt x="46635" y="170383"/>
                  </a:lnTo>
                  <a:lnTo>
                    <a:pt x="49393" y="167820"/>
                  </a:lnTo>
                  <a:lnTo>
                    <a:pt x="63389" y="143988"/>
                  </a:lnTo>
                  <a:lnTo>
                    <a:pt x="72578" y="106031"/>
                  </a:lnTo>
                  <a:lnTo>
                    <a:pt x="76295" y="68608"/>
                  </a:lnTo>
                  <a:lnTo>
                    <a:pt x="69400" y="36667"/>
                  </a:lnTo>
                  <a:lnTo>
                    <a:pt x="62291" y="22957"/>
                  </a:lnTo>
                  <a:lnTo>
                    <a:pt x="54428" y="15922"/>
                  </a:lnTo>
                  <a:lnTo>
                    <a:pt x="50356" y="14047"/>
                  </a:lnTo>
                  <a:lnTo>
                    <a:pt x="45524" y="14207"/>
                  </a:lnTo>
                  <a:lnTo>
                    <a:pt x="34511" y="18148"/>
                  </a:lnTo>
                  <a:lnTo>
                    <a:pt x="24443" y="28367"/>
                  </a:lnTo>
                  <a:lnTo>
                    <a:pt x="15969" y="43021"/>
                  </a:lnTo>
                  <a:lnTo>
                    <a:pt x="9852" y="61294"/>
                  </a:lnTo>
                  <a:lnTo>
                    <a:pt x="10425" y="77411"/>
                  </a:lnTo>
                  <a:lnTo>
                    <a:pt x="12554" y="84672"/>
                  </a:lnTo>
                  <a:lnTo>
                    <a:pt x="22445" y="98385"/>
                  </a:lnTo>
                  <a:lnTo>
                    <a:pt x="29034" y="105005"/>
                  </a:lnTo>
                  <a:lnTo>
                    <a:pt x="36248" y="108713"/>
                  </a:lnTo>
                  <a:lnTo>
                    <a:pt x="51791" y="110951"/>
                  </a:lnTo>
                  <a:lnTo>
                    <a:pt x="93011" y="864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SMARTInkShape-2068"/>
            <p:cNvSpPr/>
            <p:nvPr>
              <p:custDataLst>
                <p:tags r:id="rId8"/>
              </p:custDataLst>
            </p:nvPr>
          </p:nvSpPr>
          <p:spPr>
            <a:xfrm>
              <a:off x="908463" y="839761"/>
              <a:ext cx="120238" cy="271490"/>
            </a:xfrm>
            <a:custGeom>
              <a:avLst/>
              <a:gdLst/>
              <a:ahLst/>
              <a:cxnLst/>
              <a:rect l="0" t="0" r="0" b="0"/>
              <a:pathLst>
                <a:path w="120238" h="271490">
                  <a:moveTo>
                    <a:pt x="120237" y="30189"/>
                  </a:moveTo>
                  <a:lnTo>
                    <a:pt x="120237" y="30189"/>
                  </a:lnTo>
                  <a:lnTo>
                    <a:pt x="111448" y="16374"/>
                  </a:lnTo>
                  <a:lnTo>
                    <a:pt x="100464" y="6340"/>
                  </a:lnTo>
                  <a:lnTo>
                    <a:pt x="90154" y="780"/>
                  </a:lnTo>
                  <a:lnTo>
                    <a:pt x="87482" y="0"/>
                  </a:lnTo>
                  <a:lnTo>
                    <a:pt x="73608" y="2272"/>
                  </a:lnTo>
                  <a:lnTo>
                    <a:pt x="62118" y="11196"/>
                  </a:lnTo>
                  <a:lnTo>
                    <a:pt x="37496" y="43292"/>
                  </a:lnTo>
                  <a:lnTo>
                    <a:pt x="18024" y="86556"/>
                  </a:lnTo>
                  <a:lnTo>
                    <a:pt x="6652" y="125206"/>
                  </a:lnTo>
                  <a:lnTo>
                    <a:pt x="1680" y="163470"/>
                  </a:lnTo>
                  <a:lnTo>
                    <a:pt x="0" y="204212"/>
                  </a:lnTo>
                  <a:lnTo>
                    <a:pt x="6452" y="236033"/>
                  </a:lnTo>
                  <a:lnTo>
                    <a:pt x="15338" y="252438"/>
                  </a:lnTo>
                  <a:lnTo>
                    <a:pt x="20671" y="258788"/>
                  </a:lnTo>
                  <a:lnTo>
                    <a:pt x="56737" y="2714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SMARTInkShape-2069"/>
            <p:cNvSpPr/>
            <p:nvPr>
              <p:custDataLst>
                <p:tags r:id="rId9"/>
              </p:custDataLst>
            </p:nvPr>
          </p:nvSpPr>
          <p:spPr>
            <a:xfrm>
              <a:off x="702717" y="990600"/>
              <a:ext cx="160884" cy="63501"/>
            </a:xfrm>
            <a:custGeom>
              <a:avLst/>
              <a:gdLst/>
              <a:ahLst/>
              <a:cxnLst/>
              <a:rect l="0" t="0" r="0" b="0"/>
              <a:pathLst>
                <a:path w="160884" h="63501">
                  <a:moveTo>
                    <a:pt x="27533" y="63500"/>
                  </a:moveTo>
                  <a:lnTo>
                    <a:pt x="27533" y="63500"/>
                  </a:lnTo>
                  <a:lnTo>
                    <a:pt x="6576" y="62794"/>
                  </a:lnTo>
                  <a:lnTo>
                    <a:pt x="1050" y="60129"/>
                  </a:lnTo>
                  <a:lnTo>
                    <a:pt x="0" y="58430"/>
                  </a:lnTo>
                  <a:lnTo>
                    <a:pt x="6" y="56592"/>
                  </a:lnTo>
                  <a:lnTo>
                    <a:pt x="715" y="54662"/>
                  </a:lnTo>
                  <a:lnTo>
                    <a:pt x="11826" y="45202"/>
                  </a:lnTo>
                  <a:lnTo>
                    <a:pt x="54488" y="30246"/>
                  </a:lnTo>
                  <a:lnTo>
                    <a:pt x="97327" y="15455"/>
                  </a:lnTo>
                  <a:lnTo>
                    <a:pt x="16088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SMARTInkShape-2070"/>
            <p:cNvSpPr/>
            <p:nvPr>
              <p:custDataLst>
                <p:tags r:id="rId10"/>
              </p:custDataLst>
            </p:nvPr>
          </p:nvSpPr>
          <p:spPr>
            <a:xfrm>
              <a:off x="775026" y="762678"/>
              <a:ext cx="63175" cy="342223"/>
            </a:xfrm>
            <a:custGeom>
              <a:avLst/>
              <a:gdLst/>
              <a:ahLst/>
              <a:cxnLst/>
              <a:rect l="0" t="0" r="0" b="0"/>
              <a:pathLst>
                <a:path w="63175" h="342223">
                  <a:moveTo>
                    <a:pt x="63174" y="24722"/>
                  </a:moveTo>
                  <a:lnTo>
                    <a:pt x="63174" y="24722"/>
                  </a:lnTo>
                  <a:lnTo>
                    <a:pt x="51240" y="10907"/>
                  </a:lnTo>
                  <a:lnTo>
                    <a:pt x="46581" y="4471"/>
                  </a:lnTo>
                  <a:lnTo>
                    <a:pt x="42159" y="1610"/>
                  </a:lnTo>
                  <a:lnTo>
                    <a:pt x="32331" y="0"/>
                  </a:lnTo>
                  <a:lnTo>
                    <a:pt x="24537" y="3386"/>
                  </a:lnTo>
                  <a:lnTo>
                    <a:pt x="20482" y="6265"/>
                  </a:lnTo>
                  <a:lnTo>
                    <a:pt x="8035" y="27171"/>
                  </a:lnTo>
                  <a:lnTo>
                    <a:pt x="1325" y="68793"/>
                  </a:lnTo>
                  <a:lnTo>
                    <a:pt x="0" y="109000"/>
                  </a:lnTo>
                  <a:lnTo>
                    <a:pt x="1652" y="152234"/>
                  </a:lnTo>
                  <a:lnTo>
                    <a:pt x="6610" y="190679"/>
                  </a:lnTo>
                  <a:lnTo>
                    <a:pt x="14606" y="235696"/>
                  </a:lnTo>
                  <a:lnTo>
                    <a:pt x="18616" y="282531"/>
                  </a:lnTo>
                  <a:lnTo>
                    <a:pt x="24084" y="323369"/>
                  </a:lnTo>
                  <a:lnTo>
                    <a:pt x="22753" y="335724"/>
                  </a:lnTo>
                  <a:lnTo>
                    <a:pt x="21410" y="340007"/>
                  </a:lnTo>
                  <a:lnTo>
                    <a:pt x="19809" y="342156"/>
                  </a:lnTo>
                  <a:lnTo>
                    <a:pt x="6024" y="3422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52267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MARTInkShape-Group282"/>
          <p:cNvGrpSpPr/>
          <p:nvPr/>
        </p:nvGrpSpPr>
        <p:grpSpPr>
          <a:xfrm>
            <a:off x="424953" y="518573"/>
            <a:ext cx="564765" cy="514656"/>
            <a:chOff x="424953" y="518573"/>
            <a:chExt cx="564765" cy="514656"/>
          </a:xfrm>
        </p:grpSpPr>
        <p:sp>
          <p:nvSpPr>
            <p:cNvPr id="2" name="SMARTInkShape-2071"/>
            <p:cNvSpPr/>
            <p:nvPr>
              <p:custDataLst>
                <p:tags r:id="rId242"/>
              </p:custDataLst>
            </p:nvPr>
          </p:nvSpPr>
          <p:spPr>
            <a:xfrm>
              <a:off x="984250" y="825500"/>
              <a:ext cx="5468" cy="21358"/>
            </a:xfrm>
            <a:custGeom>
              <a:avLst/>
              <a:gdLst/>
              <a:ahLst/>
              <a:cxnLst/>
              <a:rect l="0" t="0" r="0" b="0"/>
              <a:pathLst>
                <a:path w="5468" h="21358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026" y="8789"/>
                  </a:lnTo>
                  <a:lnTo>
                    <a:pt x="5467" y="12209"/>
                  </a:lnTo>
                  <a:lnTo>
                    <a:pt x="4076" y="17891"/>
                  </a:lnTo>
                  <a:lnTo>
                    <a:pt x="2717" y="20394"/>
                  </a:lnTo>
                  <a:lnTo>
                    <a:pt x="1812" y="21357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2072"/>
            <p:cNvSpPr/>
            <p:nvPr>
              <p:custDataLst>
                <p:tags r:id="rId243"/>
              </p:custDataLst>
            </p:nvPr>
          </p:nvSpPr>
          <p:spPr>
            <a:xfrm>
              <a:off x="958850" y="711200"/>
              <a:ext cx="19051" cy="63501"/>
            </a:xfrm>
            <a:custGeom>
              <a:avLst/>
              <a:gdLst/>
              <a:ahLst/>
              <a:cxnLst/>
              <a:rect l="0" t="0" r="0" b="0"/>
              <a:pathLst>
                <a:path w="19051" h="63501">
                  <a:moveTo>
                    <a:pt x="19050" y="0"/>
                  </a:moveTo>
                  <a:lnTo>
                    <a:pt x="19050" y="0"/>
                  </a:lnTo>
                  <a:lnTo>
                    <a:pt x="15679" y="3371"/>
                  </a:lnTo>
                  <a:lnTo>
                    <a:pt x="2749" y="37258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073"/>
            <p:cNvSpPr/>
            <p:nvPr>
              <p:custDataLst>
                <p:tags r:id="rId244"/>
              </p:custDataLst>
            </p:nvPr>
          </p:nvSpPr>
          <p:spPr>
            <a:xfrm>
              <a:off x="571058" y="889000"/>
              <a:ext cx="273493" cy="144229"/>
            </a:xfrm>
            <a:custGeom>
              <a:avLst/>
              <a:gdLst/>
              <a:ahLst/>
              <a:cxnLst/>
              <a:rect l="0" t="0" r="0" b="0"/>
              <a:pathLst>
                <a:path w="273493" h="144229">
                  <a:moveTo>
                    <a:pt x="57592" y="107950"/>
                  </a:moveTo>
                  <a:lnTo>
                    <a:pt x="57592" y="107950"/>
                  </a:lnTo>
                  <a:lnTo>
                    <a:pt x="13418" y="133271"/>
                  </a:lnTo>
                  <a:lnTo>
                    <a:pt x="837" y="141950"/>
                  </a:lnTo>
                  <a:lnTo>
                    <a:pt x="0" y="143317"/>
                  </a:lnTo>
                  <a:lnTo>
                    <a:pt x="147" y="144228"/>
                  </a:lnTo>
                  <a:lnTo>
                    <a:pt x="45882" y="124842"/>
                  </a:lnTo>
                  <a:lnTo>
                    <a:pt x="86454" y="105538"/>
                  </a:lnTo>
                  <a:lnTo>
                    <a:pt x="125826" y="83955"/>
                  </a:lnTo>
                  <a:lnTo>
                    <a:pt x="167732" y="62523"/>
                  </a:lnTo>
                  <a:lnTo>
                    <a:pt x="206635" y="41565"/>
                  </a:lnTo>
                  <a:lnTo>
                    <a:pt x="253416" y="10317"/>
                  </a:lnTo>
                  <a:lnTo>
                    <a:pt x="27349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074"/>
            <p:cNvSpPr/>
            <p:nvPr>
              <p:custDataLst>
                <p:tags r:id="rId245"/>
              </p:custDataLst>
            </p:nvPr>
          </p:nvSpPr>
          <p:spPr>
            <a:xfrm>
              <a:off x="424953" y="927100"/>
              <a:ext cx="343398" cy="102324"/>
            </a:xfrm>
            <a:custGeom>
              <a:avLst/>
              <a:gdLst/>
              <a:ahLst/>
              <a:cxnLst/>
              <a:rect l="0" t="0" r="0" b="0"/>
              <a:pathLst>
                <a:path w="343398" h="102324">
                  <a:moveTo>
                    <a:pt x="13197" y="82550"/>
                  </a:moveTo>
                  <a:lnTo>
                    <a:pt x="13197" y="82550"/>
                  </a:lnTo>
                  <a:lnTo>
                    <a:pt x="3084" y="92663"/>
                  </a:lnTo>
                  <a:lnTo>
                    <a:pt x="811" y="96347"/>
                  </a:lnTo>
                  <a:lnTo>
                    <a:pt x="0" y="99509"/>
                  </a:lnTo>
                  <a:lnTo>
                    <a:pt x="166" y="102323"/>
                  </a:lnTo>
                  <a:lnTo>
                    <a:pt x="13520" y="99805"/>
                  </a:lnTo>
                  <a:lnTo>
                    <a:pt x="52569" y="86487"/>
                  </a:lnTo>
                  <a:lnTo>
                    <a:pt x="96829" y="71016"/>
                  </a:lnTo>
                  <a:lnTo>
                    <a:pt x="143390" y="53147"/>
                  </a:lnTo>
                  <a:lnTo>
                    <a:pt x="179243" y="40285"/>
                  </a:lnTo>
                  <a:lnTo>
                    <a:pt x="216677" y="30908"/>
                  </a:lnTo>
                  <a:lnTo>
                    <a:pt x="261322" y="16919"/>
                  </a:lnTo>
                  <a:lnTo>
                    <a:pt x="306927" y="6110"/>
                  </a:lnTo>
                  <a:lnTo>
                    <a:pt x="34339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075"/>
            <p:cNvSpPr/>
            <p:nvPr>
              <p:custDataLst>
                <p:tags r:id="rId246"/>
              </p:custDataLst>
            </p:nvPr>
          </p:nvSpPr>
          <p:spPr>
            <a:xfrm>
              <a:off x="611083" y="695043"/>
              <a:ext cx="252518" cy="124349"/>
            </a:xfrm>
            <a:custGeom>
              <a:avLst/>
              <a:gdLst/>
              <a:ahLst/>
              <a:cxnLst/>
              <a:rect l="0" t="0" r="0" b="0"/>
              <a:pathLst>
                <a:path w="252518" h="124349">
                  <a:moveTo>
                    <a:pt x="23917" y="41557"/>
                  </a:moveTo>
                  <a:lnTo>
                    <a:pt x="23917" y="41557"/>
                  </a:lnTo>
                  <a:lnTo>
                    <a:pt x="20546" y="38186"/>
                  </a:lnTo>
                  <a:lnTo>
                    <a:pt x="15128" y="36531"/>
                  </a:lnTo>
                  <a:lnTo>
                    <a:pt x="8722" y="35090"/>
                  </a:lnTo>
                  <a:lnTo>
                    <a:pt x="3523" y="32098"/>
                  </a:lnTo>
                  <a:lnTo>
                    <a:pt x="1854" y="29606"/>
                  </a:lnTo>
                  <a:lnTo>
                    <a:pt x="0" y="23075"/>
                  </a:lnTo>
                  <a:lnTo>
                    <a:pt x="1623" y="20063"/>
                  </a:lnTo>
                  <a:lnTo>
                    <a:pt x="9069" y="14836"/>
                  </a:lnTo>
                  <a:lnTo>
                    <a:pt x="19435" y="13923"/>
                  </a:lnTo>
                  <a:lnTo>
                    <a:pt x="53449" y="22458"/>
                  </a:lnTo>
                  <a:lnTo>
                    <a:pt x="78528" y="37074"/>
                  </a:lnTo>
                  <a:lnTo>
                    <a:pt x="88876" y="52500"/>
                  </a:lnTo>
                  <a:lnTo>
                    <a:pt x="92623" y="61552"/>
                  </a:lnTo>
                  <a:lnTo>
                    <a:pt x="93023" y="79136"/>
                  </a:lnTo>
                  <a:lnTo>
                    <a:pt x="88498" y="94948"/>
                  </a:lnTo>
                  <a:lnTo>
                    <a:pt x="81782" y="106679"/>
                  </a:lnTo>
                  <a:lnTo>
                    <a:pt x="66698" y="121216"/>
                  </a:lnTo>
                  <a:lnTo>
                    <a:pt x="61610" y="123591"/>
                  </a:lnTo>
                  <a:lnTo>
                    <a:pt x="52193" y="124348"/>
                  </a:lnTo>
                  <a:lnTo>
                    <a:pt x="49118" y="122151"/>
                  </a:lnTo>
                  <a:lnTo>
                    <a:pt x="47068" y="118570"/>
                  </a:lnTo>
                  <a:lnTo>
                    <a:pt x="45701" y="114066"/>
                  </a:lnTo>
                  <a:lnTo>
                    <a:pt x="51708" y="97772"/>
                  </a:lnTo>
                  <a:lnTo>
                    <a:pt x="78560" y="59560"/>
                  </a:lnTo>
                  <a:lnTo>
                    <a:pt x="121006" y="18845"/>
                  </a:lnTo>
                  <a:lnTo>
                    <a:pt x="141167" y="2028"/>
                  </a:lnTo>
                  <a:lnTo>
                    <a:pt x="145878" y="0"/>
                  </a:lnTo>
                  <a:lnTo>
                    <a:pt x="146147" y="447"/>
                  </a:lnTo>
                  <a:lnTo>
                    <a:pt x="124886" y="35263"/>
                  </a:lnTo>
                  <a:lnTo>
                    <a:pt x="124233" y="61016"/>
                  </a:lnTo>
                  <a:lnTo>
                    <a:pt x="128709" y="75135"/>
                  </a:lnTo>
                  <a:lnTo>
                    <a:pt x="131878" y="80876"/>
                  </a:lnTo>
                  <a:lnTo>
                    <a:pt x="146689" y="89136"/>
                  </a:lnTo>
                  <a:lnTo>
                    <a:pt x="168793" y="93748"/>
                  </a:lnTo>
                  <a:lnTo>
                    <a:pt x="210149" y="92377"/>
                  </a:lnTo>
                  <a:lnTo>
                    <a:pt x="252517" y="860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076"/>
            <p:cNvSpPr/>
            <p:nvPr>
              <p:custDataLst>
                <p:tags r:id="rId247"/>
              </p:custDataLst>
            </p:nvPr>
          </p:nvSpPr>
          <p:spPr>
            <a:xfrm>
              <a:off x="433330" y="518573"/>
              <a:ext cx="169921" cy="356724"/>
            </a:xfrm>
            <a:custGeom>
              <a:avLst/>
              <a:gdLst/>
              <a:ahLst/>
              <a:cxnLst/>
              <a:rect l="0" t="0" r="0" b="0"/>
              <a:pathLst>
                <a:path w="169921" h="356724">
                  <a:moveTo>
                    <a:pt x="49270" y="33877"/>
                  </a:moveTo>
                  <a:lnTo>
                    <a:pt x="49270" y="33877"/>
                  </a:lnTo>
                  <a:lnTo>
                    <a:pt x="34964" y="25039"/>
                  </a:lnTo>
                  <a:lnTo>
                    <a:pt x="25169" y="16049"/>
                  </a:lnTo>
                  <a:lnTo>
                    <a:pt x="24736" y="17052"/>
                  </a:lnTo>
                  <a:lnTo>
                    <a:pt x="24255" y="21931"/>
                  </a:lnTo>
                  <a:lnTo>
                    <a:pt x="25538" y="23796"/>
                  </a:lnTo>
                  <a:lnTo>
                    <a:pt x="27804" y="25040"/>
                  </a:lnTo>
                  <a:lnTo>
                    <a:pt x="41580" y="27036"/>
                  </a:lnTo>
                  <a:lnTo>
                    <a:pt x="87780" y="16667"/>
                  </a:lnTo>
                  <a:lnTo>
                    <a:pt x="113975" y="8422"/>
                  </a:lnTo>
                  <a:lnTo>
                    <a:pt x="129941" y="0"/>
                  </a:lnTo>
                  <a:lnTo>
                    <a:pt x="131273" y="3"/>
                  </a:lnTo>
                  <a:lnTo>
                    <a:pt x="130750" y="1417"/>
                  </a:lnTo>
                  <a:lnTo>
                    <a:pt x="128990" y="3770"/>
                  </a:lnTo>
                  <a:lnTo>
                    <a:pt x="82862" y="25740"/>
                  </a:lnTo>
                  <a:lnTo>
                    <a:pt x="52325" y="52548"/>
                  </a:lnTo>
                  <a:lnTo>
                    <a:pt x="40985" y="68516"/>
                  </a:lnTo>
                  <a:lnTo>
                    <a:pt x="39514" y="76020"/>
                  </a:lnTo>
                  <a:lnTo>
                    <a:pt x="40649" y="83139"/>
                  </a:lnTo>
                  <a:lnTo>
                    <a:pt x="43523" y="90001"/>
                  </a:lnTo>
                  <a:lnTo>
                    <a:pt x="48261" y="95282"/>
                  </a:lnTo>
                  <a:lnTo>
                    <a:pt x="68413" y="106085"/>
                  </a:lnTo>
                  <a:lnTo>
                    <a:pt x="90141" y="114460"/>
                  </a:lnTo>
                  <a:lnTo>
                    <a:pt x="98715" y="121668"/>
                  </a:lnTo>
                  <a:lnTo>
                    <a:pt x="102995" y="131456"/>
                  </a:lnTo>
                  <a:lnTo>
                    <a:pt x="104137" y="137030"/>
                  </a:lnTo>
                  <a:lnTo>
                    <a:pt x="101642" y="150749"/>
                  </a:lnTo>
                  <a:lnTo>
                    <a:pt x="94419" y="166959"/>
                  </a:lnTo>
                  <a:lnTo>
                    <a:pt x="68667" y="206110"/>
                  </a:lnTo>
                  <a:lnTo>
                    <a:pt x="40274" y="249619"/>
                  </a:lnTo>
                  <a:lnTo>
                    <a:pt x="12189" y="288884"/>
                  </a:lnTo>
                  <a:lnTo>
                    <a:pt x="1912" y="321498"/>
                  </a:lnTo>
                  <a:lnTo>
                    <a:pt x="0" y="333629"/>
                  </a:lnTo>
                  <a:lnTo>
                    <a:pt x="3017" y="339545"/>
                  </a:lnTo>
                  <a:lnTo>
                    <a:pt x="15778" y="351763"/>
                  </a:lnTo>
                  <a:lnTo>
                    <a:pt x="36972" y="356723"/>
                  </a:lnTo>
                  <a:lnTo>
                    <a:pt x="62149" y="355164"/>
                  </a:lnTo>
                  <a:lnTo>
                    <a:pt x="99417" y="342386"/>
                  </a:lnTo>
                  <a:lnTo>
                    <a:pt x="169920" y="294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283"/>
          <p:cNvGrpSpPr/>
          <p:nvPr/>
        </p:nvGrpSpPr>
        <p:grpSpPr>
          <a:xfrm>
            <a:off x="1448092" y="523675"/>
            <a:ext cx="1218909" cy="322276"/>
            <a:chOff x="1448092" y="523675"/>
            <a:chExt cx="1218909" cy="322276"/>
          </a:xfrm>
        </p:grpSpPr>
        <p:sp>
          <p:nvSpPr>
            <p:cNvPr id="9" name="SMARTInkShape-2077"/>
            <p:cNvSpPr/>
            <p:nvPr>
              <p:custDataLst>
                <p:tags r:id="rId231"/>
              </p:custDataLst>
            </p:nvPr>
          </p:nvSpPr>
          <p:spPr>
            <a:xfrm>
              <a:off x="2641600" y="800100"/>
              <a:ext cx="25401" cy="11557"/>
            </a:xfrm>
            <a:custGeom>
              <a:avLst/>
              <a:gdLst/>
              <a:ahLst/>
              <a:cxnLst/>
              <a:rect l="0" t="0" r="0" b="0"/>
              <a:pathLst>
                <a:path w="25401" h="11557">
                  <a:moveTo>
                    <a:pt x="0" y="0"/>
                  </a:moveTo>
                  <a:lnTo>
                    <a:pt x="0" y="0"/>
                  </a:lnTo>
                  <a:lnTo>
                    <a:pt x="0" y="8838"/>
                  </a:lnTo>
                  <a:lnTo>
                    <a:pt x="706" y="10126"/>
                  </a:lnTo>
                  <a:lnTo>
                    <a:pt x="1882" y="10984"/>
                  </a:lnTo>
                  <a:lnTo>
                    <a:pt x="3371" y="11556"/>
                  </a:lnTo>
                  <a:lnTo>
                    <a:pt x="254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078"/>
            <p:cNvSpPr/>
            <p:nvPr>
              <p:custDataLst>
                <p:tags r:id="rId232"/>
              </p:custDataLst>
            </p:nvPr>
          </p:nvSpPr>
          <p:spPr>
            <a:xfrm>
              <a:off x="2367473" y="690078"/>
              <a:ext cx="109028" cy="129073"/>
            </a:xfrm>
            <a:custGeom>
              <a:avLst/>
              <a:gdLst/>
              <a:ahLst/>
              <a:cxnLst/>
              <a:rect l="0" t="0" r="0" b="0"/>
              <a:pathLst>
                <a:path w="109028" h="129073">
                  <a:moveTo>
                    <a:pt x="20127" y="21122"/>
                  </a:moveTo>
                  <a:lnTo>
                    <a:pt x="20127" y="21122"/>
                  </a:lnTo>
                  <a:lnTo>
                    <a:pt x="20127" y="30581"/>
                  </a:lnTo>
                  <a:lnTo>
                    <a:pt x="22008" y="34263"/>
                  </a:lnTo>
                  <a:lnTo>
                    <a:pt x="23498" y="36233"/>
                  </a:lnTo>
                  <a:lnTo>
                    <a:pt x="25902" y="36840"/>
                  </a:lnTo>
                  <a:lnTo>
                    <a:pt x="47263" y="30988"/>
                  </a:lnTo>
                  <a:lnTo>
                    <a:pt x="65091" y="21772"/>
                  </a:lnTo>
                  <a:lnTo>
                    <a:pt x="77038" y="10104"/>
                  </a:lnTo>
                  <a:lnTo>
                    <a:pt x="77823" y="6721"/>
                  </a:lnTo>
                  <a:lnTo>
                    <a:pt x="76935" y="3760"/>
                  </a:lnTo>
                  <a:lnTo>
                    <a:pt x="74933" y="1081"/>
                  </a:lnTo>
                  <a:lnTo>
                    <a:pt x="72186" y="0"/>
                  </a:lnTo>
                  <a:lnTo>
                    <a:pt x="65372" y="681"/>
                  </a:lnTo>
                  <a:lnTo>
                    <a:pt x="46860" y="5031"/>
                  </a:lnTo>
                  <a:lnTo>
                    <a:pt x="23501" y="20901"/>
                  </a:lnTo>
                  <a:lnTo>
                    <a:pt x="8819" y="36736"/>
                  </a:lnTo>
                  <a:lnTo>
                    <a:pt x="0" y="60477"/>
                  </a:lnTo>
                  <a:lnTo>
                    <a:pt x="834" y="79771"/>
                  </a:lnTo>
                  <a:lnTo>
                    <a:pt x="6613" y="98694"/>
                  </a:lnTo>
                  <a:lnTo>
                    <a:pt x="16237" y="114159"/>
                  </a:lnTo>
                  <a:lnTo>
                    <a:pt x="25295" y="119130"/>
                  </a:lnTo>
                  <a:lnTo>
                    <a:pt x="62894" y="126126"/>
                  </a:lnTo>
                  <a:lnTo>
                    <a:pt x="109027" y="1290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079"/>
            <p:cNvSpPr/>
            <p:nvPr>
              <p:custDataLst>
                <p:tags r:id="rId233"/>
              </p:custDataLst>
            </p:nvPr>
          </p:nvSpPr>
          <p:spPr>
            <a:xfrm>
              <a:off x="2233465" y="704850"/>
              <a:ext cx="96986" cy="30607"/>
            </a:xfrm>
            <a:custGeom>
              <a:avLst/>
              <a:gdLst/>
              <a:ahLst/>
              <a:cxnLst/>
              <a:rect l="0" t="0" r="0" b="0"/>
              <a:pathLst>
                <a:path w="96986" h="30607">
                  <a:moveTo>
                    <a:pt x="33485" y="19050"/>
                  </a:moveTo>
                  <a:lnTo>
                    <a:pt x="33485" y="19050"/>
                  </a:lnTo>
                  <a:lnTo>
                    <a:pt x="8164" y="29176"/>
                  </a:lnTo>
                  <a:lnTo>
                    <a:pt x="1535" y="30606"/>
                  </a:lnTo>
                  <a:lnTo>
                    <a:pt x="191" y="30282"/>
                  </a:lnTo>
                  <a:lnTo>
                    <a:pt x="0" y="29360"/>
                  </a:lnTo>
                  <a:lnTo>
                    <a:pt x="578" y="28040"/>
                  </a:lnTo>
                  <a:lnTo>
                    <a:pt x="8134" y="22811"/>
                  </a:lnTo>
                  <a:lnTo>
                    <a:pt x="969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080"/>
            <p:cNvSpPr/>
            <p:nvPr>
              <p:custDataLst>
                <p:tags r:id="rId234"/>
              </p:custDataLst>
            </p:nvPr>
          </p:nvSpPr>
          <p:spPr>
            <a:xfrm>
              <a:off x="2251656" y="562004"/>
              <a:ext cx="72445" cy="240509"/>
            </a:xfrm>
            <a:custGeom>
              <a:avLst/>
              <a:gdLst/>
              <a:ahLst/>
              <a:cxnLst/>
              <a:rect l="0" t="0" r="0" b="0"/>
              <a:pathLst>
                <a:path w="72445" h="240509">
                  <a:moveTo>
                    <a:pt x="34344" y="53946"/>
                  </a:moveTo>
                  <a:lnTo>
                    <a:pt x="34344" y="53946"/>
                  </a:lnTo>
                  <a:lnTo>
                    <a:pt x="50353" y="7180"/>
                  </a:lnTo>
                  <a:lnTo>
                    <a:pt x="51367" y="1602"/>
                  </a:lnTo>
                  <a:lnTo>
                    <a:pt x="50631" y="0"/>
                  </a:lnTo>
                  <a:lnTo>
                    <a:pt x="48730" y="1049"/>
                  </a:lnTo>
                  <a:lnTo>
                    <a:pt x="43560" y="7858"/>
                  </a:lnTo>
                  <a:lnTo>
                    <a:pt x="28955" y="45630"/>
                  </a:lnTo>
                  <a:lnTo>
                    <a:pt x="17068" y="84016"/>
                  </a:lnTo>
                  <a:lnTo>
                    <a:pt x="5479" y="123778"/>
                  </a:lnTo>
                  <a:lnTo>
                    <a:pt x="0" y="162283"/>
                  </a:lnTo>
                  <a:lnTo>
                    <a:pt x="2923" y="203560"/>
                  </a:lnTo>
                  <a:lnTo>
                    <a:pt x="8855" y="227450"/>
                  </a:lnTo>
                  <a:lnTo>
                    <a:pt x="13118" y="234527"/>
                  </a:lnTo>
                  <a:lnTo>
                    <a:pt x="18077" y="238539"/>
                  </a:lnTo>
                  <a:lnTo>
                    <a:pt x="23499" y="240508"/>
                  </a:lnTo>
                  <a:lnTo>
                    <a:pt x="38932" y="238933"/>
                  </a:lnTo>
                  <a:lnTo>
                    <a:pt x="54727" y="233529"/>
                  </a:lnTo>
                  <a:lnTo>
                    <a:pt x="72444" y="2190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081"/>
            <p:cNvSpPr/>
            <p:nvPr>
              <p:custDataLst>
                <p:tags r:id="rId235"/>
              </p:custDataLst>
            </p:nvPr>
          </p:nvSpPr>
          <p:spPr>
            <a:xfrm>
              <a:off x="2095500" y="709697"/>
              <a:ext cx="127001" cy="97726"/>
            </a:xfrm>
            <a:custGeom>
              <a:avLst/>
              <a:gdLst/>
              <a:ahLst/>
              <a:cxnLst/>
              <a:rect l="0" t="0" r="0" b="0"/>
              <a:pathLst>
                <a:path w="127001" h="97726">
                  <a:moveTo>
                    <a:pt x="0" y="65003"/>
                  </a:moveTo>
                  <a:lnTo>
                    <a:pt x="0" y="65003"/>
                  </a:lnTo>
                  <a:lnTo>
                    <a:pt x="0" y="68374"/>
                  </a:lnTo>
                  <a:lnTo>
                    <a:pt x="706" y="68661"/>
                  </a:lnTo>
                  <a:lnTo>
                    <a:pt x="3371" y="67099"/>
                  </a:lnTo>
                  <a:lnTo>
                    <a:pt x="30099" y="44155"/>
                  </a:lnTo>
                  <a:lnTo>
                    <a:pt x="49163" y="13966"/>
                  </a:lnTo>
                  <a:lnTo>
                    <a:pt x="51120" y="9106"/>
                  </a:lnTo>
                  <a:lnTo>
                    <a:pt x="51719" y="5161"/>
                  </a:lnTo>
                  <a:lnTo>
                    <a:pt x="51413" y="1825"/>
                  </a:lnTo>
                  <a:lnTo>
                    <a:pt x="50503" y="306"/>
                  </a:lnTo>
                  <a:lnTo>
                    <a:pt x="49191" y="0"/>
                  </a:lnTo>
                  <a:lnTo>
                    <a:pt x="47610" y="501"/>
                  </a:lnTo>
                  <a:lnTo>
                    <a:pt x="38644" y="7948"/>
                  </a:lnTo>
                  <a:lnTo>
                    <a:pt x="27051" y="22463"/>
                  </a:lnTo>
                  <a:lnTo>
                    <a:pt x="18049" y="46911"/>
                  </a:lnTo>
                  <a:lnTo>
                    <a:pt x="17656" y="73126"/>
                  </a:lnTo>
                  <a:lnTo>
                    <a:pt x="22008" y="88655"/>
                  </a:lnTo>
                  <a:lnTo>
                    <a:pt x="29537" y="95035"/>
                  </a:lnTo>
                  <a:lnTo>
                    <a:pt x="34508" y="97725"/>
                  </a:lnTo>
                  <a:lnTo>
                    <a:pt x="51320" y="96950"/>
                  </a:lnTo>
                  <a:lnTo>
                    <a:pt x="72198" y="90490"/>
                  </a:lnTo>
                  <a:lnTo>
                    <a:pt x="127000" y="459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082"/>
            <p:cNvSpPr/>
            <p:nvPr>
              <p:custDataLst>
                <p:tags r:id="rId236"/>
              </p:custDataLst>
            </p:nvPr>
          </p:nvSpPr>
          <p:spPr>
            <a:xfrm>
              <a:off x="1968500" y="723900"/>
              <a:ext cx="95251" cy="105599"/>
            </a:xfrm>
            <a:custGeom>
              <a:avLst/>
              <a:gdLst/>
              <a:ahLst/>
              <a:cxnLst/>
              <a:rect l="0" t="0" r="0" b="0"/>
              <a:pathLst>
                <a:path w="95251" h="105599">
                  <a:moveTo>
                    <a:pt x="0" y="57150"/>
                  </a:moveTo>
                  <a:lnTo>
                    <a:pt x="0" y="57150"/>
                  </a:lnTo>
                  <a:lnTo>
                    <a:pt x="7173" y="24670"/>
                  </a:lnTo>
                  <a:lnTo>
                    <a:pt x="20578" y="7674"/>
                  </a:lnTo>
                  <a:lnTo>
                    <a:pt x="22891" y="5821"/>
                  </a:lnTo>
                  <a:lnTo>
                    <a:pt x="25138" y="5292"/>
                  </a:lnTo>
                  <a:lnTo>
                    <a:pt x="27342" y="5645"/>
                  </a:lnTo>
                  <a:lnTo>
                    <a:pt x="40557" y="16254"/>
                  </a:lnTo>
                  <a:lnTo>
                    <a:pt x="54507" y="36174"/>
                  </a:lnTo>
                  <a:lnTo>
                    <a:pt x="64206" y="59950"/>
                  </a:lnTo>
                  <a:lnTo>
                    <a:pt x="64807" y="84869"/>
                  </a:lnTo>
                  <a:lnTo>
                    <a:pt x="60516" y="100014"/>
                  </a:lnTo>
                  <a:lnTo>
                    <a:pt x="58688" y="102659"/>
                  </a:lnTo>
                  <a:lnTo>
                    <a:pt x="54776" y="105598"/>
                  </a:lnTo>
                  <a:lnTo>
                    <a:pt x="52745" y="102855"/>
                  </a:lnTo>
                  <a:lnTo>
                    <a:pt x="48607" y="90398"/>
                  </a:lnTo>
                  <a:lnTo>
                    <a:pt x="48179" y="78747"/>
                  </a:lnTo>
                  <a:lnTo>
                    <a:pt x="57024" y="49657"/>
                  </a:lnTo>
                  <a:lnTo>
                    <a:pt x="76724" y="13467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083"/>
            <p:cNvSpPr/>
            <p:nvPr>
              <p:custDataLst>
                <p:tags r:id="rId237"/>
              </p:custDataLst>
            </p:nvPr>
          </p:nvSpPr>
          <p:spPr>
            <a:xfrm>
              <a:off x="1868731" y="724500"/>
              <a:ext cx="51866" cy="120051"/>
            </a:xfrm>
            <a:custGeom>
              <a:avLst/>
              <a:gdLst/>
              <a:ahLst/>
              <a:cxnLst/>
              <a:rect l="0" t="0" r="0" b="0"/>
              <a:pathLst>
                <a:path w="51866" h="120051">
                  <a:moveTo>
                    <a:pt x="36269" y="18450"/>
                  </a:moveTo>
                  <a:lnTo>
                    <a:pt x="36269" y="18450"/>
                  </a:lnTo>
                  <a:lnTo>
                    <a:pt x="39640" y="18450"/>
                  </a:lnTo>
                  <a:lnTo>
                    <a:pt x="43176" y="16568"/>
                  </a:lnTo>
                  <a:lnTo>
                    <a:pt x="47100" y="12675"/>
                  </a:lnTo>
                  <a:lnTo>
                    <a:pt x="51196" y="6241"/>
                  </a:lnTo>
                  <a:lnTo>
                    <a:pt x="51865" y="3960"/>
                  </a:lnTo>
                  <a:lnTo>
                    <a:pt x="51605" y="2440"/>
                  </a:lnTo>
                  <a:lnTo>
                    <a:pt x="50726" y="1427"/>
                  </a:lnTo>
                  <a:lnTo>
                    <a:pt x="45987" y="301"/>
                  </a:lnTo>
                  <a:lnTo>
                    <a:pt x="42748" y="0"/>
                  </a:lnTo>
                  <a:lnTo>
                    <a:pt x="28076" y="6320"/>
                  </a:lnTo>
                  <a:lnTo>
                    <a:pt x="13694" y="20500"/>
                  </a:lnTo>
                  <a:lnTo>
                    <a:pt x="3866" y="41478"/>
                  </a:lnTo>
                  <a:lnTo>
                    <a:pt x="0" y="81168"/>
                  </a:lnTo>
                  <a:lnTo>
                    <a:pt x="2040" y="94773"/>
                  </a:lnTo>
                  <a:lnTo>
                    <a:pt x="6394" y="100376"/>
                  </a:lnTo>
                  <a:lnTo>
                    <a:pt x="26555" y="113594"/>
                  </a:lnTo>
                  <a:lnTo>
                    <a:pt x="42619" y="120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084"/>
            <p:cNvSpPr/>
            <p:nvPr>
              <p:custDataLst>
                <p:tags r:id="rId238"/>
              </p:custDataLst>
            </p:nvPr>
          </p:nvSpPr>
          <p:spPr>
            <a:xfrm>
              <a:off x="1754386" y="667012"/>
              <a:ext cx="55365" cy="178939"/>
            </a:xfrm>
            <a:custGeom>
              <a:avLst/>
              <a:gdLst/>
              <a:ahLst/>
              <a:cxnLst/>
              <a:rect l="0" t="0" r="0" b="0"/>
              <a:pathLst>
                <a:path w="55365" h="178939">
                  <a:moveTo>
                    <a:pt x="55364" y="6088"/>
                  </a:moveTo>
                  <a:lnTo>
                    <a:pt x="55364" y="6088"/>
                  </a:lnTo>
                  <a:lnTo>
                    <a:pt x="45225" y="1724"/>
                  </a:lnTo>
                  <a:lnTo>
                    <a:pt x="25510" y="0"/>
                  </a:lnTo>
                  <a:lnTo>
                    <a:pt x="21350" y="2029"/>
                  </a:lnTo>
                  <a:lnTo>
                    <a:pt x="3682" y="19534"/>
                  </a:lnTo>
                  <a:lnTo>
                    <a:pt x="644" y="28292"/>
                  </a:lnTo>
                  <a:lnTo>
                    <a:pt x="0" y="39240"/>
                  </a:lnTo>
                  <a:lnTo>
                    <a:pt x="2065" y="51161"/>
                  </a:lnTo>
                  <a:lnTo>
                    <a:pt x="32956" y="94160"/>
                  </a:lnTo>
                  <a:lnTo>
                    <a:pt x="43158" y="120535"/>
                  </a:lnTo>
                  <a:lnTo>
                    <a:pt x="47279" y="143950"/>
                  </a:lnTo>
                  <a:lnTo>
                    <a:pt x="42599" y="157671"/>
                  </a:lnTo>
                  <a:lnTo>
                    <a:pt x="34168" y="169414"/>
                  </a:lnTo>
                  <a:lnTo>
                    <a:pt x="25718" y="176985"/>
                  </a:lnTo>
                  <a:lnTo>
                    <a:pt x="22194" y="178580"/>
                  </a:lnTo>
                  <a:lnTo>
                    <a:pt x="19140" y="178938"/>
                  </a:lnTo>
                  <a:lnTo>
                    <a:pt x="16398" y="178472"/>
                  </a:lnTo>
                  <a:lnTo>
                    <a:pt x="14570" y="176749"/>
                  </a:lnTo>
                  <a:lnTo>
                    <a:pt x="10914" y="1648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085"/>
            <p:cNvSpPr/>
            <p:nvPr>
              <p:custDataLst>
                <p:tags r:id="rId239"/>
              </p:custDataLst>
            </p:nvPr>
          </p:nvSpPr>
          <p:spPr>
            <a:xfrm>
              <a:off x="1661393" y="635000"/>
              <a:ext cx="21358" cy="88901"/>
            </a:xfrm>
            <a:custGeom>
              <a:avLst/>
              <a:gdLst/>
              <a:ahLst/>
              <a:cxnLst/>
              <a:rect l="0" t="0" r="0" b="0"/>
              <a:pathLst>
                <a:path w="21358" h="88901">
                  <a:moveTo>
                    <a:pt x="21357" y="88900"/>
                  </a:moveTo>
                  <a:lnTo>
                    <a:pt x="21357" y="88900"/>
                  </a:lnTo>
                  <a:lnTo>
                    <a:pt x="6162" y="41904"/>
                  </a:lnTo>
                  <a:lnTo>
                    <a:pt x="0" y="13984"/>
                  </a:lnTo>
                  <a:lnTo>
                    <a:pt x="23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086"/>
            <p:cNvSpPr/>
            <p:nvPr>
              <p:custDataLst>
                <p:tags r:id="rId240"/>
              </p:custDataLst>
            </p:nvPr>
          </p:nvSpPr>
          <p:spPr>
            <a:xfrm>
              <a:off x="1689439" y="736600"/>
              <a:ext cx="12362" cy="63501"/>
            </a:xfrm>
            <a:custGeom>
              <a:avLst/>
              <a:gdLst/>
              <a:ahLst/>
              <a:cxnLst/>
              <a:rect l="0" t="0" r="0" b="0"/>
              <a:pathLst>
                <a:path w="12362" h="63501">
                  <a:moveTo>
                    <a:pt x="12361" y="0"/>
                  </a:moveTo>
                  <a:lnTo>
                    <a:pt x="12361" y="0"/>
                  </a:lnTo>
                  <a:lnTo>
                    <a:pt x="1377" y="20704"/>
                  </a:lnTo>
                  <a:lnTo>
                    <a:pt x="0" y="36310"/>
                  </a:lnTo>
                  <a:lnTo>
                    <a:pt x="6011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087"/>
            <p:cNvSpPr/>
            <p:nvPr>
              <p:custDataLst>
                <p:tags r:id="rId241"/>
              </p:custDataLst>
            </p:nvPr>
          </p:nvSpPr>
          <p:spPr>
            <a:xfrm>
              <a:off x="1448092" y="523675"/>
              <a:ext cx="136103" cy="306362"/>
            </a:xfrm>
            <a:custGeom>
              <a:avLst/>
              <a:gdLst/>
              <a:ahLst/>
              <a:cxnLst/>
              <a:rect l="0" t="0" r="0" b="0"/>
              <a:pathLst>
                <a:path w="136103" h="306362">
                  <a:moveTo>
                    <a:pt x="37808" y="60525"/>
                  </a:moveTo>
                  <a:lnTo>
                    <a:pt x="37808" y="60525"/>
                  </a:lnTo>
                  <a:lnTo>
                    <a:pt x="37808" y="53783"/>
                  </a:lnTo>
                  <a:lnTo>
                    <a:pt x="35926" y="48592"/>
                  </a:lnTo>
                  <a:lnTo>
                    <a:pt x="34437" y="46219"/>
                  </a:lnTo>
                  <a:lnTo>
                    <a:pt x="33444" y="45343"/>
                  </a:lnTo>
                  <a:lnTo>
                    <a:pt x="32782" y="45465"/>
                  </a:lnTo>
                  <a:lnTo>
                    <a:pt x="32341" y="46252"/>
                  </a:lnTo>
                  <a:lnTo>
                    <a:pt x="31574" y="84037"/>
                  </a:lnTo>
                  <a:lnTo>
                    <a:pt x="36543" y="131276"/>
                  </a:lnTo>
                  <a:lnTo>
                    <a:pt x="41588" y="169134"/>
                  </a:lnTo>
                  <a:lnTo>
                    <a:pt x="44102" y="210925"/>
                  </a:lnTo>
                  <a:lnTo>
                    <a:pt x="50915" y="255804"/>
                  </a:lnTo>
                  <a:lnTo>
                    <a:pt x="56336" y="282785"/>
                  </a:lnTo>
                  <a:lnTo>
                    <a:pt x="56510" y="282782"/>
                  </a:lnTo>
                  <a:lnTo>
                    <a:pt x="47989" y="237309"/>
                  </a:lnTo>
                  <a:lnTo>
                    <a:pt x="44915" y="190277"/>
                  </a:lnTo>
                  <a:lnTo>
                    <a:pt x="44382" y="146399"/>
                  </a:lnTo>
                  <a:lnTo>
                    <a:pt x="44202" y="100458"/>
                  </a:lnTo>
                  <a:lnTo>
                    <a:pt x="45575" y="57683"/>
                  </a:lnTo>
                  <a:lnTo>
                    <a:pt x="61836" y="10771"/>
                  </a:lnTo>
                  <a:lnTo>
                    <a:pt x="66526" y="4778"/>
                  </a:lnTo>
                  <a:lnTo>
                    <a:pt x="71770" y="1488"/>
                  </a:lnTo>
                  <a:lnTo>
                    <a:pt x="77383" y="0"/>
                  </a:lnTo>
                  <a:lnTo>
                    <a:pt x="83947" y="2536"/>
                  </a:lnTo>
                  <a:lnTo>
                    <a:pt x="98766" y="14761"/>
                  </a:lnTo>
                  <a:lnTo>
                    <a:pt x="112863" y="38107"/>
                  </a:lnTo>
                  <a:lnTo>
                    <a:pt x="128250" y="76382"/>
                  </a:lnTo>
                  <a:lnTo>
                    <a:pt x="136102" y="123471"/>
                  </a:lnTo>
                  <a:lnTo>
                    <a:pt x="133685" y="167425"/>
                  </a:lnTo>
                  <a:lnTo>
                    <a:pt x="126972" y="205245"/>
                  </a:lnTo>
                  <a:lnTo>
                    <a:pt x="108337" y="244700"/>
                  </a:lnTo>
                  <a:lnTo>
                    <a:pt x="89515" y="265614"/>
                  </a:lnTo>
                  <a:lnTo>
                    <a:pt x="55122" y="295462"/>
                  </a:lnTo>
                  <a:lnTo>
                    <a:pt x="32433" y="304095"/>
                  </a:lnTo>
                  <a:lnTo>
                    <a:pt x="16134" y="306361"/>
                  </a:lnTo>
                  <a:lnTo>
                    <a:pt x="9953" y="305555"/>
                  </a:lnTo>
                  <a:lnTo>
                    <a:pt x="1204" y="300896"/>
                  </a:lnTo>
                  <a:lnTo>
                    <a:pt x="0" y="296972"/>
                  </a:lnTo>
                  <a:lnTo>
                    <a:pt x="2425" y="286968"/>
                  </a:lnTo>
                  <a:lnTo>
                    <a:pt x="31458" y="263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284"/>
          <p:cNvGrpSpPr/>
          <p:nvPr/>
        </p:nvGrpSpPr>
        <p:grpSpPr>
          <a:xfrm>
            <a:off x="3784600" y="540012"/>
            <a:ext cx="219440" cy="323589"/>
            <a:chOff x="3784600" y="540012"/>
            <a:chExt cx="219440" cy="323589"/>
          </a:xfrm>
        </p:grpSpPr>
        <p:sp>
          <p:nvSpPr>
            <p:cNvPr id="21" name="SMARTInkShape-2088"/>
            <p:cNvSpPr/>
            <p:nvPr>
              <p:custDataLst>
                <p:tags r:id="rId228"/>
              </p:custDataLst>
            </p:nvPr>
          </p:nvSpPr>
          <p:spPr>
            <a:xfrm>
              <a:off x="3968750" y="742950"/>
              <a:ext cx="35290" cy="120651"/>
            </a:xfrm>
            <a:custGeom>
              <a:avLst/>
              <a:gdLst/>
              <a:ahLst/>
              <a:cxnLst/>
              <a:rect l="0" t="0" r="0" b="0"/>
              <a:pathLst>
                <a:path w="35290" h="120651">
                  <a:moveTo>
                    <a:pt x="0" y="0"/>
                  </a:moveTo>
                  <a:lnTo>
                    <a:pt x="0" y="0"/>
                  </a:lnTo>
                  <a:lnTo>
                    <a:pt x="18867" y="706"/>
                  </a:lnTo>
                  <a:lnTo>
                    <a:pt x="28611" y="3371"/>
                  </a:lnTo>
                  <a:lnTo>
                    <a:pt x="31774" y="5070"/>
                  </a:lnTo>
                  <a:lnTo>
                    <a:pt x="33883" y="6908"/>
                  </a:lnTo>
                  <a:lnTo>
                    <a:pt x="35289" y="8838"/>
                  </a:lnTo>
                  <a:lnTo>
                    <a:pt x="32475" y="36579"/>
                  </a:lnTo>
                  <a:lnTo>
                    <a:pt x="23100" y="78395"/>
                  </a:lnTo>
                  <a:lnTo>
                    <a:pt x="1270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089"/>
            <p:cNvSpPr/>
            <p:nvPr>
              <p:custDataLst>
                <p:tags r:id="rId229"/>
              </p:custDataLst>
            </p:nvPr>
          </p:nvSpPr>
          <p:spPr>
            <a:xfrm>
              <a:off x="3829050" y="555883"/>
              <a:ext cx="171451" cy="269618"/>
            </a:xfrm>
            <a:custGeom>
              <a:avLst/>
              <a:gdLst/>
              <a:ahLst/>
              <a:cxnLst/>
              <a:rect l="0" t="0" r="0" b="0"/>
              <a:pathLst>
                <a:path w="171451" h="269618">
                  <a:moveTo>
                    <a:pt x="171450" y="34667"/>
                  </a:moveTo>
                  <a:lnTo>
                    <a:pt x="171450" y="34667"/>
                  </a:lnTo>
                  <a:lnTo>
                    <a:pt x="171450" y="8152"/>
                  </a:lnTo>
                  <a:lnTo>
                    <a:pt x="170038" y="4290"/>
                  </a:lnTo>
                  <a:lnTo>
                    <a:pt x="167687" y="1716"/>
                  </a:lnTo>
                  <a:lnTo>
                    <a:pt x="164708" y="0"/>
                  </a:lnTo>
                  <a:lnTo>
                    <a:pt x="160605" y="972"/>
                  </a:lnTo>
                  <a:lnTo>
                    <a:pt x="150402" y="7697"/>
                  </a:lnTo>
                  <a:lnTo>
                    <a:pt x="120387" y="44085"/>
                  </a:lnTo>
                  <a:lnTo>
                    <a:pt x="93229" y="90679"/>
                  </a:lnTo>
                  <a:lnTo>
                    <a:pt x="74895" y="125817"/>
                  </a:lnTo>
                  <a:lnTo>
                    <a:pt x="53314" y="164372"/>
                  </a:lnTo>
                  <a:lnTo>
                    <a:pt x="24755" y="211543"/>
                  </a:lnTo>
                  <a:lnTo>
                    <a:pt x="7016" y="256278"/>
                  </a:lnTo>
                  <a:lnTo>
                    <a:pt x="0" y="269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090"/>
            <p:cNvSpPr/>
            <p:nvPr>
              <p:custDataLst>
                <p:tags r:id="rId230"/>
              </p:custDataLst>
            </p:nvPr>
          </p:nvSpPr>
          <p:spPr>
            <a:xfrm>
              <a:off x="3784600" y="540012"/>
              <a:ext cx="203201" cy="247389"/>
            </a:xfrm>
            <a:custGeom>
              <a:avLst/>
              <a:gdLst/>
              <a:ahLst/>
              <a:cxnLst/>
              <a:rect l="0" t="0" r="0" b="0"/>
              <a:pathLst>
                <a:path w="203201" h="247389">
                  <a:moveTo>
                    <a:pt x="0" y="6088"/>
                  </a:moveTo>
                  <a:lnTo>
                    <a:pt x="0" y="6088"/>
                  </a:lnTo>
                  <a:lnTo>
                    <a:pt x="0" y="0"/>
                  </a:lnTo>
                  <a:lnTo>
                    <a:pt x="39374" y="44187"/>
                  </a:lnTo>
                  <a:lnTo>
                    <a:pt x="75392" y="86687"/>
                  </a:lnTo>
                  <a:lnTo>
                    <a:pt x="110858" y="126567"/>
                  </a:lnTo>
                  <a:lnTo>
                    <a:pt x="148254" y="173543"/>
                  </a:lnTo>
                  <a:lnTo>
                    <a:pt x="173020" y="216784"/>
                  </a:lnTo>
                  <a:lnTo>
                    <a:pt x="191290" y="240936"/>
                  </a:lnTo>
                  <a:lnTo>
                    <a:pt x="203200" y="2473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285"/>
          <p:cNvGrpSpPr/>
          <p:nvPr/>
        </p:nvGrpSpPr>
        <p:grpSpPr>
          <a:xfrm>
            <a:off x="4260850" y="806450"/>
            <a:ext cx="505022" cy="24518"/>
            <a:chOff x="4260850" y="806450"/>
            <a:chExt cx="505022" cy="24518"/>
          </a:xfrm>
        </p:grpSpPr>
        <p:sp>
          <p:nvSpPr>
            <p:cNvPr id="25" name="SMARTInkShape-2091"/>
            <p:cNvSpPr/>
            <p:nvPr>
              <p:custDataLst>
                <p:tags r:id="rId225"/>
              </p:custDataLst>
            </p:nvPr>
          </p:nvSpPr>
          <p:spPr>
            <a:xfrm>
              <a:off x="4527550" y="812800"/>
              <a:ext cx="12701" cy="6351"/>
            </a:xfrm>
            <a:custGeom>
              <a:avLst/>
              <a:gdLst/>
              <a:ahLst/>
              <a:cxnLst/>
              <a:rect l="0" t="0" r="0" b="0"/>
              <a:pathLst>
                <a:path w="12701" h="6351">
                  <a:moveTo>
                    <a:pt x="0" y="0"/>
                  </a:moveTo>
                  <a:lnTo>
                    <a:pt x="0" y="0"/>
                  </a:lnTo>
                  <a:lnTo>
                    <a:pt x="8838" y="0"/>
                  </a:lnTo>
                  <a:lnTo>
                    <a:pt x="10126" y="706"/>
                  </a:lnTo>
                  <a:lnTo>
                    <a:pt x="127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092"/>
            <p:cNvSpPr/>
            <p:nvPr>
              <p:custDataLst>
                <p:tags r:id="rId226"/>
              </p:custDataLst>
            </p:nvPr>
          </p:nvSpPr>
          <p:spPr>
            <a:xfrm>
              <a:off x="4260850" y="825500"/>
              <a:ext cx="69851" cy="5468"/>
            </a:xfrm>
            <a:custGeom>
              <a:avLst/>
              <a:gdLst/>
              <a:ahLst/>
              <a:cxnLst/>
              <a:rect l="0" t="0" r="0" b="0"/>
              <a:pathLst>
                <a:path w="69851" h="5468">
                  <a:moveTo>
                    <a:pt x="0" y="0"/>
                  </a:moveTo>
                  <a:lnTo>
                    <a:pt x="0" y="0"/>
                  </a:lnTo>
                  <a:lnTo>
                    <a:pt x="8838" y="0"/>
                  </a:lnTo>
                  <a:lnTo>
                    <a:pt x="12865" y="1881"/>
                  </a:lnTo>
                  <a:lnTo>
                    <a:pt x="14927" y="3371"/>
                  </a:lnTo>
                  <a:lnTo>
                    <a:pt x="24570" y="5467"/>
                  </a:lnTo>
                  <a:lnTo>
                    <a:pt x="69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093"/>
            <p:cNvSpPr/>
            <p:nvPr>
              <p:custDataLst>
                <p:tags r:id="rId227"/>
              </p:custDataLst>
            </p:nvPr>
          </p:nvSpPr>
          <p:spPr>
            <a:xfrm>
              <a:off x="4749800" y="806450"/>
              <a:ext cx="16072" cy="19051"/>
            </a:xfrm>
            <a:custGeom>
              <a:avLst/>
              <a:gdLst/>
              <a:ahLst/>
              <a:cxnLst/>
              <a:rect l="0" t="0" r="0" b="0"/>
              <a:pathLst>
                <a:path w="16072" h="19051">
                  <a:moveTo>
                    <a:pt x="12700" y="0"/>
                  </a:moveTo>
                  <a:lnTo>
                    <a:pt x="12700" y="0"/>
                  </a:lnTo>
                  <a:lnTo>
                    <a:pt x="16071" y="3371"/>
                  </a:lnTo>
                  <a:lnTo>
                    <a:pt x="15653" y="507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286"/>
          <p:cNvGrpSpPr/>
          <p:nvPr/>
        </p:nvGrpSpPr>
        <p:grpSpPr>
          <a:xfrm>
            <a:off x="5060950" y="575369"/>
            <a:ext cx="343809" cy="326332"/>
            <a:chOff x="5060950" y="575369"/>
            <a:chExt cx="343809" cy="326332"/>
          </a:xfrm>
        </p:grpSpPr>
        <p:sp>
          <p:nvSpPr>
            <p:cNvPr id="29" name="SMARTInkShape-2094"/>
            <p:cNvSpPr/>
            <p:nvPr>
              <p:custDataLst>
                <p:tags r:id="rId222"/>
              </p:custDataLst>
            </p:nvPr>
          </p:nvSpPr>
          <p:spPr>
            <a:xfrm>
              <a:off x="5060950" y="575369"/>
              <a:ext cx="196851" cy="243782"/>
            </a:xfrm>
            <a:custGeom>
              <a:avLst/>
              <a:gdLst/>
              <a:ahLst/>
              <a:cxnLst/>
              <a:rect l="0" t="0" r="0" b="0"/>
              <a:pathLst>
                <a:path w="196851" h="243782">
                  <a:moveTo>
                    <a:pt x="0" y="15181"/>
                  </a:moveTo>
                  <a:lnTo>
                    <a:pt x="0" y="15181"/>
                  </a:lnTo>
                  <a:lnTo>
                    <a:pt x="8838" y="875"/>
                  </a:lnTo>
                  <a:lnTo>
                    <a:pt x="10831" y="0"/>
                  </a:lnTo>
                  <a:lnTo>
                    <a:pt x="12865" y="121"/>
                  </a:lnTo>
                  <a:lnTo>
                    <a:pt x="14927" y="908"/>
                  </a:lnTo>
                  <a:lnTo>
                    <a:pt x="50610" y="45021"/>
                  </a:lnTo>
                  <a:lnTo>
                    <a:pt x="84528" y="92549"/>
                  </a:lnTo>
                  <a:lnTo>
                    <a:pt x="114116" y="136611"/>
                  </a:lnTo>
                  <a:lnTo>
                    <a:pt x="150032" y="183946"/>
                  </a:lnTo>
                  <a:lnTo>
                    <a:pt x="181299" y="230910"/>
                  </a:lnTo>
                  <a:lnTo>
                    <a:pt x="196850" y="243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095"/>
            <p:cNvSpPr/>
            <p:nvPr>
              <p:custDataLst>
                <p:tags r:id="rId223"/>
              </p:custDataLst>
            </p:nvPr>
          </p:nvSpPr>
          <p:spPr>
            <a:xfrm>
              <a:off x="5139098" y="588657"/>
              <a:ext cx="163153" cy="274944"/>
            </a:xfrm>
            <a:custGeom>
              <a:avLst/>
              <a:gdLst/>
              <a:ahLst/>
              <a:cxnLst/>
              <a:rect l="0" t="0" r="0" b="0"/>
              <a:pathLst>
                <a:path w="163153" h="274944">
                  <a:moveTo>
                    <a:pt x="163152" y="20943"/>
                  </a:moveTo>
                  <a:lnTo>
                    <a:pt x="163152" y="20943"/>
                  </a:lnTo>
                  <a:lnTo>
                    <a:pt x="156244" y="3984"/>
                  </a:lnTo>
                  <a:lnTo>
                    <a:pt x="154314" y="1170"/>
                  </a:lnTo>
                  <a:lnTo>
                    <a:pt x="150909" y="0"/>
                  </a:lnTo>
                  <a:lnTo>
                    <a:pt x="141483" y="581"/>
                  </a:lnTo>
                  <a:lnTo>
                    <a:pt x="124276" y="8246"/>
                  </a:lnTo>
                  <a:lnTo>
                    <a:pt x="90055" y="44532"/>
                  </a:lnTo>
                  <a:lnTo>
                    <a:pt x="53035" y="91810"/>
                  </a:lnTo>
                  <a:lnTo>
                    <a:pt x="31021" y="135052"/>
                  </a:lnTo>
                  <a:lnTo>
                    <a:pt x="11149" y="180910"/>
                  </a:lnTo>
                  <a:lnTo>
                    <a:pt x="2246" y="217448"/>
                  </a:lnTo>
                  <a:lnTo>
                    <a:pt x="0" y="248813"/>
                  </a:lnTo>
                  <a:lnTo>
                    <a:pt x="4402" y="2749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096"/>
            <p:cNvSpPr/>
            <p:nvPr>
              <p:custDataLst>
                <p:tags r:id="rId224"/>
              </p:custDataLst>
            </p:nvPr>
          </p:nvSpPr>
          <p:spPr>
            <a:xfrm>
              <a:off x="5277258" y="796566"/>
              <a:ext cx="127501" cy="105135"/>
            </a:xfrm>
            <a:custGeom>
              <a:avLst/>
              <a:gdLst/>
              <a:ahLst/>
              <a:cxnLst/>
              <a:rect l="0" t="0" r="0" b="0"/>
              <a:pathLst>
                <a:path w="127501" h="105135">
                  <a:moveTo>
                    <a:pt x="31342" y="22584"/>
                  </a:moveTo>
                  <a:lnTo>
                    <a:pt x="31342" y="22584"/>
                  </a:lnTo>
                  <a:lnTo>
                    <a:pt x="31342" y="29326"/>
                  </a:lnTo>
                  <a:lnTo>
                    <a:pt x="25697" y="36399"/>
                  </a:lnTo>
                  <a:lnTo>
                    <a:pt x="17544" y="44952"/>
                  </a:lnTo>
                  <a:lnTo>
                    <a:pt x="4238" y="73821"/>
                  </a:lnTo>
                  <a:lnTo>
                    <a:pt x="0" y="95942"/>
                  </a:lnTo>
                  <a:lnTo>
                    <a:pt x="8435" y="79569"/>
                  </a:lnTo>
                  <a:lnTo>
                    <a:pt x="42009" y="33632"/>
                  </a:lnTo>
                  <a:lnTo>
                    <a:pt x="70010" y="6687"/>
                  </a:lnTo>
                  <a:lnTo>
                    <a:pt x="84276" y="1408"/>
                  </a:lnTo>
                  <a:lnTo>
                    <a:pt x="92031" y="0"/>
                  </a:lnTo>
                  <a:lnTo>
                    <a:pt x="99318" y="1178"/>
                  </a:lnTo>
                  <a:lnTo>
                    <a:pt x="113059" y="8131"/>
                  </a:lnTo>
                  <a:lnTo>
                    <a:pt x="122459" y="20159"/>
                  </a:lnTo>
                  <a:lnTo>
                    <a:pt x="125953" y="27317"/>
                  </a:lnTo>
                  <a:lnTo>
                    <a:pt x="127500" y="57618"/>
                  </a:lnTo>
                  <a:lnTo>
                    <a:pt x="113892" y="1051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SMARTInkShape-2097"/>
          <p:cNvSpPr/>
          <p:nvPr>
            <p:custDataLst>
              <p:tags r:id="rId1"/>
            </p:custDataLst>
          </p:nvPr>
        </p:nvSpPr>
        <p:spPr>
          <a:xfrm>
            <a:off x="5722494" y="666750"/>
            <a:ext cx="284607" cy="108049"/>
          </a:xfrm>
          <a:custGeom>
            <a:avLst/>
            <a:gdLst/>
            <a:ahLst/>
            <a:cxnLst/>
            <a:rect l="0" t="0" r="0" b="0"/>
            <a:pathLst>
              <a:path w="284607" h="108049">
                <a:moveTo>
                  <a:pt x="11556" y="95250"/>
                </a:moveTo>
                <a:lnTo>
                  <a:pt x="11556" y="95250"/>
                </a:lnTo>
                <a:lnTo>
                  <a:pt x="2717" y="86412"/>
                </a:lnTo>
                <a:lnTo>
                  <a:pt x="572" y="78622"/>
                </a:lnTo>
                <a:lnTo>
                  <a:pt x="0" y="73581"/>
                </a:lnTo>
                <a:lnTo>
                  <a:pt x="3127" y="62336"/>
                </a:lnTo>
                <a:lnTo>
                  <a:pt x="9926" y="50988"/>
                </a:lnTo>
                <a:lnTo>
                  <a:pt x="20004" y="41241"/>
                </a:lnTo>
                <a:lnTo>
                  <a:pt x="27066" y="39488"/>
                </a:lnTo>
                <a:lnTo>
                  <a:pt x="44320" y="41304"/>
                </a:lnTo>
                <a:lnTo>
                  <a:pt x="67125" y="50260"/>
                </a:lnTo>
                <a:lnTo>
                  <a:pt x="114418" y="91382"/>
                </a:lnTo>
                <a:lnTo>
                  <a:pt x="132580" y="104923"/>
                </a:lnTo>
                <a:lnTo>
                  <a:pt x="138806" y="108048"/>
                </a:lnTo>
                <a:lnTo>
                  <a:pt x="155130" y="107759"/>
                </a:lnTo>
                <a:lnTo>
                  <a:pt x="172733" y="102220"/>
                </a:lnTo>
                <a:lnTo>
                  <a:pt x="218776" y="69347"/>
                </a:lnTo>
                <a:lnTo>
                  <a:pt x="242282" y="46232"/>
                </a:lnTo>
                <a:lnTo>
                  <a:pt x="250979" y="36775"/>
                </a:lnTo>
                <a:lnTo>
                  <a:pt x="269626" y="22812"/>
                </a:lnTo>
                <a:lnTo>
                  <a:pt x="284606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SMARTInkShape-Group288"/>
          <p:cNvGrpSpPr/>
          <p:nvPr/>
        </p:nvGrpSpPr>
        <p:grpSpPr>
          <a:xfrm>
            <a:off x="6369050" y="469406"/>
            <a:ext cx="545836" cy="343010"/>
            <a:chOff x="6369050" y="469406"/>
            <a:chExt cx="545836" cy="343010"/>
          </a:xfrm>
        </p:grpSpPr>
        <p:sp>
          <p:nvSpPr>
            <p:cNvPr id="34" name="SMARTInkShape-2098"/>
            <p:cNvSpPr/>
            <p:nvPr>
              <p:custDataLst>
                <p:tags r:id="rId217"/>
              </p:custDataLst>
            </p:nvPr>
          </p:nvSpPr>
          <p:spPr>
            <a:xfrm>
              <a:off x="6369050" y="469406"/>
              <a:ext cx="139956" cy="343010"/>
            </a:xfrm>
            <a:custGeom>
              <a:avLst/>
              <a:gdLst/>
              <a:ahLst/>
              <a:cxnLst/>
              <a:rect l="0" t="0" r="0" b="0"/>
              <a:pathLst>
                <a:path w="139956" h="343010">
                  <a:moveTo>
                    <a:pt x="0" y="108444"/>
                  </a:moveTo>
                  <a:lnTo>
                    <a:pt x="0" y="108444"/>
                  </a:lnTo>
                  <a:lnTo>
                    <a:pt x="3371" y="105073"/>
                  </a:lnTo>
                  <a:lnTo>
                    <a:pt x="5069" y="105491"/>
                  </a:lnTo>
                  <a:lnTo>
                    <a:pt x="8839" y="109719"/>
                  </a:lnTo>
                  <a:lnTo>
                    <a:pt x="14927" y="120032"/>
                  </a:lnTo>
                  <a:lnTo>
                    <a:pt x="17828" y="155622"/>
                  </a:lnTo>
                  <a:lnTo>
                    <a:pt x="18688" y="196271"/>
                  </a:lnTo>
                  <a:lnTo>
                    <a:pt x="15572" y="238497"/>
                  </a:lnTo>
                  <a:lnTo>
                    <a:pt x="13268" y="279556"/>
                  </a:lnTo>
                  <a:lnTo>
                    <a:pt x="12812" y="322892"/>
                  </a:lnTo>
                  <a:lnTo>
                    <a:pt x="12044" y="334282"/>
                  </a:lnTo>
                  <a:lnTo>
                    <a:pt x="10851" y="337319"/>
                  </a:lnTo>
                  <a:lnTo>
                    <a:pt x="9351" y="339344"/>
                  </a:lnTo>
                  <a:lnTo>
                    <a:pt x="8351" y="338577"/>
                  </a:lnTo>
                  <a:lnTo>
                    <a:pt x="2161" y="296866"/>
                  </a:lnTo>
                  <a:lnTo>
                    <a:pt x="4190" y="249981"/>
                  </a:lnTo>
                  <a:lnTo>
                    <a:pt x="9623" y="212977"/>
                  </a:lnTo>
                  <a:lnTo>
                    <a:pt x="14389" y="170661"/>
                  </a:lnTo>
                  <a:lnTo>
                    <a:pt x="20741" y="129746"/>
                  </a:lnTo>
                  <a:lnTo>
                    <a:pt x="28268" y="93923"/>
                  </a:lnTo>
                  <a:lnTo>
                    <a:pt x="40439" y="57183"/>
                  </a:lnTo>
                  <a:lnTo>
                    <a:pt x="58041" y="12942"/>
                  </a:lnTo>
                  <a:lnTo>
                    <a:pt x="65253" y="811"/>
                  </a:lnTo>
                  <a:lnTo>
                    <a:pt x="68196" y="0"/>
                  </a:lnTo>
                  <a:lnTo>
                    <a:pt x="71570" y="870"/>
                  </a:lnTo>
                  <a:lnTo>
                    <a:pt x="75230" y="2861"/>
                  </a:lnTo>
                  <a:lnTo>
                    <a:pt x="87122" y="19148"/>
                  </a:lnTo>
                  <a:lnTo>
                    <a:pt x="93645" y="57958"/>
                  </a:lnTo>
                  <a:lnTo>
                    <a:pt x="91667" y="101691"/>
                  </a:lnTo>
                  <a:lnTo>
                    <a:pt x="82977" y="138977"/>
                  </a:lnTo>
                  <a:lnTo>
                    <a:pt x="65160" y="184074"/>
                  </a:lnTo>
                  <a:lnTo>
                    <a:pt x="61416" y="191446"/>
                  </a:lnTo>
                  <a:lnTo>
                    <a:pt x="61405" y="193412"/>
                  </a:lnTo>
                  <a:lnTo>
                    <a:pt x="62103" y="194723"/>
                  </a:lnTo>
                  <a:lnTo>
                    <a:pt x="68524" y="196179"/>
                  </a:lnTo>
                  <a:lnTo>
                    <a:pt x="89892" y="200485"/>
                  </a:lnTo>
                  <a:lnTo>
                    <a:pt x="111615" y="212856"/>
                  </a:lnTo>
                  <a:lnTo>
                    <a:pt x="129184" y="229927"/>
                  </a:lnTo>
                  <a:lnTo>
                    <a:pt x="139955" y="258504"/>
                  </a:lnTo>
                  <a:lnTo>
                    <a:pt x="139164" y="269162"/>
                  </a:lnTo>
                  <a:lnTo>
                    <a:pt x="125273" y="300311"/>
                  </a:lnTo>
                  <a:lnTo>
                    <a:pt x="113533" y="318837"/>
                  </a:lnTo>
                  <a:lnTo>
                    <a:pt x="93733" y="332715"/>
                  </a:lnTo>
                  <a:lnTo>
                    <a:pt x="70586" y="341470"/>
                  </a:lnTo>
                  <a:lnTo>
                    <a:pt x="50892" y="343009"/>
                  </a:lnTo>
                  <a:lnTo>
                    <a:pt x="34613" y="339460"/>
                  </a:lnTo>
                  <a:lnTo>
                    <a:pt x="22439" y="333179"/>
                  </a:lnTo>
                  <a:lnTo>
                    <a:pt x="12700" y="3179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099"/>
            <p:cNvSpPr/>
            <p:nvPr>
              <p:custDataLst>
                <p:tags r:id="rId218"/>
              </p:custDataLst>
            </p:nvPr>
          </p:nvSpPr>
          <p:spPr>
            <a:xfrm>
              <a:off x="6554699" y="652316"/>
              <a:ext cx="63586" cy="128735"/>
            </a:xfrm>
            <a:custGeom>
              <a:avLst/>
              <a:gdLst/>
              <a:ahLst/>
              <a:cxnLst/>
              <a:rect l="0" t="0" r="0" b="0"/>
              <a:pathLst>
                <a:path w="63586" h="128735">
                  <a:moveTo>
                    <a:pt x="17551" y="84284"/>
                  </a:moveTo>
                  <a:lnTo>
                    <a:pt x="17551" y="84284"/>
                  </a:lnTo>
                  <a:lnTo>
                    <a:pt x="17551" y="80913"/>
                  </a:lnTo>
                  <a:lnTo>
                    <a:pt x="20921" y="72075"/>
                  </a:lnTo>
                  <a:lnTo>
                    <a:pt x="50154" y="30481"/>
                  </a:lnTo>
                  <a:lnTo>
                    <a:pt x="61861" y="12447"/>
                  </a:lnTo>
                  <a:lnTo>
                    <a:pt x="63319" y="8170"/>
                  </a:lnTo>
                  <a:lnTo>
                    <a:pt x="63585" y="4614"/>
                  </a:lnTo>
                  <a:lnTo>
                    <a:pt x="63058" y="1537"/>
                  </a:lnTo>
                  <a:lnTo>
                    <a:pt x="61294" y="192"/>
                  </a:lnTo>
                  <a:lnTo>
                    <a:pt x="58707" y="0"/>
                  </a:lnTo>
                  <a:lnTo>
                    <a:pt x="55572" y="578"/>
                  </a:lnTo>
                  <a:lnTo>
                    <a:pt x="27309" y="16714"/>
                  </a:lnTo>
                  <a:lnTo>
                    <a:pt x="15773" y="28147"/>
                  </a:lnTo>
                  <a:lnTo>
                    <a:pt x="1345" y="59968"/>
                  </a:lnTo>
                  <a:lnTo>
                    <a:pt x="0" y="82884"/>
                  </a:lnTo>
                  <a:lnTo>
                    <a:pt x="1616" y="93934"/>
                  </a:lnTo>
                  <a:lnTo>
                    <a:pt x="10940" y="109975"/>
                  </a:lnTo>
                  <a:lnTo>
                    <a:pt x="17377" y="116228"/>
                  </a:lnTo>
                  <a:lnTo>
                    <a:pt x="55651" y="128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100"/>
            <p:cNvSpPr/>
            <p:nvPr>
              <p:custDataLst>
                <p:tags r:id="rId219"/>
              </p:custDataLst>
            </p:nvPr>
          </p:nvSpPr>
          <p:spPr>
            <a:xfrm>
              <a:off x="6686550" y="635000"/>
              <a:ext cx="95251" cy="155813"/>
            </a:xfrm>
            <a:custGeom>
              <a:avLst/>
              <a:gdLst/>
              <a:ahLst/>
              <a:cxnLst/>
              <a:rect l="0" t="0" r="0" b="0"/>
              <a:pathLst>
                <a:path w="95251" h="155813">
                  <a:moveTo>
                    <a:pt x="0" y="63500"/>
                  </a:moveTo>
                  <a:lnTo>
                    <a:pt x="0" y="63500"/>
                  </a:lnTo>
                  <a:lnTo>
                    <a:pt x="0" y="34300"/>
                  </a:lnTo>
                  <a:lnTo>
                    <a:pt x="6741" y="42619"/>
                  </a:lnTo>
                  <a:lnTo>
                    <a:pt x="23848" y="77352"/>
                  </a:lnTo>
                  <a:lnTo>
                    <a:pt x="38732" y="121638"/>
                  </a:lnTo>
                  <a:lnTo>
                    <a:pt x="38851" y="134259"/>
                  </a:lnTo>
                  <a:lnTo>
                    <a:pt x="34951" y="152670"/>
                  </a:lnTo>
                  <a:lnTo>
                    <a:pt x="32472" y="155402"/>
                  </a:lnTo>
                  <a:lnTo>
                    <a:pt x="29410" y="155812"/>
                  </a:lnTo>
                  <a:lnTo>
                    <a:pt x="25957" y="154675"/>
                  </a:lnTo>
                  <a:lnTo>
                    <a:pt x="24360" y="151800"/>
                  </a:lnTo>
                  <a:lnTo>
                    <a:pt x="26867" y="124451"/>
                  </a:lnTo>
                  <a:lnTo>
                    <a:pt x="35947" y="88145"/>
                  </a:lnTo>
                  <a:lnTo>
                    <a:pt x="61350" y="41322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101"/>
            <p:cNvSpPr/>
            <p:nvPr>
              <p:custDataLst>
                <p:tags r:id="rId220"/>
              </p:custDataLst>
            </p:nvPr>
          </p:nvSpPr>
          <p:spPr>
            <a:xfrm>
              <a:off x="6807200" y="606654"/>
              <a:ext cx="107686" cy="174397"/>
            </a:xfrm>
            <a:custGeom>
              <a:avLst/>
              <a:gdLst/>
              <a:ahLst/>
              <a:cxnLst/>
              <a:rect l="0" t="0" r="0" b="0"/>
              <a:pathLst>
                <a:path w="107686" h="174397">
                  <a:moveTo>
                    <a:pt x="0" y="129946"/>
                  </a:moveTo>
                  <a:lnTo>
                    <a:pt x="0" y="129946"/>
                  </a:lnTo>
                  <a:lnTo>
                    <a:pt x="0" y="141502"/>
                  </a:lnTo>
                  <a:lnTo>
                    <a:pt x="0" y="138936"/>
                  </a:lnTo>
                  <a:lnTo>
                    <a:pt x="26732" y="98874"/>
                  </a:lnTo>
                  <a:lnTo>
                    <a:pt x="50584" y="53783"/>
                  </a:lnTo>
                  <a:lnTo>
                    <a:pt x="79717" y="8086"/>
                  </a:lnTo>
                  <a:lnTo>
                    <a:pt x="86179" y="0"/>
                  </a:lnTo>
                  <a:lnTo>
                    <a:pt x="87791" y="277"/>
                  </a:lnTo>
                  <a:lnTo>
                    <a:pt x="91464" y="4347"/>
                  </a:lnTo>
                  <a:lnTo>
                    <a:pt x="97499" y="14571"/>
                  </a:lnTo>
                  <a:lnTo>
                    <a:pt x="100385" y="29909"/>
                  </a:lnTo>
                  <a:lnTo>
                    <a:pt x="102234" y="73579"/>
                  </a:lnTo>
                  <a:lnTo>
                    <a:pt x="107685" y="108727"/>
                  </a:lnTo>
                  <a:lnTo>
                    <a:pt x="107229" y="154297"/>
                  </a:lnTo>
                  <a:lnTo>
                    <a:pt x="101600" y="1743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102"/>
            <p:cNvSpPr/>
            <p:nvPr>
              <p:custDataLst>
                <p:tags r:id="rId221"/>
              </p:custDataLst>
            </p:nvPr>
          </p:nvSpPr>
          <p:spPr>
            <a:xfrm>
              <a:off x="6819900" y="628650"/>
              <a:ext cx="3371" cy="107951"/>
            </a:xfrm>
            <a:custGeom>
              <a:avLst/>
              <a:gdLst/>
              <a:ahLst/>
              <a:cxnLst/>
              <a:rect l="0" t="0" r="0" b="0"/>
              <a:pathLst>
                <a:path w="3371" h="107951">
                  <a:moveTo>
                    <a:pt x="0" y="0"/>
                  </a:moveTo>
                  <a:lnTo>
                    <a:pt x="0" y="0"/>
                  </a:lnTo>
                  <a:lnTo>
                    <a:pt x="3370" y="41442"/>
                  </a:lnTo>
                  <a:lnTo>
                    <a:pt x="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289"/>
          <p:cNvGrpSpPr/>
          <p:nvPr/>
        </p:nvGrpSpPr>
        <p:grpSpPr>
          <a:xfrm>
            <a:off x="7170909" y="450458"/>
            <a:ext cx="379232" cy="531969"/>
            <a:chOff x="7170909" y="450458"/>
            <a:chExt cx="379232" cy="531969"/>
          </a:xfrm>
        </p:grpSpPr>
        <p:sp>
          <p:nvSpPr>
            <p:cNvPr id="40" name="SMARTInkShape-2103"/>
            <p:cNvSpPr/>
            <p:nvPr>
              <p:custDataLst>
                <p:tags r:id="rId214"/>
              </p:custDataLst>
            </p:nvPr>
          </p:nvSpPr>
          <p:spPr>
            <a:xfrm>
              <a:off x="7170909" y="457200"/>
              <a:ext cx="99842" cy="381001"/>
            </a:xfrm>
            <a:custGeom>
              <a:avLst/>
              <a:gdLst/>
              <a:ahLst/>
              <a:cxnLst/>
              <a:rect l="0" t="0" r="0" b="0"/>
              <a:pathLst>
                <a:path w="99842" h="381001">
                  <a:moveTo>
                    <a:pt x="99841" y="0"/>
                  </a:moveTo>
                  <a:lnTo>
                    <a:pt x="99841" y="0"/>
                  </a:lnTo>
                  <a:lnTo>
                    <a:pt x="89727" y="3371"/>
                  </a:lnTo>
                  <a:lnTo>
                    <a:pt x="73326" y="15580"/>
                  </a:lnTo>
                  <a:lnTo>
                    <a:pt x="42544" y="60526"/>
                  </a:lnTo>
                  <a:lnTo>
                    <a:pt x="24004" y="98504"/>
                  </a:lnTo>
                  <a:lnTo>
                    <a:pt x="12538" y="139959"/>
                  </a:lnTo>
                  <a:lnTo>
                    <a:pt x="6241" y="172506"/>
                  </a:lnTo>
                  <a:lnTo>
                    <a:pt x="1797" y="205786"/>
                  </a:lnTo>
                  <a:lnTo>
                    <a:pt x="0" y="252728"/>
                  </a:lnTo>
                  <a:lnTo>
                    <a:pt x="7237" y="296866"/>
                  </a:lnTo>
                  <a:lnTo>
                    <a:pt x="16350" y="323146"/>
                  </a:lnTo>
                  <a:lnTo>
                    <a:pt x="61741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104"/>
            <p:cNvSpPr/>
            <p:nvPr>
              <p:custDataLst>
                <p:tags r:id="rId215"/>
              </p:custDataLst>
            </p:nvPr>
          </p:nvSpPr>
          <p:spPr>
            <a:xfrm>
              <a:off x="7308968" y="601689"/>
              <a:ext cx="105046" cy="380738"/>
            </a:xfrm>
            <a:custGeom>
              <a:avLst/>
              <a:gdLst/>
              <a:ahLst/>
              <a:cxnLst/>
              <a:rect l="0" t="0" r="0" b="0"/>
              <a:pathLst>
                <a:path w="105046" h="380738">
                  <a:moveTo>
                    <a:pt x="37982" y="109511"/>
                  </a:moveTo>
                  <a:lnTo>
                    <a:pt x="37982" y="109511"/>
                  </a:lnTo>
                  <a:lnTo>
                    <a:pt x="34611" y="109511"/>
                  </a:lnTo>
                  <a:lnTo>
                    <a:pt x="31075" y="113274"/>
                  </a:lnTo>
                  <a:lnTo>
                    <a:pt x="29143" y="116253"/>
                  </a:lnTo>
                  <a:lnTo>
                    <a:pt x="21680" y="147087"/>
                  </a:lnTo>
                  <a:lnTo>
                    <a:pt x="19041" y="181793"/>
                  </a:lnTo>
                  <a:lnTo>
                    <a:pt x="14808" y="220925"/>
                  </a:lnTo>
                  <a:lnTo>
                    <a:pt x="11140" y="266149"/>
                  </a:lnTo>
                  <a:lnTo>
                    <a:pt x="7685" y="307617"/>
                  </a:lnTo>
                  <a:lnTo>
                    <a:pt x="6519" y="349021"/>
                  </a:lnTo>
                  <a:lnTo>
                    <a:pt x="5583" y="377399"/>
                  </a:lnTo>
                  <a:lnTo>
                    <a:pt x="4388" y="379825"/>
                  </a:lnTo>
                  <a:lnTo>
                    <a:pt x="2886" y="380737"/>
                  </a:lnTo>
                  <a:lnTo>
                    <a:pt x="772" y="361795"/>
                  </a:lnTo>
                  <a:lnTo>
                    <a:pt x="146" y="322629"/>
                  </a:lnTo>
                  <a:lnTo>
                    <a:pt x="0" y="287721"/>
                  </a:lnTo>
                  <a:lnTo>
                    <a:pt x="1345" y="247982"/>
                  </a:lnTo>
                  <a:lnTo>
                    <a:pt x="6646" y="204450"/>
                  </a:lnTo>
                  <a:lnTo>
                    <a:pt x="9943" y="170521"/>
                  </a:lnTo>
                  <a:lnTo>
                    <a:pt x="15563" y="124060"/>
                  </a:lnTo>
                  <a:lnTo>
                    <a:pt x="22373" y="90577"/>
                  </a:lnTo>
                  <a:lnTo>
                    <a:pt x="33435" y="50749"/>
                  </a:lnTo>
                  <a:lnTo>
                    <a:pt x="47615" y="19456"/>
                  </a:lnTo>
                  <a:lnTo>
                    <a:pt x="57785" y="5987"/>
                  </a:lnTo>
                  <a:lnTo>
                    <a:pt x="67009" y="0"/>
                  </a:lnTo>
                  <a:lnTo>
                    <a:pt x="72150" y="1226"/>
                  </a:lnTo>
                  <a:lnTo>
                    <a:pt x="83506" y="10114"/>
                  </a:lnTo>
                  <a:lnTo>
                    <a:pt x="98429" y="34356"/>
                  </a:lnTo>
                  <a:lnTo>
                    <a:pt x="105045" y="67252"/>
                  </a:lnTo>
                  <a:lnTo>
                    <a:pt x="103635" y="93697"/>
                  </a:lnTo>
                  <a:lnTo>
                    <a:pt x="87950" y="140085"/>
                  </a:lnTo>
                  <a:lnTo>
                    <a:pt x="73954" y="164431"/>
                  </a:lnTo>
                  <a:lnTo>
                    <a:pt x="63847" y="175548"/>
                  </a:lnTo>
                  <a:lnTo>
                    <a:pt x="50682" y="1793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105"/>
            <p:cNvSpPr/>
            <p:nvPr>
              <p:custDataLst>
                <p:tags r:id="rId216"/>
              </p:custDataLst>
            </p:nvPr>
          </p:nvSpPr>
          <p:spPr>
            <a:xfrm>
              <a:off x="7435850" y="450458"/>
              <a:ext cx="114291" cy="349643"/>
            </a:xfrm>
            <a:custGeom>
              <a:avLst/>
              <a:gdLst/>
              <a:ahLst/>
              <a:cxnLst/>
              <a:rect l="0" t="0" r="0" b="0"/>
              <a:pathLst>
                <a:path w="114291" h="349643">
                  <a:moveTo>
                    <a:pt x="6350" y="6742"/>
                  </a:moveTo>
                  <a:lnTo>
                    <a:pt x="6350" y="6742"/>
                  </a:lnTo>
                  <a:lnTo>
                    <a:pt x="23204" y="0"/>
                  </a:lnTo>
                  <a:lnTo>
                    <a:pt x="30992" y="131"/>
                  </a:lnTo>
                  <a:lnTo>
                    <a:pt x="47170" y="5920"/>
                  </a:lnTo>
                  <a:lnTo>
                    <a:pt x="79847" y="36318"/>
                  </a:lnTo>
                  <a:lnTo>
                    <a:pt x="94049" y="53283"/>
                  </a:lnTo>
                  <a:lnTo>
                    <a:pt x="110573" y="95556"/>
                  </a:lnTo>
                  <a:lnTo>
                    <a:pt x="114290" y="132057"/>
                  </a:lnTo>
                  <a:lnTo>
                    <a:pt x="112178" y="168271"/>
                  </a:lnTo>
                  <a:lnTo>
                    <a:pt x="99795" y="209198"/>
                  </a:lnTo>
                  <a:lnTo>
                    <a:pt x="85465" y="247116"/>
                  </a:lnTo>
                  <a:lnTo>
                    <a:pt x="56053" y="290009"/>
                  </a:lnTo>
                  <a:lnTo>
                    <a:pt x="13130" y="336040"/>
                  </a:lnTo>
                  <a:lnTo>
                    <a:pt x="0" y="3496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SMARTInkShape-2106"/>
          <p:cNvSpPr/>
          <p:nvPr>
            <p:custDataLst>
              <p:tags r:id="rId2"/>
            </p:custDataLst>
          </p:nvPr>
        </p:nvSpPr>
        <p:spPr>
          <a:xfrm>
            <a:off x="7182732" y="1060450"/>
            <a:ext cx="318447" cy="31682"/>
          </a:xfrm>
          <a:custGeom>
            <a:avLst/>
            <a:gdLst/>
            <a:ahLst/>
            <a:cxnLst/>
            <a:rect l="0" t="0" r="0" b="0"/>
            <a:pathLst>
              <a:path w="318447" h="31682">
                <a:moveTo>
                  <a:pt x="5468" y="0"/>
                </a:moveTo>
                <a:lnTo>
                  <a:pt x="5468" y="0"/>
                </a:lnTo>
                <a:lnTo>
                  <a:pt x="0" y="5467"/>
                </a:lnTo>
                <a:lnTo>
                  <a:pt x="412" y="5762"/>
                </a:lnTo>
                <a:lnTo>
                  <a:pt x="25914" y="9957"/>
                </a:lnTo>
                <a:lnTo>
                  <a:pt x="67493" y="7271"/>
                </a:lnTo>
                <a:lnTo>
                  <a:pt x="112734" y="6532"/>
                </a:lnTo>
                <a:lnTo>
                  <a:pt x="153589" y="6404"/>
                </a:lnTo>
                <a:lnTo>
                  <a:pt x="199800" y="2702"/>
                </a:lnTo>
                <a:lnTo>
                  <a:pt x="239358" y="4956"/>
                </a:lnTo>
                <a:lnTo>
                  <a:pt x="283482" y="6075"/>
                </a:lnTo>
                <a:lnTo>
                  <a:pt x="301626" y="4387"/>
                </a:lnTo>
                <a:lnTo>
                  <a:pt x="318302" y="578"/>
                </a:lnTo>
                <a:lnTo>
                  <a:pt x="318446" y="385"/>
                </a:lnTo>
                <a:lnTo>
                  <a:pt x="273355" y="22"/>
                </a:lnTo>
                <a:lnTo>
                  <a:pt x="231048" y="3378"/>
                </a:lnTo>
                <a:lnTo>
                  <a:pt x="185598" y="6468"/>
                </a:lnTo>
                <a:lnTo>
                  <a:pt x="146172" y="11246"/>
                </a:lnTo>
                <a:lnTo>
                  <a:pt x="102092" y="17299"/>
                </a:lnTo>
                <a:lnTo>
                  <a:pt x="75589" y="22075"/>
                </a:lnTo>
                <a:lnTo>
                  <a:pt x="71971" y="23889"/>
                </a:lnTo>
                <a:lnTo>
                  <a:pt x="70265" y="25804"/>
                </a:lnTo>
                <a:lnTo>
                  <a:pt x="69832" y="27786"/>
                </a:lnTo>
                <a:lnTo>
                  <a:pt x="71660" y="29107"/>
                </a:lnTo>
                <a:lnTo>
                  <a:pt x="88580" y="30967"/>
                </a:lnTo>
                <a:lnTo>
                  <a:pt x="131223" y="31518"/>
                </a:lnTo>
                <a:lnTo>
                  <a:pt x="177803" y="31681"/>
                </a:lnTo>
                <a:lnTo>
                  <a:pt x="217005" y="31024"/>
                </a:lnTo>
                <a:lnTo>
                  <a:pt x="278518" y="254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SMARTInkShape-Group291"/>
          <p:cNvGrpSpPr/>
          <p:nvPr/>
        </p:nvGrpSpPr>
        <p:grpSpPr>
          <a:xfrm>
            <a:off x="3086100" y="1664358"/>
            <a:ext cx="635001" cy="325681"/>
            <a:chOff x="3086100" y="1664358"/>
            <a:chExt cx="635001" cy="325681"/>
          </a:xfrm>
        </p:grpSpPr>
        <p:sp>
          <p:nvSpPr>
            <p:cNvPr id="45" name="SMARTInkShape-2107"/>
            <p:cNvSpPr/>
            <p:nvPr>
              <p:custDataLst>
                <p:tags r:id="rId206"/>
              </p:custDataLst>
            </p:nvPr>
          </p:nvSpPr>
          <p:spPr>
            <a:xfrm>
              <a:off x="3460750" y="1816100"/>
              <a:ext cx="139701" cy="134567"/>
            </a:xfrm>
            <a:custGeom>
              <a:avLst/>
              <a:gdLst/>
              <a:ahLst/>
              <a:cxnLst/>
              <a:rect l="0" t="0" r="0" b="0"/>
              <a:pathLst>
                <a:path w="139701" h="134567">
                  <a:moveTo>
                    <a:pt x="0" y="69850"/>
                  </a:moveTo>
                  <a:lnTo>
                    <a:pt x="0" y="69850"/>
                  </a:lnTo>
                  <a:lnTo>
                    <a:pt x="5775" y="64780"/>
                  </a:lnTo>
                  <a:lnTo>
                    <a:pt x="15901" y="59724"/>
                  </a:lnTo>
                  <a:lnTo>
                    <a:pt x="23765" y="58294"/>
                  </a:lnTo>
                  <a:lnTo>
                    <a:pt x="39497" y="60860"/>
                  </a:lnTo>
                  <a:lnTo>
                    <a:pt x="68140" y="73823"/>
                  </a:lnTo>
                  <a:lnTo>
                    <a:pt x="98004" y="98752"/>
                  </a:lnTo>
                  <a:lnTo>
                    <a:pt x="108374" y="118709"/>
                  </a:lnTo>
                  <a:lnTo>
                    <a:pt x="109785" y="128724"/>
                  </a:lnTo>
                  <a:lnTo>
                    <a:pt x="109173" y="132383"/>
                  </a:lnTo>
                  <a:lnTo>
                    <a:pt x="108060" y="134116"/>
                  </a:lnTo>
                  <a:lnTo>
                    <a:pt x="106612" y="134566"/>
                  </a:lnTo>
                  <a:lnTo>
                    <a:pt x="104942" y="134161"/>
                  </a:lnTo>
                  <a:lnTo>
                    <a:pt x="103828" y="132480"/>
                  </a:lnTo>
                  <a:lnTo>
                    <a:pt x="98522" y="98890"/>
                  </a:lnTo>
                  <a:lnTo>
                    <a:pt x="102962" y="59326"/>
                  </a:lnTo>
                  <a:lnTo>
                    <a:pt x="109843" y="29808"/>
                  </a:lnTo>
                  <a:lnTo>
                    <a:pt x="139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108"/>
            <p:cNvSpPr/>
            <p:nvPr>
              <p:custDataLst>
                <p:tags r:id="rId207"/>
              </p:custDataLst>
            </p:nvPr>
          </p:nvSpPr>
          <p:spPr>
            <a:xfrm>
              <a:off x="3690495" y="1873250"/>
              <a:ext cx="11556" cy="25401"/>
            </a:xfrm>
            <a:custGeom>
              <a:avLst/>
              <a:gdLst/>
              <a:ahLst/>
              <a:cxnLst/>
              <a:rect l="0" t="0" r="0" b="0"/>
              <a:pathLst>
                <a:path w="11556" h="25401">
                  <a:moveTo>
                    <a:pt x="11555" y="0"/>
                  </a:moveTo>
                  <a:lnTo>
                    <a:pt x="11555" y="0"/>
                  </a:lnTo>
                  <a:lnTo>
                    <a:pt x="2717" y="8838"/>
                  </a:lnTo>
                  <a:lnTo>
                    <a:pt x="572" y="14747"/>
                  </a:lnTo>
                  <a:lnTo>
                    <a:pt x="0" y="18298"/>
                  </a:lnTo>
                  <a:lnTo>
                    <a:pt x="324" y="20665"/>
                  </a:lnTo>
                  <a:lnTo>
                    <a:pt x="5205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109"/>
            <p:cNvSpPr/>
            <p:nvPr>
              <p:custDataLst>
                <p:tags r:id="rId208"/>
              </p:custDataLst>
            </p:nvPr>
          </p:nvSpPr>
          <p:spPr>
            <a:xfrm>
              <a:off x="3695700" y="1981200"/>
              <a:ext cx="25401" cy="8839"/>
            </a:xfrm>
            <a:custGeom>
              <a:avLst/>
              <a:gdLst/>
              <a:ahLst/>
              <a:cxnLst/>
              <a:rect l="0" t="0" r="0" b="0"/>
              <a:pathLst>
                <a:path w="25401" h="8839">
                  <a:moveTo>
                    <a:pt x="25400" y="0"/>
                  </a:moveTo>
                  <a:lnTo>
                    <a:pt x="25400" y="0"/>
                  </a:lnTo>
                  <a:lnTo>
                    <a:pt x="16562" y="8838"/>
                  </a:lnTo>
                  <a:lnTo>
                    <a:pt x="13863" y="871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110"/>
            <p:cNvSpPr/>
            <p:nvPr>
              <p:custDataLst>
                <p:tags r:id="rId209"/>
              </p:custDataLst>
            </p:nvPr>
          </p:nvSpPr>
          <p:spPr>
            <a:xfrm>
              <a:off x="3086100" y="1664358"/>
              <a:ext cx="98644" cy="321965"/>
            </a:xfrm>
            <a:custGeom>
              <a:avLst/>
              <a:gdLst/>
              <a:ahLst/>
              <a:cxnLst/>
              <a:rect l="0" t="0" r="0" b="0"/>
              <a:pathLst>
                <a:path w="98644" h="321965">
                  <a:moveTo>
                    <a:pt x="0" y="132692"/>
                  </a:moveTo>
                  <a:lnTo>
                    <a:pt x="0" y="132692"/>
                  </a:lnTo>
                  <a:lnTo>
                    <a:pt x="0" y="123854"/>
                  </a:lnTo>
                  <a:lnTo>
                    <a:pt x="1881" y="119827"/>
                  </a:lnTo>
                  <a:lnTo>
                    <a:pt x="3371" y="117765"/>
                  </a:lnTo>
                  <a:lnTo>
                    <a:pt x="4364" y="117802"/>
                  </a:lnTo>
                  <a:lnTo>
                    <a:pt x="5026" y="119237"/>
                  </a:lnTo>
                  <a:lnTo>
                    <a:pt x="13141" y="162137"/>
                  </a:lnTo>
                  <a:lnTo>
                    <a:pt x="21254" y="209691"/>
                  </a:lnTo>
                  <a:lnTo>
                    <a:pt x="29880" y="255538"/>
                  </a:lnTo>
                  <a:lnTo>
                    <a:pt x="32209" y="300773"/>
                  </a:lnTo>
                  <a:lnTo>
                    <a:pt x="36727" y="321350"/>
                  </a:lnTo>
                  <a:lnTo>
                    <a:pt x="37185" y="321964"/>
                  </a:lnTo>
                  <a:lnTo>
                    <a:pt x="32850" y="286757"/>
                  </a:lnTo>
                  <a:lnTo>
                    <a:pt x="27215" y="244350"/>
                  </a:lnTo>
                  <a:lnTo>
                    <a:pt x="21783" y="204973"/>
                  </a:lnTo>
                  <a:lnTo>
                    <a:pt x="20265" y="169521"/>
                  </a:lnTo>
                  <a:lnTo>
                    <a:pt x="19590" y="134008"/>
                  </a:lnTo>
                  <a:lnTo>
                    <a:pt x="19210" y="89808"/>
                  </a:lnTo>
                  <a:lnTo>
                    <a:pt x="22452" y="46218"/>
                  </a:lnTo>
                  <a:lnTo>
                    <a:pt x="34640" y="17621"/>
                  </a:lnTo>
                  <a:lnTo>
                    <a:pt x="48285" y="1387"/>
                  </a:lnTo>
                  <a:lnTo>
                    <a:pt x="51946" y="0"/>
                  </a:lnTo>
                  <a:lnTo>
                    <a:pt x="55092" y="486"/>
                  </a:lnTo>
                  <a:lnTo>
                    <a:pt x="75323" y="18148"/>
                  </a:lnTo>
                  <a:lnTo>
                    <a:pt x="91619" y="47482"/>
                  </a:lnTo>
                  <a:lnTo>
                    <a:pt x="98643" y="76243"/>
                  </a:lnTo>
                  <a:lnTo>
                    <a:pt x="94641" y="95844"/>
                  </a:lnTo>
                  <a:lnTo>
                    <a:pt x="85102" y="114199"/>
                  </a:lnTo>
                  <a:lnTo>
                    <a:pt x="41108" y="150473"/>
                  </a:lnTo>
                  <a:lnTo>
                    <a:pt x="26213" y="161400"/>
                  </a:lnTo>
                  <a:lnTo>
                    <a:pt x="19050" y="1771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111"/>
            <p:cNvSpPr/>
            <p:nvPr>
              <p:custDataLst>
                <p:tags r:id="rId210"/>
              </p:custDataLst>
            </p:nvPr>
          </p:nvSpPr>
          <p:spPr>
            <a:xfrm>
              <a:off x="3187700" y="1873250"/>
              <a:ext cx="107951" cy="103105"/>
            </a:xfrm>
            <a:custGeom>
              <a:avLst/>
              <a:gdLst/>
              <a:ahLst/>
              <a:cxnLst/>
              <a:rect l="0" t="0" r="0" b="0"/>
              <a:pathLst>
                <a:path w="107951" h="103105">
                  <a:moveTo>
                    <a:pt x="0" y="12700"/>
                  </a:moveTo>
                  <a:lnTo>
                    <a:pt x="0" y="12700"/>
                  </a:lnTo>
                  <a:lnTo>
                    <a:pt x="0" y="9329"/>
                  </a:lnTo>
                  <a:lnTo>
                    <a:pt x="1881" y="5792"/>
                  </a:lnTo>
                  <a:lnTo>
                    <a:pt x="3371" y="3862"/>
                  </a:lnTo>
                  <a:lnTo>
                    <a:pt x="8789" y="1716"/>
                  </a:lnTo>
                  <a:lnTo>
                    <a:pt x="12209" y="1144"/>
                  </a:lnTo>
                  <a:lnTo>
                    <a:pt x="30507" y="7081"/>
                  </a:lnTo>
                  <a:lnTo>
                    <a:pt x="50432" y="21148"/>
                  </a:lnTo>
                  <a:lnTo>
                    <a:pt x="66370" y="38722"/>
                  </a:lnTo>
                  <a:lnTo>
                    <a:pt x="80030" y="64076"/>
                  </a:lnTo>
                  <a:lnTo>
                    <a:pt x="83076" y="81865"/>
                  </a:lnTo>
                  <a:lnTo>
                    <a:pt x="82078" y="96357"/>
                  </a:lnTo>
                  <a:lnTo>
                    <a:pt x="80824" y="100221"/>
                  </a:lnTo>
                  <a:lnTo>
                    <a:pt x="79282" y="102797"/>
                  </a:lnTo>
                  <a:lnTo>
                    <a:pt x="76844" y="103104"/>
                  </a:lnTo>
                  <a:lnTo>
                    <a:pt x="70371" y="99681"/>
                  </a:lnTo>
                  <a:lnTo>
                    <a:pt x="68081" y="96088"/>
                  </a:lnTo>
                  <a:lnTo>
                    <a:pt x="65536" y="86450"/>
                  </a:lnTo>
                  <a:lnTo>
                    <a:pt x="67474" y="62382"/>
                  </a:lnTo>
                  <a:lnTo>
                    <a:pt x="74438" y="46775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112"/>
            <p:cNvSpPr/>
            <p:nvPr>
              <p:custDataLst>
                <p:tags r:id="rId211"/>
              </p:custDataLst>
            </p:nvPr>
          </p:nvSpPr>
          <p:spPr>
            <a:xfrm>
              <a:off x="3352800" y="1873250"/>
              <a:ext cx="25401" cy="76201"/>
            </a:xfrm>
            <a:custGeom>
              <a:avLst/>
              <a:gdLst/>
              <a:ahLst/>
              <a:cxnLst/>
              <a:rect l="0" t="0" r="0" b="0"/>
              <a:pathLst>
                <a:path w="25401" h="762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026" y="8789"/>
                  </a:lnTo>
                  <a:lnTo>
                    <a:pt x="17129" y="56199"/>
                  </a:lnTo>
                  <a:lnTo>
                    <a:pt x="2540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113"/>
            <p:cNvSpPr/>
            <p:nvPr>
              <p:custDataLst>
                <p:tags r:id="rId212"/>
              </p:custDataLst>
            </p:nvPr>
          </p:nvSpPr>
          <p:spPr>
            <a:xfrm>
              <a:off x="3365761" y="1827457"/>
              <a:ext cx="25140" cy="39444"/>
            </a:xfrm>
            <a:custGeom>
              <a:avLst/>
              <a:gdLst/>
              <a:ahLst/>
              <a:cxnLst/>
              <a:rect l="0" t="0" r="0" b="0"/>
              <a:pathLst>
                <a:path w="25140" h="39444">
                  <a:moveTo>
                    <a:pt x="6089" y="39443"/>
                  </a:moveTo>
                  <a:lnTo>
                    <a:pt x="6089" y="39443"/>
                  </a:lnTo>
                  <a:lnTo>
                    <a:pt x="2718" y="32701"/>
                  </a:lnTo>
                  <a:lnTo>
                    <a:pt x="0" y="2026"/>
                  </a:lnTo>
                  <a:lnTo>
                    <a:pt x="619" y="387"/>
                  </a:lnTo>
                  <a:lnTo>
                    <a:pt x="1737" y="0"/>
                  </a:lnTo>
                  <a:lnTo>
                    <a:pt x="3187" y="448"/>
                  </a:lnTo>
                  <a:lnTo>
                    <a:pt x="25139" y="203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114"/>
            <p:cNvSpPr/>
            <p:nvPr>
              <p:custDataLst>
                <p:tags r:id="rId213"/>
              </p:custDataLst>
            </p:nvPr>
          </p:nvSpPr>
          <p:spPr>
            <a:xfrm>
              <a:off x="3420336" y="1860550"/>
              <a:ext cx="63406" cy="99330"/>
            </a:xfrm>
            <a:custGeom>
              <a:avLst/>
              <a:gdLst/>
              <a:ahLst/>
              <a:cxnLst/>
              <a:rect l="0" t="0" r="0" b="0"/>
              <a:pathLst>
                <a:path w="63406" h="99330">
                  <a:moveTo>
                    <a:pt x="53114" y="0"/>
                  </a:moveTo>
                  <a:lnTo>
                    <a:pt x="53114" y="0"/>
                  </a:lnTo>
                  <a:lnTo>
                    <a:pt x="35437" y="0"/>
                  </a:lnTo>
                  <a:lnTo>
                    <a:pt x="19889" y="6742"/>
                  </a:lnTo>
                  <a:lnTo>
                    <a:pt x="11772" y="13815"/>
                  </a:lnTo>
                  <a:lnTo>
                    <a:pt x="5812" y="23073"/>
                  </a:lnTo>
                  <a:lnTo>
                    <a:pt x="811" y="36595"/>
                  </a:lnTo>
                  <a:lnTo>
                    <a:pt x="0" y="50131"/>
                  </a:lnTo>
                  <a:lnTo>
                    <a:pt x="771" y="56704"/>
                  </a:lnTo>
                  <a:lnTo>
                    <a:pt x="11970" y="79439"/>
                  </a:lnTo>
                  <a:lnTo>
                    <a:pt x="24715" y="90104"/>
                  </a:lnTo>
                  <a:lnTo>
                    <a:pt x="45779" y="99329"/>
                  </a:lnTo>
                  <a:lnTo>
                    <a:pt x="49635" y="98675"/>
                  </a:lnTo>
                  <a:lnTo>
                    <a:pt x="57683" y="94185"/>
                  </a:lnTo>
                  <a:lnTo>
                    <a:pt x="60393" y="91012"/>
                  </a:lnTo>
                  <a:lnTo>
                    <a:pt x="63405" y="83724"/>
                  </a:lnTo>
                  <a:lnTo>
                    <a:pt x="62797" y="79805"/>
                  </a:lnTo>
                  <a:lnTo>
                    <a:pt x="40414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SMARTInkShape-Group292"/>
          <p:cNvGrpSpPr/>
          <p:nvPr/>
        </p:nvGrpSpPr>
        <p:grpSpPr>
          <a:xfrm>
            <a:off x="4191000" y="1843018"/>
            <a:ext cx="558801" cy="317924"/>
            <a:chOff x="4191000" y="1843018"/>
            <a:chExt cx="558801" cy="317924"/>
          </a:xfrm>
        </p:grpSpPr>
        <p:sp>
          <p:nvSpPr>
            <p:cNvPr id="54" name="SMARTInkShape-2115"/>
            <p:cNvSpPr/>
            <p:nvPr>
              <p:custDataLst>
                <p:tags r:id="rId204"/>
              </p:custDataLst>
            </p:nvPr>
          </p:nvSpPr>
          <p:spPr>
            <a:xfrm>
              <a:off x="4191000" y="1843018"/>
              <a:ext cx="103055" cy="317924"/>
            </a:xfrm>
            <a:custGeom>
              <a:avLst/>
              <a:gdLst/>
              <a:ahLst/>
              <a:cxnLst/>
              <a:rect l="0" t="0" r="0" b="0"/>
              <a:pathLst>
                <a:path w="103055" h="317924">
                  <a:moveTo>
                    <a:pt x="0" y="87382"/>
                  </a:moveTo>
                  <a:lnTo>
                    <a:pt x="0" y="87382"/>
                  </a:lnTo>
                  <a:lnTo>
                    <a:pt x="0" y="72455"/>
                  </a:lnTo>
                  <a:lnTo>
                    <a:pt x="705" y="71081"/>
                  </a:lnTo>
                  <a:lnTo>
                    <a:pt x="1881" y="70164"/>
                  </a:lnTo>
                  <a:lnTo>
                    <a:pt x="3371" y="69554"/>
                  </a:lnTo>
                  <a:lnTo>
                    <a:pt x="4364" y="69852"/>
                  </a:lnTo>
                  <a:lnTo>
                    <a:pt x="5026" y="70756"/>
                  </a:lnTo>
                  <a:lnTo>
                    <a:pt x="7173" y="75054"/>
                  </a:lnTo>
                  <a:lnTo>
                    <a:pt x="18167" y="96941"/>
                  </a:lnTo>
                  <a:lnTo>
                    <a:pt x="27342" y="138346"/>
                  </a:lnTo>
                  <a:lnTo>
                    <a:pt x="30444" y="176330"/>
                  </a:lnTo>
                  <a:lnTo>
                    <a:pt x="32197" y="223433"/>
                  </a:lnTo>
                  <a:lnTo>
                    <a:pt x="36037" y="262376"/>
                  </a:lnTo>
                  <a:lnTo>
                    <a:pt x="35811" y="300010"/>
                  </a:lnTo>
                  <a:lnTo>
                    <a:pt x="32552" y="317923"/>
                  </a:lnTo>
                  <a:lnTo>
                    <a:pt x="32284" y="317276"/>
                  </a:lnTo>
                  <a:lnTo>
                    <a:pt x="31820" y="278575"/>
                  </a:lnTo>
                  <a:lnTo>
                    <a:pt x="28400" y="233245"/>
                  </a:lnTo>
                  <a:lnTo>
                    <a:pt x="26733" y="196895"/>
                  </a:lnTo>
                  <a:lnTo>
                    <a:pt x="25993" y="161454"/>
                  </a:lnTo>
                  <a:lnTo>
                    <a:pt x="24870" y="123519"/>
                  </a:lnTo>
                  <a:lnTo>
                    <a:pt x="21794" y="82645"/>
                  </a:lnTo>
                  <a:lnTo>
                    <a:pt x="25429" y="44116"/>
                  </a:lnTo>
                  <a:lnTo>
                    <a:pt x="31527" y="21116"/>
                  </a:lnTo>
                  <a:lnTo>
                    <a:pt x="40823" y="6660"/>
                  </a:lnTo>
                  <a:lnTo>
                    <a:pt x="46265" y="1817"/>
                  </a:lnTo>
                  <a:lnTo>
                    <a:pt x="51305" y="0"/>
                  </a:lnTo>
                  <a:lnTo>
                    <a:pt x="56075" y="199"/>
                  </a:lnTo>
                  <a:lnTo>
                    <a:pt x="66550" y="4890"/>
                  </a:lnTo>
                  <a:lnTo>
                    <a:pt x="86197" y="18725"/>
                  </a:lnTo>
                  <a:lnTo>
                    <a:pt x="94284" y="27705"/>
                  </a:lnTo>
                  <a:lnTo>
                    <a:pt x="102803" y="50807"/>
                  </a:lnTo>
                  <a:lnTo>
                    <a:pt x="103054" y="83365"/>
                  </a:lnTo>
                  <a:lnTo>
                    <a:pt x="95288" y="113081"/>
                  </a:lnTo>
                  <a:lnTo>
                    <a:pt x="73938" y="139760"/>
                  </a:lnTo>
                  <a:lnTo>
                    <a:pt x="55382" y="155426"/>
                  </a:lnTo>
                  <a:lnTo>
                    <a:pt x="25400" y="1635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116"/>
            <p:cNvSpPr/>
            <p:nvPr>
              <p:custDataLst>
                <p:tags r:id="rId205"/>
              </p:custDataLst>
            </p:nvPr>
          </p:nvSpPr>
          <p:spPr>
            <a:xfrm>
              <a:off x="4547899" y="1892300"/>
              <a:ext cx="201902" cy="86127"/>
            </a:xfrm>
            <a:custGeom>
              <a:avLst/>
              <a:gdLst/>
              <a:ahLst/>
              <a:cxnLst/>
              <a:rect l="0" t="0" r="0" b="0"/>
              <a:pathLst>
                <a:path w="201902" h="86127">
                  <a:moveTo>
                    <a:pt x="24101" y="76200"/>
                  </a:moveTo>
                  <a:lnTo>
                    <a:pt x="24101" y="76200"/>
                  </a:lnTo>
                  <a:lnTo>
                    <a:pt x="3086" y="76200"/>
                  </a:lnTo>
                  <a:lnTo>
                    <a:pt x="1624" y="74083"/>
                  </a:lnTo>
                  <a:lnTo>
                    <a:pt x="0" y="66087"/>
                  </a:lnTo>
                  <a:lnTo>
                    <a:pt x="1160" y="59240"/>
                  </a:lnTo>
                  <a:lnTo>
                    <a:pt x="11024" y="42354"/>
                  </a:lnTo>
                  <a:lnTo>
                    <a:pt x="25871" y="28150"/>
                  </a:lnTo>
                  <a:lnTo>
                    <a:pt x="31631" y="25822"/>
                  </a:lnTo>
                  <a:lnTo>
                    <a:pt x="43675" y="25117"/>
                  </a:lnTo>
                  <a:lnTo>
                    <a:pt x="56084" y="30919"/>
                  </a:lnTo>
                  <a:lnTo>
                    <a:pt x="86220" y="53513"/>
                  </a:lnTo>
                  <a:lnTo>
                    <a:pt x="102955" y="74854"/>
                  </a:lnTo>
                  <a:lnTo>
                    <a:pt x="113475" y="82657"/>
                  </a:lnTo>
                  <a:lnTo>
                    <a:pt x="122854" y="86126"/>
                  </a:lnTo>
                  <a:lnTo>
                    <a:pt x="128036" y="84934"/>
                  </a:lnTo>
                  <a:lnTo>
                    <a:pt x="139439" y="77965"/>
                  </a:lnTo>
                  <a:lnTo>
                    <a:pt x="177842" y="32070"/>
                  </a:lnTo>
                  <a:lnTo>
                    <a:pt x="2019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SMARTInkShape-Group293"/>
          <p:cNvGrpSpPr/>
          <p:nvPr/>
        </p:nvGrpSpPr>
        <p:grpSpPr>
          <a:xfrm>
            <a:off x="5048435" y="1721199"/>
            <a:ext cx="711016" cy="310802"/>
            <a:chOff x="5048435" y="1721199"/>
            <a:chExt cx="711016" cy="310802"/>
          </a:xfrm>
        </p:grpSpPr>
        <p:sp>
          <p:nvSpPr>
            <p:cNvPr id="57" name="SMARTInkShape-2117"/>
            <p:cNvSpPr/>
            <p:nvPr>
              <p:custDataLst>
                <p:tags r:id="rId197"/>
              </p:custDataLst>
            </p:nvPr>
          </p:nvSpPr>
          <p:spPr>
            <a:xfrm>
              <a:off x="5667713" y="1765300"/>
              <a:ext cx="91738" cy="266701"/>
            </a:xfrm>
            <a:custGeom>
              <a:avLst/>
              <a:gdLst/>
              <a:ahLst/>
              <a:cxnLst/>
              <a:rect l="0" t="0" r="0" b="0"/>
              <a:pathLst>
                <a:path w="91738" h="266701">
                  <a:moveTo>
                    <a:pt x="91737" y="0"/>
                  </a:moveTo>
                  <a:lnTo>
                    <a:pt x="91737" y="0"/>
                  </a:lnTo>
                  <a:lnTo>
                    <a:pt x="69415" y="3371"/>
                  </a:lnTo>
                  <a:lnTo>
                    <a:pt x="56887" y="12552"/>
                  </a:lnTo>
                  <a:lnTo>
                    <a:pt x="29240" y="53158"/>
                  </a:lnTo>
                  <a:lnTo>
                    <a:pt x="14690" y="91169"/>
                  </a:lnTo>
                  <a:lnTo>
                    <a:pt x="6349" y="134022"/>
                  </a:lnTo>
                  <a:lnTo>
                    <a:pt x="1996" y="176118"/>
                  </a:lnTo>
                  <a:lnTo>
                    <a:pt x="0" y="213520"/>
                  </a:lnTo>
                  <a:lnTo>
                    <a:pt x="3693" y="234598"/>
                  </a:lnTo>
                  <a:lnTo>
                    <a:pt x="21887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118"/>
            <p:cNvSpPr/>
            <p:nvPr>
              <p:custDataLst>
                <p:tags r:id="rId198"/>
              </p:custDataLst>
            </p:nvPr>
          </p:nvSpPr>
          <p:spPr>
            <a:xfrm>
              <a:off x="5445548" y="1885950"/>
              <a:ext cx="142453" cy="88901"/>
            </a:xfrm>
            <a:custGeom>
              <a:avLst/>
              <a:gdLst/>
              <a:ahLst/>
              <a:cxnLst/>
              <a:rect l="0" t="0" r="0" b="0"/>
              <a:pathLst>
                <a:path w="142453" h="88901">
                  <a:moveTo>
                    <a:pt x="9102" y="88900"/>
                  </a:moveTo>
                  <a:lnTo>
                    <a:pt x="9102" y="88900"/>
                  </a:lnTo>
                  <a:lnTo>
                    <a:pt x="264" y="62385"/>
                  </a:lnTo>
                  <a:lnTo>
                    <a:pt x="0" y="50304"/>
                  </a:lnTo>
                  <a:lnTo>
                    <a:pt x="917" y="44119"/>
                  </a:lnTo>
                  <a:lnTo>
                    <a:pt x="5699" y="35366"/>
                  </a:lnTo>
                  <a:lnTo>
                    <a:pt x="13940" y="28418"/>
                  </a:lnTo>
                  <a:lnTo>
                    <a:pt x="27010" y="20627"/>
                  </a:lnTo>
                  <a:lnTo>
                    <a:pt x="63718" y="11677"/>
                  </a:lnTo>
                  <a:lnTo>
                    <a:pt x="14245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119"/>
            <p:cNvSpPr/>
            <p:nvPr>
              <p:custDataLst>
                <p:tags r:id="rId199"/>
              </p:custDataLst>
            </p:nvPr>
          </p:nvSpPr>
          <p:spPr>
            <a:xfrm>
              <a:off x="5492750" y="1721199"/>
              <a:ext cx="88901" cy="298102"/>
            </a:xfrm>
            <a:custGeom>
              <a:avLst/>
              <a:gdLst/>
              <a:ahLst/>
              <a:cxnLst/>
              <a:rect l="0" t="0" r="0" b="0"/>
              <a:pathLst>
                <a:path w="88901" h="298102">
                  <a:moveTo>
                    <a:pt x="88900" y="63151"/>
                  </a:moveTo>
                  <a:lnTo>
                    <a:pt x="88900" y="63151"/>
                  </a:lnTo>
                  <a:lnTo>
                    <a:pt x="87489" y="40770"/>
                  </a:lnTo>
                  <a:lnTo>
                    <a:pt x="78761" y="16459"/>
                  </a:lnTo>
                  <a:lnTo>
                    <a:pt x="71224" y="4534"/>
                  </a:lnTo>
                  <a:lnTo>
                    <a:pt x="66533" y="1495"/>
                  </a:lnTo>
                  <a:lnTo>
                    <a:pt x="55675" y="0"/>
                  </a:lnTo>
                  <a:lnTo>
                    <a:pt x="50522" y="2706"/>
                  </a:lnTo>
                  <a:lnTo>
                    <a:pt x="41034" y="13238"/>
                  </a:lnTo>
                  <a:lnTo>
                    <a:pt x="26065" y="59296"/>
                  </a:lnTo>
                  <a:lnTo>
                    <a:pt x="17065" y="101273"/>
                  </a:lnTo>
                  <a:lnTo>
                    <a:pt x="12857" y="144738"/>
                  </a:lnTo>
                  <a:lnTo>
                    <a:pt x="8591" y="188063"/>
                  </a:lnTo>
                  <a:lnTo>
                    <a:pt x="7014" y="229670"/>
                  </a:lnTo>
                  <a:lnTo>
                    <a:pt x="0" y="2981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120"/>
            <p:cNvSpPr/>
            <p:nvPr>
              <p:custDataLst>
                <p:tags r:id="rId200"/>
              </p:custDataLst>
            </p:nvPr>
          </p:nvSpPr>
          <p:spPr>
            <a:xfrm>
              <a:off x="5403850" y="1822450"/>
              <a:ext cx="6351" cy="31751"/>
            </a:xfrm>
            <a:custGeom>
              <a:avLst/>
              <a:gdLst/>
              <a:ahLst/>
              <a:cxnLst/>
              <a:rect l="0" t="0" r="0" b="0"/>
              <a:pathLst>
                <a:path w="6351" h="31751">
                  <a:moveTo>
                    <a:pt x="0" y="31750"/>
                  </a:moveTo>
                  <a:lnTo>
                    <a:pt x="0" y="31750"/>
                  </a:lnTo>
                  <a:lnTo>
                    <a:pt x="1882" y="19198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2121"/>
            <p:cNvSpPr/>
            <p:nvPr>
              <p:custDataLst>
                <p:tags r:id="rId201"/>
              </p:custDataLst>
            </p:nvPr>
          </p:nvSpPr>
          <p:spPr>
            <a:xfrm>
              <a:off x="5384800" y="1924050"/>
              <a:ext cx="6351" cy="69851"/>
            </a:xfrm>
            <a:custGeom>
              <a:avLst/>
              <a:gdLst/>
              <a:ahLst/>
              <a:cxnLst/>
              <a:rect l="0" t="0" r="0" b="0"/>
              <a:pathLst>
                <a:path w="6351" h="6985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4364" y="706"/>
                  </a:lnTo>
                  <a:lnTo>
                    <a:pt x="5026" y="1881"/>
                  </a:lnTo>
                  <a:lnTo>
                    <a:pt x="5762" y="7186"/>
                  </a:lnTo>
                  <a:lnTo>
                    <a:pt x="635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122"/>
            <p:cNvSpPr/>
            <p:nvPr>
              <p:custDataLst>
                <p:tags r:id="rId202"/>
              </p:custDataLst>
            </p:nvPr>
          </p:nvSpPr>
          <p:spPr>
            <a:xfrm>
              <a:off x="5048435" y="1765300"/>
              <a:ext cx="139516" cy="251305"/>
            </a:xfrm>
            <a:custGeom>
              <a:avLst/>
              <a:gdLst/>
              <a:ahLst/>
              <a:cxnLst/>
              <a:rect l="0" t="0" r="0" b="0"/>
              <a:pathLst>
                <a:path w="139516" h="251305">
                  <a:moveTo>
                    <a:pt x="25215" y="0"/>
                  </a:moveTo>
                  <a:lnTo>
                    <a:pt x="25215" y="0"/>
                  </a:lnTo>
                  <a:lnTo>
                    <a:pt x="21844" y="0"/>
                  </a:lnTo>
                  <a:lnTo>
                    <a:pt x="18307" y="3763"/>
                  </a:lnTo>
                  <a:lnTo>
                    <a:pt x="10468" y="21341"/>
                  </a:lnTo>
                  <a:lnTo>
                    <a:pt x="2971" y="49597"/>
                  </a:lnTo>
                  <a:lnTo>
                    <a:pt x="439" y="91171"/>
                  </a:lnTo>
                  <a:lnTo>
                    <a:pt x="0" y="127673"/>
                  </a:lnTo>
                  <a:lnTo>
                    <a:pt x="3241" y="165299"/>
                  </a:lnTo>
                  <a:lnTo>
                    <a:pt x="16433" y="210164"/>
                  </a:lnTo>
                  <a:lnTo>
                    <a:pt x="26956" y="229108"/>
                  </a:lnTo>
                  <a:lnTo>
                    <a:pt x="48152" y="248898"/>
                  </a:lnTo>
                  <a:lnTo>
                    <a:pt x="56028" y="251304"/>
                  </a:lnTo>
                  <a:lnTo>
                    <a:pt x="72306" y="250215"/>
                  </a:lnTo>
                  <a:lnTo>
                    <a:pt x="87067" y="243145"/>
                  </a:lnTo>
                  <a:lnTo>
                    <a:pt x="99271" y="232948"/>
                  </a:lnTo>
                  <a:lnTo>
                    <a:pt x="122134" y="196194"/>
                  </a:lnTo>
                  <a:lnTo>
                    <a:pt x="133267" y="156282"/>
                  </a:lnTo>
                  <a:lnTo>
                    <a:pt x="138281" y="110389"/>
                  </a:lnTo>
                  <a:lnTo>
                    <a:pt x="139271" y="63485"/>
                  </a:lnTo>
                  <a:lnTo>
                    <a:pt x="135119" y="18212"/>
                  </a:lnTo>
                  <a:lnTo>
                    <a:pt x="134034" y="5507"/>
                  </a:lnTo>
                  <a:lnTo>
                    <a:pt x="133038" y="2966"/>
                  </a:lnTo>
                  <a:lnTo>
                    <a:pt x="131670" y="2683"/>
                  </a:lnTo>
                  <a:lnTo>
                    <a:pt x="130051" y="3905"/>
                  </a:lnTo>
                  <a:lnTo>
                    <a:pt x="129678" y="6131"/>
                  </a:lnTo>
                  <a:lnTo>
                    <a:pt x="139515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123"/>
            <p:cNvSpPr/>
            <p:nvPr>
              <p:custDataLst>
                <p:tags r:id="rId203"/>
              </p:custDataLst>
            </p:nvPr>
          </p:nvSpPr>
          <p:spPr>
            <a:xfrm>
              <a:off x="5238756" y="1903702"/>
              <a:ext cx="88895" cy="105696"/>
            </a:xfrm>
            <a:custGeom>
              <a:avLst/>
              <a:gdLst/>
              <a:ahLst/>
              <a:cxnLst/>
              <a:rect l="0" t="0" r="0" b="0"/>
              <a:pathLst>
                <a:path w="88895" h="105696">
                  <a:moveTo>
                    <a:pt x="6344" y="13998"/>
                  </a:moveTo>
                  <a:lnTo>
                    <a:pt x="6344" y="13998"/>
                  </a:lnTo>
                  <a:lnTo>
                    <a:pt x="6344" y="28304"/>
                  </a:lnTo>
                  <a:lnTo>
                    <a:pt x="5638" y="29885"/>
                  </a:lnTo>
                  <a:lnTo>
                    <a:pt x="4462" y="30939"/>
                  </a:lnTo>
                  <a:lnTo>
                    <a:pt x="2973" y="31642"/>
                  </a:lnTo>
                  <a:lnTo>
                    <a:pt x="1318" y="38068"/>
                  </a:lnTo>
                  <a:lnTo>
                    <a:pt x="45" y="85441"/>
                  </a:lnTo>
                  <a:lnTo>
                    <a:pt x="0" y="105695"/>
                  </a:lnTo>
                  <a:lnTo>
                    <a:pt x="701" y="97701"/>
                  </a:lnTo>
                  <a:lnTo>
                    <a:pt x="11531" y="54203"/>
                  </a:lnTo>
                  <a:lnTo>
                    <a:pt x="26000" y="19222"/>
                  </a:lnTo>
                  <a:lnTo>
                    <a:pt x="39076" y="1467"/>
                  </a:lnTo>
                  <a:lnTo>
                    <a:pt x="42982" y="0"/>
                  </a:lnTo>
                  <a:lnTo>
                    <a:pt x="52966" y="251"/>
                  </a:lnTo>
                  <a:lnTo>
                    <a:pt x="62578" y="4595"/>
                  </a:lnTo>
                  <a:lnTo>
                    <a:pt x="67117" y="7730"/>
                  </a:lnTo>
                  <a:lnTo>
                    <a:pt x="74041" y="18738"/>
                  </a:lnTo>
                  <a:lnTo>
                    <a:pt x="85788" y="51886"/>
                  </a:lnTo>
                  <a:lnTo>
                    <a:pt x="88894" y="838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SMARTInkShape-Group294"/>
          <p:cNvGrpSpPr/>
          <p:nvPr/>
        </p:nvGrpSpPr>
        <p:grpSpPr>
          <a:xfrm>
            <a:off x="5843360" y="1826070"/>
            <a:ext cx="284391" cy="212281"/>
            <a:chOff x="5843360" y="1826070"/>
            <a:chExt cx="284391" cy="212281"/>
          </a:xfrm>
        </p:grpSpPr>
        <p:sp>
          <p:nvSpPr>
            <p:cNvPr id="65" name="SMARTInkShape-2124"/>
            <p:cNvSpPr/>
            <p:nvPr>
              <p:custDataLst>
                <p:tags r:id="rId195"/>
              </p:custDataLst>
            </p:nvPr>
          </p:nvSpPr>
          <p:spPr>
            <a:xfrm>
              <a:off x="6070600" y="1974850"/>
              <a:ext cx="57151" cy="63501"/>
            </a:xfrm>
            <a:custGeom>
              <a:avLst/>
              <a:gdLst/>
              <a:ahLst/>
              <a:cxnLst/>
              <a:rect l="0" t="0" r="0" b="0"/>
              <a:pathLst>
                <a:path w="57151" h="63501">
                  <a:moveTo>
                    <a:pt x="57150" y="0"/>
                  </a:moveTo>
                  <a:lnTo>
                    <a:pt x="57150" y="0"/>
                  </a:lnTo>
                  <a:lnTo>
                    <a:pt x="57149" y="14306"/>
                  </a:lnTo>
                  <a:lnTo>
                    <a:pt x="41940" y="33321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125"/>
            <p:cNvSpPr/>
            <p:nvPr>
              <p:custDataLst>
                <p:tags r:id="rId196"/>
              </p:custDataLst>
            </p:nvPr>
          </p:nvSpPr>
          <p:spPr>
            <a:xfrm>
              <a:off x="5843360" y="1826070"/>
              <a:ext cx="119922" cy="150024"/>
            </a:xfrm>
            <a:custGeom>
              <a:avLst/>
              <a:gdLst/>
              <a:ahLst/>
              <a:cxnLst/>
              <a:rect l="0" t="0" r="0" b="0"/>
              <a:pathLst>
                <a:path w="119922" h="150024">
                  <a:moveTo>
                    <a:pt x="62140" y="15430"/>
                  </a:moveTo>
                  <a:lnTo>
                    <a:pt x="62140" y="15430"/>
                  </a:lnTo>
                  <a:lnTo>
                    <a:pt x="62140" y="12059"/>
                  </a:lnTo>
                  <a:lnTo>
                    <a:pt x="61435" y="11066"/>
                  </a:lnTo>
                  <a:lnTo>
                    <a:pt x="60259" y="10404"/>
                  </a:lnTo>
                  <a:lnTo>
                    <a:pt x="58769" y="9963"/>
                  </a:lnTo>
                  <a:lnTo>
                    <a:pt x="50584" y="3690"/>
                  </a:lnTo>
                  <a:lnTo>
                    <a:pt x="43037" y="3014"/>
                  </a:lnTo>
                  <a:lnTo>
                    <a:pt x="35777" y="8501"/>
                  </a:lnTo>
                  <a:lnTo>
                    <a:pt x="19617" y="29270"/>
                  </a:lnTo>
                  <a:lnTo>
                    <a:pt x="7905" y="60236"/>
                  </a:lnTo>
                  <a:lnTo>
                    <a:pt x="679" y="101892"/>
                  </a:lnTo>
                  <a:lnTo>
                    <a:pt x="0" y="111171"/>
                  </a:lnTo>
                  <a:lnTo>
                    <a:pt x="4889" y="127126"/>
                  </a:lnTo>
                  <a:lnTo>
                    <a:pt x="14117" y="139862"/>
                  </a:lnTo>
                  <a:lnTo>
                    <a:pt x="25275" y="147873"/>
                  </a:lnTo>
                  <a:lnTo>
                    <a:pt x="41052" y="150023"/>
                  </a:lnTo>
                  <a:lnTo>
                    <a:pt x="59117" y="147216"/>
                  </a:lnTo>
                  <a:lnTo>
                    <a:pt x="89948" y="130048"/>
                  </a:lnTo>
                  <a:lnTo>
                    <a:pt x="95495" y="125709"/>
                  </a:lnTo>
                  <a:lnTo>
                    <a:pt x="110045" y="102747"/>
                  </a:lnTo>
                  <a:lnTo>
                    <a:pt x="119921" y="66858"/>
                  </a:lnTo>
                  <a:lnTo>
                    <a:pt x="117454" y="44872"/>
                  </a:lnTo>
                  <a:lnTo>
                    <a:pt x="104165" y="18509"/>
                  </a:lnTo>
                  <a:lnTo>
                    <a:pt x="98623" y="11133"/>
                  </a:lnTo>
                  <a:lnTo>
                    <a:pt x="84940" y="2937"/>
                  </a:lnTo>
                  <a:lnTo>
                    <a:pt x="70862" y="0"/>
                  </a:lnTo>
                  <a:lnTo>
                    <a:pt x="59902" y="1046"/>
                  </a:lnTo>
                  <a:lnTo>
                    <a:pt x="56415" y="4430"/>
                  </a:lnTo>
                  <a:lnTo>
                    <a:pt x="62140" y="34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SMARTInkShape-Group295"/>
          <p:cNvGrpSpPr/>
          <p:nvPr/>
        </p:nvGrpSpPr>
        <p:grpSpPr>
          <a:xfrm>
            <a:off x="6375400" y="1797050"/>
            <a:ext cx="169736" cy="304801"/>
            <a:chOff x="6375400" y="1797050"/>
            <a:chExt cx="169736" cy="304801"/>
          </a:xfrm>
        </p:grpSpPr>
        <p:sp>
          <p:nvSpPr>
            <p:cNvPr id="68" name="SMARTInkShape-2126"/>
            <p:cNvSpPr/>
            <p:nvPr>
              <p:custDataLst>
                <p:tags r:id="rId193"/>
              </p:custDataLst>
            </p:nvPr>
          </p:nvSpPr>
          <p:spPr>
            <a:xfrm>
              <a:off x="6477000" y="1797050"/>
              <a:ext cx="68136" cy="304801"/>
            </a:xfrm>
            <a:custGeom>
              <a:avLst/>
              <a:gdLst/>
              <a:ahLst/>
              <a:cxnLst/>
              <a:rect l="0" t="0" r="0" b="0"/>
              <a:pathLst>
                <a:path w="68136" h="304801">
                  <a:moveTo>
                    <a:pt x="31750" y="0"/>
                  </a:moveTo>
                  <a:lnTo>
                    <a:pt x="31750" y="0"/>
                  </a:lnTo>
                  <a:lnTo>
                    <a:pt x="40588" y="0"/>
                  </a:lnTo>
                  <a:lnTo>
                    <a:pt x="56320" y="46288"/>
                  </a:lnTo>
                  <a:lnTo>
                    <a:pt x="64743" y="85368"/>
                  </a:lnTo>
                  <a:lnTo>
                    <a:pt x="68135" y="130980"/>
                  </a:lnTo>
                  <a:lnTo>
                    <a:pt x="63776" y="171845"/>
                  </a:lnTo>
                  <a:lnTo>
                    <a:pt x="53155" y="218682"/>
                  </a:lnTo>
                  <a:lnTo>
                    <a:pt x="35505" y="262037"/>
                  </a:lnTo>
                  <a:lnTo>
                    <a:pt x="0" y="304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127"/>
            <p:cNvSpPr/>
            <p:nvPr>
              <p:custDataLst>
                <p:tags r:id="rId194"/>
              </p:custDataLst>
            </p:nvPr>
          </p:nvSpPr>
          <p:spPr>
            <a:xfrm>
              <a:off x="6375400" y="1854200"/>
              <a:ext cx="6317" cy="114301"/>
            </a:xfrm>
            <a:custGeom>
              <a:avLst/>
              <a:gdLst/>
              <a:ahLst/>
              <a:cxnLst/>
              <a:rect l="0" t="0" r="0" b="0"/>
              <a:pathLst>
                <a:path w="6317" h="11430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4364" y="1411"/>
                  </a:lnTo>
                  <a:lnTo>
                    <a:pt x="5957" y="13815"/>
                  </a:lnTo>
                  <a:lnTo>
                    <a:pt x="6316" y="58920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SMARTInkShape-Group296"/>
          <p:cNvGrpSpPr/>
          <p:nvPr/>
        </p:nvGrpSpPr>
        <p:grpSpPr>
          <a:xfrm>
            <a:off x="1683011" y="2466910"/>
            <a:ext cx="926840" cy="475884"/>
            <a:chOff x="1683011" y="2466910"/>
            <a:chExt cx="926840" cy="475884"/>
          </a:xfrm>
        </p:grpSpPr>
        <p:sp>
          <p:nvSpPr>
            <p:cNvPr id="71" name="SMARTInkShape-2128"/>
            <p:cNvSpPr/>
            <p:nvPr>
              <p:custDataLst>
                <p:tags r:id="rId186"/>
              </p:custDataLst>
            </p:nvPr>
          </p:nvSpPr>
          <p:spPr>
            <a:xfrm>
              <a:off x="2470139" y="2768600"/>
              <a:ext cx="139712" cy="24366"/>
            </a:xfrm>
            <a:custGeom>
              <a:avLst/>
              <a:gdLst/>
              <a:ahLst/>
              <a:cxnLst/>
              <a:rect l="0" t="0" r="0" b="0"/>
              <a:pathLst>
                <a:path w="139712" h="24366">
                  <a:moveTo>
                    <a:pt x="31761" y="0"/>
                  </a:moveTo>
                  <a:lnTo>
                    <a:pt x="31761" y="0"/>
                  </a:lnTo>
                  <a:lnTo>
                    <a:pt x="1053" y="19773"/>
                  </a:lnTo>
                  <a:lnTo>
                    <a:pt x="0" y="21648"/>
                  </a:lnTo>
                  <a:lnTo>
                    <a:pt x="709" y="22899"/>
                  </a:lnTo>
                  <a:lnTo>
                    <a:pt x="2593" y="23733"/>
                  </a:lnTo>
                  <a:lnTo>
                    <a:pt x="41104" y="24365"/>
                  </a:lnTo>
                  <a:lnTo>
                    <a:pt x="81958" y="19527"/>
                  </a:lnTo>
                  <a:lnTo>
                    <a:pt x="139711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129"/>
            <p:cNvSpPr/>
            <p:nvPr>
              <p:custDataLst>
                <p:tags r:id="rId187"/>
              </p:custDataLst>
            </p:nvPr>
          </p:nvSpPr>
          <p:spPr>
            <a:xfrm>
              <a:off x="2483994" y="2693163"/>
              <a:ext cx="87757" cy="11938"/>
            </a:xfrm>
            <a:custGeom>
              <a:avLst/>
              <a:gdLst/>
              <a:ahLst/>
              <a:cxnLst/>
              <a:rect l="0" t="0" r="0" b="0"/>
              <a:pathLst>
                <a:path w="87757" h="11938">
                  <a:moveTo>
                    <a:pt x="11556" y="11937"/>
                  </a:moveTo>
                  <a:lnTo>
                    <a:pt x="11556" y="11937"/>
                  </a:lnTo>
                  <a:lnTo>
                    <a:pt x="2718" y="11937"/>
                  </a:lnTo>
                  <a:lnTo>
                    <a:pt x="1430" y="11231"/>
                  </a:lnTo>
                  <a:lnTo>
                    <a:pt x="572" y="10055"/>
                  </a:lnTo>
                  <a:lnTo>
                    <a:pt x="0" y="8566"/>
                  </a:lnTo>
                  <a:lnTo>
                    <a:pt x="1030" y="6868"/>
                  </a:lnTo>
                  <a:lnTo>
                    <a:pt x="5937" y="3099"/>
                  </a:lnTo>
                  <a:lnTo>
                    <a:pt x="32135" y="0"/>
                  </a:lnTo>
                  <a:lnTo>
                    <a:pt x="87756" y="55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130"/>
            <p:cNvSpPr/>
            <p:nvPr>
              <p:custDataLst>
                <p:tags r:id="rId188"/>
              </p:custDataLst>
            </p:nvPr>
          </p:nvSpPr>
          <p:spPr>
            <a:xfrm>
              <a:off x="2260600" y="2544923"/>
              <a:ext cx="68708" cy="271162"/>
            </a:xfrm>
            <a:custGeom>
              <a:avLst/>
              <a:gdLst/>
              <a:ahLst/>
              <a:cxnLst/>
              <a:rect l="0" t="0" r="0" b="0"/>
              <a:pathLst>
                <a:path w="68708" h="271162">
                  <a:moveTo>
                    <a:pt x="12700" y="26827"/>
                  </a:moveTo>
                  <a:lnTo>
                    <a:pt x="12700" y="26827"/>
                  </a:lnTo>
                  <a:lnTo>
                    <a:pt x="27627" y="344"/>
                  </a:lnTo>
                  <a:lnTo>
                    <a:pt x="29707" y="0"/>
                  </a:lnTo>
                  <a:lnTo>
                    <a:pt x="31799" y="1181"/>
                  </a:lnTo>
                  <a:lnTo>
                    <a:pt x="36711" y="7668"/>
                  </a:lnTo>
                  <a:lnTo>
                    <a:pt x="46704" y="28598"/>
                  </a:lnTo>
                  <a:lnTo>
                    <a:pt x="58640" y="72881"/>
                  </a:lnTo>
                  <a:lnTo>
                    <a:pt x="67636" y="115652"/>
                  </a:lnTo>
                  <a:lnTo>
                    <a:pt x="68707" y="161416"/>
                  </a:lnTo>
                  <a:lnTo>
                    <a:pt x="62856" y="205578"/>
                  </a:lnTo>
                  <a:lnTo>
                    <a:pt x="51535" y="238682"/>
                  </a:lnTo>
                  <a:lnTo>
                    <a:pt x="36436" y="260578"/>
                  </a:lnTo>
                  <a:lnTo>
                    <a:pt x="32052" y="264506"/>
                  </a:lnTo>
                  <a:lnTo>
                    <a:pt x="28424" y="266418"/>
                  </a:lnTo>
                  <a:lnTo>
                    <a:pt x="14159" y="271161"/>
                  </a:lnTo>
                  <a:lnTo>
                    <a:pt x="10851" y="270855"/>
                  </a:lnTo>
                  <a:lnTo>
                    <a:pt x="0" y="2617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131"/>
            <p:cNvSpPr/>
            <p:nvPr>
              <p:custDataLst>
                <p:tags r:id="rId189"/>
              </p:custDataLst>
            </p:nvPr>
          </p:nvSpPr>
          <p:spPr>
            <a:xfrm>
              <a:off x="2108200" y="2640993"/>
              <a:ext cx="97685" cy="301801"/>
            </a:xfrm>
            <a:custGeom>
              <a:avLst/>
              <a:gdLst/>
              <a:ahLst/>
              <a:cxnLst/>
              <a:rect l="0" t="0" r="0" b="0"/>
              <a:pathLst>
                <a:path w="97685" h="301801">
                  <a:moveTo>
                    <a:pt x="0" y="127607"/>
                  </a:moveTo>
                  <a:lnTo>
                    <a:pt x="0" y="127607"/>
                  </a:lnTo>
                  <a:lnTo>
                    <a:pt x="3371" y="127607"/>
                  </a:lnTo>
                  <a:lnTo>
                    <a:pt x="4364" y="126901"/>
                  </a:lnTo>
                  <a:lnTo>
                    <a:pt x="5026" y="125725"/>
                  </a:lnTo>
                  <a:lnTo>
                    <a:pt x="5467" y="124236"/>
                  </a:lnTo>
                  <a:lnTo>
                    <a:pt x="5056" y="123948"/>
                  </a:lnTo>
                  <a:lnTo>
                    <a:pt x="2717" y="125511"/>
                  </a:lnTo>
                  <a:lnTo>
                    <a:pt x="1208" y="130438"/>
                  </a:lnTo>
                  <a:lnTo>
                    <a:pt x="106" y="167689"/>
                  </a:lnTo>
                  <a:lnTo>
                    <a:pt x="21" y="210156"/>
                  </a:lnTo>
                  <a:lnTo>
                    <a:pt x="4" y="250792"/>
                  </a:lnTo>
                  <a:lnTo>
                    <a:pt x="0" y="297291"/>
                  </a:lnTo>
                  <a:lnTo>
                    <a:pt x="0" y="301800"/>
                  </a:lnTo>
                  <a:lnTo>
                    <a:pt x="0" y="266632"/>
                  </a:lnTo>
                  <a:lnTo>
                    <a:pt x="0" y="227126"/>
                  </a:lnTo>
                  <a:lnTo>
                    <a:pt x="0" y="179642"/>
                  </a:lnTo>
                  <a:lnTo>
                    <a:pt x="3371" y="135028"/>
                  </a:lnTo>
                  <a:lnTo>
                    <a:pt x="8838" y="91706"/>
                  </a:lnTo>
                  <a:lnTo>
                    <a:pt x="14054" y="52939"/>
                  </a:lnTo>
                  <a:lnTo>
                    <a:pt x="31390" y="18418"/>
                  </a:lnTo>
                  <a:lnTo>
                    <a:pt x="44343" y="4003"/>
                  </a:lnTo>
                  <a:lnTo>
                    <a:pt x="48612" y="754"/>
                  </a:lnTo>
                  <a:lnTo>
                    <a:pt x="54280" y="0"/>
                  </a:lnTo>
                  <a:lnTo>
                    <a:pt x="68104" y="2924"/>
                  </a:lnTo>
                  <a:lnTo>
                    <a:pt x="88383" y="15875"/>
                  </a:lnTo>
                  <a:lnTo>
                    <a:pt x="95726" y="34674"/>
                  </a:lnTo>
                  <a:lnTo>
                    <a:pt x="97684" y="46602"/>
                  </a:lnTo>
                  <a:lnTo>
                    <a:pt x="94215" y="67381"/>
                  </a:lnTo>
                  <a:lnTo>
                    <a:pt x="80362" y="93064"/>
                  </a:lnTo>
                  <a:lnTo>
                    <a:pt x="64733" y="110317"/>
                  </a:lnTo>
                  <a:lnTo>
                    <a:pt x="33768" y="132203"/>
                  </a:lnTo>
                  <a:lnTo>
                    <a:pt x="23004" y="133648"/>
                  </a:lnTo>
                  <a:lnTo>
                    <a:pt x="19570" y="130929"/>
                  </a:lnTo>
                  <a:lnTo>
                    <a:pt x="12700" y="1085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132"/>
            <p:cNvSpPr/>
            <p:nvPr>
              <p:custDataLst>
                <p:tags r:id="rId190"/>
              </p:custDataLst>
            </p:nvPr>
          </p:nvSpPr>
          <p:spPr>
            <a:xfrm>
              <a:off x="1984940" y="2548581"/>
              <a:ext cx="97861" cy="277170"/>
            </a:xfrm>
            <a:custGeom>
              <a:avLst/>
              <a:gdLst/>
              <a:ahLst/>
              <a:cxnLst/>
              <a:rect l="0" t="0" r="0" b="0"/>
              <a:pathLst>
                <a:path w="97861" h="277170">
                  <a:moveTo>
                    <a:pt x="97860" y="23169"/>
                  </a:moveTo>
                  <a:lnTo>
                    <a:pt x="97860" y="23169"/>
                  </a:lnTo>
                  <a:lnTo>
                    <a:pt x="89071" y="9354"/>
                  </a:lnTo>
                  <a:lnTo>
                    <a:pt x="85650" y="5492"/>
                  </a:lnTo>
                  <a:lnTo>
                    <a:pt x="76206" y="1202"/>
                  </a:lnTo>
                  <a:lnTo>
                    <a:pt x="65658" y="0"/>
                  </a:lnTo>
                  <a:lnTo>
                    <a:pt x="56266" y="1818"/>
                  </a:lnTo>
                  <a:lnTo>
                    <a:pt x="39675" y="13550"/>
                  </a:lnTo>
                  <a:lnTo>
                    <a:pt x="28095" y="27061"/>
                  </a:lnTo>
                  <a:lnTo>
                    <a:pt x="13498" y="64546"/>
                  </a:lnTo>
                  <a:lnTo>
                    <a:pt x="3088" y="108953"/>
                  </a:lnTo>
                  <a:lnTo>
                    <a:pt x="0" y="129734"/>
                  </a:lnTo>
                  <a:lnTo>
                    <a:pt x="1523" y="168495"/>
                  </a:lnTo>
                  <a:lnTo>
                    <a:pt x="4277" y="214231"/>
                  </a:lnTo>
                  <a:lnTo>
                    <a:pt x="8995" y="231558"/>
                  </a:lnTo>
                  <a:lnTo>
                    <a:pt x="22846" y="258324"/>
                  </a:lnTo>
                  <a:lnTo>
                    <a:pt x="40710" y="2771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133"/>
            <p:cNvSpPr/>
            <p:nvPr>
              <p:custDataLst>
                <p:tags r:id="rId191"/>
              </p:custDataLst>
            </p:nvPr>
          </p:nvSpPr>
          <p:spPr>
            <a:xfrm>
              <a:off x="1683011" y="2717800"/>
              <a:ext cx="228340" cy="76201"/>
            </a:xfrm>
            <a:custGeom>
              <a:avLst/>
              <a:gdLst/>
              <a:ahLst/>
              <a:cxnLst/>
              <a:rect l="0" t="0" r="0" b="0"/>
              <a:pathLst>
                <a:path w="228340" h="76201">
                  <a:moveTo>
                    <a:pt x="6089" y="76200"/>
                  </a:moveTo>
                  <a:lnTo>
                    <a:pt x="6089" y="76200"/>
                  </a:lnTo>
                  <a:lnTo>
                    <a:pt x="622" y="76200"/>
                  </a:lnTo>
                  <a:lnTo>
                    <a:pt x="327" y="75494"/>
                  </a:lnTo>
                  <a:lnTo>
                    <a:pt x="0" y="72829"/>
                  </a:lnTo>
                  <a:lnTo>
                    <a:pt x="40582" y="52435"/>
                  </a:lnTo>
                  <a:lnTo>
                    <a:pt x="84085" y="40252"/>
                  </a:lnTo>
                  <a:lnTo>
                    <a:pt x="129681" y="26870"/>
                  </a:lnTo>
                  <a:lnTo>
                    <a:pt x="22833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134"/>
            <p:cNvSpPr/>
            <p:nvPr>
              <p:custDataLst>
                <p:tags r:id="rId192"/>
              </p:custDataLst>
            </p:nvPr>
          </p:nvSpPr>
          <p:spPr>
            <a:xfrm>
              <a:off x="1759028" y="2466910"/>
              <a:ext cx="95173" cy="403291"/>
            </a:xfrm>
            <a:custGeom>
              <a:avLst/>
              <a:gdLst/>
              <a:ahLst/>
              <a:cxnLst/>
              <a:rect l="0" t="0" r="0" b="0"/>
              <a:pathLst>
                <a:path w="95173" h="403291">
                  <a:moveTo>
                    <a:pt x="95172" y="47690"/>
                  </a:moveTo>
                  <a:lnTo>
                    <a:pt x="95172" y="47690"/>
                  </a:lnTo>
                  <a:lnTo>
                    <a:pt x="94466" y="26733"/>
                  </a:lnTo>
                  <a:lnTo>
                    <a:pt x="82962" y="7388"/>
                  </a:lnTo>
                  <a:lnTo>
                    <a:pt x="75399" y="1556"/>
                  </a:lnTo>
                  <a:lnTo>
                    <a:pt x="71407" y="0"/>
                  </a:lnTo>
                  <a:lnTo>
                    <a:pt x="61327" y="154"/>
                  </a:lnTo>
                  <a:lnTo>
                    <a:pt x="55675" y="1183"/>
                  </a:lnTo>
                  <a:lnTo>
                    <a:pt x="37608" y="12743"/>
                  </a:lnTo>
                  <a:lnTo>
                    <a:pt x="18849" y="43058"/>
                  </a:lnTo>
                  <a:lnTo>
                    <a:pt x="4392" y="90363"/>
                  </a:lnTo>
                  <a:lnTo>
                    <a:pt x="805" y="131692"/>
                  </a:lnTo>
                  <a:lnTo>
                    <a:pt x="184" y="177002"/>
                  </a:lnTo>
                  <a:lnTo>
                    <a:pt x="0" y="218649"/>
                  </a:lnTo>
                  <a:lnTo>
                    <a:pt x="3708" y="256389"/>
                  </a:lnTo>
                  <a:lnTo>
                    <a:pt x="9981" y="299556"/>
                  </a:lnTo>
                  <a:lnTo>
                    <a:pt x="12274" y="346748"/>
                  </a:lnTo>
                  <a:lnTo>
                    <a:pt x="14435" y="379552"/>
                  </a:lnTo>
                  <a:lnTo>
                    <a:pt x="16250" y="389918"/>
                  </a:lnTo>
                  <a:lnTo>
                    <a:pt x="12622" y="403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SMARTInkShape-2135"/>
          <p:cNvSpPr/>
          <p:nvPr>
            <p:custDataLst>
              <p:tags r:id="rId3"/>
            </p:custDataLst>
          </p:nvPr>
        </p:nvSpPr>
        <p:spPr>
          <a:xfrm>
            <a:off x="2834966" y="2591062"/>
            <a:ext cx="16185" cy="215639"/>
          </a:xfrm>
          <a:custGeom>
            <a:avLst/>
            <a:gdLst/>
            <a:ahLst/>
            <a:cxnLst/>
            <a:rect l="0" t="0" r="0" b="0"/>
            <a:pathLst>
              <a:path w="16185" h="215639">
                <a:moveTo>
                  <a:pt x="9834" y="6088"/>
                </a:moveTo>
                <a:lnTo>
                  <a:pt x="9834" y="6088"/>
                </a:lnTo>
                <a:lnTo>
                  <a:pt x="4367" y="621"/>
                </a:lnTo>
                <a:lnTo>
                  <a:pt x="374" y="0"/>
                </a:lnTo>
                <a:lnTo>
                  <a:pt x="0" y="1323"/>
                </a:lnTo>
                <a:lnTo>
                  <a:pt x="8244" y="39912"/>
                </a:lnTo>
                <a:lnTo>
                  <a:pt x="11245" y="76553"/>
                </a:lnTo>
                <a:lnTo>
                  <a:pt x="14721" y="117983"/>
                </a:lnTo>
                <a:lnTo>
                  <a:pt x="15750" y="162244"/>
                </a:lnTo>
                <a:lnTo>
                  <a:pt x="16184" y="21563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SMARTInkShape-Group298"/>
          <p:cNvGrpSpPr/>
          <p:nvPr/>
        </p:nvGrpSpPr>
        <p:grpSpPr>
          <a:xfrm>
            <a:off x="1952730" y="3474697"/>
            <a:ext cx="668041" cy="523613"/>
            <a:chOff x="1952730" y="3474697"/>
            <a:chExt cx="668041" cy="523613"/>
          </a:xfrm>
        </p:grpSpPr>
        <p:sp>
          <p:nvSpPr>
            <p:cNvPr id="80" name="SMARTInkShape-2136"/>
            <p:cNvSpPr/>
            <p:nvPr>
              <p:custDataLst>
                <p:tags r:id="rId182"/>
              </p:custDataLst>
            </p:nvPr>
          </p:nvSpPr>
          <p:spPr>
            <a:xfrm>
              <a:off x="2514600" y="3661026"/>
              <a:ext cx="106171" cy="337284"/>
            </a:xfrm>
            <a:custGeom>
              <a:avLst/>
              <a:gdLst/>
              <a:ahLst/>
              <a:cxnLst/>
              <a:rect l="0" t="0" r="0" b="0"/>
              <a:pathLst>
                <a:path w="106171" h="337284">
                  <a:moveTo>
                    <a:pt x="12700" y="60074"/>
                  </a:moveTo>
                  <a:lnTo>
                    <a:pt x="12700" y="60074"/>
                  </a:lnTo>
                  <a:lnTo>
                    <a:pt x="7233" y="54607"/>
                  </a:lnTo>
                  <a:lnTo>
                    <a:pt x="6939" y="55018"/>
                  </a:lnTo>
                  <a:lnTo>
                    <a:pt x="6373" y="95189"/>
                  </a:lnTo>
                  <a:lnTo>
                    <a:pt x="9728" y="133194"/>
                  </a:lnTo>
                  <a:lnTo>
                    <a:pt x="11819" y="173461"/>
                  </a:lnTo>
                  <a:lnTo>
                    <a:pt x="12439" y="212204"/>
                  </a:lnTo>
                  <a:lnTo>
                    <a:pt x="12649" y="250128"/>
                  </a:lnTo>
                  <a:lnTo>
                    <a:pt x="12690" y="292427"/>
                  </a:lnTo>
                  <a:lnTo>
                    <a:pt x="8335" y="333488"/>
                  </a:lnTo>
                  <a:lnTo>
                    <a:pt x="7232" y="337283"/>
                  </a:lnTo>
                  <a:lnTo>
                    <a:pt x="6466" y="302148"/>
                  </a:lnTo>
                  <a:lnTo>
                    <a:pt x="6384" y="255272"/>
                  </a:lnTo>
                  <a:lnTo>
                    <a:pt x="7071" y="222323"/>
                  </a:lnTo>
                  <a:lnTo>
                    <a:pt x="11424" y="175568"/>
                  </a:lnTo>
                  <a:lnTo>
                    <a:pt x="17335" y="131493"/>
                  </a:lnTo>
                  <a:lnTo>
                    <a:pt x="20423" y="92289"/>
                  </a:lnTo>
                  <a:lnTo>
                    <a:pt x="26156" y="46547"/>
                  </a:lnTo>
                  <a:lnTo>
                    <a:pt x="35345" y="20474"/>
                  </a:lnTo>
                  <a:lnTo>
                    <a:pt x="42990" y="8137"/>
                  </a:lnTo>
                  <a:lnTo>
                    <a:pt x="51092" y="1713"/>
                  </a:lnTo>
                  <a:lnTo>
                    <a:pt x="55228" y="0"/>
                  </a:lnTo>
                  <a:lnTo>
                    <a:pt x="74533" y="960"/>
                  </a:lnTo>
                  <a:lnTo>
                    <a:pt x="86277" y="5814"/>
                  </a:lnTo>
                  <a:lnTo>
                    <a:pt x="91385" y="9084"/>
                  </a:lnTo>
                  <a:lnTo>
                    <a:pt x="98941" y="22125"/>
                  </a:lnTo>
                  <a:lnTo>
                    <a:pt x="106170" y="52500"/>
                  </a:lnTo>
                  <a:lnTo>
                    <a:pt x="104052" y="79153"/>
                  </a:lnTo>
                  <a:lnTo>
                    <a:pt x="95164" y="97246"/>
                  </a:lnTo>
                  <a:lnTo>
                    <a:pt x="81806" y="112578"/>
                  </a:lnTo>
                  <a:lnTo>
                    <a:pt x="66462" y="121744"/>
                  </a:lnTo>
                  <a:lnTo>
                    <a:pt x="46472" y="122526"/>
                  </a:lnTo>
                  <a:lnTo>
                    <a:pt x="26299" y="118169"/>
                  </a:lnTo>
                  <a:lnTo>
                    <a:pt x="0" y="104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137"/>
            <p:cNvSpPr/>
            <p:nvPr>
              <p:custDataLst>
                <p:tags r:id="rId183"/>
              </p:custDataLst>
            </p:nvPr>
          </p:nvSpPr>
          <p:spPr>
            <a:xfrm>
              <a:off x="2258322" y="3496646"/>
              <a:ext cx="161029" cy="348465"/>
            </a:xfrm>
            <a:custGeom>
              <a:avLst/>
              <a:gdLst/>
              <a:ahLst/>
              <a:cxnLst/>
              <a:rect l="0" t="0" r="0" b="0"/>
              <a:pathLst>
                <a:path w="161029" h="348465">
                  <a:moveTo>
                    <a:pt x="122928" y="33954"/>
                  </a:moveTo>
                  <a:lnTo>
                    <a:pt x="122928" y="33954"/>
                  </a:lnTo>
                  <a:lnTo>
                    <a:pt x="122928" y="19649"/>
                  </a:lnTo>
                  <a:lnTo>
                    <a:pt x="126586" y="6408"/>
                  </a:lnTo>
                  <a:lnTo>
                    <a:pt x="125024" y="1015"/>
                  </a:lnTo>
                  <a:lnTo>
                    <a:pt x="123620" y="0"/>
                  </a:lnTo>
                  <a:lnTo>
                    <a:pt x="121978" y="29"/>
                  </a:lnTo>
                  <a:lnTo>
                    <a:pt x="116156" y="3354"/>
                  </a:lnTo>
                  <a:lnTo>
                    <a:pt x="81541" y="31963"/>
                  </a:lnTo>
                  <a:lnTo>
                    <a:pt x="50024" y="76417"/>
                  </a:lnTo>
                  <a:lnTo>
                    <a:pt x="26866" y="117914"/>
                  </a:lnTo>
                  <a:lnTo>
                    <a:pt x="12150" y="155728"/>
                  </a:lnTo>
                  <a:lnTo>
                    <a:pt x="3322" y="192331"/>
                  </a:lnTo>
                  <a:lnTo>
                    <a:pt x="0" y="235162"/>
                  </a:lnTo>
                  <a:lnTo>
                    <a:pt x="5199" y="277448"/>
                  </a:lnTo>
                  <a:lnTo>
                    <a:pt x="21096" y="302793"/>
                  </a:lnTo>
                  <a:lnTo>
                    <a:pt x="50422" y="324806"/>
                  </a:lnTo>
                  <a:lnTo>
                    <a:pt x="91777" y="344727"/>
                  </a:lnTo>
                  <a:lnTo>
                    <a:pt x="107672" y="348464"/>
                  </a:lnTo>
                  <a:lnTo>
                    <a:pt x="161028" y="3451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138"/>
            <p:cNvSpPr/>
            <p:nvPr>
              <p:custDataLst>
                <p:tags r:id="rId184"/>
              </p:custDataLst>
            </p:nvPr>
          </p:nvSpPr>
          <p:spPr>
            <a:xfrm>
              <a:off x="1952730" y="3714750"/>
              <a:ext cx="168171" cy="50801"/>
            </a:xfrm>
            <a:custGeom>
              <a:avLst/>
              <a:gdLst/>
              <a:ahLst/>
              <a:cxnLst/>
              <a:rect l="0" t="0" r="0" b="0"/>
              <a:pathLst>
                <a:path w="168171" h="50801">
                  <a:moveTo>
                    <a:pt x="9420" y="50800"/>
                  </a:moveTo>
                  <a:lnTo>
                    <a:pt x="9420" y="50800"/>
                  </a:lnTo>
                  <a:lnTo>
                    <a:pt x="6049" y="47429"/>
                  </a:lnTo>
                  <a:lnTo>
                    <a:pt x="2512" y="45774"/>
                  </a:lnTo>
                  <a:lnTo>
                    <a:pt x="582" y="45333"/>
                  </a:lnTo>
                  <a:lnTo>
                    <a:pt x="0" y="44333"/>
                  </a:lnTo>
                  <a:lnTo>
                    <a:pt x="318" y="42961"/>
                  </a:lnTo>
                  <a:lnTo>
                    <a:pt x="1235" y="41340"/>
                  </a:lnTo>
                  <a:lnTo>
                    <a:pt x="9268" y="35689"/>
                  </a:lnTo>
                  <a:lnTo>
                    <a:pt x="49267" y="26753"/>
                  </a:lnTo>
                  <a:lnTo>
                    <a:pt x="86843" y="16080"/>
                  </a:lnTo>
                  <a:lnTo>
                    <a:pt x="126826" y="5392"/>
                  </a:lnTo>
                  <a:lnTo>
                    <a:pt x="1681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139"/>
            <p:cNvSpPr/>
            <p:nvPr>
              <p:custDataLst>
                <p:tags r:id="rId185"/>
              </p:custDataLst>
            </p:nvPr>
          </p:nvSpPr>
          <p:spPr>
            <a:xfrm>
              <a:off x="2013929" y="3474697"/>
              <a:ext cx="75222" cy="367054"/>
            </a:xfrm>
            <a:custGeom>
              <a:avLst/>
              <a:gdLst/>
              <a:ahLst/>
              <a:cxnLst/>
              <a:rect l="0" t="0" r="0" b="0"/>
              <a:pathLst>
                <a:path w="75222" h="367054">
                  <a:moveTo>
                    <a:pt x="75221" y="30503"/>
                  </a:moveTo>
                  <a:lnTo>
                    <a:pt x="75221" y="30503"/>
                  </a:lnTo>
                  <a:lnTo>
                    <a:pt x="69754" y="25036"/>
                  </a:lnTo>
                  <a:lnTo>
                    <a:pt x="69132" y="21043"/>
                  </a:lnTo>
                  <a:lnTo>
                    <a:pt x="68949" y="15392"/>
                  </a:lnTo>
                  <a:lnTo>
                    <a:pt x="67024" y="11322"/>
                  </a:lnTo>
                  <a:lnTo>
                    <a:pt x="64522" y="7161"/>
                  </a:lnTo>
                  <a:lnTo>
                    <a:pt x="63410" y="2960"/>
                  </a:lnTo>
                  <a:lnTo>
                    <a:pt x="61703" y="1558"/>
                  </a:lnTo>
                  <a:lnTo>
                    <a:pt x="56042" y="0"/>
                  </a:lnTo>
                  <a:lnTo>
                    <a:pt x="53263" y="995"/>
                  </a:lnTo>
                  <a:lnTo>
                    <a:pt x="48293" y="5864"/>
                  </a:lnTo>
                  <a:lnTo>
                    <a:pt x="30291" y="35202"/>
                  </a:lnTo>
                  <a:lnTo>
                    <a:pt x="21692" y="59882"/>
                  </a:lnTo>
                  <a:lnTo>
                    <a:pt x="12044" y="100668"/>
                  </a:lnTo>
                  <a:lnTo>
                    <a:pt x="3977" y="141917"/>
                  </a:lnTo>
                  <a:lnTo>
                    <a:pt x="0" y="187011"/>
                  </a:lnTo>
                  <a:lnTo>
                    <a:pt x="17" y="224964"/>
                  </a:lnTo>
                  <a:lnTo>
                    <a:pt x="4104" y="267908"/>
                  </a:lnTo>
                  <a:lnTo>
                    <a:pt x="6877" y="306162"/>
                  </a:lnTo>
                  <a:lnTo>
                    <a:pt x="10378" y="351926"/>
                  </a:lnTo>
                  <a:lnTo>
                    <a:pt x="5371" y="3670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SMARTInkShape-Group299"/>
          <p:cNvGrpSpPr/>
          <p:nvPr/>
        </p:nvGrpSpPr>
        <p:grpSpPr>
          <a:xfrm>
            <a:off x="2851150" y="3441961"/>
            <a:ext cx="736601" cy="456823"/>
            <a:chOff x="2851150" y="3441961"/>
            <a:chExt cx="736601" cy="456823"/>
          </a:xfrm>
        </p:grpSpPr>
        <p:sp>
          <p:nvSpPr>
            <p:cNvPr id="85" name="SMARTInkShape-2140"/>
            <p:cNvSpPr/>
            <p:nvPr>
              <p:custDataLst>
                <p:tags r:id="rId176"/>
              </p:custDataLst>
            </p:nvPr>
          </p:nvSpPr>
          <p:spPr>
            <a:xfrm>
              <a:off x="3568700" y="3797300"/>
              <a:ext cx="19051" cy="1"/>
            </a:xfrm>
            <a:custGeom>
              <a:avLst/>
              <a:gdLst/>
              <a:ahLst/>
              <a:cxnLst/>
              <a:rect l="0" t="0" r="0" b="0"/>
              <a:pathLst>
                <a:path w="19051" h="1">
                  <a:moveTo>
                    <a:pt x="0" y="0"/>
                  </a:moveTo>
                  <a:lnTo>
                    <a:pt x="0" y="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2141"/>
            <p:cNvSpPr/>
            <p:nvPr>
              <p:custDataLst>
                <p:tags r:id="rId177"/>
              </p:custDataLst>
            </p:nvPr>
          </p:nvSpPr>
          <p:spPr>
            <a:xfrm>
              <a:off x="3467100" y="3733800"/>
              <a:ext cx="19051" cy="101601"/>
            </a:xfrm>
            <a:custGeom>
              <a:avLst/>
              <a:gdLst/>
              <a:ahLst/>
              <a:cxnLst/>
              <a:rect l="0" t="0" r="0" b="0"/>
              <a:pathLst>
                <a:path w="19051" h="101601">
                  <a:moveTo>
                    <a:pt x="19050" y="0"/>
                  </a:moveTo>
                  <a:lnTo>
                    <a:pt x="19050" y="0"/>
                  </a:lnTo>
                  <a:lnTo>
                    <a:pt x="19050" y="8838"/>
                  </a:lnTo>
                  <a:lnTo>
                    <a:pt x="5253" y="53958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2142"/>
            <p:cNvSpPr/>
            <p:nvPr>
              <p:custDataLst>
                <p:tags r:id="rId178"/>
              </p:custDataLst>
            </p:nvPr>
          </p:nvSpPr>
          <p:spPr>
            <a:xfrm>
              <a:off x="3308350" y="3628541"/>
              <a:ext cx="127001" cy="156060"/>
            </a:xfrm>
            <a:custGeom>
              <a:avLst/>
              <a:gdLst/>
              <a:ahLst/>
              <a:cxnLst/>
              <a:rect l="0" t="0" r="0" b="0"/>
              <a:pathLst>
                <a:path w="127001" h="156060">
                  <a:moveTo>
                    <a:pt x="127000" y="3659"/>
                  </a:moveTo>
                  <a:lnTo>
                    <a:pt x="127000" y="3659"/>
                  </a:lnTo>
                  <a:lnTo>
                    <a:pt x="123629" y="288"/>
                  </a:lnTo>
                  <a:lnTo>
                    <a:pt x="121225" y="0"/>
                  </a:lnTo>
                  <a:lnTo>
                    <a:pt x="114790" y="1563"/>
                  </a:lnTo>
                  <a:lnTo>
                    <a:pt x="98456" y="14089"/>
                  </a:lnTo>
                  <a:lnTo>
                    <a:pt x="54048" y="57597"/>
                  </a:lnTo>
                  <a:lnTo>
                    <a:pt x="24991" y="98556"/>
                  </a:lnTo>
                  <a:lnTo>
                    <a:pt x="6661" y="122592"/>
                  </a:lnTo>
                  <a:lnTo>
                    <a:pt x="0" y="1560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2143"/>
            <p:cNvSpPr/>
            <p:nvPr>
              <p:custDataLst>
                <p:tags r:id="rId179"/>
              </p:custDataLst>
            </p:nvPr>
          </p:nvSpPr>
          <p:spPr>
            <a:xfrm>
              <a:off x="3279579" y="3622780"/>
              <a:ext cx="117672" cy="168171"/>
            </a:xfrm>
            <a:custGeom>
              <a:avLst/>
              <a:gdLst/>
              <a:ahLst/>
              <a:cxnLst/>
              <a:rect l="0" t="0" r="0" b="0"/>
              <a:pathLst>
                <a:path w="117672" h="168171">
                  <a:moveTo>
                    <a:pt x="3371" y="9420"/>
                  </a:moveTo>
                  <a:lnTo>
                    <a:pt x="3371" y="9420"/>
                  </a:lnTo>
                  <a:lnTo>
                    <a:pt x="3371" y="6049"/>
                  </a:lnTo>
                  <a:lnTo>
                    <a:pt x="1489" y="2513"/>
                  </a:lnTo>
                  <a:lnTo>
                    <a:pt x="0" y="582"/>
                  </a:lnTo>
                  <a:lnTo>
                    <a:pt x="418" y="0"/>
                  </a:lnTo>
                  <a:lnTo>
                    <a:pt x="4646" y="1235"/>
                  </a:lnTo>
                  <a:lnTo>
                    <a:pt x="6337" y="2552"/>
                  </a:lnTo>
                  <a:lnTo>
                    <a:pt x="32733" y="49931"/>
                  </a:lnTo>
                  <a:lnTo>
                    <a:pt x="63848" y="93721"/>
                  </a:lnTo>
                  <a:lnTo>
                    <a:pt x="92171" y="132320"/>
                  </a:lnTo>
                  <a:lnTo>
                    <a:pt x="117671" y="168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2144"/>
            <p:cNvSpPr/>
            <p:nvPr>
              <p:custDataLst>
                <p:tags r:id="rId180"/>
              </p:custDataLst>
            </p:nvPr>
          </p:nvSpPr>
          <p:spPr>
            <a:xfrm>
              <a:off x="3082379" y="3541056"/>
              <a:ext cx="111672" cy="281645"/>
            </a:xfrm>
            <a:custGeom>
              <a:avLst/>
              <a:gdLst/>
              <a:ahLst/>
              <a:cxnLst/>
              <a:rect l="0" t="0" r="0" b="0"/>
              <a:pathLst>
                <a:path w="111672" h="281645">
                  <a:moveTo>
                    <a:pt x="111671" y="21294"/>
                  </a:moveTo>
                  <a:lnTo>
                    <a:pt x="111671" y="21294"/>
                  </a:lnTo>
                  <a:lnTo>
                    <a:pt x="111671" y="17923"/>
                  </a:lnTo>
                  <a:lnTo>
                    <a:pt x="108300" y="9084"/>
                  </a:lnTo>
                  <a:lnTo>
                    <a:pt x="101001" y="3403"/>
                  </a:lnTo>
                  <a:lnTo>
                    <a:pt x="96091" y="900"/>
                  </a:lnTo>
                  <a:lnTo>
                    <a:pt x="86873" y="0"/>
                  </a:lnTo>
                  <a:lnTo>
                    <a:pt x="66085" y="5172"/>
                  </a:lnTo>
                  <a:lnTo>
                    <a:pt x="51206" y="14322"/>
                  </a:lnTo>
                  <a:lnTo>
                    <a:pt x="44110" y="25721"/>
                  </a:lnTo>
                  <a:lnTo>
                    <a:pt x="38031" y="46124"/>
                  </a:lnTo>
                  <a:lnTo>
                    <a:pt x="37314" y="58435"/>
                  </a:lnTo>
                  <a:lnTo>
                    <a:pt x="41583" y="74711"/>
                  </a:lnTo>
                  <a:lnTo>
                    <a:pt x="52177" y="96074"/>
                  </a:lnTo>
                  <a:lnTo>
                    <a:pt x="73707" y="129057"/>
                  </a:lnTo>
                  <a:lnTo>
                    <a:pt x="81451" y="151609"/>
                  </a:lnTo>
                  <a:lnTo>
                    <a:pt x="81646" y="158265"/>
                  </a:lnTo>
                  <a:lnTo>
                    <a:pt x="78100" y="169424"/>
                  </a:lnTo>
                  <a:lnTo>
                    <a:pt x="61429" y="187010"/>
                  </a:lnTo>
                  <a:lnTo>
                    <a:pt x="35581" y="201776"/>
                  </a:lnTo>
                  <a:lnTo>
                    <a:pt x="3861" y="215891"/>
                  </a:lnTo>
                  <a:lnTo>
                    <a:pt x="256" y="220200"/>
                  </a:lnTo>
                  <a:lnTo>
                    <a:pt x="0" y="222337"/>
                  </a:lnTo>
                  <a:lnTo>
                    <a:pt x="1597" y="226593"/>
                  </a:lnTo>
                  <a:lnTo>
                    <a:pt x="26670" y="252963"/>
                  </a:lnTo>
                  <a:lnTo>
                    <a:pt x="79921" y="2816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2145"/>
            <p:cNvSpPr/>
            <p:nvPr>
              <p:custDataLst>
                <p:tags r:id="rId181"/>
              </p:custDataLst>
            </p:nvPr>
          </p:nvSpPr>
          <p:spPr>
            <a:xfrm>
              <a:off x="2851150" y="3441961"/>
              <a:ext cx="10009" cy="456823"/>
            </a:xfrm>
            <a:custGeom>
              <a:avLst/>
              <a:gdLst/>
              <a:ahLst/>
              <a:cxnLst/>
              <a:rect l="0" t="0" r="0" b="0"/>
              <a:pathLst>
                <a:path w="10009" h="456823">
                  <a:moveTo>
                    <a:pt x="6350" y="6089"/>
                  </a:moveTo>
                  <a:lnTo>
                    <a:pt x="6350" y="6089"/>
                  </a:lnTo>
                  <a:lnTo>
                    <a:pt x="6350" y="622"/>
                  </a:lnTo>
                  <a:lnTo>
                    <a:pt x="7055" y="327"/>
                  </a:lnTo>
                  <a:lnTo>
                    <a:pt x="9721" y="0"/>
                  </a:lnTo>
                  <a:lnTo>
                    <a:pt x="10008" y="619"/>
                  </a:lnTo>
                  <a:lnTo>
                    <a:pt x="8446" y="3187"/>
                  </a:lnTo>
                  <a:lnTo>
                    <a:pt x="4744" y="42125"/>
                  </a:lnTo>
                  <a:lnTo>
                    <a:pt x="1406" y="79090"/>
                  </a:lnTo>
                  <a:lnTo>
                    <a:pt x="278" y="125715"/>
                  </a:lnTo>
                  <a:lnTo>
                    <a:pt x="82" y="170180"/>
                  </a:lnTo>
                  <a:lnTo>
                    <a:pt x="37" y="205313"/>
                  </a:lnTo>
                  <a:lnTo>
                    <a:pt x="16" y="239272"/>
                  </a:lnTo>
                  <a:lnTo>
                    <a:pt x="5" y="280340"/>
                  </a:lnTo>
                  <a:lnTo>
                    <a:pt x="1" y="326610"/>
                  </a:lnTo>
                  <a:lnTo>
                    <a:pt x="0" y="368385"/>
                  </a:lnTo>
                  <a:lnTo>
                    <a:pt x="0" y="415600"/>
                  </a:lnTo>
                  <a:lnTo>
                    <a:pt x="0" y="455705"/>
                  </a:lnTo>
                  <a:lnTo>
                    <a:pt x="706" y="456822"/>
                  </a:lnTo>
                  <a:lnTo>
                    <a:pt x="1882" y="456156"/>
                  </a:lnTo>
                  <a:lnTo>
                    <a:pt x="4364" y="452357"/>
                  </a:lnTo>
                  <a:lnTo>
                    <a:pt x="6350" y="4442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300"/>
          <p:cNvGrpSpPr/>
          <p:nvPr/>
        </p:nvGrpSpPr>
        <p:grpSpPr>
          <a:xfrm>
            <a:off x="3848100" y="3457640"/>
            <a:ext cx="804831" cy="418341"/>
            <a:chOff x="3848100" y="3457640"/>
            <a:chExt cx="804831" cy="418341"/>
          </a:xfrm>
        </p:grpSpPr>
        <p:sp>
          <p:nvSpPr>
            <p:cNvPr id="92" name="SMARTInkShape-2146"/>
            <p:cNvSpPr/>
            <p:nvPr>
              <p:custDataLst>
                <p:tags r:id="rId170"/>
              </p:custDataLst>
            </p:nvPr>
          </p:nvSpPr>
          <p:spPr>
            <a:xfrm>
              <a:off x="4559300" y="3457640"/>
              <a:ext cx="93631" cy="418341"/>
            </a:xfrm>
            <a:custGeom>
              <a:avLst/>
              <a:gdLst/>
              <a:ahLst/>
              <a:cxnLst/>
              <a:rect l="0" t="0" r="0" b="0"/>
              <a:pathLst>
                <a:path w="93631" h="418341">
                  <a:moveTo>
                    <a:pt x="25400" y="9460"/>
                  </a:moveTo>
                  <a:lnTo>
                    <a:pt x="25400" y="9460"/>
                  </a:lnTo>
                  <a:lnTo>
                    <a:pt x="22029" y="6089"/>
                  </a:lnTo>
                  <a:lnTo>
                    <a:pt x="18492" y="4434"/>
                  </a:lnTo>
                  <a:lnTo>
                    <a:pt x="16561" y="3993"/>
                  </a:lnTo>
                  <a:lnTo>
                    <a:pt x="15274" y="2993"/>
                  </a:lnTo>
                  <a:lnTo>
                    <a:pt x="13844" y="0"/>
                  </a:lnTo>
                  <a:lnTo>
                    <a:pt x="26665" y="38631"/>
                  </a:lnTo>
                  <a:lnTo>
                    <a:pt x="40356" y="79722"/>
                  </a:lnTo>
                  <a:lnTo>
                    <a:pt x="55937" y="122706"/>
                  </a:lnTo>
                  <a:lnTo>
                    <a:pt x="73844" y="165885"/>
                  </a:lnTo>
                  <a:lnTo>
                    <a:pt x="85899" y="211208"/>
                  </a:lnTo>
                  <a:lnTo>
                    <a:pt x="92166" y="256915"/>
                  </a:lnTo>
                  <a:lnTo>
                    <a:pt x="93630" y="292722"/>
                  </a:lnTo>
                  <a:lnTo>
                    <a:pt x="87793" y="336414"/>
                  </a:lnTo>
                  <a:lnTo>
                    <a:pt x="67253" y="382293"/>
                  </a:lnTo>
                  <a:lnTo>
                    <a:pt x="58818" y="396002"/>
                  </a:lnTo>
                  <a:lnTo>
                    <a:pt x="39613" y="413504"/>
                  </a:lnTo>
                  <a:lnTo>
                    <a:pt x="29130" y="418340"/>
                  </a:lnTo>
                  <a:lnTo>
                    <a:pt x="0" y="4095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2147"/>
            <p:cNvSpPr/>
            <p:nvPr>
              <p:custDataLst>
                <p:tags r:id="rId171"/>
              </p:custDataLst>
            </p:nvPr>
          </p:nvSpPr>
          <p:spPr>
            <a:xfrm>
              <a:off x="4406900" y="3556261"/>
              <a:ext cx="68070" cy="280855"/>
            </a:xfrm>
            <a:custGeom>
              <a:avLst/>
              <a:gdLst/>
              <a:ahLst/>
              <a:cxnLst/>
              <a:rect l="0" t="0" r="0" b="0"/>
              <a:pathLst>
                <a:path w="68070" h="280855">
                  <a:moveTo>
                    <a:pt x="0" y="6089"/>
                  </a:moveTo>
                  <a:lnTo>
                    <a:pt x="0" y="6089"/>
                  </a:lnTo>
                  <a:lnTo>
                    <a:pt x="0" y="2718"/>
                  </a:lnTo>
                  <a:lnTo>
                    <a:pt x="1411" y="1725"/>
                  </a:lnTo>
                  <a:lnTo>
                    <a:pt x="14306" y="0"/>
                  </a:lnTo>
                  <a:lnTo>
                    <a:pt x="27757" y="9929"/>
                  </a:lnTo>
                  <a:lnTo>
                    <a:pt x="45490" y="36612"/>
                  </a:lnTo>
                  <a:lnTo>
                    <a:pt x="51498" y="49993"/>
                  </a:lnTo>
                  <a:lnTo>
                    <a:pt x="52756" y="64878"/>
                  </a:lnTo>
                  <a:lnTo>
                    <a:pt x="50258" y="79490"/>
                  </a:lnTo>
                  <a:lnTo>
                    <a:pt x="44444" y="90687"/>
                  </a:lnTo>
                  <a:lnTo>
                    <a:pt x="23857" y="113751"/>
                  </a:lnTo>
                  <a:lnTo>
                    <a:pt x="20000" y="127544"/>
                  </a:lnTo>
                  <a:lnTo>
                    <a:pt x="22702" y="138188"/>
                  </a:lnTo>
                  <a:lnTo>
                    <a:pt x="38860" y="163629"/>
                  </a:lnTo>
                  <a:lnTo>
                    <a:pt x="58661" y="190916"/>
                  </a:lnTo>
                  <a:lnTo>
                    <a:pt x="66221" y="210195"/>
                  </a:lnTo>
                  <a:lnTo>
                    <a:pt x="68069" y="233468"/>
                  </a:lnTo>
                  <a:lnTo>
                    <a:pt x="62730" y="262853"/>
                  </a:lnTo>
                  <a:lnTo>
                    <a:pt x="58219" y="272606"/>
                  </a:lnTo>
                  <a:lnTo>
                    <a:pt x="51510" y="279293"/>
                  </a:lnTo>
                  <a:lnTo>
                    <a:pt x="48451" y="280652"/>
                  </a:lnTo>
                  <a:lnTo>
                    <a:pt x="45706" y="280854"/>
                  </a:lnTo>
                  <a:lnTo>
                    <a:pt x="43171" y="280282"/>
                  </a:lnTo>
                  <a:lnTo>
                    <a:pt x="42186" y="277784"/>
                  </a:lnTo>
                  <a:lnTo>
                    <a:pt x="44450" y="2600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148"/>
            <p:cNvSpPr/>
            <p:nvPr>
              <p:custDataLst>
                <p:tags r:id="rId172"/>
              </p:custDataLst>
            </p:nvPr>
          </p:nvSpPr>
          <p:spPr>
            <a:xfrm>
              <a:off x="4248172" y="3762025"/>
              <a:ext cx="80552" cy="73376"/>
            </a:xfrm>
            <a:custGeom>
              <a:avLst/>
              <a:gdLst/>
              <a:ahLst/>
              <a:cxnLst/>
              <a:rect l="0" t="0" r="0" b="0"/>
              <a:pathLst>
                <a:path w="80552" h="73376">
                  <a:moveTo>
                    <a:pt x="6328" y="9875"/>
                  </a:moveTo>
                  <a:lnTo>
                    <a:pt x="6328" y="9875"/>
                  </a:lnTo>
                  <a:lnTo>
                    <a:pt x="5622" y="20014"/>
                  </a:lnTo>
                  <a:lnTo>
                    <a:pt x="566" y="39524"/>
                  </a:lnTo>
                  <a:lnTo>
                    <a:pt x="0" y="59132"/>
                  </a:lnTo>
                  <a:lnTo>
                    <a:pt x="3356" y="53476"/>
                  </a:lnTo>
                  <a:lnTo>
                    <a:pt x="18276" y="21943"/>
                  </a:lnTo>
                  <a:lnTo>
                    <a:pt x="33386" y="6709"/>
                  </a:lnTo>
                  <a:lnTo>
                    <a:pt x="43283" y="1412"/>
                  </a:lnTo>
                  <a:lnTo>
                    <a:pt x="47898" y="0"/>
                  </a:lnTo>
                  <a:lnTo>
                    <a:pt x="53091" y="1175"/>
                  </a:lnTo>
                  <a:lnTo>
                    <a:pt x="64506" y="8125"/>
                  </a:lnTo>
                  <a:lnTo>
                    <a:pt x="72872" y="18269"/>
                  </a:lnTo>
                  <a:lnTo>
                    <a:pt x="78236" y="30539"/>
                  </a:lnTo>
                  <a:lnTo>
                    <a:pt x="80551" y="51903"/>
                  </a:lnTo>
                  <a:lnTo>
                    <a:pt x="76178" y="73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2149"/>
            <p:cNvSpPr/>
            <p:nvPr>
              <p:custDataLst>
                <p:tags r:id="rId173"/>
              </p:custDataLst>
            </p:nvPr>
          </p:nvSpPr>
          <p:spPr>
            <a:xfrm>
              <a:off x="4089400" y="3615177"/>
              <a:ext cx="130659" cy="201174"/>
            </a:xfrm>
            <a:custGeom>
              <a:avLst/>
              <a:gdLst/>
              <a:ahLst/>
              <a:cxnLst/>
              <a:rect l="0" t="0" r="0" b="0"/>
              <a:pathLst>
                <a:path w="130659" h="201174">
                  <a:moveTo>
                    <a:pt x="127000" y="17023"/>
                  </a:moveTo>
                  <a:lnTo>
                    <a:pt x="127000" y="17023"/>
                  </a:lnTo>
                  <a:lnTo>
                    <a:pt x="130371" y="13652"/>
                  </a:lnTo>
                  <a:lnTo>
                    <a:pt x="130658" y="11248"/>
                  </a:lnTo>
                  <a:lnTo>
                    <a:pt x="129096" y="4814"/>
                  </a:lnTo>
                  <a:lnTo>
                    <a:pt x="127691" y="2533"/>
                  </a:lnTo>
                  <a:lnTo>
                    <a:pt x="126050" y="1013"/>
                  </a:lnTo>
                  <a:lnTo>
                    <a:pt x="124250" y="0"/>
                  </a:lnTo>
                  <a:lnTo>
                    <a:pt x="114724" y="6400"/>
                  </a:lnTo>
                  <a:lnTo>
                    <a:pt x="74356" y="49512"/>
                  </a:lnTo>
                  <a:lnTo>
                    <a:pt x="35290" y="96493"/>
                  </a:lnTo>
                  <a:lnTo>
                    <a:pt x="13791" y="126089"/>
                  </a:lnTo>
                  <a:lnTo>
                    <a:pt x="5184" y="151095"/>
                  </a:lnTo>
                  <a:lnTo>
                    <a:pt x="0" y="2011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2150"/>
            <p:cNvSpPr/>
            <p:nvPr>
              <p:custDataLst>
                <p:tags r:id="rId174"/>
              </p:custDataLst>
            </p:nvPr>
          </p:nvSpPr>
          <p:spPr>
            <a:xfrm>
              <a:off x="4038600" y="3614033"/>
              <a:ext cx="133351" cy="202318"/>
            </a:xfrm>
            <a:custGeom>
              <a:avLst/>
              <a:gdLst/>
              <a:ahLst/>
              <a:cxnLst/>
              <a:rect l="0" t="0" r="0" b="0"/>
              <a:pathLst>
                <a:path w="133351" h="202318">
                  <a:moveTo>
                    <a:pt x="0" y="5467"/>
                  </a:moveTo>
                  <a:lnTo>
                    <a:pt x="0" y="5467"/>
                  </a:lnTo>
                  <a:lnTo>
                    <a:pt x="0" y="2096"/>
                  </a:lnTo>
                  <a:lnTo>
                    <a:pt x="705" y="1103"/>
                  </a:lnTo>
                  <a:lnTo>
                    <a:pt x="1881" y="441"/>
                  </a:lnTo>
                  <a:lnTo>
                    <a:pt x="3371" y="0"/>
                  </a:lnTo>
                  <a:lnTo>
                    <a:pt x="5069" y="1116"/>
                  </a:lnTo>
                  <a:lnTo>
                    <a:pt x="33408" y="44574"/>
                  </a:lnTo>
                  <a:lnTo>
                    <a:pt x="65599" y="89752"/>
                  </a:lnTo>
                  <a:lnTo>
                    <a:pt x="100669" y="136591"/>
                  </a:lnTo>
                  <a:lnTo>
                    <a:pt x="133350" y="202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151"/>
            <p:cNvSpPr/>
            <p:nvPr>
              <p:custDataLst>
                <p:tags r:id="rId175"/>
              </p:custDataLst>
            </p:nvPr>
          </p:nvSpPr>
          <p:spPr>
            <a:xfrm>
              <a:off x="3848100" y="3790950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19050" y="0"/>
                  </a:moveTo>
                  <a:lnTo>
                    <a:pt x="19050" y="0"/>
                  </a:lnTo>
                  <a:lnTo>
                    <a:pt x="19050" y="3371"/>
                  </a:lnTo>
                  <a:lnTo>
                    <a:pt x="15679" y="12209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SMARTInkShape-2152"/>
          <p:cNvSpPr/>
          <p:nvPr>
            <p:custDataLst>
              <p:tags r:id="rId4"/>
            </p:custDataLst>
          </p:nvPr>
        </p:nvSpPr>
        <p:spPr>
          <a:xfrm>
            <a:off x="5119448" y="3556517"/>
            <a:ext cx="366953" cy="266184"/>
          </a:xfrm>
          <a:custGeom>
            <a:avLst/>
            <a:gdLst/>
            <a:ahLst/>
            <a:cxnLst/>
            <a:rect l="0" t="0" r="0" b="0"/>
            <a:pathLst>
              <a:path w="366953" h="266184">
                <a:moveTo>
                  <a:pt x="259002" y="31233"/>
                </a:moveTo>
                <a:lnTo>
                  <a:pt x="259002" y="31233"/>
                </a:lnTo>
                <a:lnTo>
                  <a:pt x="265744" y="27862"/>
                </a:lnTo>
                <a:lnTo>
                  <a:pt x="288651" y="3408"/>
                </a:lnTo>
                <a:lnTo>
                  <a:pt x="301992" y="258"/>
                </a:lnTo>
                <a:lnTo>
                  <a:pt x="304595" y="0"/>
                </a:lnTo>
                <a:lnTo>
                  <a:pt x="306331" y="1944"/>
                </a:lnTo>
                <a:lnTo>
                  <a:pt x="308259" y="9749"/>
                </a:lnTo>
                <a:lnTo>
                  <a:pt x="298653" y="51579"/>
                </a:lnTo>
                <a:lnTo>
                  <a:pt x="282980" y="88767"/>
                </a:lnTo>
                <a:lnTo>
                  <a:pt x="258721" y="133615"/>
                </a:lnTo>
                <a:lnTo>
                  <a:pt x="218487" y="178222"/>
                </a:lnTo>
                <a:lnTo>
                  <a:pt x="173207" y="209296"/>
                </a:lnTo>
                <a:lnTo>
                  <a:pt x="134020" y="224790"/>
                </a:lnTo>
                <a:lnTo>
                  <a:pt x="113143" y="228266"/>
                </a:lnTo>
                <a:lnTo>
                  <a:pt x="83845" y="224374"/>
                </a:lnTo>
                <a:lnTo>
                  <a:pt x="61210" y="216557"/>
                </a:lnTo>
                <a:lnTo>
                  <a:pt x="30045" y="196289"/>
                </a:lnTo>
                <a:lnTo>
                  <a:pt x="8895" y="173820"/>
                </a:lnTo>
                <a:lnTo>
                  <a:pt x="3204" y="162573"/>
                </a:lnTo>
                <a:lnTo>
                  <a:pt x="0" y="141567"/>
                </a:lnTo>
                <a:lnTo>
                  <a:pt x="4896" y="127543"/>
                </a:lnTo>
                <a:lnTo>
                  <a:pt x="12716" y="116370"/>
                </a:lnTo>
                <a:lnTo>
                  <a:pt x="18543" y="111405"/>
                </a:lnTo>
                <a:lnTo>
                  <a:pt x="49388" y="111981"/>
                </a:lnTo>
                <a:lnTo>
                  <a:pt x="90904" y="119991"/>
                </a:lnTo>
                <a:lnTo>
                  <a:pt x="137856" y="134673"/>
                </a:lnTo>
                <a:lnTo>
                  <a:pt x="174031" y="149057"/>
                </a:lnTo>
                <a:lnTo>
                  <a:pt x="212737" y="168998"/>
                </a:lnTo>
                <a:lnTo>
                  <a:pt x="252114" y="192781"/>
                </a:lnTo>
                <a:lnTo>
                  <a:pt x="295359" y="222589"/>
                </a:lnTo>
                <a:lnTo>
                  <a:pt x="332281" y="251478"/>
                </a:lnTo>
                <a:lnTo>
                  <a:pt x="366952" y="26618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SMARTInkShape-Group302"/>
          <p:cNvGrpSpPr/>
          <p:nvPr/>
        </p:nvGrpSpPr>
        <p:grpSpPr>
          <a:xfrm>
            <a:off x="5890822" y="3436233"/>
            <a:ext cx="916379" cy="522883"/>
            <a:chOff x="5890822" y="3436233"/>
            <a:chExt cx="916379" cy="522883"/>
          </a:xfrm>
        </p:grpSpPr>
        <p:sp>
          <p:nvSpPr>
            <p:cNvPr id="100" name="SMARTInkShape-2153"/>
            <p:cNvSpPr/>
            <p:nvPr>
              <p:custDataLst>
                <p:tags r:id="rId165"/>
              </p:custDataLst>
            </p:nvPr>
          </p:nvSpPr>
          <p:spPr>
            <a:xfrm>
              <a:off x="6788150" y="3714750"/>
              <a:ext cx="19051" cy="9421"/>
            </a:xfrm>
            <a:custGeom>
              <a:avLst/>
              <a:gdLst/>
              <a:ahLst/>
              <a:cxnLst/>
              <a:rect l="0" t="0" r="0" b="0"/>
              <a:pathLst>
                <a:path w="19051" h="9421">
                  <a:moveTo>
                    <a:pt x="0" y="0"/>
                  </a:moveTo>
                  <a:lnTo>
                    <a:pt x="0" y="0"/>
                  </a:lnTo>
                  <a:lnTo>
                    <a:pt x="15887" y="9420"/>
                  </a:lnTo>
                  <a:lnTo>
                    <a:pt x="16941" y="9102"/>
                  </a:lnTo>
                  <a:lnTo>
                    <a:pt x="17644" y="8185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2154"/>
            <p:cNvSpPr/>
            <p:nvPr>
              <p:custDataLst>
                <p:tags r:id="rId166"/>
              </p:custDataLst>
            </p:nvPr>
          </p:nvSpPr>
          <p:spPr>
            <a:xfrm>
              <a:off x="6616700" y="3453677"/>
              <a:ext cx="79990" cy="349974"/>
            </a:xfrm>
            <a:custGeom>
              <a:avLst/>
              <a:gdLst/>
              <a:ahLst/>
              <a:cxnLst/>
              <a:rect l="0" t="0" r="0" b="0"/>
              <a:pathLst>
                <a:path w="79990" h="349974">
                  <a:moveTo>
                    <a:pt x="25400" y="19773"/>
                  </a:moveTo>
                  <a:lnTo>
                    <a:pt x="25400" y="19773"/>
                  </a:lnTo>
                  <a:lnTo>
                    <a:pt x="40608" y="5975"/>
                  </a:lnTo>
                  <a:lnTo>
                    <a:pt x="51915" y="0"/>
                  </a:lnTo>
                  <a:lnTo>
                    <a:pt x="57187" y="241"/>
                  </a:lnTo>
                  <a:lnTo>
                    <a:pt x="62113" y="2518"/>
                  </a:lnTo>
                  <a:lnTo>
                    <a:pt x="66809" y="6153"/>
                  </a:lnTo>
                  <a:lnTo>
                    <a:pt x="73908" y="25244"/>
                  </a:lnTo>
                  <a:lnTo>
                    <a:pt x="79989" y="65844"/>
                  </a:lnTo>
                  <a:lnTo>
                    <a:pt x="79910" y="111034"/>
                  </a:lnTo>
                  <a:lnTo>
                    <a:pt x="75418" y="152647"/>
                  </a:lnTo>
                  <a:lnTo>
                    <a:pt x="67736" y="190376"/>
                  </a:lnTo>
                  <a:lnTo>
                    <a:pt x="56524" y="235422"/>
                  </a:lnTo>
                  <a:lnTo>
                    <a:pt x="43463" y="281406"/>
                  </a:lnTo>
                  <a:lnTo>
                    <a:pt x="23950" y="319600"/>
                  </a:lnTo>
                  <a:lnTo>
                    <a:pt x="0" y="3499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2155"/>
            <p:cNvSpPr/>
            <p:nvPr>
              <p:custDataLst>
                <p:tags r:id="rId167"/>
              </p:custDataLst>
            </p:nvPr>
          </p:nvSpPr>
          <p:spPr>
            <a:xfrm>
              <a:off x="6446085" y="3591624"/>
              <a:ext cx="148782" cy="367492"/>
            </a:xfrm>
            <a:custGeom>
              <a:avLst/>
              <a:gdLst/>
              <a:ahLst/>
              <a:cxnLst/>
              <a:rect l="0" t="0" r="0" b="0"/>
              <a:pathLst>
                <a:path w="148782" h="367492">
                  <a:moveTo>
                    <a:pt x="56315" y="104076"/>
                  </a:moveTo>
                  <a:lnTo>
                    <a:pt x="56315" y="104076"/>
                  </a:lnTo>
                  <a:lnTo>
                    <a:pt x="56315" y="100705"/>
                  </a:lnTo>
                  <a:lnTo>
                    <a:pt x="55610" y="100417"/>
                  </a:lnTo>
                  <a:lnTo>
                    <a:pt x="52944" y="101980"/>
                  </a:lnTo>
                  <a:lnTo>
                    <a:pt x="38017" y="140520"/>
                  </a:lnTo>
                  <a:lnTo>
                    <a:pt x="31611" y="183894"/>
                  </a:lnTo>
                  <a:lnTo>
                    <a:pt x="24284" y="231033"/>
                  </a:lnTo>
                  <a:lnTo>
                    <a:pt x="16043" y="275047"/>
                  </a:lnTo>
                  <a:lnTo>
                    <a:pt x="9732" y="313484"/>
                  </a:lnTo>
                  <a:lnTo>
                    <a:pt x="1985" y="356506"/>
                  </a:lnTo>
                  <a:lnTo>
                    <a:pt x="417" y="367491"/>
                  </a:lnTo>
                  <a:lnTo>
                    <a:pt x="0" y="366469"/>
                  </a:lnTo>
                  <a:lnTo>
                    <a:pt x="2646" y="319879"/>
                  </a:lnTo>
                  <a:lnTo>
                    <a:pt x="8035" y="285218"/>
                  </a:lnTo>
                  <a:lnTo>
                    <a:pt x="17472" y="239121"/>
                  </a:lnTo>
                  <a:lnTo>
                    <a:pt x="25175" y="201726"/>
                  </a:lnTo>
                  <a:lnTo>
                    <a:pt x="32597" y="165820"/>
                  </a:lnTo>
                  <a:lnTo>
                    <a:pt x="42153" y="126917"/>
                  </a:lnTo>
                  <a:lnTo>
                    <a:pt x="57764" y="82308"/>
                  </a:lnTo>
                  <a:lnTo>
                    <a:pt x="80119" y="36119"/>
                  </a:lnTo>
                  <a:lnTo>
                    <a:pt x="101704" y="9200"/>
                  </a:lnTo>
                  <a:lnTo>
                    <a:pt x="115763" y="1937"/>
                  </a:lnTo>
                  <a:lnTo>
                    <a:pt x="123464" y="0"/>
                  </a:lnTo>
                  <a:lnTo>
                    <a:pt x="130009" y="120"/>
                  </a:lnTo>
                  <a:lnTo>
                    <a:pt x="141043" y="4016"/>
                  </a:lnTo>
                  <a:lnTo>
                    <a:pt x="144550" y="10558"/>
                  </a:lnTo>
                  <a:lnTo>
                    <a:pt x="148781" y="41952"/>
                  </a:lnTo>
                  <a:lnTo>
                    <a:pt x="144469" y="74929"/>
                  </a:lnTo>
                  <a:lnTo>
                    <a:pt x="128526" y="116114"/>
                  </a:lnTo>
                  <a:lnTo>
                    <a:pt x="120865" y="129887"/>
                  </a:lnTo>
                  <a:lnTo>
                    <a:pt x="83311" y="175559"/>
                  </a:lnTo>
                  <a:lnTo>
                    <a:pt x="69015" y="1866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2156"/>
            <p:cNvSpPr/>
            <p:nvPr>
              <p:custDataLst>
                <p:tags r:id="rId168"/>
              </p:custDataLst>
            </p:nvPr>
          </p:nvSpPr>
          <p:spPr>
            <a:xfrm>
              <a:off x="6322090" y="3452384"/>
              <a:ext cx="135861" cy="344917"/>
            </a:xfrm>
            <a:custGeom>
              <a:avLst/>
              <a:gdLst/>
              <a:ahLst/>
              <a:cxnLst/>
              <a:rect l="0" t="0" r="0" b="0"/>
              <a:pathLst>
                <a:path w="135861" h="344917">
                  <a:moveTo>
                    <a:pt x="135860" y="21066"/>
                  </a:moveTo>
                  <a:lnTo>
                    <a:pt x="135860" y="21066"/>
                  </a:lnTo>
                  <a:lnTo>
                    <a:pt x="135860" y="14324"/>
                  </a:lnTo>
                  <a:lnTo>
                    <a:pt x="134449" y="11632"/>
                  </a:lnTo>
                  <a:lnTo>
                    <a:pt x="121555" y="51"/>
                  </a:lnTo>
                  <a:lnTo>
                    <a:pt x="118562" y="0"/>
                  </a:lnTo>
                  <a:lnTo>
                    <a:pt x="111474" y="3707"/>
                  </a:lnTo>
                  <a:lnTo>
                    <a:pt x="82333" y="32794"/>
                  </a:lnTo>
                  <a:lnTo>
                    <a:pt x="57030" y="78155"/>
                  </a:lnTo>
                  <a:lnTo>
                    <a:pt x="37244" y="117004"/>
                  </a:lnTo>
                  <a:lnTo>
                    <a:pt x="22444" y="153914"/>
                  </a:lnTo>
                  <a:lnTo>
                    <a:pt x="9122" y="198717"/>
                  </a:lnTo>
                  <a:lnTo>
                    <a:pt x="0" y="237627"/>
                  </a:lnTo>
                  <a:lnTo>
                    <a:pt x="289" y="282801"/>
                  </a:lnTo>
                  <a:lnTo>
                    <a:pt x="18707" y="319926"/>
                  </a:lnTo>
                  <a:lnTo>
                    <a:pt x="38636" y="335691"/>
                  </a:lnTo>
                  <a:lnTo>
                    <a:pt x="59488" y="343638"/>
                  </a:lnTo>
                  <a:lnTo>
                    <a:pt x="91410" y="3449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2157"/>
            <p:cNvSpPr/>
            <p:nvPr>
              <p:custDataLst>
                <p:tags r:id="rId169"/>
              </p:custDataLst>
            </p:nvPr>
          </p:nvSpPr>
          <p:spPr>
            <a:xfrm>
              <a:off x="5890822" y="3436233"/>
              <a:ext cx="281379" cy="366532"/>
            </a:xfrm>
            <a:custGeom>
              <a:avLst/>
              <a:gdLst/>
              <a:ahLst/>
              <a:cxnLst/>
              <a:rect l="0" t="0" r="0" b="0"/>
              <a:pathLst>
                <a:path w="281379" h="366532">
                  <a:moveTo>
                    <a:pt x="97228" y="5467"/>
                  </a:moveTo>
                  <a:lnTo>
                    <a:pt x="97228" y="5467"/>
                  </a:lnTo>
                  <a:lnTo>
                    <a:pt x="102695" y="0"/>
                  </a:lnTo>
                  <a:lnTo>
                    <a:pt x="102990" y="411"/>
                  </a:lnTo>
                  <a:lnTo>
                    <a:pt x="103316" y="2749"/>
                  </a:lnTo>
                  <a:lnTo>
                    <a:pt x="94755" y="44672"/>
                  </a:lnTo>
                  <a:lnTo>
                    <a:pt x="83795" y="81289"/>
                  </a:lnTo>
                  <a:lnTo>
                    <a:pt x="73492" y="120360"/>
                  </a:lnTo>
                  <a:lnTo>
                    <a:pt x="64090" y="157337"/>
                  </a:lnTo>
                  <a:lnTo>
                    <a:pt x="50485" y="202160"/>
                  </a:lnTo>
                  <a:lnTo>
                    <a:pt x="33049" y="244839"/>
                  </a:lnTo>
                  <a:lnTo>
                    <a:pt x="12027" y="291146"/>
                  </a:lnTo>
                  <a:lnTo>
                    <a:pt x="70" y="328332"/>
                  </a:lnTo>
                  <a:lnTo>
                    <a:pt x="0" y="334305"/>
                  </a:lnTo>
                  <a:lnTo>
                    <a:pt x="3686" y="344704"/>
                  </a:lnTo>
                  <a:lnTo>
                    <a:pt x="8056" y="348042"/>
                  </a:lnTo>
                  <a:lnTo>
                    <a:pt x="50016" y="357209"/>
                  </a:lnTo>
                  <a:lnTo>
                    <a:pt x="86256" y="360305"/>
                  </a:lnTo>
                  <a:lnTo>
                    <a:pt x="128392" y="360841"/>
                  </a:lnTo>
                  <a:lnTo>
                    <a:pt x="173098" y="361000"/>
                  </a:lnTo>
                  <a:lnTo>
                    <a:pt x="214598" y="362935"/>
                  </a:lnTo>
                  <a:lnTo>
                    <a:pt x="252821" y="366531"/>
                  </a:lnTo>
                  <a:lnTo>
                    <a:pt x="281378" y="354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SMARTInkShape-Group303"/>
          <p:cNvGrpSpPr/>
          <p:nvPr/>
        </p:nvGrpSpPr>
        <p:grpSpPr>
          <a:xfrm>
            <a:off x="7075665" y="3505662"/>
            <a:ext cx="597412" cy="420272"/>
            <a:chOff x="7075665" y="3505662"/>
            <a:chExt cx="597412" cy="420272"/>
          </a:xfrm>
        </p:grpSpPr>
        <p:sp>
          <p:nvSpPr>
            <p:cNvPr id="106" name="SMARTInkShape-2158"/>
            <p:cNvSpPr/>
            <p:nvPr>
              <p:custDataLst>
                <p:tags r:id="rId160"/>
              </p:custDataLst>
            </p:nvPr>
          </p:nvSpPr>
          <p:spPr>
            <a:xfrm>
              <a:off x="7499350" y="3568700"/>
              <a:ext cx="173727" cy="273051"/>
            </a:xfrm>
            <a:custGeom>
              <a:avLst/>
              <a:gdLst/>
              <a:ahLst/>
              <a:cxnLst/>
              <a:rect l="0" t="0" r="0" b="0"/>
              <a:pathLst>
                <a:path w="173727" h="273051">
                  <a:moveTo>
                    <a:pt x="127000" y="0"/>
                  </a:moveTo>
                  <a:lnTo>
                    <a:pt x="127000" y="0"/>
                  </a:lnTo>
                  <a:lnTo>
                    <a:pt x="140484" y="3371"/>
                  </a:lnTo>
                  <a:lnTo>
                    <a:pt x="158982" y="15580"/>
                  </a:lnTo>
                  <a:lnTo>
                    <a:pt x="165908" y="24798"/>
                  </a:lnTo>
                  <a:lnTo>
                    <a:pt x="173726" y="59069"/>
                  </a:lnTo>
                  <a:lnTo>
                    <a:pt x="173222" y="95819"/>
                  </a:lnTo>
                  <a:lnTo>
                    <a:pt x="161861" y="133519"/>
                  </a:lnTo>
                  <a:lnTo>
                    <a:pt x="143424" y="173339"/>
                  </a:lnTo>
                  <a:lnTo>
                    <a:pt x="111378" y="211144"/>
                  </a:lnTo>
                  <a:lnTo>
                    <a:pt x="68128" y="244131"/>
                  </a:lnTo>
                  <a:lnTo>
                    <a:pt x="37119" y="263227"/>
                  </a:lnTo>
                  <a:lnTo>
                    <a:pt x="0" y="273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159"/>
            <p:cNvSpPr/>
            <p:nvPr>
              <p:custDataLst>
                <p:tags r:id="rId161"/>
              </p:custDataLst>
            </p:nvPr>
          </p:nvSpPr>
          <p:spPr>
            <a:xfrm>
              <a:off x="7411948" y="3681606"/>
              <a:ext cx="123045" cy="244328"/>
            </a:xfrm>
            <a:custGeom>
              <a:avLst/>
              <a:gdLst/>
              <a:ahLst/>
              <a:cxnLst/>
              <a:rect l="0" t="0" r="0" b="0"/>
              <a:pathLst>
                <a:path w="123045" h="244328">
                  <a:moveTo>
                    <a:pt x="23902" y="83944"/>
                  </a:moveTo>
                  <a:lnTo>
                    <a:pt x="23902" y="83944"/>
                  </a:lnTo>
                  <a:lnTo>
                    <a:pt x="32691" y="70129"/>
                  </a:lnTo>
                  <a:lnTo>
                    <a:pt x="36111" y="66267"/>
                  </a:lnTo>
                  <a:lnTo>
                    <a:pt x="38391" y="65104"/>
                  </a:lnTo>
                  <a:lnTo>
                    <a:pt x="39911" y="65739"/>
                  </a:lnTo>
                  <a:lnTo>
                    <a:pt x="40925" y="67574"/>
                  </a:lnTo>
                  <a:lnTo>
                    <a:pt x="42350" y="76899"/>
                  </a:lnTo>
                  <a:lnTo>
                    <a:pt x="34084" y="112528"/>
                  </a:lnTo>
                  <a:lnTo>
                    <a:pt x="24537" y="153952"/>
                  </a:lnTo>
                  <a:lnTo>
                    <a:pt x="15378" y="194642"/>
                  </a:lnTo>
                  <a:lnTo>
                    <a:pt x="750" y="241968"/>
                  </a:lnTo>
                  <a:lnTo>
                    <a:pt x="0" y="244327"/>
                  </a:lnTo>
                  <a:lnTo>
                    <a:pt x="10842" y="201067"/>
                  </a:lnTo>
                  <a:lnTo>
                    <a:pt x="22306" y="162078"/>
                  </a:lnTo>
                  <a:lnTo>
                    <a:pt x="35869" y="117748"/>
                  </a:lnTo>
                  <a:lnTo>
                    <a:pt x="54415" y="78516"/>
                  </a:lnTo>
                  <a:lnTo>
                    <a:pt x="75921" y="32621"/>
                  </a:lnTo>
                  <a:lnTo>
                    <a:pt x="97178" y="5950"/>
                  </a:lnTo>
                  <a:lnTo>
                    <a:pt x="104917" y="362"/>
                  </a:lnTo>
                  <a:lnTo>
                    <a:pt x="108956" y="0"/>
                  </a:lnTo>
                  <a:lnTo>
                    <a:pt x="117207" y="3362"/>
                  </a:lnTo>
                  <a:lnTo>
                    <a:pt x="119972" y="7644"/>
                  </a:lnTo>
                  <a:lnTo>
                    <a:pt x="123044" y="19929"/>
                  </a:lnTo>
                  <a:lnTo>
                    <a:pt x="121401" y="42712"/>
                  </a:lnTo>
                  <a:lnTo>
                    <a:pt x="114507" y="57152"/>
                  </a:lnTo>
                  <a:lnTo>
                    <a:pt x="99577" y="76927"/>
                  </a:lnTo>
                  <a:lnTo>
                    <a:pt x="81994" y="88607"/>
                  </a:lnTo>
                  <a:lnTo>
                    <a:pt x="49302" y="966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2160"/>
            <p:cNvSpPr/>
            <p:nvPr>
              <p:custDataLst>
                <p:tags r:id="rId162"/>
              </p:custDataLst>
            </p:nvPr>
          </p:nvSpPr>
          <p:spPr>
            <a:xfrm>
              <a:off x="7336922" y="3559441"/>
              <a:ext cx="127082" cy="269610"/>
            </a:xfrm>
            <a:custGeom>
              <a:avLst/>
              <a:gdLst/>
              <a:ahLst/>
              <a:cxnLst/>
              <a:rect l="0" t="0" r="0" b="0"/>
              <a:pathLst>
                <a:path w="127082" h="269610">
                  <a:moveTo>
                    <a:pt x="117978" y="41009"/>
                  </a:moveTo>
                  <a:lnTo>
                    <a:pt x="117978" y="41009"/>
                  </a:lnTo>
                  <a:lnTo>
                    <a:pt x="121348" y="37638"/>
                  </a:lnTo>
                  <a:lnTo>
                    <a:pt x="126816" y="25429"/>
                  </a:lnTo>
                  <a:lnTo>
                    <a:pt x="127081" y="14329"/>
                  </a:lnTo>
                  <a:lnTo>
                    <a:pt x="126162" y="8406"/>
                  </a:lnTo>
                  <a:lnTo>
                    <a:pt x="122729" y="4457"/>
                  </a:lnTo>
                  <a:lnTo>
                    <a:pt x="111388" y="69"/>
                  </a:lnTo>
                  <a:lnTo>
                    <a:pt x="98822" y="0"/>
                  </a:lnTo>
                  <a:lnTo>
                    <a:pt x="92507" y="970"/>
                  </a:lnTo>
                  <a:lnTo>
                    <a:pt x="66764" y="15818"/>
                  </a:lnTo>
                  <a:lnTo>
                    <a:pt x="54529" y="28402"/>
                  </a:lnTo>
                  <a:lnTo>
                    <a:pt x="24590" y="75985"/>
                  </a:lnTo>
                  <a:lnTo>
                    <a:pt x="9795" y="115970"/>
                  </a:lnTo>
                  <a:lnTo>
                    <a:pt x="1335" y="153530"/>
                  </a:lnTo>
                  <a:lnTo>
                    <a:pt x="0" y="195984"/>
                  </a:lnTo>
                  <a:lnTo>
                    <a:pt x="6322" y="231233"/>
                  </a:lnTo>
                  <a:lnTo>
                    <a:pt x="22728" y="2696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2161"/>
            <p:cNvSpPr/>
            <p:nvPr>
              <p:custDataLst>
                <p:tags r:id="rId163"/>
              </p:custDataLst>
            </p:nvPr>
          </p:nvSpPr>
          <p:spPr>
            <a:xfrm>
              <a:off x="7075665" y="3702050"/>
              <a:ext cx="214136" cy="101601"/>
            </a:xfrm>
            <a:custGeom>
              <a:avLst/>
              <a:gdLst/>
              <a:ahLst/>
              <a:cxnLst/>
              <a:rect l="0" t="0" r="0" b="0"/>
              <a:pathLst>
                <a:path w="214136" h="101601">
                  <a:moveTo>
                    <a:pt x="10935" y="101600"/>
                  </a:moveTo>
                  <a:lnTo>
                    <a:pt x="10935" y="101600"/>
                  </a:lnTo>
                  <a:lnTo>
                    <a:pt x="2207" y="87097"/>
                  </a:lnTo>
                  <a:lnTo>
                    <a:pt x="0" y="78456"/>
                  </a:lnTo>
                  <a:lnTo>
                    <a:pt x="2782" y="68030"/>
                  </a:lnTo>
                  <a:lnTo>
                    <a:pt x="8723" y="57752"/>
                  </a:lnTo>
                  <a:lnTo>
                    <a:pt x="16066" y="50833"/>
                  </a:lnTo>
                  <a:lnTo>
                    <a:pt x="57049" y="30705"/>
                  </a:lnTo>
                  <a:lnTo>
                    <a:pt x="98569" y="22084"/>
                  </a:lnTo>
                  <a:lnTo>
                    <a:pt x="137606" y="17768"/>
                  </a:lnTo>
                  <a:lnTo>
                    <a:pt x="175937" y="10439"/>
                  </a:lnTo>
                  <a:lnTo>
                    <a:pt x="2141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2162"/>
            <p:cNvSpPr/>
            <p:nvPr>
              <p:custDataLst>
                <p:tags r:id="rId164"/>
              </p:custDataLst>
            </p:nvPr>
          </p:nvSpPr>
          <p:spPr>
            <a:xfrm>
              <a:off x="7131050" y="3505662"/>
              <a:ext cx="88823" cy="323389"/>
            </a:xfrm>
            <a:custGeom>
              <a:avLst/>
              <a:gdLst/>
              <a:ahLst/>
              <a:cxnLst/>
              <a:rect l="0" t="0" r="0" b="0"/>
              <a:pathLst>
                <a:path w="88823" h="323389">
                  <a:moveTo>
                    <a:pt x="82550" y="31288"/>
                  </a:moveTo>
                  <a:lnTo>
                    <a:pt x="82550" y="31288"/>
                  </a:lnTo>
                  <a:lnTo>
                    <a:pt x="85920" y="31288"/>
                  </a:lnTo>
                  <a:lnTo>
                    <a:pt x="86914" y="29877"/>
                  </a:lnTo>
                  <a:lnTo>
                    <a:pt x="88507" y="17473"/>
                  </a:lnTo>
                  <a:lnTo>
                    <a:pt x="88822" y="4805"/>
                  </a:lnTo>
                  <a:lnTo>
                    <a:pt x="88143" y="3049"/>
                  </a:lnTo>
                  <a:lnTo>
                    <a:pt x="86984" y="1879"/>
                  </a:lnTo>
                  <a:lnTo>
                    <a:pt x="85506" y="1098"/>
                  </a:lnTo>
                  <a:lnTo>
                    <a:pt x="76684" y="0"/>
                  </a:lnTo>
                  <a:lnTo>
                    <a:pt x="65132" y="3046"/>
                  </a:lnTo>
                  <a:lnTo>
                    <a:pt x="49402" y="21901"/>
                  </a:lnTo>
                  <a:lnTo>
                    <a:pt x="30194" y="59877"/>
                  </a:lnTo>
                  <a:lnTo>
                    <a:pt x="16573" y="97587"/>
                  </a:lnTo>
                  <a:lnTo>
                    <a:pt x="13465" y="135949"/>
                  </a:lnTo>
                  <a:lnTo>
                    <a:pt x="12851" y="175564"/>
                  </a:lnTo>
                  <a:lnTo>
                    <a:pt x="12729" y="222692"/>
                  </a:lnTo>
                  <a:lnTo>
                    <a:pt x="12703" y="267245"/>
                  </a:lnTo>
                  <a:lnTo>
                    <a:pt x="0" y="3233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SMARTInkShape-Group304"/>
          <p:cNvGrpSpPr/>
          <p:nvPr/>
        </p:nvGrpSpPr>
        <p:grpSpPr>
          <a:xfrm>
            <a:off x="7118349" y="3963544"/>
            <a:ext cx="584202" cy="335407"/>
            <a:chOff x="7118349" y="3963544"/>
            <a:chExt cx="584202" cy="335407"/>
          </a:xfrm>
        </p:grpSpPr>
        <p:sp>
          <p:nvSpPr>
            <p:cNvPr id="112" name="SMARTInkShape-2163"/>
            <p:cNvSpPr/>
            <p:nvPr>
              <p:custDataLst>
                <p:tags r:id="rId158"/>
              </p:custDataLst>
            </p:nvPr>
          </p:nvSpPr>
          <p:spPr>
            <a:xfrm>
              <a:off x="7524750" y="4184650"/>
              <a:ext cx="19051" cy="114301"/>
            </a:xfrm>
            <a:custGeom>
              <a:avLst/>
              <a:gdLst/>
              <a:ahLst/>
              <a:cxnLst/>
              <a:rect l="0" t="0" r="0" b="0"/>
              <a:pathLst>
                <a:path w="19051" h="114301">
                  <a:moveTo>
                    <a:pt x="19050" y="0"/>
                  </a:moveTo>
                  <a:lnTo>
                    <a:pt x="19050" y="0"/>
                  </a:lnTo>
                  <a:lnTo>
                    <a:pt x="6218" y="42684"/>
                  </a:lnTo>
                  <a:lnTo>
                    <a:pt x="819" y="86020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164"/>
            <p:cNvSpPr/>
            <p:nvPr>
              <p:custDataLst>
                <p:tags r:id="rId159"/>
              </p:custDataLst>
            </p:nvPr>
          </p:nvSpPr>
          <p:spPr>
            <a:xfrm>
              <a:off x="7118349" y="3963544"/>
              <a:ext cx="584202" cy="106807"/>
            </a:xfrm>
            <a:custGeom>
              <a:avLst/>
              <a:gdLst/>
              <a:ahLst/>
              <a:cxnLst/>
              <a:rect l="0" t="0" r="0" b="0"/>
              <a:pathLst>
                <a:path w="584202" h="106807">
                  <a:moveTo>
                    <a:pt x="1" y="11556"/>
                  </a:moveTo>
                  <a:lnTo>
                    <a:pt x="1" y="11556"/>
                  </a:lnTo>
                  <a:lnTo>
                    <a:pt x="0" y="2718"/>
                  </a:lnTo>
                  <a:lnTo>
                    <a:pt x="706" y="1430"/>
                  </a:lnTo>
                  <a:lnTo>
                    <a:pt x="1882" y="572"/>
                  </a:lnTo>
                  <a:lnTo>
                    <a:pt x="3371" y="0"/>
                  </a:lnTo>
                  <a:lnTo>
                    <a:pt x="5070" y="325"/>
                  </a:lnTo>
                  <a:lnTo>
                    <a:pt x="8839" y="2566"/>
                  </a:lnTo>
                  <a:lnTo>
                    <a:pt x="54042" y="49297"/>
                  </a:lnTo>
                  <a:lnTo>
                    <a:pt x="75279" y="61857"/>
                  </a:lnTo>
                  <a:lnTo>
                    <a:pt x="117333" y="71717"/>
                  </a:lnTo>
                  <a:lnTo>
                    <a:pt x="156749" y="74067"/>
                  </a:lnTo>
                  <a:lnTo>
                    <a:pt x="193514" y="74057"/>
                  </a:lnTo>
                  <a:lnTo>
                    <a:pt x="238509" y="69899"/>
                  </a:lnTo>
                  <a:lnTo>
                    <a:pt x="280611" y="64199"/>
                  </a:lnTo>
                  <a:lnTo>
                    <a:pt x="318994" y="57833"/>
                  </a:lnTo>
                  <a:lnTo>
                    <a:pt x="356758" y="59738"/>
                  </a:lnTo>
                  <a:lnTo>
                    <a:pt x="379462" y="64951"/>
                  </a:lnTo>
                  <a:lnTo>
                    <a:pt x="389255" y="70800"/>
                  </a:lnTo>
                  <a:lnTo>
                    <a:pt x="404660" y="82682"/>
                  </a:lnTo>
                  <a:lnTo>
                    <a:pt x="447486" y="93995"/>
                  </a:lnTo>
                  <a:lnTo>
                    <a:pt x="478311" y="98542"/>
                  </a:lnTo>
                  <a:lnTo>
                    <a:pt x="525812" y="100078"/>
                  </a:lnTo>
                  <a:lnTo>
                    <a:pt x="584201" y="1068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5" name="SMARTInkShape-2165"/>
          <p:cNvSpPr/>
          <p:nvPr>
            <p:custDataLst>
              <p:tags r:id="rId5"/>
            </p:custDataLst>
          </p:nvPr>
        </p:nvSpPr>
        <p:spPr>
          <a:xfrm>
            <a:off x="5755792" y="4059056"/>
            <a:ext cx="689459" cy="106545"/>
          </a:xfrm>
          <a:custGeom>
            <a:avLst/>
            <a:gdLst/>
            <a:ahLst/>
            <a:cxnLst/>
            <a:rect l="0" t="0" r="0" b="0"/>
            <a:pathLst>
              <a:path w="689459" h="106545">
                <a:moveTo>
                  <a:pt x="3658" y="17644"/>
                </a:moveTo>
                <a:lnTo>
                  <a:pt x="3658" y="17644"/>
                </a:lnTo>
                <a:lnTo>
                  <a:pt x="3658" y="3338"/>
                </a:lnTo>
                <a:lnTo>
                  <a:pt x="2952" y="1757"/>
                </a:lnTo>
                <a:lnTo>
                  <a:pt x="1776" y="702"/>
                </a:lnTo>
                <a:lnTo>
                  <a:pt x="287" y="0"/>
                </a:lnTo>
                <a:lnTo>
                  <a:pt x="0" y="237"/>
                </a:lnTo>
                <a:lnTo>
                  <a:pt x="3672" y="4647"/>
                </a:lnTo>
                <a:lnTo>
                  <a:pt x="16206" y="15283"/>
                </a:lnTo>
                <a:lnTo>
                  <a:pt x="55055" y="37482"/>
                </a:lnTo>
                <a:lnTo>
                  <a:pt x="82622" y="50333"/>
                </a:lnTo>
                <a:lnTo>
                  <a:pt x="124384" y="58046"/>
                </a:lnTo>
                <a:lnTo>
                  <a:pt x="165802" y="60894"/>
                </a:lnTo>
                <a:lnTo>
                  <a:pt x="209540" y="61857"/>
                </a:lnTo>
                <a:lnTo>
                  <a:pt x="253301" y="62047"/>
                </a:lnTo>
                <a:lnTo>
                  <a:pt x="292389" y="65455"/>
                </a:lnTo>
                <a:lnTo>
                  <a:pt x="330828" y="79984"/>
                </a:lnTo>
                <a:lnTo>
                  <a:pt x="376498" y="90869"/>
                </a:lnTo>
                <a:lnTo>
                  <a:pt x="409365" y="93668"/>
                </a:lnTo>
                <a:lnTo>
                  <a:pt x="455949" y="98652"/>
                </a:lnTo>
                <a:lnTo>
                  <a:pt x="497503" y="103892"/>
                </a:lnTo>
                <a:lnTo>
                  <a:pt x="543825" y="106020"/>
                </a:lnTo>
                <a:lnTo>
                  <a:pt x="584099" y="106441"/>
                </a:lnTo>
                <a:lnTo>
                  <a:pt x="627118" y="106513"/>
                </a:lnTo>
                <a:lnTo>
                  <a:pt x="669827" y="106538"/>
                </a:lnTo>
                <a:lnTo>
                  <a:pt x="689458" y="10654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SMARTInkShape-Group306"/>
          <p:cNvGrpSpPr/>
          <p:nvPr/>
        </p:nvGrpSpPr>
        <p:grpSpPr>
          <a:xfrm>
            <a:off x="5642622" y="4598622"/>
            <a:ext cx="2047229" cy="407123"/>
            <a:chOff x="5642622" y="4598622"/>
            <a:chExt cx="2047229" cy="407123"/>
          </a:xfrm>
        </p:grpSpPr>
        <p:sp>
          <p:nvSpPr>
            <p:cNvPr id="116" name="SMARTInkShape-2166"/>
            <p:cNvSpPr/>
            <p:nvPr>
              <p:custDataLst>
                <p:tags r:id="rId139"/>
              </p:custDataLst>
            </p:nvPr>
          </p:nvSpPr>
          <p:spPr>
            <a:xfrm>
              <a:off x="7645400" y="4870450"/>
              <a:ext cx="44451" cy="12701"/>
            </a:xfrm>
            <a:custGeom>
              <a:avLst/>
              <a:gdLst/>
              <a:ahLst/>
              <a:cxnLst/>
              <a:rect l="0" t="0" r="0" b="0"/>
              <a:pathLst>
                <a:path w="44451" h="12701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16606" y="8728"/>
                  </a:lnTo>
                  <a:lnTo>
                    <a:pt x="4445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2167"/>
            <p:cNvSpPr/>
            <p:nvPr>
              <p:custDataLst>
                <p:tags r:id="rId140"/>
              </p:custDataLst>
            </p:nvPr>
          </p:nvSpPr>
          <p:spPr>
            <a:xfrm>
              <a:off x="7531100" y="4701979"/>
              <a:ext cx="42757" cy="174822"/>
            </a:xfrm>
            <a:custGeom>
              <a:avLst/>
              <a:gdLst/>
              <a:ahLst/>
              <a:cxnLst/>
              <a:rect l="0" t="0" r="0" b="0"/>
              <a:pathLst>
                <a:path w="42757" h="174822">
                  <a:moveTo>
                    <a:pt x="19050" y="3371"/>
                  </a:moveTo>
                  <a:lnTo>
                    <a:pt x="19050" y="3371"/>
                  </a:lnTo>
                  <a:lnTo>
                    <a:pt x="22420" y="0"/>
                  </a:lnTo>
                  <a:lnTo>
                    <a:pt x="24825" y="418"/>
                  </a:lnTo>
                  <a:lnTo>
                    <a:pt x="31259" y="4645"/>
                  </a:lnTo>
                  <a:lnTo>
                    <a:pt x="39444" y="25072"/>
                  </a:lnTo>
                  <a:lnTo>
                    <a:pt x="42756" y="60626"/>
                  </a:lnTo>
                  <a:lnTo>
                    <a:pt x="37347" y="107370"/>
                  </a:lnTo>
                  <a:lnTo>
                    <a:pt x="32121" y="125793"/>
                  </a:lnTo>
                  <a:lnTo>
                    <a:pt x="0" y="1748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2168"/>
            <p:cNvSpPr/>
            <p:nvPr>
              <p:custDataLst>
                <p:tags r:id="rId141"/>
              </p:custDataLst>
            </p:nvPr>
          </p:nvSpPr>
          <p:spPr>
            <a:xfrm>
              <a:off x="7392746" y="4752063"/>
              <a:ext cx="104364" cy="253682"/>
            </a:xfrm>
            <a:custGeom>
              <a:avLst/>
              <a:gdLst/>
              <a:ahLst/>
              <a:cxnLst/>
              <a:rect l="0" t="0" r="0" b="0"/>
              <a:pathLst>
                <a:path w="104364" h="253682">
                  <a:moveTo>
                    <a:pt x="43104" y="86637"/>
                  </a:moveTo>
                  <a:lnTo>
                    <a:pt x="43104" y="86637"/>
                  </a:lnTo>
                  <a:lnTo>
                    <a:pt x="43104" y="90008"/>
                  </a:lnTo>
                  <a:lnTo>
                    <a:pt x="33383" y="136179"/>
                  </a:lnTo>
                  <a:lnTo>
                    <a:pt x="23055" y="172577"/>
                  </a:lnTo>
                  <a:lnTo>
                    <a:pt x="10294" y="219010"/>
                  </a:lnTo>
                  <a:lnTo>
                    <a:pt x="0" y="253681"/>
                  </a:lnTo>
                  <a:lnTo>
                    <a:pt x="7610" y="215605"/>
                  </a:lnTo>
                  <a:lnTo>
                    <a:pt x="13616" y="177218"/>
                  </a:lnTo>
                  <a:lnTo>
                    <a:pt x="26606" y="131193"/>
                  </a:lnTo>
                  <a:lnTo>
                    <a:pt x="36866" y="88304"/>
                  </a:lnTo>
                  <a:lnTo>
                    <a:pt x="56262" y="42354"/>
                  </a:lnTo>
                  <a:lnTo>
                    <a:pt x="71129" y="13867"/>
                  </a:lnTo>
                  <a:lnTo>
                    <a:pt x="82765" y="2830"/>
                  </a:lnTo>
                  <a:lnTo>
                    <a:pt x="88483" y="0"/>
                  </a:lnTo>
                  <a:lnTo>
                    <a:pt x="91701" y="2069"/>
                  </a:lnTo>
                  <a:lnTo>
                    <a:pt x="99039" y="11892"/>
                  </a:lnTo>
                  <a:lnTo>
                    <a:pt x="103242" y="23784"/>
                  </a:lnTo>
                  <a:lnTo>
                    <a:pt x="104363" y="29918"/>
                  </a:lnTo>
                  <a:lnTo>
                    <a:pt x="99198" y="55407"/>
                  </a:lnTo>
                  <a:lnTo>
                    <a:pt x="88731" y="78559"/>
                  </a:lnTo>
                  <a:lnTo>
                    <a:pt x="78905" y="88456"/>
                  </a:lnTo>
                  <a:lnTo>
                    <a:pt x="68188" y="94501"/>
                  </a:lnTo>
                  <a:lnTo>
                    <a:pt x="43104" y="993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2169"/>
            <p:cNvSpPr/>
            <p:nvPr>
              <p:custDataLst>
                <p:tags r:id="rId142"/>
              </p:custDataLst>
            </p:nvPr>
          </p:nvSpPr>
          <p:spPr>
            <a:xfrm>
              <a:off x="7334250" y="4667250"/>
              <a:ext cx="50801" cy="247651"/>
            </a:xfrm>
            <a:custGeom>
              <a:avLst/>
              <a:gdLst/>
              <a:ahLst/>
              <a:cxnLst/>
              <a:rect l="0" t="0" r="0" b="0"/>
              <a:pathLst>
                <a:path w="50801" h="247651">
                  <a:moveTo>
                    <a:pt x="50800" y="0"/>
                  </a:moveTo>
                  <a:lnTo>
                    <a:pt x="50800" y="0"/>
                  </a:lnTo>
                  <a:lnTo>
                    <a:pt x="47429" y="0"/>
                  </a:lnTo>
                  <a:lnTo>
                    <a:pt x="43893" y="5645"/>
                  </a:lnTo>
                  <a:lnTo>
                    <a:pt x="37935" y="28248"/>
                  </a:lnTo>
                  <a:lnTo>
                    <a:pt x="31700" y="64344"/>
                  </a:lnTo>
                  <a:lnTo>
                    <a:pt x="25385" y="101850"/>
                  </a:lnTo>
                  <a:lnTo>
                    <a:pt x="19045" y="141655"/>
                  </a:lnTo>
                  <a:lnTo>
                    <a:pt x="10582" y="185869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2170"/>
            <p:cNvSpPr/>
            <p:nvPr>
              <p:custDataLst>
                <p:tags r:id="rId143"/>
              </p:custDataLst>
            </p:nvPr>
          </p:nvSpPr>
          <p:spPr>
            <a:xfrm>
              <a:off x="7202450" y="4820533"/>
              <a:ext cx="61951" cy="75074"/>
            </a:xfrm>
            <a:custGeom>
              <a:avLst/>
              <a:gdLst/>
              <a:ahLst/>
              <a:cxnLst/>
              <a:rect l="0" t="0" r="0" b="0"/>
              <a:pathLst>
                <a:path w="61951" h="75074">
                  <a:moveTo>
                    <a:pt x="4800" y="5467"/>
                  </a:moveTo>
                  <a:lnTo>
                    <a:pt x="4800" y="5467"/>
                  </a:lnTo>
                  <a:lnTo>
                    <a:pt x="4800" y="0"/>
                  </a:lnTo>
                  <a:lnTo>
                    <a:pt x="11542" y="2749"/>
                  </a:lnTo>
                  <a:lnTo>
                    <a:pt x="19105" y="8033"/>
                  </a:lnTo>
                  <a:lnTo>
                    <a:pt x="25815" y="20809"/>
                  </a:lnTo>
                  <a:lnTo>
                    <a:pt x="28900" y="34629"/>
                  </a:lnTo>
                  <a:lnTo>
                    <a:pt x="25860" y="45239"/>
                  </a:lnTo>
                  <a:lnTo>
                    <a:pt x="16214" y="61231"/>
                  </a:lnTo>
                  <a:lnTo>
                    <a:pt x="9167" y="69056"/>
                  </a:lnTo>
                  <a:lnTo>
                    <a:pt x="0" y="74493"/>
                  </a:lnTo>
                  <a:lnTo>
                    <a:pt x="2902" y="74951"/>
                  </a:lnTo>
                  <a:lnTo>
                    <a:pt x="5652" y="75073"/>
                  </a:lnTo>
                  <a:lnTo>
                    <a:pt x="38457" y="63086"/>
                  </a:lnTo>
                  <a:lnTo>
                    <a:pt x="61950" y="49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2171"/>
            <p:cNvSpPr/>
            <p:nvPr>
              <p:custDataLst>
                <p:tags r:id="rId144"/>
              </p:custDataLst>
            </p:nvPr>
          </p:nvSpPr>
          <p:spPr>
            <a:xfrm>
              <a:off x="7105650" y="4730750"/>
              <a:ext cx="95251" cy="133351"/>
            </a:xfrm>
            <a:custGeom>
              <a:avLst/>
              <a:gdLst/>
              <a:ahLst/>
              <a:cxnLst/>
              <a:rect l="0" t="0" r="0" b="0"/>
              <a:pathLst>
                <a:path w="95251" h="133351">
                  <a:moveTo>
                    <a:pt x="95250" y="0"/>
                  </a:moveTo>
                  <a:lnTo>
                    <a:pt x="95250" y="0"/>
                  </a:lnTo>
                  <a:lnTo>
                    <a:pt x="81435" y="8789"/>
                  </a:lnTo>
                  <a:lnTo>
                    <a:pt x="52508" y="42340"/>
                  </a:lnTo>
                  <a:lnTo>
                    <a:pt x="28021" y="84667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2172"/>
            <p:cNvSpPr/>
            <p:nvPr>
              <p:custDataLst>
                <p:tags r:id="rId145"/>
              </p:custDataLst>
            </p:nvPr>
          </p:nvSpPr>
          <p:spPr>
            <a:xfrm>
              <a:off x="7092950" y="4732515"/>
              <a:ext cx="69851" cy="118886"/>
            </a:xfrm>
            <a:custGeom>
              <a:avLst/>
              <a:gdLst/>
              <a:ahLst/>
              <a:cxnLst/>
              <a:rect l="0" t="0" r="0" b="0"/>
              <a:pathLst>
                <a:path w="69851" h="118886">
                  <a:moveTo>
                    <a:pt x="0" y="10935"/>
                  </a:moveTo>
                  <a:lnTo>
                    <a:pt x="0" y="10935"/>
                  </a:lnTo>
                  <a:lnTo>
                    <a:pt x="5467" y="0"/>
                  </a:lnTo>
                  <a:lnTo>
                    <a:pt x="5056" y="117"/>
                  </a:lnTo>
                  <a:lnTo>
                    <a:pt x="2717" y="2129"/>
                  </a:lnTo>
                  <a:lnTo>
                    <a:pt x="4970" y="11020"/>
                  </a:lnTo>
                  <a:lnTo>
                    <a:pt x="29599" y="57831"/>
                  </a:lnTo>
                  <a:lnTo>
                    <a:pt x="69850" y="118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2173"/>
            <p:cNvSpPr/>
            <p:nvPr>
              <p:custDataLst>
                <p:tags r:id="rId146"/>
              </p:custDataLst>
            </p:nvPr>
          </p:nvSpPr>
          <p:spPr>
            <a:xfrm>
              <a:off x="7005981" y="4642994"/>
              <a:ext cx="99670" cy="214757"/>
            </a:xfrm>
            <a:custGeom>
              <a:avLst/>
              <a:gdLst/>
              <a:ahLst/>
              <a:cxnLst/>
              <a:rect l="0" t="0" r="0" b="0"/>
              <a:pathLst>
                <a:path w="99670" h="214757">
                  <a:moveTo>
                    <a:pt x="99669" y="11556"/>
                  </a:moveTo>
                  <a:lnTo>
                    <a:pt x="99669" y="11556"/>
                  </a:lnTo>
                  <a:lnTo>
                    <a:pt x="99669" y="8185"/>
                  </a:lnTo>
                  <a:lnTo>
                    <a:pt x="97788" y="4648"/>
                  </a:lnTo>
                  <a:lnTo>
                    <a:pt x="96298" y="2717"/>
                  </a:lnTo>
                  <a:lnTo>
                    <a:pt x="77347" y="0"/>
                  </a:lnTo>
                  <a:lnTo>
                    <a:pt x="64818" y="3127"/>
                  </a:lnTo>
                  <a:lnTo>
                    <a:pt x="47950" y="14702"/>
                  </a:lnTo>
                  <a:lnTo>
                    <a:pt x="33310" y="29657"/>
                  </a:lnTo>
                  <a:lnTo>
                    <a:pt x="7373" y="72882"/>
                  </a:lnTo>
                  <a:lnTo>
                    <a:pt x="2204" y="88907"/>
                  </a:lnTo>
                  <a:lnTo>
                    <a:pt x="0" y="123139"/>
                  </a:lnTo>
                  <a:lnTo>
                    <a:pt x="4207" y="164875"/>
                  </a:lnTo>
                  <a:lnTo>
                    <a:pt x="14077" y="191510"/>
                  </a:lnTo>
                  <a:lnTo>
                    <a:pt x="29819" y="2147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2174"/>
            <p:cNvSpPr/>
            <p:nvPr>
              <p:custDataLst>
                <p:tags r:id="rId147"/>
              </p:custDataLst>
            </p:nvPr>
          </p:nvSpPr>
          <p:spPr>
            <a:xfrm>
              <a:off x="6807461" y="4762500"/>
              <a:ext cx="133090" cy="88901"/>
            </a:xfrm>
            <a:custGeom>
              <a:avLst/>
              <a:gdLst/>
              <a:ahLst/>
              <a:cxnLst/>
              <a:rect l="0" t="0" r="0" b="0"/>
              <a:pathLst>
                <a:path w="133090" h="88901">
                  <a:moveTo>
                    <a:pt x="6089" y="88900"/>
                  </a:moveTo>
                  <a:lnTo>
                    <a:pt x="6089" y="88900"/>
                  </a:lnTo>
                  <a:lnTo>
                    <a:pt x="621" y="69127"/>
                  </a:lnTo>
                  <a:lnTo>
                    <a:pt x="0" y="58425"/>
                  </a:lnTo>
                  <a:lnTo>
                    <a:pt x="1324" y="55177"/>
                  </a:lnTo>
                  <a:lnTo>
                    <a:pt x="6559" y="49688"/>
                  </a:lnTo>
                  <a:lnTo>
                    <a:pt x="46202" y="31325"/>
                  </a:lnTo>
                  <a:lnTo>
                    <a:pt x="86920" y="14732"/>
                  </a:lnTo>
                  <a:lnTo>
                    <a:pt x="1330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2175"/>
            <p:cNvSpPr/>
            <p:nvPr>
              <p:custDataLst>
                <p:tags r:id="rId148"/>
              </p:custDataLst>
            </p:nvPr>
          </p:nvSpPr>
          <p:spPr>
            <a:xfrm>
              <a:off x="6845300" y="4600387"/>
              <a:ext cx="95251" cy="263714"/>
            </a:xfrm>
            <a:custGeom>
              <a:avLst/>
              <a:gdLst/>
              <a:ahLst/>
              <a:cxnLst/>
              <a:rect l="0" t="0" r="0" b="0"/>
              <a:pathLst>
                <a:path w="95251" h="263714">
                  <a:moveTo>
                    <a:pt x="95250" y="28763"/>
                  </a:moveTo>
                  <a:lnTo>
                    <a:pt x="95250" y="28763"/>
                  </a:lnTo>
                  <a:lnTo>
                    <a:pt x="95250" y="25392"/>
                  </a:lnTo>
                  <a:lnTo>
                    <a:pt x="93368" y="21855"/>
                  </a:lnTo>
                  <a:lnTo>
                    <a:pt x="79349" y="3734"/>
                  </a:lnTo>
                  <a:lnTo>
                    <a:pt x="71484" y="0"/>
                  </a:lnTo>
                  <a:lnTo>
                    <a:pt x="63285" y="222"/>
                  </a:lnTo>
                  <a:lnTo>
                    <a:pt x="59123" y="1269"/>
                  </a:lnTo>
                  <a:lnTo>
                    <a:pt x="50736" y="11840"/>
                  </a:lnTo>
                  <a:lnTo>
                    <a:pt x="29625" y="58807"/>
                  </a:lnTo>
                  <a:lnTo>
                    <a:pt x="17636" y="98499"/>
                  </a:lnTo>
                  <a:lnTo>
                    <a:pt x="10007" y="138718"/>
                  </a:lnTo>
                  <a:lnTo>
                    <a:pt x="5191" y="178345"/>
                  </a:lnTo>
                  <a:lnTo>
                    <a:pt x="0" y="2637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2176"/>
            <p:cNvSpPr/>
            <p:nvPr>
              <p:custDataLst>
                <p:tags r:id="rId149"/>
              </p:custDataLst>
            </p:nvPr>
          </p:nvSpPr>
          <p:spPr>
            <a:xfrm>
              <a:off x="6648450" y="4819650"/>
              <a:ext cx="6351" cy="10009"/>
            </a:xfrm>
            <a:custGeom>
              <a:avLst/>
              <a:gdLst/>
              <a:ahLst/>
              <a:cxnLst/>
              <a:rect l="0" t="0" r="0" b="0"/>
              <a:pathLst>
                <a:path w="6351" h="10009">
                  <a:moveTo>
                    <a:pt x="0" y="6350"/>
                  </a:moveTo>
                  <a:lnTo>
                    <a:pt x="0" y="6350"/>
                  </a:lnTo>
                  <a:lnTo>
                    <a:pt x="3370" y="9721"/>
                  </a:lnTo>
                  <a:lnTo>
                    <a:pt x="4363" y="10008"/>
                  </a:lnTo>
                  <a:lnTo>
                    <a:pt x="5025" y="9494"/>
                  </a:lnTo>
                  <a:lnTo>
                    <a:pt x="5762" y="7041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2177"/>
            <p:cNvSpPr/>
            <p:nvPr>
              <p:custDataLst>
                <p:tags r:id="rId150"/>
              </p:custDataLst>
            </p:nvPr>
          </p:nvSpPr>
          <p:spPr>
            <a:xfrm>
              <a:off x="6464300" y="4643256"/>
              <a:ext cx="69211" cy="258945"/>
            </a:xfrm>
            <a:custGeom>
              <a:avLst/>
              <a:gdLst/>
              <a:ahLst/>
              <a:cxnLst/>
              <a:rect l="0" t="0" r="0" b="0"/>
              <a:pathLst>
                <a:path w="69211" h="258945">
                  <a:moveTo>
                    <a:pt x="0" y="17644"/>
                  </a:moveTo>
                  <a:lnTo>
                    <a:pt x="0" y="17644"/>
                  </a:lnTo>
                  <a:lnTo>
                    <a:pt x="13814" y="5710"/>
                  </a:lnTo>
                  <a:lnTo>
                    <a:pt x="21661" y="1757"/>
                  </a:lnTo>
                  <a:lnTo>
                    <a:pt x="29854" y="0"/>
                  </a:lnTo>
                  <a:lnTo>
                    <a:pt x="40080" y="4863"/>
                  </a:lnTo>
                  <a:lnTo>
                    <a:pt x="45770" y="9124"/>
                  </a:lnTo>
                  <a:lnTo>
                    <a:pt x="53974" y="21383"/>
                  </a:lnTo>
                  <a:lnTo>
                    <a:pt x="64990" y="58991"/>
                  </a:lnTo>
                  <a:lnTo>
                    <a:pt x="69210" y="99567"/>
                  </a:lnTo>
                  <a:lnTo>
                    <a:pt x="64696" y="145006"/>
                  </a:lnTo>
                  <a:lnTo>
                    <a:pt x="53205" y="188539"/>
                  </a:lnTo>
                  <a:lnTo>
                    <a:pt x="12700" y="2589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2178"/>
            <p:cNvSpPr/>
            <p:nvPr>
              <p:custDataLst>
                <p:tags r:id="rId151"/>
              </p:custDataLst>
            </p:nvPr>
          </p:nvSpPr>
          <p:spPr>
            <a:xfrm>
              <a:off x="6381750" y="4754948"/>
              <a:ext cx="68234" cy="248662"/>
            </a:xfrm>
            <a:custGeom>
              <a:avLst/>
              <a:gdLst/>
              <a:ahLst/>
              <a:cxnLst/>
              <a:rect l="0" t="0" r="0" b="0"/>
              <a:pathLst>
                <a:path w="68234" h="248662">
                  <a:moveTo>
                    <a:pt x="19050" y="52002"/>
                  </a:moveTo>
                  <a:lnTo>
                    <a:pt x="19050" y="52002"/>
                  </a:lnTo>
                  <a:lnTo>
                    <a:pt x="22421" y="48631"/>
                  </a:lnTo>
                  <a:lnTo>
                    <a:pt x="23414" y="49049"/>
                  </a:lnTo>
                  <a:lnTo>
                    <a:pt x="24517" y="53277"/>
                  </a:lnTo>
                  <a:lnTo>
                    <a:pt x="16484" y="98727"/>
                  </a:lnTo>
                  <a:lnTo>
                    <a:pt x="10451" y="137500"/>
                  </a:lnTo>
                  <a:lnTo>
                    <a:pt x="4194" y="177994"/>
                  </a:lnTo>
                  <a:lnTo>
                    <a:pt x="553" y="218502"/>
                  </a:lnTo>
                  <a:lnTo>
                    <a:pt x="33" y="248661"/>
                  </a:lnTo>
                  <a:lnTo>
                    <a:pt x="2" y="202550"/>
                  </a:lnTo>
                  <a:lnTo>
                    <a:pt x="0" y="161128"/>
                  </a:lnTo>
                  <a:lnTo>
                    <a:pt x="1881" y="120318"/>
                  </a:lnTo>
                  <a:lnTo>
                    <a:pt x="8839" y="75766"/>
                  </a:lnTo>
                  <a:lnTo>
                    <a:pt x="19099" y="28608"/>
                  </a:lnTo>
                  <a:lnTo>
                    <a:pt x="27296" y="14496"/>
                  </a:lnTo>
                  <a:lnTo>
                    <a:pt x="38662" y="3260"/>
                  </a:lnTo>
                  <a:lnTo>
                    <a:pt x="42708" y="457"/>
                  </a:lnTo>
                  <a:lnTo>
                    <a:pt x="46816" y="0"/>
                  </a:lnTo>
                  <a:lnTo>
                    <a:pt x="55144" y="3255"/>
                  </a:lnTo>
                  <a:lnTo>
                    <a:pt x="61667" y="11287"/>
                  </a:lnTo>
                  <a:lnTo>
                    <a:pt x="64395" y="16392"/>
                  </a:lnTo>
                  <a:lnTo>
                    <a:pt x="68233" y="40431"/>
                  </a:lnTo>
                  <a:lnTo>
                    <a:pt x="67250" y="52269"/>
                  </a:lnTo>
                  <a:lnTo>
                    <a:pt x="66000" y="56413"/>
                  </a:lnTo>
                  <a:lnTo>
                    <a:pt x="54128" y="72359"/>
                  </a:lnTo>
                  <a:lnTo>
                    <a:pt x="41225" y="80570"/>
                  </a:lnTo>
                  <a:lnTo>
                    <a:pt x="27494" y="85160"/>
                  </a:lnTo>
                  <a:lnTo>
                    <a:pt x="16688" y="84848"/>
                  </a:lnTo>
                  <a:lnTo>
                    <a:pt x="12537" y="82366"/>
                  </a:lnTo>
                  <a:lnTo>
                    <a:pt x="0" y="647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2179"/>
            <p:cNvSpPr/>
            <p:nvPr>
              <p:custDataLst>
                <p:tags r:id="rId152"/>
              </p:custDataLst>
            </p:nvPr>
          </p:nvSpPr>
          <p:spPr>
            <a:xfrm>
              <a:off x="6296796" y="4612792"/>
              <a:ext cx="20815" cy="365609"/>
            </a:xfrm>
            <a:custGeom>
              <a:avLst/>
              <a:gdLst/>
              <a:ahLst/>
              <a:cxnLst/>
              <a:rect l="0" t="0" r="0" b="0"/>
              <a:pathLst>
                <a:path w="20815" h="365609">
                  <a:moveTo>
                    <a:pt x="8754" y="3658"/>
                  </a:moveTo>
                  <a:lnTo>
                    <a:pt x="8754" y="3658"/>
                  </a:lnTo>
                  <a:lnTo>
                    <a:pt x="12125" y="287"/>
                  </a:lnTo>
                  <a:lnTo>
                    <a:pt x="13118" y="0"/>
                  </a:lnTo>
                  <a:lnTo>
                    <a:pt x="13780" y="514"/>
                  </a:lnTo>
                  <a:lnTo>
                    <a:pt x="18213" y="9779"/>
                  </a:lnTo>
                  <a:lnTo>
                    <a:pt x="20814" y="51251"/>
                  </a:lnTo>
                  <a:lnTo>
                    <a:pt x="20558" y="97566"/>
                  </a:lnTo>
                  <a:lnTo>
                    <a:pt x="17999" y="132883"/>
                  </a:lnTo>
                  <a:lnTo>
                    <a:pt x="15962" y="171612"/>
                  </a:lnTo>
                  <a:lnTo>
                    <a:pt x="11987" y="217817"/>
                  </a:lnTo>
                  <a:lnTo>
                    <a:pt x="9711" y="254868"/>
                  </a:lnTo>
                  <a:lnTo>
                    <a:pt x="5667" y="293834"/>
                  </a:lnTo>
                  <a:lnTo>
                    <a:pt x="0" y="333288"/>
                  </a:lnTo>
                  <a:lnTo>
                    <a:pt x="2404" y="3656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2180"/>
            <p:cNvSpPr/>
            <p:nvPr>
              <p:custDataLst>
                <p:tags r:id="rId153"/>
              </p:custDataLst>
            </p:nvPr>
          </p:nvSpPr>
          <p:spPr>
            <a:xfrm>
              <a:off x="6165850" y="4838700"/>
              <a:ext cx="11929" cy="88901"/>
            </a:xfrm>
            <a:custGeom>
              <a:avLst/>
              <a:gdLst/>
              <a:ahLst/>
              <a:cxnLst/>
              <a:rect l="0" t="0" r="0" b="0"/>
              <a:pathLst>
                <a:path w="11929" h="88901">
                  <a:moveTo>
                    <a:pt x="0" y="0"/>
                  </a:moveTo>
                  <a:lnTo>
                    <a:pt x="0" y="0"/>
                  </a:lnTo>
                  <a:lnTo>
                    <a:pt x="10126" y="10831"/>
                  </a:lnTo>
                  <a:lnTo>
                    <a:pt x="11556" y="14927"/>
                  </a:lnTo>
                  <a:lnTo>
                    <a:pt x="11928" y="52007"/>
                  </a:lnTo>
                  <a:lnTo>
                    <a:pt x="635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2181"/>
            <p:cNvSpPr/>
            <p:nvPr>
              <p:custDataLst>
                <p:tags r:id="rId154"/>
              </p:custDataLst>
            </p:nvPr>
          </p:nvSpPr>
          <p:spPr>
            <a:xfrm>
              <a:off x="6013450" y="4709218"/>
              <a:ext cx="127001" cy="173933"/>
            </a:xfrm>
            <a:custGeom>
              <a:avLst/>
              <a:gdLst/>
              <a:ahLst/>
              <a:cxnLst/>
              <a:rect l="0" t="0" r="0" b="0"/>
              <a:pathLst>
                <a:path w="127001" h="173933">
                  <a:moveTo>
                    <a:pt x="127000" y="15182"/>
                  </a:moveTo>
                  <a:lnTo>
                    <a:pt x="127000" y="15182"/>
                  </a:lnTo>
                  <a:lnTo>
                    <a:pt x="127000" y="8440"/>
                  </a:lnTo>
                  <a:lnTo>
                    <a:pt x="125118" y="3248"/>
                  </a:lnTo>
                  <a:lnTo>
                    <a:pt x="123629" y="876"/>
                  </a:lnTo>
                  <a:lnTo>
                    <a:pt x="120520" y="0"/>
                  </a:lnTo>
                  <a:lnTo>
                    <a:pt x="111420" y="908"/>
                  </a:lnTo>
                  <a:lnTo>
                    <a:pt x="102202" y="5545"/>
                  </a:lnTo>
                  <a:lnTo>
                    <a:pt x="66534" y="37762"/>
                  </a:lnTo>
                  <a:lnTo>
                    <a:pt x="39545" y="80262"/>
                  </a:lnTo>
                  <a:lnTo>
                    <a:pt x="13465" y="126737"/>
                  </a:lnTo>
                  <a:lnTo>
                    <a:pt x="0" y="1739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2182"/>
            <p:cNvSpPr/>
            <p:nvPr>
              <p:custDataLst>
                <p:tags r:id="rId155"/>
              </p:custDataLst>
            </p:nvPr>
          </p:nvSpPr>
          <p:spPr>
            <a:xfrm>
              <a:off x="6016141" y="4693533"/>
              <a:ext cx="111610" cy="164218"/>
            </a:xfrm>
            <a:custGeom>
              <a:avLst/>
              <a:gdLst/>
              <a:ahLst/>
              <a:cxnLst/>
              <a:rect l="0" t="0" r="0" b="0"/>
              <a:pathLst>
                <a:path w="111610" h="164218">
                  <a:moveTo>
                    <a:pt x="3659" y="5467"/>
                  </a:moveTo>
                  <a:lnTo>
                    <a:pt x="3659" y="5467"/>
                  </a:lnTo>
                  <a:lnTo>
                    <a:pt x="3659" y="2096"/>
                  </a:lnTo>
                  <a:lnTo>
                    <a:pt x="2954" y="1103"/>
                  </a:lnTo>
                  <a:lnTo>
                    <a:pt x="1778" y="441"/>
                  </a:lnTo>
                  <a:lnTo>
                    <a:pt x="288" y="0"/>
                  </a:lnTo>
                  <a:lnTo>
                    <a:pt x="0" y="411"/>
                  </a:lnTo>
                  <a:lnTo>
                    <a:pt x="31189" y="47719"/>
                  </a:lnTo>
                  <a:lnTo>
                    <a:pt x="57294" y="90472"/>
                  </a:lnTo>
                  <a:lnTo>
                    <a:pt x="92333" y="135218"/>
                  </a:lnTo>
                  <a:lnTo>
                    <a:pt x="111609" y="1642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2183"/>
            <p:cNvSpPr/>
            <p:nvPr>
              <p:custDataLst>
                <p:tags r:id="rId156"/>
              </p:custDataLst>
            </p:nvPr>
          </p:nvSpPr>
          <p:spPr>
            <a:xfrm>
              <a:off x="5821504" y="4620667"/>
              <a:ext cx="141147" cy="266742"/>
            </a:xfrm>
            <a:custGeom>
              <a:avLst/>
              <a:gdLst/>
              <a:ahLst/>
              <a:cxnLst/>
              <a:rect l="0" t="0" r="0" b="0"/>
              <a:pathLst>
                <a:path w="141147" h="266742">
                  <a:moveTo>
                    <a:pt x="122096" y="27533"/>
                  </a:moveTo>
                  <a:lnTo>
                    <a:pt x="122096" y="27533"/>
                  </a:lnTo>
                  <a:lnTo>
                    <a:pt x="121391" y="17394"/>
                  </a:lnTo>
                  <a:lnTo>
                    <a:pt x="118725" y="9856"/>
                  </a:lnTo>
                  <a:lnTo>
                    <a:pt x="113307" y="3684"/>
                  </a:lnTo>
                  <a:lnTo>
                    <a:pt x="109887" y="1050"/>
                  </a:lnTo>
                  <a:lnTo>
                    <a:pt x="105489" y="0"/>
                  </a:lnTo>
                  <a:lnTo>
                    <a:pt x="94960" y="714"/>
                  </a:lnTo>
                  <a:lnTo>
                    <a:pt x="73761" y="8455"/>
                  </a:lnTo>
                  <a:lnTo>
                    <a:pt x="59691" y="21405"/>
                  </a:lnTo>
                  <a:lnTo>
                    <a:pt x="31353" y="60593"/>
                  </a:lnTo>
                  <a:lnTo>
                    <a:pt x="11195" y="101483"/>
                  </a:lnTo>
                  <a:lnTo>
                    <a:pt x="0" y="143897"/>
                  </a:lnTo>
                  <a:lnTo>
                    <a:pt x="1134" y="190218"/>
                  </a:lnTo>
                  <a:lnTo>
                    <a:pt x="4365" y="204730"/>
                  </a:lnTo>
                  <a:lnTo>
                    <a:pt x="20263" y="227575"/>
                  </a:lnTo>
                  <a:lnTo>
                    <a:pt x="42848" y="248847"/>
                  </a:lnTo>
                  <a:lnTo>
                    <a:pt x="67413" y="261813"/>
                  </a:lnTo>
                  <a:lnTo>
                    <a:pt x="112679" y="266741"/>
                  </a:lnTo>
                  <a:lnTo>
                    <a:pt x="141146" y="2624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2184"/>
            <p:cNvSpPr/>
            <p:nvPr>
              <p:custDataLst>
                <p:tags r:id="rId157"/>
              </p:custDataLst>
            </p:nvPr>
          </p:nvSpPr>
          <p:spPr>
            <a:xfrm>
              <a:off x="5642622" y="4598622"/>
              <a:ext cx="142229" cy="281564"/>
            </a:xfrm>
            <a:custGeom>
              <a:avLst/>
              <a:gdLst/>
              <a:ahLst/>
              <a:cxnLst/>
              <a:rect l="0" t="0" r="0" b="0"/>
              <a:pathLst>
                <a:path w="142229" h="281564">
                  <a:moveTo>
                    <a:pt x="123178" y="17828"/>
                  </a:moveTo>
                  <a:lnTo>
                    <a:pt x="123178" y="17828"/>
                  </a:lnTo>
                  <a:lnTo>
                    <a:pt x="126549" y="14457"/>
                  </a:lnTo>
                  <a:lnTo>
                    <a:pt x="126836" y="12759"/>
                  </a:lnTo>
                  <a:lnTo>
                    <a:pt x="126322" y="10920"/>
                  </a:lnTo>
                  <a:lnTo>
                    <a:pt x="120428" y="2901"/>
                  </a:lnTo>
                  <a:lnTo>
                    <a:pt x="116546" y="610"/>
                  </a:lnTo>
                  <a:lnTo>
                    <a:pt x="114523" y="0"/>
                  </a:lnTo>
                  <a:lnTo>
                    <a:pt x="112470" y="298"/>
                  </a:lnTo>
                  <a:lnTo>
                    <a:pt x="95253" y="11094"/>
                  </a:lnTo>
                  <a:lnTo>
                    <a:pt x="84722" y="22575"/>
                  </a:lnTo>
                  <a:lnTo>
                    <a:pt x="77134" y="48398"/>
                  </a:lnTo>
                  <a:lnTo>
                    <a:pt x="73787" y="89602"/>
                  </a:lnTo>
                  <a:lnTo>
                    <a:pt x="72795" y="127445"/>
                  </a:lnTo>
                  <a:lnTo>
                    <a:pt x="72461" y="174791"/>
                  </a:lnTo>
                  <a:lnTo>
                    <a:pt x="72389" y="220348"/>
                  </a:lnTo>
                  <a:lnTo>
                    <a:pt x="62946" y="263070"/>
                  </a:lnTo>
                  <a:lnTo>
                    <a:pt x="58073" y="274520"/>
                  </a:lnTo>
                  <a:lnTo>
                    <a:pt x="55080" y="277856"/>
                  </a:lnTo>
                  <a:lnTo>
                    <a:pt x="47992" y="281563"/>
                  </a:lnTo>
                  <a:lnTo>
                    <a:pt x="43421" y="281140"/>
                  </a:lnTo>
                  <a:lnTo>
                    <a:pt x="32697" y="276907"/>
                  </a:lnTo>
                  <a:lnTo>
                    <a:pt x="22757" y="266559"/>
                  </a:lnTo>
                  <a:lnTo>
                    <a:pt x="852" y="235397"/>
                  </a:lnTo>
                  <a:lnTo>
                    <a:pt x="0" y="232018"/>
                  </a:lnTo>
                  <a:lnTo>
                    <a:pt x="137" y="229060"/>
                  </a:lnTo>
                  <a:lnTo>
                    <a:pt x="934" y="226383"/>
                  </a:lnTo>
                  <a:lnTo>
                    <a:pt x="8797" y="215873"/>
                  </a:lnTo>
                  <a:lnTo>
                    <a:pt x="23436" y="207192"/>
                  </a:lnTo>
                  <a:lnTo>
                    <a:pt x="69269" y="195757"/>
                  </a:lnTo>
                  <a:lnTo>
                    <a:pt x="110726" y="190558"/>
                  </a:lnTo>
                  <a:lnTo>
                    <a:pt x="142228" y="1829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SMARTInkShape-Group307"/>
          <p:cNvGrpSpPr/>
          <p:nvPr/>
        </p:nvGrpSpPr>
        <p:grpSpPr>
          <a:xfrm>
            <a:off x="8039100" y="4652106"/>
            <a:ext cx="1189533" cy="421545"/>
            <a:chOff x="8039100" y="4652106"/>
            <a:chExt cx="1189533" cy="421545"/>
          </a:xfrm>
        </p:grpSpPr>
        <p:sp>
          <p:nvSpPr>
            <p:cNvPr id="136" name="SMARTInkShape-2185"/>
            <p:cNvSpPr/>
            <p:nvPr>
              <p:custDataLst>
                <p:tags r:id="rId129"/>
              </p:custDataLst>
            </p:nvPr>
          </p:nvSpPr>
          <p:spPr>
            <a:xfrm>
              <a:off x="9093200" y="4679950"/>
              <a:ext cx="135433" cy="292101"/>
            </a:xfrm>
            <a:custGeom>
              <a:avLst/>
              <a:gdLst/>
              <a:ahLst/>
              <a:cxnLst/>
              <a:rect l="0" t="0" r="0" b="0"/>
              <a:pathLst>
                <a:path w="135433" h="292101">
                  <a:moveTo>
                    <a:pt x="101600" y="0"/>
                  </a:moveTo>
                  <a:lnTo>
                    <a:pt x="101600" y="0"/>
                  </a:lnTo>
                  <a:lnTo>
                    <a:pt x="104970" y="0"/>
                  </a:lnTo>
                  <a:lnTo>
                    <a:pt x="113809" y="3371"/>
                  </a:lnTo>
                  <a:lnTo>
                    <a:pt x="125365" y="25693"/>
                  </a:lnTo>
                  <a:lnTo>
                    <a:pt x="135432" y="69045"/>
                  </a:lnTo>
                  <a:lnTo>
                    <a:pt x="132088" y="109594"/>
                  </a:lnTo>
                  <a:lnTo>
                    <a:pt x="126440" y="138314"/>
                  </a:lnTo>
                  <a:lnTo>
                    <a:pt x="108802" y="179428"/>
                  </a:lnTo>
                  <a:lnTo>
                    <a:pt x="81686" y="220792"/>
                  </a:lnTo>
                  <a:lnTo>
                    <a:pt x="53451" y="253137"/>
                  </a:lnTo>
                  <a:lnTo>
                    <a:pt x="0" y="292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2186"/>
            <p:cNvSpPr/>
            <p:nvPr>
              <p:custDataLst>
                <p:tags r:id="rId130"/>
              </p:custDataLst>
            </p:nvPr>
          </p:nvSpPr>
          <p:spPr>
            <a:xfrm>
              <a:off x="8998945" y="4810306"/>
              <a:ext cx="96650" cy="260825"/>
            </a:xfrm>
            <a:custGeom>
              <a:avLst/>
              <a:gdLst/>
              <a:ahLst/>
              <a:cxnLst/>
              <a:rect l="0" t="0" r="0" b="0"/>
              <a:pathLst>
                <a:path w="96650" h="260825">
                  <a:moveTo>
                    <a:pt x="24405" y="117294"/>
                  </a:moveTo>
                  <a:lnTo>
                    <a:pt x="24405" y="117294"/>
                  </a:lnTo>
                  <a:lnTo>
                    <a:pt x="28063" y="113636"/>
                  </a:lnTo>
                  <a:lnTo>
                    <a:pt x="26501" y="115197"/>
                  </a:lnTo>
                  <a:lnTo>
                    <a:pt x="27771" y="137158"/>
                  </a:lnTo>
                  <a:lnTo>
                    <a:pt x="16242" y="176947"/>
                  </a:lnTo>
                  <a:lnTo>
                    <a:pt x="8237" y="219232"/>
                  </a:lnTo>
                  <a:lnTo>
                    <a:pt x="2364" y="258206"/>
                  </a:lnTo>
                  <a:lnTo>
                    <a:pt x="1244" y="260624"/>
                  </a:lnTo>
                  <a:lnTo>
                    <a:pt x="499" y="260824"/>
                  </a:lnTo>
                  <a:lnTo>
                    <a:pt x="0" y="259548"/>
                  </a:lnTo>
                  <a:lnTo>
                    <a:pt x="1017" y="224056"/>
                  </a:lnTo>
                  <a:lnTo>
                    <a:pt x="7869" y="180951"/>
                  </a:lnTo>
                  <a:lnTo>
                    <a:pt x="20681" y="137096"/>
                  </a:lnTo>
                  <a:lnTo>
                    <a:pt x="37882" y="90627"/>
                  </a:lnTo>
                  <a:lnTo>
                    <a:pt x="53930" y="45887"/>
                  </a:lnTo>
                  <a:lnTo>
                    <a:pt x="78726" y="7972"/>
                  </a:lnTo>
                  <a:lnTo>
                    <a:pt x="85707" y="1678"/>
                  </a:lnTo>
                  <a:lnTo>
                    <a:pt x="88556" y="0"/>
                  </a:lnTo>
                  <a:lnTo>
                    <a:pt x="91161" y="998"/>
                  </a:lnTo>
                  <a:lnTo>
                    <a:pt x="95937" y="7751"/>
                  </a:lnTo>
                  <a:lnTo>
                    <a:pt x="96649" y="17808"/>
                  </a:lnTo>
                  <a:lnTo>
                    <a:pt x="93158" y="60109"/>
                  </a:lnTo>
                  <a:lnTo>
                    <a:pt x="87652" y="73299"/>
                  </a:lnTo>
                  <a:lnTo>
                    <a:pt x="76620" y="88658"/>
                  </a:lnTo>
                  <a:lnTo>
                    <a:pt x="74031" y="91148"/>
                  </a:lnTo>
                  <a:lnTo>
                    <a:pt x="68855" y="918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2187"/>
            <p:cNvSpPr/>
            <p:nvPr>
              <p:custDataLst>
                <p:tags r:id="rId131"/>
              </p:custDataLst>
            </p:nvPr>
          </p:nvSpPr>
          <p:spPr>
            <a:xfrm>
              <a:off x="8921750" y="4668133"/>
              <a:ext cx="62618" cy="405518"/>
            </a:xfrm>
            <a:custGeom>
              <a:avLst/>
              <a:gdLst/>
              <a:ahLst/>
              <a:cxnLst/>
              <a:rect l="0" t="0" r="0" b="0"/>
              <a:pathLst>
                <a:path w="62618" h="405518">
                  <a:moveTo>
                    <a:pt x="57150" y="5467"/>
                  </a:moveTo>
                  <a:lnTo>
                    <a:pt x="57150" y="5467"/>
                  </a:lnTo>
                  <a:lnTo>
                    <a:pt x="62617" y="0"/>
                  </a:lnTo>
                  <a:lnTo>
                    <a:pt x="56476" y="37534"/>
                  </a:lnTo>
                  <a:lnTo>
                    <a:pt x="48719" y="81055"/>
                  </a:lnTo>
                  <a:lnTo>
                    <a:pt x="39365" y="128522"/>
                  </a:lnTo>
                  <a:lnTo>
                    <a:pt x="33723" y="158936"/>
                  </a:lnTo>
                  <a:lnTo>
                    <a:pt x="26512" y="195972"/>
                  </a:lnTo>
                  <a:lnTo>
                    <a:pt x="20484" y="234069"/>
                  </a:lnTo>
                  <a:lnTo>
                    <a:pt x="15454" y="269346"/>
                  </a:lnTo>
                  <a:lnTo>
                    <a:pt x="8656" y="309745"/>
                  </a:lnTo>
                  <a:lnTo>
                    <a:pt x="2878" y="348212"/>
                  </a:lnTo>
                  <a:lnTo>
                    <a:pt x="0" y="4055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2188"/>
            <p:cNvSpPr/>
            <p:nvPr>
              <p:custDataLst>
                <p:tags r:id="rId132"/>
              </p:custDataLst>
            </p:nvPr>
          </p:nvSpPr>
          <p:spPr>
            <a:xfrm>
              <a:off x="8705952" y="4914900"/>
              <a:ext cx="76099" cy="69851"/>
            </a:xfrm>
            <a:custGeom>
              <a:avLst/>
              <a:gdLst/>
              <a:ahLst/>
              <a:cxnLst/>
              <a:rect l="0" t="0" r="0" b="0"/>
              <a:pathLst>
                <a:path w="76099" h="69851">
                  <a:moveTo>
                    <a:pt x="12598" y="0"/>
                  </a:moveTo>
                  <a:lnTo>
                    <a:pt x="12598" y="0"/>
                  </a:lnTo>
                  <a:lnTo>
                    <a:pt x="15968" y="3371"/>
                  </a:lnTo>
                  <a:lnTo>
                    <a:pt x="16256" y="4364"/>
                  </a:lnTo>
                  <a:lnTo>
                    <a:pt x="15741" y="5026"/>
                  </a:lnTo>
                  <a:lnTo>
                    <a:pt x="13218" y="6088"/>
                  </a:lnTo>
                  <a:lnTo>
                    <a:pt x="1638" y="49011"/>
                  </a:lnTo>
                  <a:lnTo>
                    <a:pt x="241" y="60638"/>
                  </a:lnTo>
                  <a:lnTo>
                    <a:pt x="0" y="55910"/>
                  </a:lnTo>
                  <a:lnTo>
                    <a:pt x="6670" y="42201"/>
                  </a:lnTo>
                  <a:lnTo>
                    <a:pt x="25930" y="20017"/>
                  </a:lnTo>
                  <a:lnTo>
                    <a:pt x="35221" y="12895"/>
                  </a:lnTo>
                  <a:lnTo>
                    <a:pt x="45936" y="9258"/>
                  </a:lnTo>
                  <a:lnTo>
                    <a:pt x="51757" y="8289"/>
                  </a:lnTo>
                  <a:lnTo>
                    <a:pt x="57048" y="9053"/>
                  </a:lnTo>
                  <a:lnTo>
                    <a:pt x="66691" y="13667"/>
                  </a:lnTo>
                  <a:lnTo>
                    <a:pt x="69826" y="17577"/>
                  </a:lnTo>
                  <a:lnTo>
                    <a:pt x="73311" y="27567"/>
                  </a:lnTo>
                  <a:lnTo>
                    <a:pt x="76098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2189"/>
            <p:cNvSpPr/>
            <p:nvPr>
              <p:custDataLst>
                <p:tags r:id="rId133"/>
              </p:custDataLst>
            </p:nvPr>
          </p:nvSpPr>
          <p:spPr>
            <a:xfrm>
              <a:off x="8597900" y="4789194"/>
              <a:ext cx="158751" cy="157457"/>
            </a:xfrm>
            <a:custGeom>
              <a:avLst/>
              <a:gdLst/>
              <a:ahLst/>
              <a:cxnLst/>
              <a:rect l="0" t="0" r="0" b="0"/>
              <a:pathLst>
                <a:path w="158751" h="157457">
                  <a:moveTo>
                    <a:pt x="158750" y="5056"/>
                  </a:moveTo>
                  <a:lnTo>
                    <a:pt x="158750" y="5056"/>
                  </a:lnTo>
                  <a:lnTo>
                    <a:pt x="155379" y="1685"/>
                  </a:lnTo>
                  <a:lnTo>
                    <a:pt x="149961" y="30"/>
                  </a:lnTo>
                  <a:lnTo>
                    <a:pt x="140732" y="0"/>
                  </a:lnTo>
                  <a:lnTo>
                    <a:pt x="124871" y="2338"/>
                  </a:lnTo>
                  <a:lnTo>
                    <a:pt x="96109" y="17735"/>
                  </a:lnTo>
                  <a:lnTo>
                    <a:pt x="54804" y="57950"/>
                  </a:lnTo>
                  <a:lnTo>
                    <a:pt x="25091" y="103578"/>
                  </a:lnTo>
                  <a:lnTo>
                    <a:pt x="0" y="1574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2190"/>
            <p:cNvSpPr/>
            <p:nvPr>
              <p:custDataLst>
                <p:tags r:id="rId134"/>
              </p:custDataLst>
            </p:nvPr>
          </p:nvSpPr>
          <p:spPr>
            <a:xfrm>
              <a:off x="8586965" y="4787900"/>
              <a:ext cx="80786" cy="146051"/>
            </a:xfrm>
            <a:custGeom>
              <a:avLst/>
              <a:gdLst/>
              <a:ahLst/>
              <a:cxnLst/>
              <a:rect l="0" t="0" r="0" b="0"/>
              <a:pathLst>
                <a:path w="80786" h="146051">
                  <a:moveTo>
                    <a:pt x="10935" y="0"/>
                  </a:moveTo>
                  <a:lnTo>
                    <a:pt x="10935" y="0"/>
                  </a:lnTo>
                  <a:lnTo>
                    <a:pt x="4193" y="0"/>
                  </a:lnTo>
                  <a:lnTo>
                    <a:pt x="2207" y="705"/>
                  </a:lnTo>
                  <a:lnTo>
                    <a:pt x="883" y="1881"/>
                  </a:lnTo>
                  <a:lnTo>
                    <a:pt x="0" y="3371"/>
                  </a:lnTo>
                  <a:lnTo>
                    <a:pt x="2129" y="15580"/>
                  </a:lnTo>
                  <a:lnTo>
                    <a:pt x="18076" y="53618"/>
                  </a:lnTo>
                  <a:lnTo>
                    <a:pt x="39609" y="94443"/>
                  </a:lnTo>
                  <a:lnTo>
                    <a:pt x="80785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2191"/>
            <p:cNvSpPr/>
            <p:nvPr>
              <p:custDataLst>
                <p:tags r:id="rId135"/>
              </p:custDataLst>
            </p:nvPr>
          </p:nvSpPr>
          <p:spPr>
            <a:xfrm>
              <a:off x="8465020" y="4688327"/>
              <a:ext cx="120181" cy="239274"/>
            </a:xfrm>
            <a:custGeom>
              <a:avLst/>
              <a:gdLst/>
              <a:ahLst/>
              <a:cxnLst/>
              <a:rect l="0" t="0" r="0" b="0"/>
              <a:pathLst>
                <a:path w="120181" h="239274">
                  <a:moveTo>
                    <a:pt x="120180" y="17023"/>
                  </a:moveTo>
                  <a:lnTo>
                    <a:pt x="120180" y="17023"/>
                  </a:lnTo>
                  <a:lnTo>
                    <a:pt x="120179" y="13652"/>
                  </a:lnTo>
                  <a:lnTo>
                    <a:pt x="113438" y="4814"/>
                  </a:lnTo>
                  <a:lnTo>
                    <a:pt x="106365" y="1013"/>
                  </a:lnTo>
                  <a:lnTo>
                    <a:pt x="102504" y="0"/>
                  </a:lnTo>
                  <a:lnTo>
                    <a:pt x="88805" y="6400"/>
                  </a:lnTo>
                  <a:lnTo>
                    <a:pt x="65023" y="25870"/>
                  </a:lnTo>
                  <a:lnTo>
                    <a:pt x="38024" y="64475"/>
                  </a:lnTo>
                  <a:lnTo>
                    <a:pt x="21741" y="100480"/>
                  </a:lnTo>
                  <a:lnTo>
                    <a:pt x="10501" y="137628"/>
                  </a:lnTo>
                  <a:lnTo>
                    <a:pt x="1907" y="180938"/>
                  </a:lnTo>
                  <a:lnTo>
                    <a:pt x="0" y="210660"/>
                  </a:lnTo>
                  <a:lnTo>
                    <a:pt x="12230" y="2392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2192"/>
            <p:cNvSpPr/>
            <p:nvPr>
              <p:custDataLst>
                <p:tags r:id="rId136"/>
              </p:custDataLst>
            </p:nvPr>
          </p:nvSpPr>
          <p:spPr>
            <a:xfrm>
              <a:off x="8248650" y="4826000"/>
              <a:ext cx="133351" cy="57151"/>
            </a:xfrm>
            <a:custGeom>
              <a:avLst/>
              <a:gdLst/>
              <a:ahLst/>
              <a:cxnLst/>
              <a:rect l="0" t="0" r="0" b="0"/>
              <a:pathLst>
                <a:path w="133351" h="57151">
                  <a:moveTo>
                    <a:pt x="0" y="57150"/>
                  </a:moveTo>
                  <a:lnTo>
                    <a:pt x="0" y="57150"/>
                  </a:lnTo>
                  <a:lnTo>
                    <a:pt x="705" y="47011"/>
                  </a:lnTo>
                  <a:lnTo>
                    <a:pt x="3370" y="39473"/>
                  </a:lnTo>
                  <a:lnTo>
                    <a:pt x="12551" y="31420"/>
                  </a:lnTo>
                  <a:lnTo>
                    <a:pt x="27450" y="23842"/>
                  </a:lnTo>
                  <a:lnTo>
                    <a:pt x="69628" y="13229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2193"/>
            <p:cNvSpPr/>
            <p:nvPr>
              <p:custDataLst>
                <p:tags r:id="rId137"/>
              </p:custDataLst>
            </p:nvPr>
          </p:nvSpPr>
          <p:spPr>
            <a:xfrm>
              <a:off x="8286750" y="4652106"/>
              <a:ext cx="107689" cy="300895"/>
            </a:xfrm>
            <a:custGeom>
              <a:avLst/>
              <a:gdLst/>
              <a:ahLst/>
              <a:cxnLst/>
              <a:rect l="0" t="0" r="0" b="0"/>
              <a:pathLst>
                <a:path w="107689" h="300895">
                  <a:moveTo>
                    <a:pt x="101600" y="40544"/>
                  </a:moveTo>
                  <a:lnTo>
                    <a:pt x="101600" y="40544"/>
                  </a:lnTo>
                  <a:lnTo>
                    <a:pt x="104970" y="33802"/>
                  </a:lnTo>
                  <a:lnTo>
                    <a:pt x="107688" y="8594"/>
                  </a:lnTo>
                  <a:lnTo>
                    <a:pt x="106364" y="5838"/>
                  </a:lnTo>
                  <a:lnTo>
                    <a:pt x="101129" y="895"/>
                  </a:lnTo>
                  <a:lnTo>
                    <a:pt x="98464" y="0"/>
                  </a:lnTo>
                  <a:lnTo>
                    <a:pt x="95982" y="109"/>
                  </a:lnTo>
                  <a:lnTo>
                    <a:pt x="93621" y="888"/>
                  </a:lnTo>
                  <a:lnTo>
                    <a:pt x="76035" y="16639"/>
                  </a:lnTo>
                  <a:lnTo>
                    <a:pt x="55176" y="51830"/>
                  </a:lnTo>
                  <a:lnTo>
                    <a:pt x="37135" y="97258"/>
                  </a:lnTo>
                  <a:lnTo>
                    <a:pt x="26045" y="142398"/>
                  </a:lnTo>
                  <a:lnTo>
                    <a:pt x="19241" y="186670"/>
                  </a:lnTo>
                  <a:lnTo>
                    <a:pt x="12756" y="225422"/>
                  </a:lnTo>
                  <a:lnTo>
                    <a:pt x="0" y="3008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2194"/>
            <p:cNvSpPr/>
            <p:nvPr>
              <p:custDataLst>
                <p:tags r:id="rId138"/>
              </p:custDataLst>
            </p:nvPr>
          </p:nvSpPr>
          <p:spPr>
            <a:xfrm>
              <a:off x="8039100" y="4857750"/>
              <a:ext cx="12701" cy="19051"/>
            </a:xfrm>
            <a:custGeom>
              <a:avLst/>
              <a:gdLst/>
              <a:ahLst/>
              <a:cxnLst/>
              <a:rect l="0" t="0" r="0" b="0"/>
              <a:pathLst>
                <a:path w="12701" h="19051">
                  <a:moveTo>
                    <a:pt x="0" y="19050"/>
                  </a:moveTo>
                  <a:lnTo>
                    <a:pt x="0" y="19050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7" name="SMARTInkShape-2195"/>
          <p:cNvSpPr/>
          <p:nvPr>
            <p:custDataLst>
              <p:tags r:id="rId6"/>
            </p:custDataLst>
          </p:nvPr>
        </p:nvSpPr>
        <p:spPr>
          <a:xfrm>
            <a:off x="5648321" y="5130800"/>
            <a:ext cx="587380" cy="79409"/>
          </a:xfrm>
          <a:custGeom>
            <a:avLst/>
            <a:gdLst/>
            <a:ahLst/>
            <a:cxnLst/>
            <a:rect l="0" t="0" r="0" b="0"/>
            <a:pathLst>
              <a:path w="587380" h="79409">
                <a:moveTo>
                  <a:pt x="28579" y="0"/>
                </a:moveTo>
                <a:lnTo>
                  <a:pt x="28579" y="0"/>
                </a:lnTo>
                <a:lnTo>
                  <a:pt x="0" y="11556"/>
                </a:lnTo>
                <a:lnTo>
                  <a:pt x="34353" y="7404"/>
                </a:lnTo>
                <a:lnTo>
                  <a:pt x="80854" y="2508"/>
                </a:lnTo>
                <a:lnTo>
                  <a:pt x="122385" y="1449"/>
                </a:lnTo>
                <a:lnTo>
                  <a:pt x="162206" y="4584"/>
                </a:lnTo>
                <a:lnTo>
                  <a:pt x="204972" y="6532"/>
                </a:lnTo>
                <a:lnTo>
                  <a:pt x="248217" y="11264"/>
                </a:lnTo>
                <a:lnTo>
                  <a:pt x="288155" y="17135"/>
                </a:lnTo>
                <a:lnTo>
                  <a:pt x="326094" y="23343"/>
                </a:lnTo>
                <a:lnTo>
                  <a:pt x="372758" y="31762"/>
                </a:lnTo>
                <a:lnTo>
                  <a:pt x="413458" y="37971"/>
                </a:lnTo>
                <a:lnTo>
                  <a:pt x="416398" y="39426"/>
                </a:lnTo>
                <a:lnTo>
                  <a:pt x="418358" y="41101"/>
                </a:lnTo>
                <a:lnTo>
                  <a:pt x="415432" y="42217"/>
                </a:lnTo>
                <a:lnTo>
                  <a:pt x="376556" y="44009"/>
                </a:lnTo>
                <a:lnTo>
                  <a:pt x="334884" y="44319"/>
                </a:lnTo>
                <a:lnTo>
                  <a:pt x="295725" y="44411"/>
                </a:lnTo>
                <a:lnTo>
                  <a:pt x="257311" y="44438"/>
                </a:lnTo>
                <a:lnTo>
                  <a:pt x="219118" y="44446"/>
                </a:lnTo>
                <a:lnTo>
                  <a:pt x="173465" y="44449"/>
                </a:lnTo>
                <a:lnTo>
                  <a:pt x="137423" y="44450"/>
                </a:lnTo>
                <a:lnTo>
                  <a:pt x="93598" y="44450"/>
                </a:lnTo>
                <a:lnTo>
                  <a:pt x="73734" y="44450"/>
                </a:lnTo>
                <a:lnTo>
                  <a:pt x="119378" y="49917"/>
                </a:lnTo>
                <a:lnTo>
                  <a:pt x="163558" y="51331"/>
                </a:lnTo>
                <a:lnTo>
                  <a:pt x="201923" y="55113"/>
                </a:lnTo>
                <a:lnTo>
                  <a:pt x="248411" y="57252"/>
                </a:lnTo>
                <a:lnTo>
                  <a:pt x="281269" y="60253"/>
                </a:lnTo>
                <a:lnTo>
                  <a:pt x="314688" y="62057"/>
                </a:lnTo>
                <a:lnTo>
                  <a:pt x="348356" y="64270"/>
                </a:lnTo>
                <a:lnTo>
                  <a:pt x="382133" y="69957"/>
                </a:lnTo>
                <a:lnTo>
                  <a:pt x="429512" y="74350"/>
                </a:lnTo>
                <a:lnTo>
                  <a:pt x="474830" y="75652"/>
                </a:lnTo>
                <a:lnTo>
                  <a:pt x="512796" y="79408"/>
                </a:lnTo>
                <a:lnTo>
                  <a:pt x="556499" y="78248"/>
                </a:lnTo>
                <a:lnTo>
                  <a:pt x="587379" y="762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2" name="SMARTInkShape-Group309"/>
          <p:cNvGrpSpPr/>
          <p:nvPr/>
        </p:nvGrpSpPr>
        <p:grpSpPr>
          <a:xfrm>
            <a:off x="5518202" y="5473203"/>
            <a:ext cx="1097616" cy="504003"/>
            <a:chOff x="5518202" y="5473203"/>
            <a:chExt cx="1097616" cy="504003"/>
          </a:xfrm>
        </p:grpSpPr>
        <p:sp>
          <p:nvSpPr>
            <p:cNvPr id="148" name="SMARTInkShape-2196"/>
            <p:cNvSpPr/>
            <p:nvPr>
              <p:custDataLst>
                <p:tags r:id="rId115"/>
              </p:custDataLst>
            </p:nvPr>
          </p:nvSpPr>
          <p:spPr>
            <a:xfrm>
              <a:off x="6597650" y="5581650"/>
              <a:ext cx="18168" cy="76201"/>
            </a:xfrm>
            <a:custGeom>
              <a:avLst/>
              <a:gdLst/>
              <a:ahLst/>
              <a:cxnLst/>
              <a:rect l="0" t="0" r="0" b="0"/>
              <a:pathLst>
                <a:path w="18168" h="76201">
                  <a:moveTo>
                    <a:pt x="12700" y="0"/>
                  </a:moveTo>
                  <a:lnTo>
                    <a:pt x="12700" y="0"/>
                  </a:lnTo>
                  <a:lnTo>
                    <a:pt x="16070" y="3371"/>
                  </a:lnTo>
                  <a:lnTo>
                    <a:pt x="17725" y="6908"/>
                  </a:lnTo>
                  <a:lnTo>
                    <a:pt x="18167" y="8838"/>
                  </a:lnTo>
                  <a:lnTo>
                    <a:pt x="9294" y="42042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2197"/>
            <p:cNvSpPr/>
            <p:nvPr>
              <p:custDataLst>
                <p:tags r:id="rId116"/>
              </p:custDataLst>
            </p:nvPr>
          </p:nvSpPr>
          <p:spPr>
            <a:xfrm>
              <a:off x="6515100" y="5473203"/>
              <a:ext cx="95251" cy="140198"/>
            </a:xfrm>
            <a:custGeom>
              <a:avLst/>
              <a:gdLst/>
              <a:ahLst/>
              <a:cxnLst/>
              <a:rect l="0" t="0" r="0" b="0"/>
              <a:pathLst>
                <a:path w="95251" h="140198">
                  <a:moveTo>
                    <a:pt x="95250" y="13197"/>
                  </a:moveTo>
                  <a:lnTo>
                    <a:pt x="95250" y="13197"/>
                  </a:lnTo>
                  <a:lnTo>
                    <a:pt x="95250" y="3084"/>
                  </a:lnTo>
                  <a:lnTo>
                    <a:pt x="94544" y="811"/>
                  </a:lnTo>
                  <a:lnTo>
                    <a:pt x="93369" y="0"/>
                  </a:lnTo>
                  <a:lnTo>
                    <a:pt x="91879" y="166"/>
                  </a:lnTo>
                  <a:lnTo>
                    <a:pt x="88342" y="2231"/>
                  </a:lnTo>
                  <a:lnTo>
                    <a:pt x="77537" y="12720"/>
                  </a:lnTo>
                  <a:lnTo>
                    <a:pt x="49709" y="55602"/>
                  </a:lnTo>
                  <a:lnTo>
                    <a:pt x="18906" y="99877"/>
                  </a:lnTo>
                  <a:lnTo>
                    <a:pt x="0" y="1401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2198"/>
            <p:cNvSpPr/>
            <p:nvPr>
              <p:custDataLst>
                <p:tags r:id="rId117"/>
              </p:custDataLst>
            </p:nvPr>
          </p:nvSpPr>
          <p:spPr>
            <a:xfrm>
              <a:off x="6521450" y="5480050"/>
              <a:ext cx="63501" cy="114301"/>
            </a:xfrm>
            <a:custGeom>
              <a:avLst/>
              <a:gdLst/>
              <a:ahLst/>
              <a:cxnLst/>
              <a:rect l="0" t="0" r="0" b="0"/>
              <a:pathLst>
                <a:path w="63501" h="114301">
                  <a:moveTo>
                    <a:pt x="0" y="0"/>
                  </a:moveTo>
                  <a:lnTo>
                    <a:pt x="0" y="0"/>
                  </a:lnTo>
                  <a:lnTo>
                    <a:pt x="0" y="8838"/>
                  </a:lnTo>
                  <a:lnTo>
                    <a:pt x="31787" y="53695"/>
                  </a:lnTo>
                  <a:lnTo>
                    <a:pt x="6350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2199"/>
            <p:cNvSpPr/>
            <p:nvPr>
              <p:custDataLst>
                <p:tags r:id="rId118"/>
              </p:custDataLst>
            </p:nvPr>
          </p:nvSpPr>
          <p:spPr>
            <a:xfrm>
              <a:off x="6388100" y="5543550"/>
              <a:ext cx="88901" cy="31751"/>
            </a:xfrm>
            <a:custGeom>
              <a:avLst/>
              <a:gdLst/>
              <a:ahLst/>
              <a:cxnLst/>
              <a:rect l="0" t="0" r="0" b="0"/>
              <a:pathLst>
                <a:path w="88901" h="31751">
                  <a:moveTo>
                    <a:pt x="0" y="31750"/>
                  </a:moveTo>
                  <a:lnTo>
                    <a:pt x="0" y="31750"/>
                  </a:lnTo>
                  <a:lnTo>
                    <a:pt x="3371" y="31750"/>
                  </a:lnTo>
                  <a:lnTo>
                    <a:pt x="4364" y="31045"/>
                  </a:lnTo>
                  <a:lnTo>
                    <a:pt x="5026" y="29868"/>
                  </a:lnTo>
                  <a:lnTo>
                    <a:pt x="5467" y="28379"/>
                  </a:lnTo>
                  <a:lnTo>
                    <a:pt x="7173" y="27386"/>
                  </a:lnTo>
                  <a:lnTo>
                    <a:pt x="54209" y="15963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2200"/>
            <p:cNvSpPr/>
            <p:nvPr>
              <p:custDataLst>
                <p:tags r:id="rId119"/>
              </p:custDataLst>
            </p:nvPr>
          </p:nvSpPr>
          <p:spPr>
            <a:xfrm>
              <a:off x="6337300" y="5511408"/>
              <a:ext cx="9461" cy="101993"/>
            </a:xfrm>
            <a:custGeom>
              <a:avLst/>
              <a:gdLst/>
              <a:ahLst/>
              <a:cxnLst/>
              <a:rect l="0" t="0" r="0" b="0"/>
              <a:pathLst>
                <a:path w="9461" h="101993">
                  <a:moveTo>
                    <a:pt x="0" y="6742"/>
                  </a:moveTo>
                  <a:lnTo>
                    <a:pt x="0" y="6742"/>
                  </a:lnTo>
                  <a:lnTo>
                    <a:pt x="3371" y="6742"/>
                  </a:lnTo>
                  <a:lnTo>
                    <a:pt x="4364" y="5331"/>
                  </a:lnTo>
                  <a:lnTo>
                    <a:pt x="5467" y="0"/>
                  </a:lnTo>
                  <a:lnTo>
                    <a:pt x="6466" y="130"/>
                  </a:lnTo>
                  <a:lnTo>
                    <a:pt x="9460" y="5920"/>
                  </a:lnTo>
                  <a:lnTo>
                    <a:pt x="9378" y="15549"/>
                  </a:lnTo>
                  <a:lnTo>
                    <a:pt x="6749" y="58258"/>
                  </a:lnTo>
                  <a:lnTo>
                    <a:pt x="6350" y="1019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2201"/>
            <p:cNvSpPr/>
            <p:nvPr>
              <p:custDataLst>
                <p:tags r:id="rId120"/>
              </p:custDataLst>
            </p:nvPr>
          </p:nvSpPr>
          <p:spPr>
            <a:xfrm>
              <a:off x="6286500" y="5695950"/>
              <a:ext cx="58416" cy="158751"/>
            </a:xfrm>
            <a:custGeom>
              <a:avLst/>
              <a:gdLst/>
              <a:ahLst/>
              <a:cxnLst/>
              <a:rect l="0" t="0" r="0" b="0"/>
              <a:pathLst>
                <a:path w="58416" h="158751">
                  <a:moveTo>
                    <a:pt x="0" y="0"/>
                  </a:moveTo>
                  <a:lnTo>
                    <a:pt x="0" y="0"/>
                  </a:lnTo>
                  <a:lnTo>
                    <a:pt x="26679" y="1881"/>
                  </a:lnTo>
                  <a:lnTo>
                    <a:pt x="32603" y="3371"/>
                  </a:lnTo>
                  <a:lnTo>
                    <a:pt x="42948" y="12552"/>
                  </a:lnTo>
                  <a:lnTo>
                    <a:pt x="51543" y="26039"/>
                  </a:lnTo>
                  <a:lnTo>
                    <a:pt x="57715" y="41442"/>
                  </a:lnTo>
                  <a:lnTo>
                    <a:pt x="58415" y="72722"/>
                  </a:lnTo>
                  <a:lnTo>
                    <a:pt x="50783" y="105430"/>
                  </a:lnTo>
                  <a:lnTo>
                    <a:pt x="31903" y="136537"/>
                  </a:lnTo>
                  <a:lnTo>
                    <a:pt x="21761" y="148092"/>
                  </a:lnTo>
                  <a:lnTo>
                    <a:pt x="6350" y="158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2202"/>
            <p:cNvSpPr/>
            <p:nvPr>
              <p:custDataLst>
                <p:tags r:id="rId121"/>
              </p:custDataLst>
            </p:nvPr>
          </p:nvSpPr>
          <p:spPr>
            <a:xfrm>
              <a:off x="6217046" y="5726074"/>
              <a:ext cx="66979" cy="229559"/>
            </a:xfrm>
            <a:custGeom>
              <a:avLst/>
              <a:gdLst/>
              <a:ahLst/>
              <a:cxnLst/>
              <a:rect l="0" t="0" r="0" b="0"/>
              <a:pathLst>
                <a:path w="66979" h="229559">
                  <a:moveTo>
                    <a:pt x="18654" y="46076"/>
                  </a:moveTo>
                  <a:lnTo>
                    <a:pt x="18654" y="46076"/>
                  </a:lnTo>
                  <a:lnTo>
                    <a:pt x="15283" y="70495"/>
                  </a:lnTo>
                  <a:lnTo>
                    <a:pt x="7670" y="110004"/>
                  </a:lnTo>
                  <a:lnTo>
                    <a:pt x="6293" y="150270"/>
                  </a:lnTo>
                  <a:lnTo>
                    <a:pt x="5315" y="193213"/>
                  </a:lnTo>
                  <a:lnTo>
                    <a:pt x="198" y="229558"/>
                  </a:lnTo>
                  <a:lnTo>
                    <a:pt x="0" y="229075"/>
                  </a:lnTo>
                  <a:lnTo>
                    <a:pt x="1520" y="182888"/>
                  </a:lnTo>
                  <a:lnTo>
                    <a:pt x="4641" y="144939"/>
                  </a:lnTo>
                  <a:lnTo>
                    <a:pt x="9065" y="101352"/>
                  </a:lnTo>
                  <a:lnTo>
                    <a:pt x="16734" y="57151"/>
                  </a:lnTo>
                  <a:lnTo>
                    <a:pt x="27147" y="11917"/>
                  </a:lnTo>
                  <a:lnTo>
                    <a:pt x="33247" y="4318"/>
                  </a:lnTo>
                  <a:lnTo>
                    <a:pt x="36850" y="1304"/>
                  </a:lnTo>
                  <a:lnTo>
                    <a:pt x="40662" y="0"/>
                  </a:lnTo>
                  <a:lnTo>
                    <a:pt x="48661" y="433"/>
                  </a:lnTo>
                  <a:lnTo>
                    <a:pt x="56920" y="6740"/>
                  </a:lnTo>
                  <a:lnTo>
                    <a:pt x="63883" y="15893"/>
                  </a:lnTo>
                  <a:lnTo>
                    <a:pt x="66978" y="24665"/>
                  </a:lnTo>
                  <a:lnTo>
                    <a:pt x="64590" y="37030"/>
                  </a:lnTo>
                  <a:lnTo>
                    <a:pt x="55313" y="56096"/>
                  </a:lnTo>
                  <a:lnTo>
                    <a:pt x="46942" y="65346"/>
                  </a:lnTo>
                  <a:lnTo>
                    <a:pt x="36165" y="71809"/>
                  </a:lnTo>
                  <a:lnTo>
                    <a:pt x="31739" y="72404"/>
                  </a:lnTo>
                  <a:lnTo>
                    <a:pt x="18654" y="651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2203"/>
            <p:cNvSpPr/>
            <p:nvPr>
              <p:custDataLst>
                <p:tags r:id="rId122"/>
              </p:custDataLst>
            </p:nvPr>
          </p:nvSpPr>
          <p:spPr>
            <a:xfrm>
              <a:off x="6083300" y="5803900"/>
              <a:ext cx="69851" cy="5958"/>
            </a:xfrm>
            <a:custGeom>
              <a:avLst/>
              <a:gdLst/>
              <a:ahLst/>
              <a:cxnLst/>
              <a:rect l="0" t="0" r="0" b="0"/>
              <a:pathLst>
                <a:path w="69851" h="5958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705" y="4364"/>
                  </a:lnTo>
                  <a:lnTo>
                    <a:pt x="1881" y="5026"/>
                  </a:lnTo>
                  <a:lnTo>
                    <a:pt x="8789" y="5957"/>
                  </a:lnTo>
                  <a:lnTo>
                    <a:pt x="15901" y="5470"/>
                  </a:lnTo>
                  <a:lnTo>
                    <a:pt x="36126" y="860"/>
                  </a:lnTo>
                  <a:lnTo>
                    <a:pt x="69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2204"/>
            <p:cNvSpPr/>
            <p:nvPr>
              <p:custDataLst>
                <p:tags r:id="rId123"/>
              </p:custDataLst>
            </p:nvPr>
          </p:nvSpPr>
          <p:spPr>
            <a:xfrm>
              <a:off x="6009843" y="5724042"/>
              <a:ext cx="9958" cy="130659"/>
            </a:xfrm>
            <a:custGeom>
              <a:avLst/>
              <a:gdLst/>
              <a:ahLst/>
              <a:cxnLst/>
              <a:rect l="0" t="0" r="0" b="0"/>
              <a:pathLst>
                <a:path w="9958" h="130659">
                  <a:moveTo>
                    <a:pt x="9957" y="3658"/>
                  </a:moveTo>
                  <a:lnTo>
                    <a:pt x="9957" y="3658"/>
                  </a:lnTo>
                  <a:lnTo>
                    <a:pt x="9957" y="287"/>
                  </a:lnTo>
                  <a:lnTo>
                    <a:pt x="9252" y="0"/>
                  </a:lnTo>
                  <a:lnTo>
                    <a:pt x="6586" y="1561"/>
                  </a:lnTo>
                  <a:lnTo>
                    <a:pt x="4931" y="8371"/>
                  </a:lnTo>
                  <a:lnTo>
                    <a:pt x="1842" y="52223"/>
                  </a:lnTo>
                  <a:lnTo>
                    <a:pt x="0" y="68282"/>
                  </a:lnTo>
                  <a:lnTo>
                    <a:pt x="2992" y="115178"/>
                  </a:lnTo>
                  <a:lnTo>
                    <a:pt x="9957" y="130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2205"/>
            <p:cNvSpPr/>
            <p:nvPr>
              <p:custDataLst>
                <p:tags r:id="rId124"/>
              </p:custDataLst>
            </p:nvPr>
          </p:nvSpPr>
          <p:spPr>
            <a:xfrm>
              <a:off x="5869200" y="5683773"/>
              <a:ext cx="55351" cy="177278"/>
            </a:xfrm>
            <a:custGeom>
              <a:avLst/>
              <a:gdLst/>
              <a:ahLst/>
              <a:cxnLst/>
              <a:rect l="0" t="0" r="0" b="0"/>
              <a:pathLst>
                <a:path w="55351" h="177278">
                  <a:moveTo>
                    <a:pt x="55350" y="12177"/>
                  </a:moveTo>
                  <a:lnTo>
                    <a:pt x="55350" y="12177"/>
                  </a:lnTo>
                  <a:lnTo>
                    <a:pt x="55350" y="5435"/>
                  </a:lnTo>
                  <a:lnTo>
                    <a:pt x="54645" y="3449"/>
                  </a:lnTo>
                  <a:lnTo>
                    <a:pt x="53469" y="2125"/>
                  </a:lnTo>
                  <a:lnTo>
                    <a:pt x="50280" y="654"/>
                  </a:lnTo>
                  <a:lnTo>
                    <a:pt x="46511" y="0"/>
                  </a:lnTo>
                  <a:lnTo>
                    <a:pt x="40603" y="3473"/>
                  </a:lnTo>
                  <a:lnTo>
                    <a:pt x="33979" y="9719"/>
                  </a:lnTo>
                  <a:lnTo>
                    <a:pt x="14992" y="42829"/>
                  </a:lnTo>
                  <a:lnTo>
                    <a:pt x="4273" y="80604"/>
                  </a:lnTo>
                  <a:lnTo>
                    <a:pt x="0" y="116335"/>
                  </a:lnTo>
                  <a:lnTo>
                    <a:pt x="4645" y="138432"/>
                  </a:lnTo>
                  <a:lnTo>
                    <a:pt x="13764" y="157191"/>
                  </a:lnTo>
                  <a:lnTo>
                    <a:pt x="36300" y="1772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2206"/>
            <p:cNvSpPr/>
            <p:nvPr>
              <p:custDataLst>
                <p:tags r:id="rId125"/>
              </p:custDataLst>
            </p:nvPr>
          </p:nvSpPr>
          <p:spPr>
            <a:xfrm>
              <a:off x="5753100" y="5576183"/>
              <a:ext cx="6351" cy="68968"/>
            </a:xfrm>
            <a:custGeom>
              <a:avLst/>
              <a:gdLst/>
              <a:ahLst/>
              <a:cxnLst/>
              <a:rect l="0" t="0" r="0" b="0"/>
              <a:pathLst>
                <a:path w="6351" h="68968">
                  <a:moveTo>
                    <a:pt x="0" y="5467"/>
                  </a:moveTo>
                  <a:lnTo>
                    <a:pt x="0" y="5467"/>
                  </a:lnTo>
                  <a:lnTo>
                    <a:pt x="5467" y="0"/>
                  </a:lnTo>
                  <a:lnTo>
                    <a:pt x="5762" y="411"/>
                  </a:lnTo>
                  <a:lnTo>
                    <a:pt x="6347" y="45239"/>
                  </a:lnTo>
                  <a:lnTo>
                    <a:pt x="6350" y="689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2207"/>
            <p:cNvSpPr/>
            <p:nvPr>
              <p:custDataLst>
                <p:tags r:id="rId126"/>
              </p:custDataLst>
            </p:nvPr>
          </p:nvSpPr>
          <p:spPr>
            <a:xfrm>
              <a:off x="5638800" y="5476566"/>
              <a:ext cx="76201" cy="117785"/>
            </a:xfrm>
            <a:custGeom>
              <a:avLst/>
              <a:gdLst/>
              <a:ahLst/>
              <a:cxnLst/>
              <a:rect l="0" t="0" r="0" b="0"/>
              <a:pathLst>
                <a:path w="76201" h="117785">
                  <a:moveTo>
                    <a:pt x="76200" y="9834"/>
                  </a:moveTo>
                  <a:lnTo>
                    <a:pt x="76200" y="9834"/>
                  </a:lnTo>
                  <a:lnTo>
                    <a:pt x="76200" y="4367"/>
                  </a:lnTo>
                  <a:lnTo>
                    <a:pt x="72829" y="374"/>
                  </a:lnTo>
                  <a:lnTo>
                    <a:pt x="71836" y="0"/>
                  </a:lnTo>
                  <a:lnTo>
                    <a:pt x="71174" y="456"/>
                  </a:lnTo>
                  <a:lnTo>
                    <a:pt x="69733" y="2844"/>
                  </a:lnTo>
                  <a:lnTo>
                    <a:pt x="41972" y="46095"/>
                  </a:lnTo>
                  <a:lnTo>
                    <a:pt x="13040" y="88520"/>
                  </a:lnTo>
                  <a:lnTo>
                    <a:pt x="0" y="1177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2208"/>
            <p:cNvSpPr/>
            <p:nvPr>
              <p:custDataLst>
                <p:tags r:id="rId127"/>
              </p:custDataLst>
            </p:nvPr>
          </p:nvSpPr>
          <p:spPr>
            <a:xfrm>
              <a:off x="5616091" y="5487283"/>
              <a:ext cx="86210" cy="107068"/>
            </a:xfrm>
            <a:custGeom>
              <a:avLst/>
              <a:gdLst/>
              <a:ahLst/>
              <a:cxnLst/>
              <a:rect l="0" t="0" r="0" b="0"/>
              <a:pathLst>
                <a:path w="86210" h="107068">
                  <a:moveTo>
                    <a:pt x="3659" y="5467"/>
                  </a:moveTo>
                  <a:lnTo>
                    <a:pt x="3659" y="5467"/>
                  </a:lnTo>
                  <a:lnTo>
                    <a:pt x="288" y="2096"/>
                  </a:lnTo>
                  <a:lnTo>
                    <a:pt x="0" y="1103"/>
                  </a:lnTo>
                  <a:lnTo>
                    <a:pt x="514" y="441"/>
                  </a:lnTo>
                  <a:lnTo>
                    <a:pt x="1563" y="0"/>
                  </a:lnTo>
                  <a:lnTo>
                    <a:pt x="2967" y="411"/>
                  </a:lnTo>
                  <a:lnTo>
                    <a:pt x="6409" y="2749"/>
                  </a:lnTo>
                  <a:lnTo>
                    <a:pt x="39148" y="46184"/>
                  </a:lnTo>
                  <a:lnTo>
                    <a:pt x="72905" y="91123"/>
                  </a:lnTo>
                  <a:lnTo>
                    <a:pt x="86209" y="1070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2209"/>
            <p:cNvSpPr/>
            <p:nvPr>
              <p:custDataLst>
                <p:tags r:id="rId128"/>
              </p:custDataLst>
            </p:nvPr>
          </p:nvSpPr>
          <p:spPr>
            <a:xfrm>
              <a:off x="5518202" y="5680807"/>
              <a:ext cx="87140" cy="296399"/>
            </a:xfrm>
            <a:custGeom>
              <a:avLst/>
              <a:gdLst/>
              <a:ahLst/>
              <a:cxnLst/>
              <a:rect l="0" t="0" r="0" b="0"/>
              <a:pathLst>
                <a:path w="87140" h="296399">
                  <a:moveTo>
                    <a:pt x="6298" y="129443"/>
                  </a:moveTo>
                  <a:lnTo>
                    <a:pt x="6298" y="129443"/>
                  </a:lnTo>
                  <a:lnTo>
                    <a:pt x="6298" y="85464"/>
                  </a:lnTo>
                  <a:lnTo>
                    <a:pt x="6298" y="130500"/>
                  </a:lnTo>
                  <a:lnTo>
                    <a:pt x="6298" y="176087"/>
                  </a:lnTo>
                  <a:lnTo>
                    <a:pt x="6298" y="219482"/>
                  </a:lnTo>
                  <a:lnTo>
                    <a:pt x="6298" y="261531"/>
                  </a:lnTo>
                  <a:lnTo>
                    <a:pt x="6298" y="296398"/>
                  </a:lnTo>
                  <a:lnTo>
                    <a:pt x="1934" y="254937"/>
                  </a:lnTo>
                  <a:lnTo>
                    <a:pt x="536" y="212330"/>
                  </a:lnTo>
                  <a:lnTo>
                    <a:pt x="123" y="164978"/>
                  </a:lnTo>
                  <a:lnTo>
                    <a:pt x="0" y="122176"/>
                  </a:lnTo>
                  <a:lnTo>
                    <a:pt x="1839" y="81676"/>
                  </a:lnTo>
                  <a:lnTo>
                    <a:pt x="12159" y="36908"/>
                  </a:lnTo>
                  <a:lnTo>
                    <a:pt x="27084" y="11479"/>
                  </a:lnTo>
                  <a:lnTo>
                    <a:pt x="36938" y="2931"/>
                  </a:lnTo>
                  <a:lnTo>
                    <a:pt x="41541" y="652"/>
                  </a:lnTo>
                  <a:lnTo>
                    <a:pt x="52300" y="0"/>
                  </a:lnTo>
                  <a:lnTo>
                    <a:pt x="58132" y="814"/>
                  </a:lnTo>
                  <a:lnTo>
                    <a:pt x="68376" y="7364"/>
                  </a:lnTo>
                  <a:lnTo>
                    <a:pt x="73083" y="12073"/>
                  </a:lnTo>
                  <a:lnTo>
                    <a:pt x="83079" y="38928"/>
                  </a:lnTo>
                  <a:lnTo>
                    <a:pt x="87139" y="66954"/>
                  </a:lnTo>
                  <a:lnTo>
                    <a:pt x="84326" y="82620"/>
                  </a:lnTo>
                  <a:lnTo>
                    <a:pt x="77666" y="96638"/>
                  </a:lnTo>
                  <a:lnTo>
                    <a:pt x="62722" y="115020"/>
                  </a:lnTo>
                  <a:lnTo>
                    <a:pt x="48338" y="125561"/>
                  </a:lnTo>
                  <a:lnTo>
                    <a:pt x="36976" y="130775"/>
                  </a:lnTo>
                  <a:lnTo>
                    <a:pt x="31689" y="131037"/>
                  </a:lnTo>
                  <a:lnTo>
                    <a:pt x="6298" y="1167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SMARTInkShape-Group310"/>
          <p:cNvGrpSpPr/>
          <p:nvPr/>
        </p:nvGrpSpPr>
        <p:grpSpPr>
          <a:xfrm>
            <a:off x="6858000" y="5841999"/>
            <a:ext cx="565151" cy="25402"/>
            <a:chOff x="6858000" y="5841999"/>
            <a:chExt cx="565151" cy="25402"/>
          </a:xfrm>
        </p:grpSpPr>
        <p:sp>
          <p:nvSpPr>
            <p:cNvPr id="163" name="SMARTInkShape-2210"/>
            <p:cNvSpPr/>
            <p:nvPr>
              <p:custDataLst>
                <p:tags r:id="rId112"/>
              </p:custDataLst>
            </p:nvPr>
          </p:nvSpPr>
          <p:spPr>
            <a:xfrm>
              <a:off x="7397750" y="5854700"/>
              <a:ext cx="25401" cy="12701"/>
            </a:xfrm>
            <a:custGeom>
              <a:avLst/>
              <a:gdLst/>
              <a:ahLst/>
              <a:cxnLst/>
              <a:rect l="0" t="0" r="0" b="0"/>
              <a:pathLst>
                <a:path w="25401" h="12701">
                  <a:moveTo>
                    <a:pt x="0" y="12700"/>
                  </a:moveTo>
                  <a:lnTo>
                    <a:pt x="0" y="12700"/>
                  </a:lnTo>
                  <a:lnTo>
                    <a:pt x="8838" y="12700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2211"/>
            <p:cNvSpPr/>
            <p:nvPr>
              <p:custDataLst>
                <p:tags r:id="rId113"/>
              </p:custDataLst>
            </p:nvPr>
          </p:nvSpPr>
          <p:spPr>
            <a:xfrm>
              <a:off x="7162800" y="5841999"/>
              <a:ext cx="19051" cy="8024"/>
            </a:xfrm>
            <a:custGeom>
              <a:avLst/>
              <a:gdLst/>
              <a:ahLst/>
              <a:cxnLst/>
              <a:rect l="0" t="0" r="0" b="0"/>
              <a:pathLst>
                <a:path w="19051" h="8024">
                  <a:moveTo>
                    <a:pt x="0" y="1"/>
                  </a:moveTo>
                  <a:lnTo>
                    <a:pt x="0" y="1"/>
                  </a:lnTo>
                  <a:lnTo>
                    <a:pt x="5467" y="0"/>
                  </a:lnTo>
                  <a:lnTo>
                    <a:pt x="6088" y="6743"/>
                  </a:lnTo>
                  <a:lnTo>
                    <a:pt x="7586" y="8023"/>
                  </a:lnTo>
                  <a:lnTo>
                    <a:pt x="19050" y="63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2212"/>
            <p:cNvSpPr/>
            <p:nvPr>
              <p:custDataLst>
                <p:tags r:id="rId114"/>
              </p:custDataLst>
            </p:nvPr>
          </p:nvSpPr>
          <p:spPr>
            <a:xfrm>
              <a:off x="6858000" y="5848350"/>
              <a:ext cx="76201" cy="6351"/>
            </a:xfrm>
            <a:custGeom>
              <a:avLst/>
              <a:gdLst/>
              <a:ahLst/>
              <a:cxnLst/>
              <a:rect l="0" t="0" r="0" b="0"/>
              <a:pathLst>
                <a:path w="76201" h="6351">
                  <a:moveTo>
                    <a:pt x="0" y="0"/>
                  </a:moveTo>
                  <a:lnTo>
                    <a:pt x="0" y="0"/>
                  </a:lnTo>
                  <a:lnTo>
                    <a:pt x="3370" y="3371"/>
                  </a:lnTo>
                  <a:lnTo>
                    <a:pt x="6907" y="5026"/>
                  </a:lnTo>
                  <a:lnTo>
                    <a:pt x="7620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SMARTInkShape-Group311"/>
          <p:cNvGrpSpPr/>
          <p:nvPr/>
        </p:nvGrpSpPr>
        <p:grpSpPr>
          <a:xfrm>
            <a:off x="8001000" y="5487283"/>
            <a:ext cx="1593851" cy="539199"/>
            <a:chOff x="8001000" y="5487283"/>
            <a:chExt cx="1593851" cy="539199"/>
          </a:xfrm>
        </p:grpSpPr>
        <p:sp>
          <p:nvSpPr>
            <p:cNvPr id="167" name="SMARTInkShape-2213"/>
            <p:cNvSpPr/>
            <p:nvPr>
              <p:custDataLst>
                <p:tags r:id="rId96"/>
              </p:custDataLst>
            </p:nvPr>
          </p:nvSpPr>
          <p:spPr>
            <a:xfrm>
              <a:off x="8178800" y="5634211"/>
              <a:ext cx="67589" cy="61740"/>
            </a:xfrm>
            <a:custGeom>
              <a:avLst/>
              <a:gdLst/>
              <a:ahLst/>
              <a:cxnLst/>
              <a:rect l="0" t="0" r="0" b="0"/>
              <a:pathLst>
                <a:path w="67589" h="61740">
                  <a:moveTo>
                    <a:pt x="0" y="10939"/>
                  </a:moveTo>
                  <a:lnTo>
                    <a:pt x="0" y="10939"/>
                  </a:lnTo>
                  <a:lnTo>
                    <a:pt x="0" y="7568"/>
                  </a:lnTo>
                  <a:lnTo>
                    <a:pt x="705" y="7281"/>
                  </a:lnTo>
                  <a:lnTo>
                    <a:pt x="3370" y="8843"/>
                  </a:lnTo>
                  <a:lnTo>
                    <a:pt x="4363" y="10247"/>
                  </a:lnTo>
                  <a:lnTo>
                    <a:pt x="5467" y="13689"/>
                  </a:lnTo>
                  <a:lnTo>
                    <a:pt x="6088" y="22965"/>
                  </a:lnTo>
                  <a:lnTo>
                    <a:pt x="4352" y="28748"/>
                  </a:lnTo>
                  <a:lnTo>
                    <a:pt x="254" y="35894"/>
                  </a:lnTo>
                  <a:lnTo>
                    <a:pt x="22" y="24091"/>
                  </a:lnTo>
                  <a:lnTo>
                    <a:pt x="3773" y="16549"/>
                  </a:lnTo>
                  <a:lnTo>
                    <a:pt x="14307" y="3580"/>
                  </a:lnTo>
                  <a:lnTo>
                    <a:pt x="22585" y="613"/>
                  </a:lnTo>
                  <a:lnTo>
                    <a:pt x="32616" y="0"/>
                  </a:lnTo>
                  <a:lnTo>
                    <a:pt x="41777" y="2079"/>
                  </a:lnTo>
                  <a:lnTo>
                    <a:pt x="48671" y="7236"/>
                  </a:lnTo>
                  <a:lnTo>
                    <a:pt x="64761" y="26809"/>
                  </a:lnTo>
                  <a:lnTo>
                    <a:pt x="67588" y="37748"/>
                  </a:lnTo>
                  <a:lnTo>
                    <a:pt x="63500" y="617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2214"/>
            <p:cNvSpPr/>
            <p:nvPr>
              <p:custDataLst>
                <p:tags r:id="rId97"/>
              </p:custDataLst>
            </p:nvPr>
          </p:nvSpPr>
          <p:spPr>
            <a:xfrm>
              <a:off x="8064500" y="5522012"/>
              <a:ext cx="107951" cy="142189"/>
            </a:xfrm>
            <a:custGeom>
              <a:avLst/>
              <a:gdLst/>
              <a:ahLst/>
              <a:cxnLst/>
              <a:rect l="0" t="0" r="0" b="0"/>
              <a:pathLst>
                <a:path w="107951" h="142189">
                  <a:moveTo>
                    <a:pt x="107950" y="8838"/>
                  </a:moveTo>
                  <a:lnTo>
                    <a:pt x="107950" y="8838"/>
                  </a:lnTo>
                  <a:lnTo>
                    <a:pt x="107950" y="5467"/>
                  </a:lnTo>
                  <a:lnTo>
                    <a:pt x="106069" y="1930"/>
                  </a:lnTo>
                  <a:lnTo>
                    <a:pt x="104579" y="0"/>
                  </a:lnTo>
                  <a:lnTo>
                    <a:pt x="102175" y="123"/>
                  </a:lnTo>
                  <a:lnTo>
                    <a:pt x="95741" y="4024"/>
                  </a:lnTo>
                  <a:lnTo>
                    <a:pt x="84184" y="14154"/>
                  </a:lnTo>
                  <a:lnTo>
                    <a:pt x="57107" y="57258"/>
                  </a:lnTo>
                  <a:lnTo>
                    <a:pt x="34809" y="96899"/>
                  </a:lnTo>
                  <a:lnTo>
                    <a:pt x="0" y="142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2215"/>
            <p:cNvSpPr/>
            <p:nvPr>
              <p:custDataLst>
                <p:tags r:id="rId98"/>
              </p:custDataLst>
            </p:nvPr>
          </p:nvSpPr>
          <p:spPr>
            <a:xfrm>
              <a:off x="8083550" y="5533829"/>
              <a:ext cx="57151" cy="124022"/>
            </a:xfrm>
            <a:custGeom>
              <a:avLst/>
              <a:gdLst/>
              <a:ahLst/>
              <a:cxnLst/>
              <a:rect l="0" t="0" r="0" b="0"/>
              <a:pathLst>
                <a:path w="57151" h="124022">
                  <a:moveTo>
                    <a:pt x="0" y="3371"/>
                  </a:moveTo>
                  <a:lnTo>
                    <a:pt x="0" y="3371"/>
                  </a:lnTo>
                  <a:lnTo>
                    <a:pt x="3370" y="0"/>
                  </a:lnTo>
                  <a:lnTo>
                    <a:pt x="3658" y="418"/>
                  </a:lnTo>
                  <a:lnTo>
                    <a:pt x="2096" y="4646"/>
                  </a:lnTo>
                  <a:lnTo>
                    <a:pt x="4694" y="13110"/>
                  </a:lnTo>
                  <a:lnTo>
                    <a:pt x="22668" y="51882"/>
                  </a:lnTo>
                  <a:lnTo>
                    <a:pt x="48678" y="97863"/>
                  </a:lnTo>
                  <a:lnTo>
                    <a:pt x="57150" y="1240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2216"/>
            <p:cNvSpPr/>
            <p:nvPr>
              <p:custDataLst>
                <p:tags r:id="rId99"/>
              </p:custDataLst>
            </p:nvPr>
          </p:nvSpPr>
          <p:spPr>
            <a:xfrm>
              <a:off x="8001000" y="5726818"/>
              <a:ext cx="115156" cy="299664"/>
            </a:xfrm>
            <a:custGeom>
              <a:avLst/>
              <a:gdLst/>
              <a:ahLst/>
              <a:cxnLst/>
              <a:rect l="0" t="0" r="0" b="0"/>
              <a:pathLst>
                <a:path w="115156" h="299664">
                  <a:moveTo>
                    <a:pt x="0" y="102482"/>
                  </a:moveTo>
                  <a:lnTo>
                    <a:pt x="0" y="102482"/>
                  </a:lnTo>
                  <a:lnTo>
                    <a:pt x="0" y="98823"/>
                  </a:lnTo>
                  <a:lnTo>
                    <a:pt x="1881" y="109076"/>
                  </a:lnTo>
                  <a:lnTo>
                    <a:pt x="10831" y="148506"/>
                  </a:lnTo>
                  <a:lnTo>
                    <a:pt x="17007" y="188634"/>
                  </a:lnTo>
                  <a:lnTo>
                    <a:pt x="23533" y="234871"/>
                  </a:lnTo>
                  <a:lnTo>
                    <a:pt x="28403" y="277975"/>
                  </a:lnTo>
                  <a:lnTo>
                    <a:pt x="28380" y="291722"/>
                  </a:lnTo>
                  <a:lnTo>
                    <a:pt x="26724" y="298772"/>
                  </a:lnTo>
                  <a:lnTo>
                    <a:pt x="26283" y="299663"/>
                  </a:lnTo>
                  <a:lnTo>
                    <a:pt x="25988" y="299553"/>
                  </a:lnTo>
                  <a:lnTo>
                    <a:pt x="20451" y="257916"/>
                  </a:lnTo>
                  <a:lnTo>
                    <a:pt x="17583" y="216505"/>
                  </a:lnTo>
                  <a:lnTo>
                    <a:pt x="14147" y="173425"/>
                  </a:lnTo>
                  <a:lnTo>
                    <a:pt x="15011" y="135261"/>
                  </a:lnTo>
                  <a:lnTo>
                    <a:pt x="19734" y="90087"/>
                  </a:lnTo>
                  <a:lnTo>
                    <a:pt x="27652" y="44060"/>
                  </a:lnTo>
                  <a:lnTo>
                    <a:pt x="40649" y="18065"/>
                  </a:lnTo>
                  <a:lnTo>
                    <a:pt x="54534" y="2602"/>
                  </a:lnTo>
                  <a:lnTo>
                    <a:pt x="68923" y="0"/>
                  </a:lnTo>
                  <a:lnTo>
                    <a:pt x="77698" y="294"/>
                  </a:lnTo>
                  <a:lnTo>
                    <a:pt x="85666" y="4017"/>
                  </a:lnTo>
                  <a:lnTo>
                    <a:pt x="100162" y="17562"/>
                  </a:lnTo>
                  <a:lnTo>
                    <a:pt x="113481" y="41651"/>
                  </a:lnTo>
                  <a:lnTo>
                    <a:pt x="115155" y="73404"/>
                  </a:lnTo>
                  <a:lnTo>
                    <a:pt x="109035" y="91675"/>
                  </a:lnTo>
                  <a:lnTo>
                    <a:pt x="104440" y="99510"/>
                  </a:lnTo>
                  <a:lnTo>
                    <a:pt x="89927" y="111980"/>
                  </a:lnTo>
                  <a:lnTo>
                    <a:pt x="72423" y="120815"/>
                  </a:lnTo>
                  <a:lnTo>
                    <a:pt x="47406" y="125082"/>
                  </a:lnTo>
                  <a:lnTo>
                    <a:pt x="12700" y="1215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2217"/>
            <p:cNvSpPr/>
            <p:nvPr>
              <p:custDataLst>
                <p:tags r:id="rId100"/>
              </p:custDataLst>
            </p:nvPr>
          </p:nvSpPr>
          <p:spPr>
            <a:xfrm>
              <a:off x="8379592" y="5671772"/>
              <a:ext cx="65909" cy="214679"/>
            </a:xfrm>
            <a:custGeom>
              <a:avLst/>
              <a:gdLst/>
              <a:ahLst/>
              <a:cxnLst/>
              <a:rect l="0" t="0" r="0" b="0"/>
              <a:pathLst>
                <a:path w="65909" h="214679">
                  <a:moveTo>
                    <a:pt x="65908" y="17828"/>
                  </a:moveTo>
                  <a:lnTo>
                    <a:pt x="65908" y="17828"/>
                  </a:lnTo>
                  <a:lnTo>
                    <a:pt x="65908" y="2901"/>
                  </a:lnTo>
                  <a:lnTo>
                    <a:pt x="65202" y="1526"/>
                  </a:lnTo>
                  <a:lnTo>
                    <a:pt x="64026" y="610"/>
                  </a:lnTo>
                  <a:lnTo>
                    <a:pt x="62537" y="0"/>
                  </a:lnTo>
                  <a:lnTo>
                    <a:pt x="57119" y="3084"/>
                  </a:lnTo>
                  <a:lnTo>
                    <a:pt x="53698" y="5882"/>
                  </a:lnTo>
                  <a:lnTo>
                    <a:pt x="32062" y="50304"/>
                  </a:lnTo>
                  <a:lnTo>
                    <a:pt x="11714" y="95426"/>
                  </a:lnTo>
                  <a:lnTo>
                    <a:pt x="1752" y="140752"/>
                  </a:lnTo>
                  <a:lnTo>
                    <a:pt x="0" y="161362"/>
                  </a:lnTo>
                  <a:lnTo>
                    <a:pt x="3925" y="184631"/>
                  </a:lnTo>
                  <a:lnTo>
                    <a:pt x="9063" y="193941"/>
                  </a:lnTo>
                  <a:lnTo>
                    <a:pt x="24181" y="208048"/>
                  </a:lnTo>
                  <a:lnTo>
                    <a:pt x="46858" y="2146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2218"/>
            <p:cNvSpPr/>
            <p:nvPr>
              <p:custDataLst>
                <p:tags r:id="rId101"/>
              </p:custDataLst>
            </p:nvPr>
          </p:nvSpPr>
          <p:spPr>
            <a:xfrm>
              <a:off x="8515350" y="5734050"/>
              <a:ext cx="6351" cy="146051"/>
            </a:xfrm>
            <a:custGeom>
              <a:avLst/>
              <a:gdLst/>
              <a:ahLst/>
              <a:cxnLst/>
              <a:rect l="0" t="0" r="0" b="0"/>
              <a:pathLst>
                <a:path w="6351" h="1460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881" y="6908"/>
                  </a:lnTo>
                  <a:lnTo>
                    <a:pt x="3370" y="8838"/>
                  </a:lnTo>
                  <a:lnTo>
                    <a:pt x="6088" y="53180"/>
                  </a:lnTo>
                  <a:lnTo>
                    <a:pt x="2640" y="94857"/>
                  </a:lnTo>
                  <a:lnTo>
                    <a:pt x="6350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2219"/>
            <p:cNvSpPr/>
            <p:nvPr>
              <p:custDataLst>
                <p:tags r:id="rId102"/>
              </p:custDataLst>
            </p:nvPr>
          </p:nvSpPr>
          <p:spPr>
            <a:xfrm>
              <a:off x="8547099" y="5829300"/>
              <a:ext cx="82552" cy="6089"/>
            </a:xfrm>
            <a:custGeom>
              <a:avLst/>
              <a:gdLst/>
              <a:ahLst/>
              <a:cxnLst/>
              <a:rect l="0" t="0" r="0" b="0"/>
              <a:pathLst>
                <a:path w="82552" h="6089">
                  <a:moveTo>
                    <a:pt x="1" y="0"/>
                  </a:moveTo>
                  <a:lnTo>
                    <a:pt x="1" y="0"/>
                  </a:lnTo>
                  <a:lnTo>
                    <a:pt x="0" y="3371"/>
                  </a:lnTo>
                  <a:lnTo>
                    <a:pt x="706" y="4364"/>
                  </a:lnTo>
                  <a:lnTo>
                    <a:pt x="1882" y="5026"/>
                  </a:lnTo>
                  <a:lnTo>
                    <a:pt x="8839" y="6088"/>
                  </a:lnTo>
                  <a:lnTo>
                    <a:pt x="51436" y="5629"/>
                  </a:lnTo>
                  <a:lnTo>
                    <a:pt x="8255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2220"/>
            <p:cNvSpPr/>
            <p:nvPr>
              <p:custDataLst>
                <p:tags r:id="rId103"/>
              </p:custDataLst>
            </p:nvPr>
          </p:nvSpPr>
          <p:spPr>
            <a:xfrm>
              <a:off x="8712509" y="5722313"/>
              <a:ext cx="71332" cy="248439"/>
            </a:xfrm>
            <a:custGeom>
              <a:avLst/>
              <a:gdLst/>
              <a:ahLst/>
              <a:cxnLst/>
              <a:rect l="0" t="0" r="0" b="0"/>
              <a:pathLst>
                <a:path w="71332" h="248439">
                  <a:moveTo>
                    <a:pt x="37791" y="75237"/>
                  </a:moveTo>
                  <a:lnTo>
                    <a:pt x="37791" y="75237"/>
                  </a:lnTo>
                  <a:lnTo>
                    <a:pt x="31049" y="78608"/>
                  </a:lnTo>
                  <a:lnTo>
                    <a:pt x="29063" y="81012"/>
                  </a:lnTo>
                  <a:lnTo>
                    <a:pt x="26856" y="87446"/>
                  </a:lnTo>
                  <a:lnTo>
                    <a:pt x="23442" y="129805"/>
                  </a:lnTo>
                  <a:lnTo>
                    <a:pt x="19670" y="174210"/>
                  </a:lnTo>
                  <a:lnTo>
                    <a:pt x="10197" y="219906"/>
                  </a:lnTo>
                  <a:lnTo>
                    <a:pt x="6566" y="242280"/>
                  </a:lnTo>
                  <a:lnTo>
                    <a:pt x="3217" y="248255"/>
                  </a:lnTo>
                  <a:lnTo>
                    <a:pt x="2042" y="248438"/>
                  </a:lnTo>
                  <a:lnTo>
                    <a:pt x="1258" y="247149"/>
                  </a:lnTo>
                  <a:lnTo>
                    <a:pt x="0" y="221456"/>
                  </a:lnTo>
                  <a:lnTo>
                    <a:pt x="4821" y="174205"/>
                  </a:lnTo>
                  <a:lnTo>
                    <a:pt x="9834" y="131058"/>
                  </a:lnTo>
                  <a:lnTo>
                    <a:pt x="15649" y="84121"/>
                  </a:lnTo>
                  <a:lnTo>
                    <a:pt x="26056" y="46119"/>
                  </a:lnTo>
                  <a:lnTo>
                    <a:pt x="45942" y="1540"/>
                  </a:lnTo>
                  <a:lnTo>
                    <a:pt x="49576" y="0"/>
                  </a:lnTo>
                  <a:lnTo>
                    <a:pt x="54114" y="384"/>
                  </a:lnTo>
                  <a:lnTo>
                    <a:pt x="59256" y="2052"/>
                  </a:lnTo>
                  <a:lnTo>
                    <a:pt x="66851" y="7668"/>
                  </a:lnTo>
                  <a:lnTo>
                    <a:pt x="69864" y="11141"/>
                  </a:lnTo>
                  <a:lnTo>
                    <a:pt x="71331" y="26289"/>
                  </a:lnTo>
                  <a:lnTo>
                    <a:pt x="66308" y="56736"/>
                  </a:lnTo>
                  <a:lnTo>
                    <a:pt x="51968" y="91886"/>
                  </a:lnTo>
                  <a:lnTo>
                    <a:pt x="40094" y="102157"/>
                  </a:lnTo>
                  <a:lnTo>
                    <a:pt x="26820" y="107662"/>
                  </a:lnTo>
                  <a:lnTo>
                    <a:pt x="16216" y="107758"/>
                  </a:lnTo>
                  <a:lnTo>
                    <a:pt x="12824" y="106796"/>
                  </a:lnTo>
                  <a:lnTo>
                    <a:pt x="6041" y="1006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2221"/>
            <p:cNvSpPr/>
            <p:nvPr>
              <p:custDataLst>
                <p:tags r:id="rId104"/>
              </p:custDataLst>
            </p:nvPr>
          </p:nvSpPr>
          <p:spPr>
            <a:xfrm>
              <a:off x="8813800" y="5670550"/>
              <a:ext cx="53419" cy="209551"/>
            </a:xfrm>
            <a:custGeom>
              <a:avLst/>
              <a:gdLst/>
              <a:ahLst/>
              <a:cxnLst/>
              <a:rect l="0" t="0" r="0" b="0"/>
              <a:pathLst>
                <a:path w="53419" h="209551">
                  <a:moveTo>
                    <a:pt x="19050" y="0"/>
                  </a:moveTo>
                  <a:lnTo>
                    <a:pt x="19050" y="0"/>
                  </a:lnTo>
                  <a:lnTo>
                    <a:pt x="36726" y="21047"/>
                  </a:lnTo>
                  <a:lnTo>
                    <a:pt x="47994" y="61464"/>
                  </a:lnTo>
                  <a:lnTo>
                    <a:pt x="53418" y="104133"/>
                  </a:lnTo>
                  <a:lnTo>
                    <a:pt x="49644" y="151227"/>
                  </a:lnTo>
                  <a:lnTo>
                    <a:pt x="44641" y="171634"/>
                  </a:lnTo>
                  <a:lnTo>
                    <a:pt x="30631" y="193611"/>
                  </a:lnTo>
                  <a:lnTo>
                    <a:pt x="21610" y="201996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2222"/>
            <p:cNvSpPr/>
            <p:nvPr>
              <p:custDataLst>
                <p:tags r:id="rId105"/>
              </p:custDataLst>
            </p:nvPr>
          </p:nvSpPr>
          <p:spPr>
            <a:xfrm>
              <a:off x="8902700" y="5487283"/>
              <a:ext cx="12701" cy="138818"/>
            </a:xfrm>
            <a:custGeom>
              <a:avLst/>
              <a:gdLst/>
              <a:ahLst/>
              <a:cxnLst/>
              <a:rect l="0" t="0" r="0" b="0"/>
              <a:pathLst>
                <a:path w="12701" h="138818">
                  <a:moveTo>
                    <a:pt x="0" y="5467"/>
                  </a:moveTo>
                  <a:lnTo>
                    <a:pt x="0" y="5467"/>
                  </a:lnTo>
                  <a:lnTo>
                    <a:pt x="3370" y="2096"/>
                  </a:lnTo>
                  <a:lnTo>
                    <a:pt x="6907" y="441"/>
                  </a:lnTo>
                  <a:lnTo>
                    <a:pt x="8837" y="0"/>
                  </a:lnTo>
                  <a:lnTo>
                    <a:pt x="10126" y="1116"/>
                  </a:lnTo>
                  <a:lnTo>
                    <a:pt x="11556" y="6120"/>
                  </a:lnTo>
                  <a:lnTo>
                    <a:pt x="9228" y="53412"/>
                  </a:lnTo>
                  <a:lnTo>
                    <a:pt x="6919" y="91973"/>
                  </a:lnTo>
                  <a:lnTo>
                    <a:pt x="12700" y="1388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2223"/>
            <p:cNvSpPr/>
            <p:nvPr>
              <p:custDataLst>
                <p:tags r:id="rId106"/>
              </p:custDataLst>
            </p:nvPr>
          </p:nvSpPr>
          <p:spPr>
            <a:xfrm>
              <a:off x="8966200" y="5588000"/>
              <a:ext cx="82551" cy="1"/>
            </a:xfrm>
            <a:custGeom>
              <a:avLst/>
              <a:gdLst/>
              <a:ahLst/>
              <a:cxnLst/>
              <a:rect l="0" t="0" r="0" b="0"/>
              <a:pathLst>
                <a:path w="82551" h="1">
                  <a:moveTo>
                    <a:pt x="0" y="0"/>
                  </a:moveTo>
                  <a:lnTo>
                    <a:pt x="0" y="0"/>
                  </a:lnTo>
                  <a:lnTo>
                    <a:pt x="42043" y="0"/>
                  </a:lnTo>
                  <a:lnTo>
                    <a:pt x="82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2224"/>
            <p:cNvSpPr/>
            <p:nvPr>
              <p:custDataLst>
                <p:tags r:id="rId107"/>
              </p:custDataLst>
            </p:nvPr>
          </p:nvSpPr>
          <p:spPr>
            <a:xfrm>
              <a:off x="9099549" y="5487283"/>
              <a:ext cx="57152" cy="157868"/>
            </a:xfrm>
            <a:custGeom>
              <a:avLst/>
              <a:gdLst/>
              <a:ahLst/>
              <a:cxnLst/>
              <a:rect l="0" t="0" r="0" b="0"/>
              <a:pathLst>
                <a:path w="57152" h="157868">
                  <a:moveTo>
                    <a:pt x="1" y="5467"/>
                  </a:moveTo>
                  <a:lnTo>
                    <a:pt x="1" y="5467"/>
                  </a:lnTo>
                  <a:lnTo>
                    <a:pt x="0" y="0"/>
                  </a:lnTo>
                  <a:lnTo>
                    <a:pt x="23766" y="46670"/>
                  </a:lnTo>
                  <a:lnTo>
                    <a:pt x="39607" y="92837"/>
                  </a:lnTo>
                  <a:lnTo>
                    <a:pt x="52558" y="140175"/>
                  </a:lnTo>
                  <a:lnTo>
                    <a:pt x="57151" y="157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2225"/>
            <p:cNvSpPr/>
            <p:nvPr>
              <p:custDataLst>
                <p:tags r:id="rId108"/>
              </p:custDataLst>
            </p:nvPr>
          </p:nvSpPr>
          <p:spPr>
            <a:xfrm>
              <a:off x="9067800" y="5492106"/>
              <a:ext cx="138818" cy="146695"/>
            </a:xfrm>
            <a:custGeom>
              <a:avLst/>
              <a:gdLst/>
              <a:ahLst/>
              <a:cxnLst/>
              <a:rect l="0" t="0" r="0" b="0"/>
              <a:pathLst>
                <a:path w="138818" h="146695">
                  <a:moveTo>
                    <a:pt x="133350" y="26044"/>
                  </a:moveTo>
                  <a:lnTo>
                    <a:pt x="133350" y="26044"/>
                  </a:lnTo>
                  <a:lnTo>
                    <a:pt x="138817" y="2900"/>
                  </a:lnTo>
                  <a:lnTo>
                    <a:pt x="137701" y="737"/>
                  </a:lnTo>
                  <a:lnTo>
                    <a:pt x="135545" y="0"/>
                  </a:lnTo>
                  <a:lnTo>
                    <a:pt x="132697" y="215"/>
                  </a:lnTo>
                  <a:lnTo>
                    <a:pt x="130092" y="1769"/>
                  </a:lnTo>
                  <a:lnTo>
                    <a:pt x="87262" y="43532"/>
                  </a:lnTo>
                  <a:lnTo>
                    <a:pt x="45630" y="89964"/>
                  </a:lnTo>
                  <a:lnTo>
                    <a:pt x="0" y="1466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2226"/>
            <p:cNvSpPr/>
            <p:nvPr>
              <p:custDataLst>
                <p:tags r:id="rId109"/>
              </p:custDataLst>
            </p:nvPr>
          </p:nvSpPr>
          <p:spPr>
            <a:xfrm>
              <a:off x="9169684" y="5603120"/>
              <a:ext cx="69567" cy="57329"/>
            </a:xfrm>
            <a:custGeom>
              <a:avLst/>
              <a:gdLst/>
              <a:ahLst/>
              <a:cxnLst/>
              <a:rect l="0" t="0" r="0" b="0"/>
              <a:pathLst>
                <a:path w="69567" h="57329">
                  <a:moveTo>
                    <a:pt x="12416" y="10280"/>
                  </a:moveTo>
                  <a:lnTo>
                    <a:pt x="12416" y="10280"/>
                  </a:lnTo>
                  <a:lnTo>
                    <a:pt x="12416" y="19118"/>
                  </a:lnTo>
                  <a:lnTo>
                    <a:pt x="4577" y="46677"/>
                  </a:lnTo>
                  <a:lnTo>
                    <a:pt x="1876" y="51857"/>
                  </a:lnTo>
                  <a:lnTo>
                    <a:pt x="356" y="57328"/>
                  </a:lnTo>
                  <a:lnTo>
                    <a:pt x="142" y="57167"/>
                  </a:lnTo>
                  <a:lnTo>
                    <a:pt x="0" y="56355"/>
                  </a:lnTo>
                  <a:lnTo>
                    <a:pt x="14651" y="19451"/>
                  </a:lnTo>
                  <a:lnTo>
                    <a:pt x="24288" y="6255"/>
                  </a:lnTo>
                  <a:lnTo>
                    <a:pt x="33920" y="1436"/>
                  </a:lnTo>
                  <a:lnTo>
                    <a:pt x="43846" y="0"/>
                  </a:lnTo>
                  <a:lnTo>
                    <a:pt x="50609" y="1713"/>
                  </a:lnTo>
                  <a:lnTo>
                    <a:pt x="61755" y="10015"/>
                  </a:lnTo>
                  <a:lnTo>
                    <a:pt x="66094" y="17453"/>
                  </a:lnTo>
                  <a:lnTo>
                    <a:pt x="68880" y="33726"/>
                  </a:lnTo>
                  <a:lnTo>
                    <a:pt x="69566" y="54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2227"/>
            <p:cNvSpPr/>
            <p:nvPr>
              <p:custDataLst>
                <p:tags r:id="rId110"/>
              </p:custDataLst>
            </p:nvPr>
          </p:nvSpPr>
          <p:spPr>
            <a:xfrm>
              <a:off x="9448800" y="5877890"/>
              <a:ext cx="139701" cy="18569"/>
            </a:xfrm>
            <a:custGeom>
              <a:avLst/>
              <a:gdLst/>
              <a:ahLst/>
              <a:cxnLst/>
              <a:rect l="0" t="0" r="0" b="0"/>
              <a:pathLst>
                <a:path w="139701" h="18569">
                  <a:moveTo>
                    <a:pt x="0" y="14910"/>
                  </a:moveTo>
                  <a:lnTo>
                    <a:pt x="0" y="14910"/>
                  </a:lnTo>
                  <a:lnTo>
                    <a:pt x="0" y="18281"/>
                  </a:lnTo>
                  <a:lnTo>
                    <a:pt x="705" y="18568"/>
                  </a:lnTo>
                  <a:lnTo>
                    <a:pt x="6480" y="16307"/>
                  </a:lnTo>
                  <a:lnTo>
                    <a:pt x="50474" y="8084"/>
                  </a:lnTo>
                  <a:lnTo>
                    <a:pt x="96440" y="0"/>
                  </a:lnTo>
                  <a:lnTo>
                    <a:pt x="139700" y="22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2228"/>
            <p:cNvSpPr/>
            <p:nvPr>
              <p:custDataLst>
                <p:tags r:id="rId111"/>
              </p:custDataLst>
            </p:nvPr>
          </p:nvSpPr>
          <p:spPr>
            <a:xfrm>
              <a:off x="9472233" y="5962650"/>
              <a:ext cx="122618" cy="24101"/>
            </a:xfrm>
            <a:custGeom>
              <a:avLst/>
              <a:gdLst/>
              <a:ahLst/>
              <a:cxnLst/>
              <a:rect l="0" t="0" r="0" b="0"/>
              <a:pathLst>
                <a:path w="122618" h="24101">
                  <a:moveTo>
                    <a:pt x="21017" y="0"/>
                  </a:moveTo>
                  <a:lnTo>
                    <a:pt x="21017" y="0"/>
                  </a:lnTo>
                  <a:lnTo>
                    <a:pt x="1244" y="14305"/>
                  </a:lnTo>
                  <a:lnTo>
                    <a:pt x="74" y="16592"/>
                  </a:lnTo>
                  <a:lnTo>
                    <a:pt x="0" y="18822"/>
                  </a:lnTo>
                  <a:lnTo>
                    <a:pt x="655" y="21015"/>
                  </a:lnTo>
                  <a:lnTo>
                    <a:pt x="3209" y="22477"/>
                  </a:lnTo>
                  <a:lnTo>
                    <a:pt x="11690" y="24100"/>
                  </a:lnTo>
                  <a:lnTo>
                    <a:pt x="54944" y="18321"/>
                  </a:lnTo>
                  <a:lnTo>
                    <a:pt x="122617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2" name="SMARTInkShape-Group312"/>
          <p:cNvGrpSpPr/>
          <p:nvPr/>
        </p:nvGrpSpPr>
        <p:grpSpPr>
          <a:xfrm>
            <a:off x="10046126" y="5422930"/>
            <a:ext cx="1396575" cy="674272"/>
            <a:chOff x="10046126" y="5422930"/>
            <a:chExt cx="1396575" cy="674272"/>
          </a:xfrm>
        </p:grpSpPr>
        <p:sp>
          <p:nvSpPr>
            <p:cNvPr id="184" name="SMARTInkShape-2229"/>
            <p:cNvSpPr/>
            <p:nvPr>
              <p:custDataLst>
                <p:tags r:id="rId78"/>
              </p:custDataLst>
            </p:nvPr>
          </p:nvSpPr>
          <p:spPr>
            <a:xfrm>
              <a:off x="10871200" y="5601583"/>
              <a:ext cx="76201" cy="81668"/>
            </a:xfrm>
            <a:custGeom>
              <a:avLst/>
              <a:gdLst/>
              <a:ahLst/>
              <a:cxnLst/>
              <a:rect l="0" t="0" r="0" b="0"/>
              <a:pathLst>
                <a:path w="76201" h="81668">
                  <a:moveTo>
                    <a:pt x="0" y="5467"/>
                  </a:moveTo>
                  <a:lnTo>
                    <a:pt x="0" y="5467"/>
                  </a:lnTo>
                  <a:lnTo>
                    <a:pt x="0" y="0"/>
                  </a:lnTo>
                  <a:lnTo>
                    <a:pt x="1881" y="11785"/>
                  </a:lnTo>
                  <a:lnTo>
                    <a:pt x="5958" y="54940"/>
                  </a:lnTo>
                  <a:lnTo>
                    <a:pt x="5469" y="66966"/>
                  </a:lnTo>
                  <a:lnTo>
                    <a:pt x="860" y="79592"/>
                  </a:lnTo>
                  <a:lnTo>
                    <a:pt x="5239" y="69706"/>
                  </a:lnTo>
                  <a:lnTo>
                    <a:pt x="17727" y="31731"/>
                  </a:lnTo>
                  <a:lnTo>
                    <a:pt x="24577" y="21608"/>
                  </a:lnTo>
                  <a:lnTo>
                    <a:pt x="29083" y="18344"/>
                  </a:lnTo>
                  <a:lnTo>
                    <a:pt x="39737" y="14718"/>
                  </a:lnTo>
                  <a:lnTo>
                    <a:pt x="47765" y="14988"/>
                  </a:lnTo>
                  <a:lnTo>
                    <a:pt x="50892" y="16047"/>
                  </a:lnTo>
                  <a:lnTo>
                    <a:pt x="62038" y="27652"/>
                  </a:lnTo>
                  <a:lnTo>
                    <a:pt x="66379" y="38610"/>
                  </a:lnTo>
                  <a:lnTo>
                    <a:pt x="76200" y="816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2230"/>
            <p:cNvSpPr/>
            <p:nvPr>
              <p:custDataLst>
                <p:tags r:id="rId79"/>
              </p:custDataLst>
            </p:nvPr>
          </p:nvSpPr>
          <p:spPr>
            <a:xfrm>
              <a:off x="11004550" y="5645150"/>
              <a:ext cx="88901" cy="12701"/>
            </a:xfrm>
            <a:custGeom>
              <a:avLst/>
              <a:gdLst/>
              <a:ahLst/>
              <a:cxnLst/>
              <a:rect l="0" t="0" r="0" b="0"/>
              <a:pathLst>
                <a:path w="88901" h="12701">
                  <a:moveTo>
                    <a:pt x="0" y="12700"/>
                  </a:moveTo>
                  <a:lnTo>
                    <a:pt x="0" y="12700"/>
                  </a:lnTo>
                  <a:lnTo>
                    <a:pt x="3371" y="9329"/>
                  </a:lnTo>
                  <a:lnTo>
                    <a:pt x="5025" y="5792"/>
                  </a:lnTo>
                  <a:lnTo>
                    <a:pt x="5467" y="3861"/>
                  </a:lnTo>
                  <a:lnTo>
                    <a:pt x="6467" y="2574"/>
                  </a:lnTo>
                  <a:lnTo>
                    <a:pt x="9459" y="1144"/>
                  </a:lnTo>
                  <a:lnTo>
                    <a:pt x="18482" y="339"/>
                  </a:lnTo>
                  <a:lnTo>
                    <a:pt x="63250" y="5076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2231"/>
            <p:cNvSpPr/>
            <p:nvPr>
              <p:custDataLst>
                <p:tags r:id="rId80"/>
              </p:custDataLst>
            </p:nvPr>
          </p:nvSpPr>
          <p:spPr>
            <a:xfrm>
              <a:off x="11148037" y="5550184"/>
              <a:ext cx="110514" cy="143622"/>
            </a:xfrm>
            <a:custGeom>
              <a:avLst/>
              <a:gdLst/>
              <a:ahLst/>
              <a:cxnLst/>
              <a:rect l="0" t="0" r="0" b="0"/>
              <a:pathLst>
                <a:path w="110514" h="143622">
                  <a:moveTo>
                    <a:pt x="72413" y="12416"/>
                  </a:moveTo>
                  <a:lnTo>
                    <a:pt x="72413" y="12416"/>
                  </a:lnTo>
                  <a:lnTo>
                    <a:pt x="84641" y="5949"/>
                  </a:lnTo>
                  <a:lnTo>
                    <a:pt x="91156" y="0"/>
                  </a:lnTo>
                  <a:lnTo>
                    <a:pt x="91371" y="3171"/>
                  </a:lnTo>
                  <a:lnTo>
                    <a:pt x="89541" y="6661"/>
                  </a:lnTo>
                  <a:lnTo>
                    <a:pt x="88064" y="8579"/>
                  </a:lnTo>
                  <a:lnTo>
                    <a:pt x="41269" y="27386"/>
                  </a:lnTo>
                  <a:lnTo>
                    <a:pt x="4733" y="41877"/>
                  </a:lnTo>
                  <a:lnTo>
                    <a:pt x="0" y="46206"/>
                  </a:lnTo>
                  <a:lnTo>
                    <a:pt x="855" y="49053"/>
                  </a:lnTo>
                  <a:lnTo>
                    <a:pt x="7448" y="55981"/>
                  </a:lnTo>
                  <a:lnTo>
                    <a:pt x="39982" y="74196"/>
                  </a:lnTo>
                  <a:lnTo>
                    <a:pt x="57629" y="83638"/>
                  </a:lnTo>
                  <a:lnTo>
                    <a:pt x="65842" y="90637"/>
                  </a:lnTo>
                  <a:lnTo>
                    <a:pt x="69493" y="96099"/>
                  </a:lnTo>
                  <a:lnTo>
                    <a:pt x="68349" y="99249"/>
                  </a:lnTo>
                  <a:lnTo>
                    <a:pt x="57333" y="109719"/>
                  </a:lnTo>
                  <a:lnTo>
                    <a:pt x="11182" y="134909"/>
                  </a:lnTo>
                  <a:lnTo>
                    <a:pt x="8308" y="138528"/>
                  </a:lnTo>
                  <a:lnTo>
                    <a:pt x="8511" y="140941"/>
                  </a:lnTo>
                  <a:lnTo>
                    <a:pt x="10761" y="142549"/>
                  </a:lnTo>
                  <a:lnTo>
                    <a:pt x="14378" y="143621"/>
                  </a:lnTo>
                  <a:lnTo>
                    <a:pt x="48290" y="138576"/>
                  </a:lnTo>
                  <a:lnTo>
                    <a:pt x="110513" y="1203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2232"/>
            <p:cNvSpPr/>
            <p:nvPr>
              <p:custDataLst>
                <p:tags r:id="rId81"/>
              </p:custDataLst>
            </p:nvPr>
          </p:nvSpPr>
          <p:spPr>
            <a:xfrm>
              <a:off x="11322050" y="5562600"/>
              <a:ext cx="57151" cy="120651"/>
            </a:xfrm>
            <a:custGeom>
              <a:avLst/>
              <a:gdLst/>
              <a:ahLst/>
              <a:cxnLst/>
              <a:rect l="0" t="0" r="0" b="0"/>
              <a:pathLst>
                <a:path w="57151" h="120651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3659" y="706"/>
                  </a:lnTo>
                  <a:lnTo>
                    <a:pt x="2096" y="3371"/>
                  </a:lnTo>
                  <a:lnTo>
                    <a:pt x="17861" y="44812"/>
                  </a:lnTo>
                  <a:lnTo>
                    <a:pt x="36947" y="91745"/>
                  </a:lnTo>
                  <a:lnTo>
                    <a:pt x="48037" y="113477"/>
                  </a:lnTo>
                  <a:lnTo>
                    <a:pt x="5715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2233"/>
            <p:cNvSpPr/>
            <p:nvPr>
              <p:custDataLst>
                <p:tags r:id="rId82"/>
              </p:custDataLst>
            </p:nvPr>
          </p:nvSpPr>
          <p:spPr>
            <a:xfrm>
              <a:off x="11303000" y="5578754"/>
              <a:ext cx="127001" cy="123547"/>
            </a:xfrm>
            <a:custGeom>
              <a:avLst/>
              <a:gdLst/>
              <a:ahLst/>
              <a:cxnLst/>
              <a:rect l="0" t="0" r="0" b="0"/>
              <a:pathLst>
                <a:path w="127001" h="123547">
                  <a:moveTo>
                    <a:pt x="127000" y="15596"/>
                  </a:moveTo>
                  <a:lnTo>
                    <a:pt x="127000" y="15596"/>
                  </a:lnTo>
                  <a:lnTo>
                    <a:pt x="127000" y="6757"/>
                  </a:lnTo>
                  <a:lnTo>
                    <a:pt x="125119" y="2731"/>
                  </a:lnTo>
                  <a:lnTo>
                    <a:pt x="123629" y="669"/>
                  </a:lnTo>
                  <a:lnTo>
                    <a:pt x="121224" y="0"/>
                  </a:lnTo>
                  <a:lnTo>
                    <a:pt x="114790" y="1138"/>
                  </a:lnTo>
                  <a:lnTo>
                    <a:pt x="69621" y="36397"/>
                  </a:lnTo>
                  <a:lnTo>
                    <a:pt x="24611" y="82740"/>
                  </a:lnTo>
                  <a:lnTo>
                    <a:pt x="4391" y="111064"/>
                  </a:lnTo>
                  <a:lnTo>
                    <a:pt x="0" y="1235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2234"/>
            <p:cNvSpPr/>
            <p:nvPr>
              <p:custDataLst>
                <p:tags r:id="rId83"/>
              </p:custDataLst>
            </p:nvPr>
          </p:nvSpPr>
          <p:spPr>
            <a:xfrm>
              <a:off x="11391900" y="5683250"/>
              <a:ext cx="6351" cy="63501"/>
            </a:xfrm>
            <a:custGeom>
              <a:avLst/>
              <a:gdLst/>
              <a:ahLst/>
              <a:cxnLst/>
              <a:rect l="0" t="0" r="0" b="0"/>
              <a:pathLst>
                <a:path w="6351" h="63501">
                  <a:moveTo>
                    <a:pt x="6350" y="0"/>
                  </a:moveTo>
                  <a:lnTo>
                    <a:pt x="6350" y="0"/>
                  </a:lnTo>
                  <a:lnTo>
                    <a:pt x="2979" y="10113"/>
                  </a:lnTo>
                  <a:lnTo>
                    <a:pt x="2691" y="13798"/>
                  </a:lnTo>
                  <a:lnTo>
                    <a:pt x="0" y="63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2235"/>
            <p:cNvSpPr/>
            <p:nvPr>
              <p:custDataLst>
                <p:tags r:id="rId84"/>
              </p:custDataLst>
            </p:nvPr>
          </p:nvSpPr>
          <p:spPr>
            <a:xfrm>
              <a:off x="11430000" y="5632450"/>
              <a:ext cx="12701" cy="31751"/>
            </a:xfrm>
            <a:custGeom>
              <a:avLst/>
              <a:gdLst/>
              <a:ahLst/>
              <a:cxnLst/>
              <a:rect l="0" t="0" r="0" b="0"/>
              <a:pathLst>
                <a:path w="12701" h="31751">
                  <a:moveTo>
                    <a:pt x="0" y="31750"/>
                  </a:moveTo>
                  <a:lnTo>
                    <a:pt x="0" y="31750"/>
                  </a:lnTo>
                  <a:lnTo>
                    <a:pt x="6907" y="14790"/>
                  </a:lnTo>
                  <a:lnTo>
                    <a:pt x="10126" y="9396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2236"/>
            <p:cNvSpPr/>
            <p:nvPr>
              <p:custDataLst>
                <p:tags r:id="rId85"/>
              </p:custDataLst>
            </p:nvPr>
          </p:nvSpPr>
          <p:spPr>
            <a:xfrm>
              <a:off x="10046126" y="5794122"/>
              <a:ext cx="105800" cy="303080"/>
            </a:xfrm>
            <a:custGeom>
              <a:avLst/>
              <a:gdLst/>
              <a:ahLst/>
              <a:cxnLst/>
              <a:rect l="0" t="0" r="0" b="0"/>
              <a:pathLst>
                <a:path w="105800" h="303080">
                  <a:moveTo>
                    <a:pt x="5924" y="41528"/>
                  </a:moveTo>
                  <a:lnTo>
                    <a:pt x="5924" y="41528"/>
                  </a:lnTo>
                  <a:lnTo>
                    <a:pt x="9295" y="44899"/>
                  </a:lnTo>
                  <a:lnTo>
                    <a:pt x="9582" y="47303"/>
                  </a:lnTo>
                  <a:lnTo>
                    <a:pt x="8026" y="58840"/>
                  </a:lnTo>
                  <a:lnTo>
                    <a:pt x="11575" y="98701"/>
                  </a:lnTo>
                  <a:lnTo>
                    <a:pt x="12067" y="139058"/>
                  </a:lnTo>
                  <a:lnTo>
                    <a:pt x="12212" y="180022"/>
                  </a:lnTo>
                  <a:lnTo>
                    <a:pt x="12265" y="224465"/>
                  </a:lnTo>
                  <a:lnTo>
                    <a:pt x="12272" y="264400"/>
                  </a:lnTo>
                  <a:lnTo>
                    <a:pt x="6807" y="303079"/>
                  </a:lnTo>
                  <a:lnTo>
                    <a:pt x="5807" y="302680"/>
                  </a:lnTo>
                  <a:lnTo>
                    <a:pt x="2814" y="296589"/>
                  </a:lnTo>
                  <a:lnTo>
                    <a:pt x="0" y="258760"/>
                  </a:lnTo>
                  <a:lnTo>
                    <a:pt x="3029" y="218728"/>
                  </a:lnTo>
                  <a:lnTo>
                    <a:pt x="5066" y="182148"/>
                  </a:lnTo>
                  <a:lnTo>
                    <a:pt x="7166" y="134973"/>
                  </a:lnTo>
                  <a:lnTo>
                    <a:pt x="15307" y="97437"/>
                  </a:lnTo>
                  <a:lnTo>
                    <a:pt x="22855" y="50272"/>
                  </a:lnTo>
                  <a:lnTo>
                    <a:pt x="25443" y="36242"/>
                  </a:lnTo>
                  <a:lnTo>
                    <a:pt x="34833" y="17149"/>
                  </a:lnTo>
                  <a:lnTo>
                    <a:pt x="42526" y="6939"/>
                  </a:lnTo>
                  <a:lnTo>
                    <a:pt x="52530" y="1461"/>
                  </a:lnTo>
                  <a:lnTo>
                    <a:pt x="58162" y="0"/>
                  </a:lnTo>
                  <a:lnTo>
                    <a:pt x="70063" y="2140"/>
                  </a:lnTo>
                  <a:lnTo>
                    <a:pt x="76200" y="4685"/>
                  </a:lnTo>
                  <a:lnTo>
                    <a:pt x="86782" y="15040"/>
                  </a:lnTo>
                  <a:lnTo>
                    <a:pt x="95484" y="30461"/>
                  </a:lnTo>
                  <a:lnTo>
                    <a:pt x="104937" y="71092"/>
                  </a:lnTo>
                  <a:lnTo>
                    <a:pt x="105799" y="80287"/>
                  </a:lnTo>
                  <a:lnTo>
                    <a:pt x="101113" y="96149"/>
                  </a:lnTo>
                  <a:lnTo>
                    <a:pt x="87600" y="116837"/>
                  </a:lnTo>
                  <a:lnTo>
                    <a:pt x="73634" y="125303"/>
                  </a:lnTo>
                  <a:lnTo>
                    <a:pt x="24974" y="1304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2237"/>
            <p:cNvSpPr/>
            <p:nvPr>
              <p:custDataLst>
                <p:tags r:id="rId86"/>
              </p:custDataLst>
            </p:nvPr>
          </p:nvSpPr>
          <p:spPr>
            <a:xfrm>
              <a:off x="10083515" y="5422930"/>
              <a:ext cx="146336" cy="170317"/>
            </a:xfrm>
            <a:custGeom>
              <a:avLst/>
              <a:gdLst/>
              <a:ahLst/>
              <a:cxnLst/>
              <a:rect l="0" t="0" r="0" b="0"/>
              <a:pathLst>
                <a:path w="146336" h="170317">
                  <a:moveTo>
                    <a:pt x="101885" y="12670"/>
                  </a:moveTo>
                  <a:lnTo>
                    <a:pt x="101885" y="12670"/>
                  </a:lnTo>
                  <a:lnTo>
                    <a:pt x="105256" y="12670"/>
                  </a:lnTo>
                  <a:lnTo>
                    <a:pt x="106249" y="11964"/>
                  </a:lnTo>
                  <a:lnTo>
                    <a:pt x="107352" y="9299"/>
                  </a:lnTo>
                  <a:lnTo>
                    <a:pt x="111607" y="5762"/>
                  </a:lnTo>
                  <a:lnTo>
                    <a:pt x="117495" y="2544"/>
                  </a:lnTo>
                  <a:lnTo>
                    <a:pt x="127159" y="0"/>
                  </a:lnTo>
                  <a:lnTo>
                    <a:pt x="84649" y="38841"/>
                  </a:lnTo>
                  <a:lnTo>
                    <a:pt x="39100" y="71211"/>
                  </a:lnTo>
                  <a:lnTo>
                    <a:pt x="18278" y="90908"/>
                  </a:lnTo>
                  <a:lnTo>
                    <a:pt x="17925" y="92345"/>
                  </a:lnTo>
                  <a:lnTo>
                    <a:pt x="18395" y="93303"/>
                  </a:lnTo>
                  <a:lnTo>
                    <a:pt x="33652" y="94841"/>
                  </a:lnTo>
                  <a:lnTo>
                    <a:pt x="58802" y="95892"/>
                  </a:lnTo>
                  <a:lnTo>
                    <a:pt x="64627" y="98576"/>
                  </a:lnTo>
                  <a:lnTo>
                    <a:pt x="66464" y="100280"/>
                  </a:lnTo>
                  <a:lnTo>
                    <a:pt x="68503" y="104054"/>
                  </a:lnTo>
                  <a:lnTo>
                    <a:pt x="65647" y="111846"/>
                  </a:lnTo>
                  <a:lnTo>
                    <a:pt x="58967" y="121659"/>
                  </a:lnTo>
                  <a:lnTo>
                    <a:pt x="35552" y="139458"/>
                  </a:lnTo>
                  <a:lnTo>
                    <a:pt x="0" y="162549"/>
                  </a:lnTo>
                  <a:lnTo>
                    <a:pt x="95" y="164095"/>
                  </a:lnTo>
                  <a:lnTo>
                    <a:pt x="5844" y="167694"/>
                  </a:lnTo>
                  <a:lnTo>
                    <a:pt x="17611" y="170316"/>
                  </a:lnTo>
                  <a:lnTo>
                    <a:pt x="54508" y="166132"/>
                  </a:lnTo>
                  <a:lnTo>
                    <a:pt x="98798" y="158512"/>
                  </a:lnTo>
                  <a:lnTo>
                    <a:pt x="116740" y="152982"/>
                  </a:lnTo>
                  <a:lnTo>
                    <a:pt x="146335" y="133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2238"/>
            <p:cNvSpPr/>
            <p:nvPr>
              <p:custDataLst>
                <p:tags r:id="rId87"/>
              </p:custDataLst>
            </p:nvPr>
          </p:nvSpPr>
          <p:spPr>
            <a:xfrm>
              <a:off x="10258490" y="5455794"/>
              <a:ext cx="98361" cy="106807"/>
            </a:xfrm>
            <a:custGeom>
              <a:avLst/>
              <a:gdLst/>
              <a:ahLst/>
              <a:cxnLst/>
              <a:rect l="0" t="0" r="0" b="0"/>
              <a:pathLst>
                <a:path w="98361" h="106807">
                  <a:moveTo>
                    <a:pt x="9460" y="11556"/>
                  </a:moveTo>
                  <a:lnTo>
                    <a:pt x="9460" y="11556"/>
                  </a:lnTo>
                  <a:lnTo>
                    <a:pt x="6089" y="8185"/>
                  </a:lnTo>
                  <a:lnTo>
                    <a:pt x="4433" y="4648"/>
                  </a:lnTo>
                  <a:lnTo>
                    <a:pt x="3993" y="2717"/>
                  </a:lnTo>
                  <a:lnTo>
                    <a:pt x="2993" y="1430"/>
                  </a:lnTo>
                  <a:lnTo>
                    <a:pt x="0" y="0"/>
                  </a:lnTo>
                  <a:lnTo>
                    <a:pt x="331" y="324"/>
                  </a:lnTo>
                  <a:lnTo>
                    <a:pt x="14721" y="11166"/>
                  </a:lnTo>
                  <a:lnTo>
                    <a:pt x="42554" y="52667"/>
                  </a:lnTo>
                  <a:lnTo>
                    <a:pt x="66875" y="83699"/>
                  </a:lnTo>
                  <a:lnTo>
                    <a:pt x="98360" y="1068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2239"/>
            <p:cNvSpPr/>
            <p:nvPr>
              <p:custDataLst>
                <p:tags r:id="rId88"/>
              </p:custDataLst>
            </p:nvPr>
          </p:nvSpPr>
          <p:spPr>
            <a:xfrm>
              <a:off x="10260574" y="5454728"/>
              <a:ext cx="115327" cy="120573"/>
            </a:xfrm>
            <a:custGeom>
              <a:avLst/>
              <a:gdLst/>
              <a:ahLst/>
              <a:cxnLst/>
              <a:rect l="0" t="0" r="0" b="0"/>
              <a:pathLst>
                <a:path w="115327" h="120573">
                  <a:moveTo>
                    <a:pt x="115326" y="6272"/>
                  </a:moveTo>
                  <a:lnTo>
                    <a:pt x="115326" y="6272"/>
                  </a:lnTo>
                  <a:lnTo>
                    <a:pt x="115326" y="805"/>
                  </a:lnTo>
                  <a:lnTo>
                    <a:pt x="114621" y="510"/>
                  </a:lnTo>
                  <a:lnTo>
                    <a:pt x="106487" y="0"/>
                  </a:lnTo>
                  <a:lnTo>
                    <a:pt x="97029" y="3316"/>
                  </a:lnTo>
                  <a:lnTo>
                    <a:pt x="85288" y="12138"/>
                  </a:lnTo>
                  <a:lnTo>
                    <a:pt x="45951" y="55822"/>
                  </a:lnTo>
                  <a:lnTo>
                    <a:pt x="10788" y="102626"/>
                  </a:lnTo>
                  <a:lnTo>
                    <a:pt x="547" y="114157"/>
                  </a:lnTo>
                  <a:lnTo>
                    <a:pt x="0" y="116295"/>
                  </a:lnTo>
                  <a:lnTo>
                    <a:pt x="7376" y="1205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2240"/>
            <p:cNvSpPr/>
            <p:nvPr>
              <p:custDataLst>
                <p:tags r:id="rId89"/>
              </p:custDataLst>
            </p:nvPr>
          </p:nvSpPr>
          <p:spPr>
            <a:xfrm>
              <a:off x="10388600" y="5562600"/>
              <a:ext cx="17689" cy="76201"/>
            </a:xfrm>
            <a:custGeom>
              <a:avLst/>
              <a:gdLst/>
              <a:ahLst/>
              <a:cxnLst/>
              <a:rect l="0" t="0" r="0" b="0"/>
              <a:pathLst>
                <a:path w="17689" h="76201">
                  <a:moveTo>
                    <a:pt x="0" y="0"/>
                  </a:moveTo>
                  <a:lnTo>
                    <a:pt x="0" y="0"/>
                  </a:lnTo>
                  <a:lnTo>
                    <a:pt x="8838" y="0"/>
                  </a:lnTo>
                  <a:lnTo>
                    <a:pt x="10126" y="706"/>
                  </a:lnTo>
                  <a:lnTo>
                    <a:pt x="10984" y="1881"/>
                  </a:lnTo>
                  <a:lnTo>
                    <a:pt x="16838" y="20970"/>
                  </a:lnTo>
                  <a:lnTo>
                    <a:pt x="17688" y="37963"/>
                  </a:lnTo>
                  <a:lnTo>
                    <a:pt x="635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2241"/>
            <p:cNvSpPr/>
            <p:nvPr>
              <p:custDataLst>
                <p:tags r:id="rId90"/>
              </p:custDataLst>
            </p:nvPr>
          </p:nvSpPr>
          <p:spPr>
            <a:xfrm>
              <a:off x="10414000" y="5486400"/>
              <a:ext cx="6351" cy="25401"/>
            </a:xfrm>
            <a:custGeom>
              <a:avLst/>
              <a:gdLst/>
              <a:ahLst/>
              <a:cxnLst/>
              <a:rect l="0" t="0" r="0" b="0"/>
              <a:pathLst>
                <a:path w="6351" h="25401">
                  <a:moveTo>
                    <a:pt x="0" y="25400"/>
                  </a:moveTo>
                  <a:lnTo>
                    <a:pt x="0" y="25400"/>
                  </a:lnTo>
                  <a:lnTo>
                    <a:pt x="3371" y="22029"/>
                  </a:lnTo>
                  <a:lnTo>
                    <a:pt x="5025" y="16611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2242"/>
            <p:cNvSpPr/>
            <p:nvPr>
              <p:custDataLst>
                <p:tags r:id="rId91"/>
              </p:custDataLst>
            </p:nvPr>
          </p:nvSpPr>
          <p:spPr>
            <a:xfrm>
              <a:off x="10432154" y="5761477"/>
              <a:ext cx="58047" cy="194824"/>
            </a:xfrm>
            <a:custGeom>
              <a:avLst/>
              <a:gdLst/>
              <a:ahLst/>
              <a:cxnLst/>
              <a:rect l="0" t="0" r="0" b="0"/>
              <a:pathLst>
                <a:path w="58047" h="194824">
                  <a:moveTo>
                    <a:pt x="51696" y="17023"/>
                  </a:moveTo>
                  <a:lnTo>
                    <a:pt x="51696" y="17023"/>
                  </a:lnTo>
                  <a:lnTo>
                    <a:pt x="51695" y="13652"/>
                  </a:lnTo>
                  <a:lnTo>
                    <a:pt x="55355" y="2533"/>
                  </a:lnTo>
                  <a:lnTo>
                    <a:pt x="54839" y="1013"/>
                  </a:lnTo>
                  <a:lnTo>
                    <a:pt x="53792" y="0"/>
                  </a:lnTo>
                  <a:lnTo>
                    <a:pt x="52387" y="735"/>
                  </a:lnTo>
                  <a:lnTo>
                    <a:pt x="33452" y="25783"/>
                  </a:lnTo>
                  <a:lnTo>
                    <a:pt x="13423" y="72400"/>
                  </a:lnTo>
                  <a:lnTo>
                    <a:pt x="0" y="114431"/>
                  </a:lnTo>
                  <a:lnTo>
                    <a:pt x="693" y="157019"/>
                  </a:lnTo>
                  <a:lnTo>
                    <a:pt x="3863" y="173082"/>
                  </a:lnTo>
                  <a:lnTo>
                    <a:pt x="7107" y="178918"/>
                  </a:lnTo>
                  <a:lnTo>
                    <a:pt x="16357" y="187284"/>
                  </a:lnTo>
                  <a:lnTo>
                    <a:pt x="58046" y="1948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2243"/>
            <p:cNvSpPr/>
            <p:nvPr>
              <p:custDataLst>
                <p:tags r:id="rId92"/>
              </p:custDataLst>
            </p:nvPr>
          </p:nvSpPr>
          <p:spPr>
            <a:xfrm>
              <a:off x="10572750" y="5810250"/>
              <a:ext cx="6351" cy="120651"/>
            </a:xfrm>
            <a:custGeom>
              <a:avLst/>
              <a:gdLst/>
              <a:ahLst/>
              <a:cxnLst/>
              <a:rect l="0" t="0" r="0" b="0"/>
              <a:pathLst>
                <a:path w="6351" h="120651">
                  <a:moveTo>
                    <a:pt x="6350" y="0"/>
                  </a:moveTo>
                  <a:lnTo>
                    <a:pt x="6350" y="0"/>
                  </a:lnTo>
                  <a:lnTo>
                    <a:pt x="882" y="44159"/>
                  </a:lnTo>
                  <a:lnTo>
                    <a:pt x="116" y="91239"/>
                  </a:lnTo>
                  <a:lnTo>
                    <a:pt x="0" y="120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2244"/>
            <p:cNvSpPr/>
            <p:nvPr>
              <p:custDataLst>
                <p:tags r:id="rId93"/>
              </p:custDataLst>
            </p:nvPr>
          </p:nvSpPr>
          <p:spPr>
            <a:xfrm>
              <a:off x="10629900" y="5899150"/>
              <a:ext cx="95251" cy="12701"/>
            </a:xfrm>
            <a:custGeom>
              <a:avLst/>
              <a:gdLst/>
              <a:ahLst/>
              <a:cxnLst/>
              <a:rect l="0" t="0" r="0" b="0"/>
              <a:pathLst>
                <a:path w="95251" h="12701">
                  <a:moveTo>
                    <a:pt x="0" y="12700"/>
                  </a:moveTo>
                  <a:lnTo>
                    <a:pt x="0" y="12700"/>
                  </a:lnTo>
                  <a:lnTo>
                    <a:pt x="3370" y="12700"/>
                  </a:lnTo>
                  <a:lnTo>
                    <a:pt x="4363" y="11995"/>
                  </a:lnTo>
                  <a:lnTo>
                    <a:pt x="5026" y="10818"/>
                  </a:lnTo>
                  <a:lnTo>
                    <a:pt x="5467" y="9329"/>
                  </a:lnTo>
                  <a:lnTo>
                    <a:pt x="16201" y="3861"/>
                  </a:lnTo>
                  <a:lnTo>
                    <a:pt x="29417" y="1144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2245"/>
            <p:cNvSpPr/>
            <p:nvPr>
              <p:custDataLst>
                <p:tags r:id="rId94"/>
              </p:custDataLst>
            </p:nvPr>
          </p:nvSpPr>
          <p:spPr>
            <a:xfrm>
              <a:off x="10745430" y="5809430"/>
              <a:ext cx="60380" cy="242139"/>
            </a:xfrm>
            <a:custGeom>
              <a:avLst/>
              <a:gdLst/>
              <a:ahLst/>
              <a:cxnLst/>
              <a:rect l="0" t="0" r="0" b="0"/>
              <a:pathLst>
                <a:path w="60380" h="242139">
                  <a:moveTo>
                    <a:pt x="43220" y="51620"/>
                  </a:moveTo>
                  <a:lnTo>
                    <a:pt x="43220" y="51620"/>
                  </a:lnTo>
                  <a:lnTo>
                    <a:pt x="39849" y="51619"/>
                  </a:lnTo>
                  <a:lnTo>
                    <a:pt x="38856" y="52325"/>
                  </a:lnTo>
                  <a:lnTo>
                    <a:pt x="28315" y="73296"/>
                  </a:lnTo>
                  <a:lnTo>
                    <a:pt x="21344" y="114882"/>
                  </a:lnTo>
                  <a:lnTo>
                    <a:pt x="18864" y="152052"/>
                  </a:lnTo>
                  <a:lnTo>
                    <a:pt x="12956" y="195061"/>
                  </a:lnTo>
                  <a:lnTo>
                    <a:pt x="4995" y="233452"/>
                  </a:lnTo>
                  <a:lnTo>
                    <a:pt x="1537" y="241089"/>
                  </a:lnTo>
                  <a:lnTo>
                    <a:pt x="615" y="242138"/>
                  </a:lnTo>
                  <a:lnTo>
                    <a:pt x="0" y="242132"/>
                  </a:lnTo>
                  <a:lnTo>
                    <a:pt x="7716" y="197929"/>
                  </a:lnTo>
                  <a:lnTo>
                    <a:pt x="13728" y="160744"/>
                  </a:lnTo>
                  <a:lnTo>
                    <a:pt x="17718" y="120682"/>
                  </a:lnTo>
                  <a:lnTo>
                    <a:pt x="23355" y="78590"/>
                  </a:lnTo>
                  <a:lnTo>
                    <a:pt x="32945" y="37347"/>
                  </a:lnTo>
                  <a:lnTo>
                    <a:pt x="42863" y="6781"/>
                  </a:lnTo>
                  <a:lnTo>
                    <a:pt x="45098" y="2678"/>
                  </a:lnTo>
                  <a:lnTo>
                    <a:pt x="47295" y="647"/>
                  </a:lnTo>
                  <a:lnTo>
                    <a:pt x="49465" y="0"/>
                  </a:lnTo>
                  <a:lnTo>
                    <a:pt x="51616" y="273"/>
                  </a:lnTo>
                  <a:lnTo>
                    <a:pt x="55887" y="8102"/>
                  </a:lnTo>
                  <a:lnTo>
                    <a:pt x="60379" y="28377"/>
                  </a:lnTo>
                  <a:lnTo>
                    <a:pt x="60018" y="45523"/>
                  </a:lnTo>
                  <a:lnTo>
                    <a:pt x="48288" y="85380"/>
                  </a:lnTo>
                  <a:lnTo>
                    <a:pt x="39828" y="99785"/>
                  </a:lnTo>
                  <a:lnTo>
                    <a:pt x="11470" y="1214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2246"/>
            <p:cNvSpPr/>
            <p:nvPr>
              <p:custDataLst>
                <p:tags r:id="rId95"/>
              </p:custDataLst>
            </p:nvPr>
          </p:nvSpPr>
          <p:spPr>
            <a:xfrm>
              <a:off x="10826750" y="5784849"/>
              <a:ext cx="61848" cy="177802"/>
            </a:xfrm>
            <a:custGeom>
              <a:avLst/>
              <a:gdLst/>
              <a:ahLst/>
              <a:cxnLst/>
              <a:rect l="0" t="0" r="0" b="0"/>
              <a:pathLst>
                <a:path w="61848" h="177802">
                  <a:moveTo>
                    <a:pt x="6350" y="1"/>
                  </a:moveTo>
                  <a:lnTo>
                    <a:pt x="6350" y="1"/>
                  </a:lnTo>
                  <a:lnTo>
                    <a:pt x="19834" y="0"/>
                  </a:lnTo>
                  <a:lnTo>
                    <a:pt x="25216" y="2823"/>
                  </a:lnTo>
                  <a:lnTo>
                    <a:pt x="48380" y="28612"/>
                  </a:lnTo>
                  <a:lnTo>
                    <a:pt x="57923" y="52145"/>
                  </a:lnTo>
                  <a:lnTo>
                    <a:pt x="61847" y="81460"/>
                  </a:lnTo>
                  <a:lnTo>
                    <a:pt x="56268" y="112488"/>
                  </a:lnTo>
                  <a:lnTo>
                    <a:pt x="49468" y="125960"/>
                  </a:lnTo>
                  <a:lnTo>
                    <a:pt x="15484" y="167281"/>
                  </a:lnTo>
                  <a:lnTo>
                    <a:pt x="0" y="1778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3" name="SMARTInkShape-2247"/>
          <p:cNvSpPr/>
          <p:nvPr>
            <p:custDataLst>
              <p:tags r:id="rId7"/>
            </p:custDataLst>
          </p:nvPr>
        </p:nvSpPr>
        <p:spPr>
          <a:xfrm>
            <a:off x="9988549" y="5162661"/>
            <a:ext cx="1009652" cy="76090"/>
          </a:xfrm>
          <a:custGeom>
            <a:avLst/>
            <a:gdLst/>
            <a:ahLst/>
            <a:cxnLst/>
            <a:rect l="0" t="0" r="0" b="0"/>
            <a:pathLst>
              <a:path w="1009652" h="76090">
                <a:moveTo>
                  <a:pt x="1" y="76089"/>
                </a:moveTo>
                <a:lnTo>
                  <a:pt x="1" y="76089"/>
                </a:lnTo>
                <a:lnTo>
                  <a:pt x="0" y="70000"/>
                </a:lnTo>
                <a:lnTo>
                  <a:pt x="27321" y="67857"/>
                </a:lnTo>
                <a:lnTo>
                  <a:pt x="50971" y="58755"/>
                </a:lnTo>
                <a:lnTo>
                  <a:pt x="55147" y="58183"/>
                </a:lnTo>
                <a:lnTo>
                  <a:pt x="63551" y="53785"/>
                </a:lnTo>
                <a:lnTo>
                  <a:pt x="78097" y="45256"/>
                </a:lnTo>
                <a:lnTo>
                  <a:pt x="120762" y="24108"/>
                </a:lnTo>
                <a:lnTo>
                  <a:pt x="167599" y="10555"/>
                </a:lnTo>
                <a:lnTo>
                  <a:pt x="212584" y="1151"/>
                </a:lnTo>
                <a:lnTo>
                  <a:pt x="257081" y="0"/>
                </a:lnTo>
                <a:lnTo>
                  <a:pt x="303632" y="8737"/>
                </a:lnTo>
                <a:lnTo>
                  <a:pt x="349888" y="22489"/>
                </a:lnTo>
                <a:lnTo>
                  <a:pt x="372644" y="25870"/>
                </a:lnTo>
                <a:lnTo>
                  <a:pt x="418983" y="44063"/>
                </a:lnTo>
                <a:lnTo>
                  <a:pt x="438117" y="48726"/>
                </a:lnTo>
                <a:lnTo>
                  <a:pt x="484585" y="56374"/>
                </a:lnTo>
                <a:lnTo>
                  <a:pt x="528970" y="57022"/>
                </a:lnTo>
                <a:lnTo>
                  <a:pt x="554550" y="56331"/>
                </a:lnTo>
                <a:lnTo>
                  <a:pt x="579966" y="51277"/>
                </a:lnTo>
                <a:lnTo>
                  <a:pt x="623830" y="50704"/>
                </a:lnTo>
                <a:lnTo>
                  <a:pt x="636943" y="49988"/>
                </a:lnTo>
                <a:lnTo>
                  <a:pt x="679816" y="41230"/>
                </a:lnTo>
                <a:lnTo>
                  <a:pt x="727120" y="36233"/>
                </a:lnTo>
                <a:lnTo>
                  <a:pt x="774518" y="31908"/>
                </a:lnTo>
                <a:lnTo>
                  <a:pt x="819846" y="31655"/>
                </a:lnTo>
                <a:lnTo>
                  <a:pt x="862306" y="31641"/>
                </a:lnTo>
                <a:lnTo>
                  <a:pt x="905822" y="33521"/>
                </a:lnTo>
                <a:lnTo>
                  <a:pt x="944849" y="43848"/>
                </a:lnTo>
                <a:lnTo>
                  <a:pt x="988070" y="49338"/>
                </a:lnTo>
                <a:lnTo>
                  <a:pt x="1009651" y="5068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0" name="SMARTInkShape-Group314"/>
          <p:cNvGrpSpPr/>
          <p:nvPr/>
        </p:nvGrpSpPr>
        <p:grpSpPr>
          <a:xfrm>
            <a:off x="9938122" y="4261451"/>
            <a:ext cx="2127306" cy="616785"/>
            <a:chOff x="9938122" y="4261451"/>
            <a:chExt cx="2127306" cy="616785"/>
          </a:xfrm>
        </p:grpSpPr>
        <p:sp>
          <p:nvSpPr>
            <p:cNvPr id="204" name="SMARTInkShape-2248"/>
            <p:cNvSpPr/>
            <p:nvPr>
              <p:custDataLst>
                <p:tags r:id="rId52"/>
              </p:custDataLst>
            </p:nvPr>
          </p:nvSpPr>
          <p:spPr>
            <a:xfrm>
              <a:off x="9938122" y="4605747"/>
              <a:ext cx="130116" cy="272489"/>
            </a:xfrm>
            <a:custGeom>
              <a:avLst/>
              <a:gdLst/>
              <a:ahLst/>
              <a:cxnLst/>
              <a:rect l="0" t="0" r="0" b="0"/>
              <a:pathLst>
                <a:path w="130116" h="272489">
                  <a:moveTo>
                    <a:pt x="12328" y="80553"/>
                  </a:moveTo>
                  <a:lnTo>
                    <a:pt x="12328" y="80553"/>
                  </a:lnTo>
                  <a:lnTo>
                    <a:pt x="14209" y="99063"/>
                  </a:lnTo>
                  <a:lnTo>
                    <a:pt x="23159" y="142832"/>
                  </a:lnTo>
                  <a:lnTo>
                    <a:pt x="29335" y="180067"/>
                  </a:lnTo>
                  <a:lnTo>
                    <a:pt x="35861" y="222768"/>
                  </a:lnTo>
                  <a:lnTo>
                    <a:pt x="37563" y="267162"/>
                  </a:lnTo>
                  <a:lnTo>
                    <a:pt x="37679" y="272488"/>
                  </a:lnTo>
                  <a:lnTo>
                    <a:pt x="37695" y="272009"/>
                  </a:lnTo>
                  <a:lnTo>
                    <a:pt x="25789" y="231615"/>
                  </a:lnTo>
                  <a:lnTo>
                    <a:pt x="18903" y="197044"/>
                  </a:lnTo>
                  <a:lnTo>
                    <a:pt x="10255" y="151228"/>
                  </a:lnTo>
                  <a:lnTo>
                    <a:pt x="2460" y="107684"/>
                  </a:lnTo>
                  <a:lnTo>
                    <a:pt x="0" y="67549"/>
                  </a:lnTo>
                  <a:lnTo>
                    <a:pt x="5476" y="29275"/>
                  </a:lnTo>
                  <a:lnTo>
                    <a:pt x="11869" y="16370"/>
                  </a:lnTo>
                  <a:lnTo>
                    <a:pt x="23403" y="4543"/>
                  </a:lnTo>
                  <a:lnTo>
                    <a:pt x="35358" y="910"/>
                  </a:lnTo>
                  <a:lnTo>
                    <a:pt x="48669" y="0"/>
                  </a:lnTo>
                  <a:lnTo>
                    <a:pt x="59289" y="1948"/>
                  </a:lnTo>
                  <a:lnTo>
                    <a:pt x="63391" y="5572"/>
                  </a:lnTo>
                  <a:lnTo>
                    <a:pt x="69830" y="17124"/>
                  </a:lnTo>
                  <a:lnTo>
                    <a:pt x="71281" y="33548"/>
                  </a:lnTo>
                  <a:lnTo>
                    <a:pt x="66463" y="66094"/>
                  </a:lnTo>
                  <a:lnTo>
                    <a:pt x="45571" y="109377"/>
                  </a:lnTo>
                  <a:lnTo>
                    <a:pt x="46483" y="111058"/>
                  </a:lnTo>
                  <a:lnTo>
                    <a:pt x="51262" y="114807"/>
                  </a:lnTo>
                  <a:lnTo>
                    <a:pt x="56208" y="116943"/>
                  </a:lnTo>
                  <a:lnTo>
                    <a:pt x="86859" y="124908"/>
                  </a:lnTo>
                  <a:lnTo>
                    <a:pt x="110532" y="139556"/>
                  </a:lnTo>
                  <a:lnTo>
                    <a:pt x="122062" y="151227"/>
                  </a:lnTo>
                  <a:lnTo>
                    <a:pt x="128125" y="165351"/>
                  </a:lnTo>
                  <a:lnTo>
                    <a:pt x="130115" y="181035"/>
                  </a:lnTo>
                  <a:lnTo>
                    <a:pt x="128648" y="197413"/>
                  </a:lnTo>
                  <a:lnTo>
                    <a:pt x="121881" y="212219"/>
                  </a:lnTo>
                  <a:lnTo>
                    <a:pt x="107032" y="232228"/>
                  </a:lnTo>
                  <a:lnTo>
                    <a:pt x="66191" y="250304"/>
                  </a:lnTo>
                  <a:lnTo>
                    <a:pt x="53201" y="254070"/>
                  </a:lnTo>
                  <a:lnTo>
                    <a:pt x="45074" y="253392"/>
                  </a:lnTo>
                  <a:lnTo>
                    <a:pt x="43332" y="251518"/>
                  </a:lnTo>
                  <a:lnTo>
                    <a:pt x="42874" y="248857"/>
                  </a:lnTo>
                  <a:lnTo>
                    <a:pt x="44249" y="242843"/>
                  </a:lnTo>
                  <a:lnTo>
                    <a:pt x="50428" y="2329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2249"/>
            <p:cNvSpPr/>
            <p:nvPr>
              <p:custDataLst>
                <p:tags r:id="rId53"/>
              </p:custDataLst>
            </p:nvPr>
          </p:nvSpPr>
          <p:spPr>
            <a:xfrm>
              <a:off x="10097382" y="4706789"/>
              <a:ext cx="94369" cy="89713"/>
            </a:xfrm>
            <a:custGeom>
              <a:avLst/>
              <a:gdLst/>
              <a:ahLst/>
              <a:cxnLst/>
              <a:rect l="0" t="0" r="0" b="0"/>
              <a:pathLst>
                <a:path w="94369" h="89713">
                  <a:moveTo>
                    <a:pt x="5468" y="62061"/>
                  </a:moveTo>
                  <a:lnTo>
                    <a:pt x="5468" y="62061"/>
                  </a:lnTo>
                  <a:lnTo>
                    <a:pt x="0" y="67528"/>
                  </a:lnTo>
                  <a:lnTo>
                    <a:pt x="5067" y="63167"/>
                  </a:lnTo>
                  <a:lnTo>
                    <a:pt x="30628" y="46319"/>
                  </a:lnTo>
                  <a:lnTo>
                    <a:pt x="51067" y="18105"/>
                  </a:lnTo>
                  <a:lnTo>
                    <a:pt x="53957" y="11245"/>
                  </a:lnTo>
                  <a:lnTo>
                    <a:pt x="53315" y="8428"/>
                  </a:lnTo>
                  <a:lnTo>
                    <a:pt x="48841" y="3417"/>
                  </a:lnTo>
                  <a:lnTo>
                    <a:pt x="44030" y="719"/>
                  </a:lnTo>
                  <a:lnTo>
                    <a:pt x="41760" y="0"/>
                  </a:lnTo>
                  <a:lnTo>
                    <a:pt x="38835" y="1636"/>
                  </a:lnTo>
                  <a:lnTo>
                    <a:pt x="31821" y="9100"/>
                  </a:lnTo>
                  <a:lnTo>
                    <a:pt x="23310" y="28573"/>
                  </a:lnTo>
                  <a:lnTo>
                    <a:pt x="19692" y="48846"/>
                  </a:lnTo>
                  <a:lnTo>
                    <a:pt x="24489" y="61832"/>
                  </a:lnTo>
                  <a:lnTo>
                    <a:pt x="38075" y="80673"/>
                  </a:lnTo>
                  <a:lnTo>
                    <a:pt x="48682" y="88821"/>
                  </a:lnTo>
                  <a:lnTo>
                    <a:pt x="58542" y="89712"/>
                  </a:lnTo>
                  <a:lnTo>
                    <a:pt x="64133" y="88961"/>
                  </a:lnTo>
                  <a:lnTo>
                    <a:pt x="94368" y="684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2250"/>
            <p:cNvSpPr/>
            <p:nvPr>
              <p:custDataLst>
                <p:tags r:id="rId54"/>
              </p:custDataLst>
            </p:nvPr>
          </p:nvSpPr>
          <p:spPr>
            <a:xfrm>
              <a:off x="10229850" y="4537720"/>
              <a:ext cx="44451" cy="244034"/>
            </a:xfrm>
            <a:custGeom>
              <a:avLst/>
              <a:gdLst/>
              <a:ahLst/>
              <a:cxnLst/>
              <a:rect l="0" t="0" r="0" b="0"/>
              <a:pathLst>
                <a:path w="44451" h="244034">
                  <a:moveTo>
                    <a:pt x="0" y="66030"/>
                  </a:moveTo>
                  <a:lnTo>
                    <a:pt x="0" y="66030"/>
                  </a:lnTo>
                  <a:lnTo>
                    <a:pt x="705" y="22013"/>
                  </a:lnTo>
                  <a:lnTo>
                    <a:pt x="5467" y="0"/>
                  </a:lnTo>
                  <a:lnTo>
                    <a:pt x="5762" y="138"/>
                  </a:lnTo>
                  <a:lnTo>
                    <a:pt x="6316" y="44663"/>
                  </a:lnTo>
                  <a:lnTo>
                    <a:pt x="6346" y="91569"/>
                  </a:lnTo>
                  <a:lnTo>
                    <a:pt x="6348" y="137162"/>
                  </a:lnTo>
                  <a:lnTo>
                    <a:pt x="11419" y="181387"/>
                  </a:lnTo>
                  <a:lnTo>
                    <a:pt x="21276" y="226339"/>
                  </a:lnTo>
                  <a:lnTo>
                    <a:pt x="27549" y="242018"/>
                  </a:lnTo>
                  <a:lnTo>
                    <a:pt x="29655" y="244033"/>
                  </a:lnTo>
                  <a:lnTo>
                    <a:pt x="44450" y="2374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2251"/>
            <p:cNvSpPr/>
            <p:nvPr>
              <p:custDataLst>
                <p:tags r:id="rId55"/>
              </p:custDataLst>
            </p:nvPr>
          </p:nvSpPr>
          <p:spPr>
            <a:xfrm>
              <a:off x="10208833" y="4654550"/>
              <a:ext cx="122618" cy="38101"/>
            </a:xfrm>
            <a:custGeom>
              <a:avLst/>
              <a:gdLst/>
              <a:ahLst/>
              <a:cxnLst/>
              <a:rect l="0" t="0" r="0" b="0"/>
              <a:pathLst>
                <a:path w="122618" h="38101">
                  <a:moveTo>
                    <a:pt x="21017" y="38100"/>
                  </a:moveTo>
                  <a:lnTo>
                    <a:pt x="21017" y="38100"/>
                  </a:lnTo>
                  <a:lnTo>
                    <a:pt x="1244" y="38100"/>
                  </a:lnTo>
                  <a:lnTo>
                    <a:pt x="74" y="37394"/>
                  </a:lnTo>
                  <a:lnTo>
                    <a:pt x="0" y="36218"/>
                  </a:lnTo>
                  <a:lnTo>
                    <a:pt x="655" y="34729"/>
                  </a:lnTo>
                  <a:lnTo>
                    <a:pt x="42967" y="16024"/>
                  </a:lnTo>
                  <a:lnTo>
                    <a:pt x="12261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2252"/>
            <p:cNvSpPr/>
            <p:nvPr>
              <p:custDataLst>
                <p:tags r:id="rId56"/>
              </p:custDataLst>
            </p:nvPr>
          </p:nvSpPr>
          <p:spPr>
            <a:xfrm>
              <a:off x="10344892" y="4648278"/>
              <a:ext cx="107209" cy="68544"/>
            </a:xfrm>
            <a:custGeom>
              <a:avLst/>
              <a:gdLst/>
              <a:ahLst/>
              <a:cxnLst/>
              <a:rect l="0" t="0" r="0" b="0"/>
              <a:pathLst>
                <a:path w="107209" h="68544">
                  <a:moveTo>
                    <a:pt x="62758" y="6272"/>
                  </a:moveTo>
                  <a:lnTo>
                    <a:pt x="62758" y="6272"/>
                  </a:lnTo>
                  <a:lnTo>
                    <a:pt x="52620" y="1908"/>
                  </a:lnTo>
                  <a:lnTo>
                    <a:pt x="20359" y="0"/>
                  </a:lnTo>
                  <a:lnTo>
                    <a:pt x="11929" y="3719"/>
                  </a:lnTo>
                  <a:lnTo>
                    <a:pt x="7705" y="6687"/>
                  </a:lnTo>
                  <a:lnTo>
                    <a:pt x="4889" y="11487"/>
                  </a:lnTo>
                  <a:lnTo>
                    <a:pt x="0" y="37341"/>
                  </a:lnTo>
                  <a:lnTo>
                    <a:pt x="2848" y="55773"/>
                  </a:lnTo>
                  <a:lnTo>
                    <a:pt x="5179" y="60439"/>
                  </a:lnTo>
                  <a:lnTo>
                    <a:pt x="8146" y="63550"/>
                  </a:lnTo>
                  <a:lnTo>
                    <a:pt x="15202" y="67007"/>
                  </a:lnTo>
                  <a:lnTo>
                    <a:pt x="23043" y="68543"/>
                  </a:lnTo>
                  <a:lnTo>
                    <a:pt x="26404" y="66836"/>
                  </a:lnTo>
                  <a:lnTo>
                    <a:pt x="40667" y="47346"/>
                  </a:lnTo>
                  <a:lnTo>
                    <a:pt x="42356" y="42636"/>
                  </a:lnTo>
                  <a:lnTo>
                    <a:pt x="44219" y="41098"/>
                  </a:lnTo>
                  <a:lnTo>
                    <a:pt x="50050" y="39389"/>
                  </a:lnTo>
                  <a:lnTo>
                    <a:pt x="52874" y="39639"/>
                  </a:lnTo>
                  <a:lnTo>
                    <a:pt x="68059" y="46980"/>
                  </a:lnTo>
                  <a:lnTo>
                    <a:pt x="107208" y="634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2253"/>
            <p:cNvSpPr/>
            <p:nvPr>
              <p:custDataLst>
                <p:tags r:id="rId57"/>
              </p:custDataLst>
            </p:nvPr>
          </p:nvSpPr>
          <p:spPr>
            <a:xfrm>
              <a:off x="10498248" y="4512361"/>
              <a:ext cx="74503" cy="212040"/>
            </a:xfrm>
            <a:custGeom>
              <a:avLst/>
              <a:gdLst/>
              <a:ahLst/>
              <a:cxnLst/>
              <a:rect l="0" t="0" r="0" b="0"/>
              <a:pathLst>
                <a:path w="74503" h="212040">
                  <a:moveTo>
                    <a:pt x="61802" y="8839"/>
                  </a:moveTo>
                  <a:lnTo>
                    <a:pt x="61802" y="8839"/>
                  </a:lnTo>
                  <a:lnTo>
                    <a:pt x="61801" y="5468"/>
                  </a:lnTo>
                  <a:lnTo>
                    <a:pt x="58039" y="1931"/>
                  </a:lnTo>
                  <a:lnTo>
                    <a:pt x="55060" y="0"/>
                  </a:lnTo>
                  <a:lnTo>
                    <a:pt x="51664" y="124"/>
                  </a:lnTo>
                  <a:lnTo>
                    <a:pt x="44125" y="4025"/>
                  </a:lnTo>
                  <a:lnTo>
                    <a:pt x="28578" y="20897"/>
                  </a:lnTo>
                  <a:lnTo>
                    <a:pt x="13936" y="47141"/>
                  </a:lnTo>
                  <a:lnTo>
                    <a:pt x="2121" y="94225"/>
                  </a:lnTo>
                  <a:lnTo>
                    <a:pt x="0" y="109348"/>
                  </a:lnTo>
                  <a:lnTo>
                    <a:pt x="5547" y="139278"/>
                  </a:lnTo>
                  <a:lnTo>
                    <a:pt x="24428" y="179426"/>
                  </a:lnTo>
                  <a:lnTo>
                    <a:pt x="33667" y="190018"/>
                  </a:lnTo>
                  <a:lnTo>
                    <a:pt x="74502" y="2120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2254"/>
            <p:cNvSpPr/>
            <p:nvPr>
              <p:custDataLst>
                <p:tags r:id="rId58"/>
              </p:custDataLst>
            </p:nvPr>
          </p:nvSpPr>
          <p:spPr>
            <a:xfrm>
              <a:off x="10639293" y="4484005"/>
              <a:ext cx="111258" cy="169714"/>
            </a:xfrm>
            <a:custGeom>
              <a:avLst/>
              <a:gdLst/>
              <a:ahLst/>
              <a:cxnLst/>
              <a:rect l="0" t="0" r="0" b="0"/>
              <a:pathLst>
                <a:path w="111258" h="169714">
                  <a:moveTo>
                    <a:pt x="79507" y="11795"/>
                  </a:moveTo>
                  <a:lnTo>
                    <a:pt x="79507" y="11795"/>
                  </a:lnTo>
                  <a:lnTo>
                    <a:pt x="91302" y="0"/>
                  </a:lnTo>
                  <a:lnTo>
                    <a:pt x="85197" y="2734"/>
                  </a:lnTo>
                  <a:lnTo>
                    <a:pt x="80153" y="8003"/>
                  </a:lnTo>
                  <a:lnTo>
                    <a:pt x="77821" y="11384"/>
                  </a:lnTo>
                  <a:lnTo>
                    <a:pt x="33777" y="45878"/>
                  </a:lnTo>
                  <a:lnTo>
                    <a:pt x="9881" y="68860"/>
                  </a:lnTo>
                  <a:lnTo>
                    <a:pt x="8394" y="71711"/>
                  </a:lnTo>
                  <a:lnTo>
                    <a:pt x="8109" y="74317"/>
                  </a:lnTo>
                  <a:lnTo>
                    <a:pt x="8625" y="76760"/>
                  </a:lnTo>
                  <a:lnTo>
                    <a:pt x="11086" y="78388"/>
                  </a:lnTo>
                  <a:lnTo>
                    <a:pt x="28361" y="81002"/>
                  </a:lnTo>
                  <a:lnTo>
                    <a:pt x="37020" y="82065"/>
                  </a:lnTo>
                  <a:lnTo>
                    <a:pt x="58319" y="90445"/>
                  </a:lnTo>
                  <a:lnTo>
                    <a:pt x="59738" y="92451"/>
                  </a:lnTo>
                  <a:lnTo>
                    <a:pt x="59271" y="94493"/>
                  </a:lnTo>
                  <a:lnTo>
                    <a:pt x="14713" y="140061"/>
                  </a:lnTo>
                  <a:lnTo>
                    <a:pt x="4848" y="151352"/>
                  </a:lnTo>
                  <a:lnTo>
                    <a:pt x="465" y="161074"/>
                  </a:lnTo>
                  <a:lnTo>
                    <a:pt x="0" y="164231"/>
                  </a:lnTo>
                  <a:lnTo>
                    <a:pt x="397" y="166336"/>
                  </a:lnTo>
                  <a:lnTo>
                    <a:pt x="1367" y="167739"/>
                  </a:lnTo>
                  <a:lnTo>
                    <a:pt x="16216" y="169713"/>
                  </a:lnTo>
                  <a:lnTo>
                    <a:pt x="35119" y="166927"/>
                  </a:lnTo>
                  <a:lnTo>
                    <a:pt x="79904" y="143387"/>
                  </a:lnTo>
                  <a:lnTo>
                    <a:pt x="111257" y="1260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2255"/>
            <p:cNvSpPr/>
            <p:nvPr>
              <p:custDataLst>
                <p:tags r:id="rId59"/>
              </p:custDataLst>
            </p:nvPr>
          </p:nvSpPr>
          <p:spPr>
            <a:xfrm>
              <a:off x="10802232" y="4489450"/>
              <a:ext cx="100719" cy="120651"/>
            </a:xfrm>
            <a:custGeom>
              <a:avLst/>
              <a:gdLst/>
              <a:ahLst/>
              <a:cxnLst/>
              <a:rect l="0" t="0" r="0" b="0"/>
              <a:pathLst>
                <a:path w="100719" h="120651">
                  <a:moveTo>
                    <a:pt x="5468" y="0"/>
                  </a:moveTo>
                  <a:lnTo>
                    <a:pt x="5468" y="0"/>
                  </a:lnTo>
                  <a:lnTo>
                    <a:pt x="0" y="0"/>
                  </a:lnTo>
                  <a:lnTo>
                    <a:pt x="2750" y="3371"/>
                  </a:lnTo>
                  <a:lnTo>
                    <a:pt x="43467" y="38876"/>
                  </a:lnTo>
                  <a:lnTo>
                    <a:pt x="80330" y="81885"/>
                  </a:lnTo>
                  <a:lnTo>
                    <a:pt x="100718" y="120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2256"/>
            <p:cNvSpPr/>
            <p:nvPr>
              <p:custDataLst>
                <p:tags r:id="rId60"/>
              </p:custDataLst>
            </p:nvPr>
          </p:nvSpPr>
          <p:spPr>
            <a:xfrm>
              <a:off x="10852150" y="4471000"/>
              <a:ext cx="69851" cy="164501"/>
            </a:xfrm>
            <a:custGeom>
              <a:avLst/>
              <a:gdLst/>
              <a:ahLst/>
              <a:cxnLst/>
              <a:rect l="0" t="0" r="0" b="0"/>
              <a:pathLst>
                <a:path w="69851" h="164501">
                  <a:moveTo>
                    <a:pt x="69850" y="18450"/>
                  </a:moveTo>
                  <a:lnTo>
                    <a:pt x="69850" y="18450"/>
                  </a:lnTo>
                  <a:lnTo>
                    <a:pt x="69849" y="0"/>
                  </a:lnTo>
                  <a:lnTo>
                    <a:pt x="51846" y="40512"/>
                  </a:lnTo>
                  <a:lnTo>
                    <a:pt x="36530" y="76884"/>
                  </a:lnTo>
                  <a:lnTo>
                    <a:pt x="19291" y="116825"/>
                  </a:lnTo>
                  <a:lnTo>
                    <a:pt x="0" y="164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2257"/>
            <p:cNvSpPr/>
            <p:nvPr>
              <p:custDataLst>
                <p:tags r:id="rId61"/>
              </p:custDataLst>
            </p:nvPr>
          </p:nvSpPr>
          <p:spPr>
            <a:xfrm>
              <a:off x="10941049" y="4597400"/>
              <a:ext cx="2" cy="76201"/>
            </a:xfrm>
            <a:custGeom>
              <a:avLst/>
              <a:gdLst/>
              <a:ahLst/>
              <a:cxnLst/>
              <a:rect l="0" t="0" r="0" b="0"/>
              <a:pathLst>
                <a:path w="2" h="76201">
                  <a:moveTo>
                    <a:pt x="1" y="0"/>
                  </a:moveTo>
                  <a:lnTo>
                    <a:pt x="1" y="0"/>
                  </a:lnTo>
                  <a:lnTo>
                    <a:pt x="0" y="46987"/>
                  </a:lnTo>
                  <a:lnTo>
                    <a:pt x="1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2258"/>
            <p:cNvSpPr/>
            <p:nvPr>
              <p:custDataLst>
                <p:tags r:id="rId62"/>
              </p:custDataLst>
            </p:nvPr>
          </p:nvSpPr>
          <p:spPr>
            <a:xfrm>
              <a:off x="10947400" y="4521200"/>
              <a:ext cx="6351" cy="19051"/>
            </a:xfrm>
            <a:custGeom>
              <a:avLst/>
              <a:gdLst/>
              <a:ahLst/>
              <a:cxnLst/>
              <a:rect l="0" t="0" r="0" b="0"/>
              <a:pathLst>
                <a:path w="6351" h="19051">
                  <a:moveTo>
                    <a:pt x="6350" y="19050"/>
                  </a:moveTo>
                  <a:lnTo>
                    <a:pt x="6350" y="19050"/>
                  </a:lnTo>
                  <a:lnTo>
                    <a:pt x="6350" y="1021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2259"/>
            <p:cNvSpPr/>
            <p:nvPr>
              <p:custDataLst>
                <p:tags r:id="rId63"/>
              </p:custDataLst>
            </p:nvPr>
          </p:nvSpPr>
          <p:spPr>
            <a:xfrm>
              <a:off x="11042650" y="4527550"/>
              <a:ext cx="120651" cy="38101"/>
            </a:xfrm>
            <a:custGeom>
              <a:avLst/>
              <a:gdLst/>
              <a:ahLst/>
              <a:cxnLst/>
              <a:rect l="0" t="0" r="0" b="0"/>
              <a:pathLst>
                <a:path w="120651" h="38101">
                  <a:moveTo>
                    <a:pt x="0" y="38100"/>
                  </a:moveTo>
                  <a:lnTo>
                    <a:pt x="0" y="38100"/>
                  </a:lnTo>
                  <a:lnTo>
                    <a:pt x="3371" y="34729"/>
                  </a:lnTo>
                  <a:lnTo>
                    <a:pt x="8789" y="33074"/>
                  </a:lnTo>
                  <a:lnTo>
                    <a:pt x="53260" y="20970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2260"/>
            <p:cNvSpPr/>
            <p:nvPr>
              <p:custDataLst>
                <p:tags r:id="rId64"/>
              </p:custDataLst>
            </p:nvPr>
          </p:nvSpPr>
          <p:spPr>
            <a:xfrm>
              <a:off x="11093449" y="4490333"/>
              <a:ext cx="38102" cy="100718"/>
            </a:xfrm>
            <a:custGeom>
              <a:avLst/>
              <a:gdLst/>
              <a:ahLst/>
              <a:cxnLst/>
              <a:rect l="0" t="0" r="0" b="0"/>
              <a:pathLst>
                <a:path w="38102" h="100718">
                  <a:moveTo>
                    <a:pt x="1" y="5467"/>
                  </a:moveTo>
                  <a:lnTo>
                    <a:pt x="1" y="5467"/>
                  </a:lnTo>
                  <a:lnTo>
                    <a:pt x="0" y="0"/>
                  </a:lnTo>
                  <a:lnTo>
                    <a:pt x="3371" y="2749"/>
                  </a:lnTo>
                  <a:lnTo>
                    <a:pt x="8839" y="8033"/>
                  </a:lnTo>
                  <a:lnTo>
                    <a:pt x="10985" y="13898"/>
                  </a:lnTo>
                  <a:lnTo>
                    <a:pt x="19806" y="57301"/>
                  </a:lnTo>
                  <a:lnTo>
                    <a:pt x="38101" y="1007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2261"/>
            <p:cNvSpPr/>
            <p:nvPr>
              <p:custDataLst>
                <p:tags r:id="rId65"/>
              </p:custDataLst>
            </p:nvPr>
          </p:nvSpPr>
          <p:spPr>
            <a:xfrm>
              <a:off x="11207750" y="4407783"/>
              <a:ext cx="25401" cy="145168"/>
            </a:xfrm>
            <a:custGeom>
              <a:avLst/>
              <a:gdLst/>
              <a:ahLst/>
              <a:cxnLst/>
              <a:rect l="0" t="0" r="0" b="0"/>
              <a:pathLst>
                <a:path w="25401" h="145168">
                  <a:moveTo>
                    <a:pt x="0" y="5467"/>
                  </a:moveTo>
                  <a:lnTo>
                    <a:pt x="0" y="5467"/>
                  </a:lnTo>
                  <a:lnTo>
                    <a:pt x="3370" y="2096"/>
                  </a:lnTo>
                  <a:lnTo>
                    <a:pt x="6907" y="441"/>
                  </a:lnTo>
                  <a:lnTo>
                    <a:pt x="8838" y="0"/>
                  </a:lnTo>
                  <a:lnTo>
                    <a:pt x="8714" y="1116"/>
                  </a:lnTo>
                  <a:lnTo>
                    <a:pt x="4814" y="6120"/>
                  </a:lnTo>
                  <a:lnTo>
                    <a:pt x="2140" y="14930"/>
                  </a:lnTo>
                  <a:lnTo>
                    <a:pt x="1657" y="27311"/>
                  </a:lnTo>
                  <a:lnTo>
                    <a:pt x="5592" y="67384"/>
                  </a:lnTo>
                  <a:lnTo>
                    <a:pt x="14929" y="107146"/>
                  </a:lnTo>
                  <a:lnTo>
                    <a:pt x="25400" y="1451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2262"/>
            <p:cNvSpPr/>
            <p:nvPr>
              <p:custDataLst>
                <p:tags r:id="rId66"/>
              </p:custDataLst>
            </p:nvPr>
          </p:nvSpPr>
          <p:spPr>
            <a:xfrm>
              <a:off x="11283950" y="4533900"/>
              <a:ext cx="54171" cy="95251"/>
            </a:xfrm>
            <a:custGeom>
              <a:avLst/>
              <a:gdLst/>
              <a:ahLst/>
              <a:cxnLst/>
              <a:rect l="0" t="0" r="0" b="0"/>
              <a:pathLst>
                <a:path w="54171" h="95251">
                  <a:moveTo>
                    <a:pt x="50800" y="0"/>
                  </a:moveTo>
                  <a:lnTo>
                    <a:pt x="50800" y="0"/>
                  </a:lnTo>
                  <a:lnTo>
                    <a:pt x="54170" y="6742"/>
                  </a:lnTo>
                  <a:lnTo>
                    <a:pt x="52896" y="24418"/>
                  </a:lnTo>
                  <a:lnTo>
                    <a:pt x="45438" y="50606"/>
                  </a:lnTo>
                  <a:lnTo>
                    <a:pt x="38774" y="63414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2263"/>
            <p:cNvSpPr/>
            <p:nvPr>
              <p:custDataLst>
                <p:tags r:id="rId67"/>
              </p:custDataLst>
            </p:nvPr>
          </p:nvSpPr>
          <p:spPr>
            <a:xfrm>
              <a:off x="11445392" y="4387759"/>
              <a:ext cx="86209" cy="98318"/>
            </a:xfrm>
            <a:custGeom>
              <a:avLst/>
              <a:gdLst/>
              <a:ahLst/>
              <a:cxnLst/>
              <a:rect l="0" t="0" r="0" b="0"/>
              <a:pathLst>
                <a:path w="86209" h="98318">
                  <a:moveTo>
                    <a:pt x="3658" y="25491"/>
                  </a:moveTo>
                  <a:lnTo>
                    <a:pt x="3658" y="25491"/>
                  </a:lnTo>
                  <a:lnTo>
                    <a:pt x="3658" y="22120"/>
                  </a:lnTo>
                  <a:lnTo>
                    <a:pt x="1777" y="18583"/>
                  </a:lnTo>
                  <a:lnTo>
                    <a:pt x="287" y="16652"/>
                  </a:lnTo>
                  <a:lnTo>
                    <a:pt x="0" y="15365"/>
                  </a:lnTo>
                  <a:lnTo>
                    <a:pt x="514" y="14507"/>
                  </a:lnTo>
                  <a:lnTo>
                    <a:pt x="3474" y="12891"/>
                  </a:lnTo>
                  <a:lnTo>
                    <a:pt x="10558" y="39475"/>
                  </a:lnTo>
                  <a:lnTo>
                    <a:pt x="20876" y="81430"/>
                  </a:lnTo>
                  <a:lnTo>
                    <a:pt x="22599" y="92686"/>
                  </a:lnTo>
                  <a:lnTo>
                    <a:pt x="24046" y="95687"/>
                  </a:lnTo>
                  <a:lnTo>
                    <a:pt x="25717" y="97689"/>
                  </a:lnTo>
                  <a:lnTo>
                    <a:pt x="26831" y="98317"/>
                  </a:lnTo>
                  <a:lnTo>
                    <a:pt x="27574" y="98031"/>
                  </a:lnTo>
                  <a:lnTo>
                    <a:pt x="28068" y="97134"/>
                  </a:lnTo>
                  <a:lnTo>
                    <a:pt x="29001" y="54225"/>
                  </a:lnTo>
                  <a:lnTo>
                    <a:pt x="29049" y="19580"/>
                  </a:lnTo>
                  <a:lnTo>
                    <a:pt x="32817" y="8517"/>
                  </a:lnTo>
                  <a:lnTo>
                    <a:pt x="35796" y="3592"/>
                  </a:lnTo>
                  <a:lnTo>
                    <a:pt x="39195" y="1014"/>
                  </a:lnTo>
                  <a:lnTo>
                    <a:pt x="42870" y="0"/>
                  </a:lnTo>
                  <a:lnTo>
                    <a:pt x="50719" y="756"/>
                  </a:lnTo>
                  <a:lnTo>
                    <a:pt x="58911" y="3444"/>
                  </a:lnTo>
                  <a:lnTo>
                    <a:pt x="74827" y="19037"/>
                  </a:lnTo>
                  <a:lnTo>
                    <a:pt x="81149" y="29913"/>
                  </a:lnTo>
                  <a:lnTo>
                    <a:pt x="83960" y="40862"/>
                  </a:lnTo>
                  <a:lnTo>
                    <a:pt x="86208" y="762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2264"/>
            <p:cNvSpPr/>
            <p:nvPr>
              <p:custDataLst>
                <p:tags r:id="rId68"/>
              </p:custDataLst>
            </p:nvPr>
          </p:nvSpPr>
          <p:spPr>
            <a:xfrm>
              <a:off x="11569700" y="4387850"/>
              <a:ext cx="63501" cy="31751"/>
            </a:xfrm>
            <a:custGeom>
              <a:avLst/>
              <a:gdLst/>
              <a:ahLst/>
              <a:cxnLst/>
              <a:rect l="0" t="0" r="0" b="0"/>
              <a:pathLst>
                <a:path w="63501" h="31751">
                  <a:moveTo>
                    <a:pt x="0" y="31750"/>
                  </a:moveTo>
                  <a:lnTo>
                    <a:pt x="0" y="31750"/>
                  </a:lnTo>
                  <a:lnTo>
                    <a:pt x="8839" y="17444"/>
                  </a:lnTo>
                  <a:lnTo>
                    <a:pt x="14746" y="14809"/>
                  </a:lnTo>
                  <a:lnTo>
                    <a:pt x="63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2265"/>
            <p:cNvSpPr/>
            <p:nvPr>
              <p:custDataLst>
                <p:tags r:id="rId69"/>
              </p:custDataLst>
            </p:nvPr>
          </p:nvSpPr>
          <p:spPr>
            <a:xfrm>
              <a:off x="11692131" y="4261451"/>
              <a:ext cx="74420" cy="157378"/>
            </a:xfrm>
            <a:custGeom>
              <a:avLst/>
              <a:gdLst/>
              <a:ahLst/>
              <a:cxnLst/>
              <a:rect l="0" t="0" r="0" b="0"/>
              <a:pathLst>
                <a:path w="74420" h="157378">
                  <a:moveTo>
                    <a:pt x="55369" y="18449"/>
                  </a:moveTo>
                  <a:lnTo>
                    <a:pt x="55369" y="18449"/>
                  </a:lnTo>
                  <a:lnTo>
                    <a:pt x="55369" y="6240"/>
                  </a:lnTo>
                  <a:lnTo>
                    <a:pt x="56073" y="3959"/>
                  </a:lnTo>
                  <a:lnTo>
                    <a:pt x="57250" y="2439"/>
                  </a:lnTo>
                  <a:lnTo>
                    <a:pt x="60835" y="0"/>
                  </a:lnTo>
                  <a:lnTo>
                    <a:pt x="19498" y="47085"/>
                  </a:lnTo>
                  <a:lnTo>
                    <a:pt x="14730" y="56106"/>
                  </a:lnTo>
                  <a:lnTo>
                    <a:pt x="11672" y="70024"/>
                  </a:lnTo>
                  <a:lnTo>
                    <a:pt x="12126" y="71882"/>
                  </a:lnTo>
                  <a:lnTo>
                    <a:pt x="13135" y="73120"/>
                  </a:lnTo>
                  <a:lnTo>
                    <a:pt x="14513" y="73947"/>
                  </a:lnTo>
                  <a:lnTo>
                    <a:pt x="33701" y="76208"/>
                  </a:lnTo>
                  <a:lnTo>
                    <a:pt x="38213" y="78927"/>
                  </a:lnTo>
                  <a:lnTo>
                    <a:pt x="38287" y="81346"/>
                  </a:lnTo>
                  <a:lnTo>
                    <a:pt x="19909" y="114469"/>
                  </a:lnTo>
                  <a:lnTo>
                    <a:pt x="4227" y="135880"/>
                  </a:lnTo>
                  <a:lnTo>
                    <a:pt x="0" y="149355"/>
                  </a:lnTo>
                  <a:lnTo>
                    <a:pt x="817" y="152287"/>
                  </a:lnTo>
                  <a:lnTo>
                    <a:pt x="2774" y="154241"/>
                  </a:lnTo>
                  <a:lnTo>
                    <a:pt x="8710" y="156412"/>
                  </a:lnTo>
                  <a:lnTo>
                    <a:pt x="16052" y="157377"/>
                  </a:lnTo>
                  <a:lnTo>
                    <a:pt x="25899" y="154043"/>
                  </a:lnTo>
                  <a:lnTo>
                    <a:pt x="74419" y="1200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2266"/>
            <p:cNvSpPr/>
            <p:nvPr>
              <p:custDataLst>
                <p:tags r:id="rId70"/>
              </p:custDataLst>
            </p:nvPr>
          </p:nvSpPr>
          <p:spPr>
            <a:xfrm>
              <a:off x="11807343" y="4301642"/>
              <a:ext cx="86208" cy="67159"/>
            </a:xfrm>
            <a:custGeom>
              <a:avLst/>
              <a:gdLst/>
              <a:ahLst/>
              <a:cxnLst/>
              <a:rect l="0" t="0" r="0" b="0"/>
              <a:pathLst>
                <a:path w="86208" h="67159">
                  <a:moveTo>
                    <a:pt x="3657" y="3658"/>
                  </a:moveTo>
                  <a:lnTo>
                    <a:pt x="3657" y="3658"/>
                  </a:lnTo>
                  <a:lnTo>
                    <a:pt x="287" y="3658"/>
                  </a:lnTo>
                  <a:lnTo>
                    <a:pt x="0" y="2952"/>
                  </a:lnTo>
                  <a:lnTo>
                    <a:pt x="1559" y="287"/>
                  </a:lnTo>
                  <a:lnTo>
                    <a:pt x="2259" y="0"/>
                  </a:lnTo>
                  <a:lnTo>
                    <a:pt x="2725" y="514"/>
                  </a:lnTo>
                  <a:lnTo>
                    <a:pt x="3037" y="1562"/>
                  </a:lnTo>
                  <a:lnTo>
                    <a:pt x="15083" y="9019"/>
                  </a:lnTo>
                  <a:lnTo>
                    <a:pt x="57912" y="35823"/>
                  </a:lnTo>
                  <a:lnTo>
                    <a:pt x="86207" y="671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2267"/>
            <p:cNvSpPr/>
            <p:nvPr>
              <p:custDataLst>
                <p:tags r:id="rId71"/>
              </p:custDataLst>
            </p:nvPr>
          </p:nvSpPr>
          <p:spPr>
            <a:xfrm>
              <a:off x="11836400" y="4267200"/>
              <a:ext cx="95251" cy="127001"/>
            </a:xfrm>
            <a:custGeom>
              <a:avLst/>
              <a:gdLst/>
              <a:ahLst/>
              <a:cxnLst/>
              <a:rect l="0" t="0" r="0" b="0"/>
              <a:pathLst>
                <a:path w="95251" h="127001">
                  <a:moveTo>
                    <a:pt x="95250" y="0"/>
                  </a:moveTo>
                  <a:lnTo>
                    <a:pt x="95250" y="0"/>
                  </a:lnTo>
                  <a:lnTo>
                    <a:pt x="91880" y="0"/>
                  </a:lnTo>
                  <a:lnTo>
                    <a:pt x="88343" y="1881"/>
                  </a:lnTo>
                  <a:lnTo>
                    <a:pt x="46917" y="43897"/>
                  </a:lnTo>
                  <a:lnTo>
                    <a:pt x="19245" y="84855"/>
                  </a:lnTo>
                  <a:lnTo>
                    <a:pt x="0" y="127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2268"/>
            <p:cNvSpPr/>
            <p:nvPr>
              <p:custDataLst>
                <p:tags r:id="rId72"/>
              </p:custDataLst>
            </p:nvPr>
          </p:nvSpPr>
          <p:spPr>
            <a:xfrm>
              <a:off x="11938000" y="4368800"/>
              <a:ext cx="12701" cy="44451"/>
            </a:xfrm>
            <a:custGeom>
              <a:avLst/>
              <a:gdLst/>
              <a:ahLst/>
              <a:cxnLst/>
              <a:rect l="0" t="0" r="0" b="0"/>
              <a:pathLst>
                <a:path w="12701" h="44451">
                  <a:moveTo>
                    <a:pt x="12700" y="0"/>
                  </a:moveTo>
                  <a:lnTo>
                    <a:pt x="12700" y="0"/>
                  </a:lnTo>
                  <a:lnTo>
                    <a:pt x="12698" y="8838"/>
                  </a:lnTo>
                  <a:lnTo>
                    <a:pt x="0" y="44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2269"/>
            <p:cNvSpPr/>
            <p:nvPr>
              <p:custDataLst>
                <p:tags r:id="rId73"/>
              </p:custDataLst>
            </p:nvPr>
          </p:nvSpPr>
          <p:spPr>
            <a:xfrm>
              <a:off x="11950700" y="4306444"/>
              <a:ext cx="14199" cy="11557"/>
            </a:xfrm>
            <a:custGeom>
              <a:avLst/>
              <a:gdLst/>
              <a:ahLst/>
              <a:cxnLst/>
              <a:rect l="0" t="0" r="0" b="0"/>
              <a:pathLst>
                <a:path w="14199" h="11557">
                  <a:moveTo>
                    <a:pt x="0" y="11556"/>
                  </a:moveTo>
                  <a:lnTo>
                    <a:pt x="0" y="11556"/>
                  </a:lnTo>
                  <a:lnTo>
                    <a:pt x="3370" y="8185"/>
                  </a:lnTo>
                  <a:lnTo>
                    <a:pt x="5026" y="4649"/>
                  </a:lnTo>
                  <a:lnTo>
                    <a:pt x="5468" y="2718"/>
                  </a:lnTo>
                  <a:lnTo>
                    <a:pt x="7172" y="1430"/>
                  </a:lnTo>
                  <a:lnTo>
                    <a:pt x="12831" y="0"/>
                  </a:lnTo>
                  <a:lnTo>
                    <a:pt x="14198" y="325"/>
                  </a:lnTo>
                  <a:lnTo>
                    <a:pt x="12700" y="52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2270"/>
            <p:cNvSpPr/>
            <p:nvPr>
              <p:custDataLst>
                <p:tags r:id="rId74"/>
              </p:custDataLst>
            </p:nvPr>
          </p:nvSpPr>
          <p:spPr>
            <a:xfrm>
              <a:off x="11691232" y="4648200"/>
              <a:ext cx="113419" cy="19028"/>
            </a:xfrm>
            <a:custGeom>
              <a:avLst/>
              <a:gdLst/>
              <a:ahLst/>
              <a:cxnLst/>
              <a:rect l="0" t="0" r="0" b="0"/>
              <a:pathLst>
                <a:path w="113419" h="19028">
                  <a:moveTo>
                    <a:pt x="5468" y="12700"/>
                  </a:moveTo>
                  <a:lnTo>
                    <a:pt x="5468" y="12700"/>
                  </a:lnTo>
                  <a:lnTo>
                    <a:pt x="0" y="18167"/>
                  </a:lnTo>
                  <a:lnTo>
                    <a:pt x="411" y="18462"/>
                  </a:lnTo>
                  <a:lnTo>
                    <a:pt x="38486" y="19027"/>
                  </a:lnTo>
                  <a:lnTo>
                    <a:pt x="11341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2271"/>
            <p:cNvSpPr/>
            <p:nvPr>
              <p:custDataLst>
                <p:tags r:id="rId75"/>
              </p:custDataLst>
            </p:nvPr>
          </p:nvSpPr>
          <p:spPr>
            <a:xfrm>
              <a:off x="11754112" y="4610100"/>
              <a:ext cx="12439" cy="95251"/>
            </a:xfrm>
            <a:custGeom>
              <a:avLst/>
              <a:gdLst/>
              <a:ahLst/>
              <a:cxnLst/>
              <a:rect l="0" t="0" r="0" b="0"/>
              <a:pathLst>
                <a:path w="12439" h="95251">
                  <a:moveTo>
                    <a:pt x="6088" y="0"/>
                  </a:moveTo>
                  <a:lnTo>
                    <a:pt x="6088" y="0"/>
                  </a:lnTo>
                  <a:lnTo>
                    <a:pt x="2718" y="3371"/>
                  </a:lnTo>
                  <a:lnTo>
                    <a:pt x="1062" y="6908"/>
                  </a:lnTo>
                  <a:lnTo>
                    <a:pt x="0" y="21669"/>
                  </a:lnTo>
                  <a:lnTo>
                    <a:pt x="5705" y="66808"/>
                  </a:lnTo>
                  <a:lnTo>
                    <a:pt x="6624" y="79787"/>
                  </a:lnTo>
                  <a:lnTo>
                    <a:pt x="12438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2272"/>
            <p:cNvSpPr/>
            <p:nvPr>
              <p:custDataLst>
                <p:tags r:id="rId76"/>
              </p:custDataLst>
            </p:nvPr>
          </p:nvSpPr>
          <p:spPr>
            <a:xfrm>
              <a:off x="11868150" y="4578350"/>
              <a:ext cx="12547" cy="107951"/>
            </a:xfrm>
            <a:custGeom>
              <a:avLst/>
              <a:gdLst/>
              <a:ahLst/>
              <a:cxnLst/>
              <a:rect l="0" t="0" r="0" b="0"/>
              <a:pathLst>
                <a:path w="12547" h="107951">
                  <a:moveTo>
                    <a:pt x="0" y="0"/>
                  </a:moveTo>
                  <a:lnTo>
                    <a:pt x="0" y="0"/>
                  </a:lnTo>
                  <a:lnTo>
                    <a:pt x="6741" y="0"/>
                  </a:lnTo>
                  <a:lnTo>
                    <a:pt x="8727" y="705"/>
                  </a:lnTo>
                  <a:lnTo>
                    <a:pt x="10051" y="1881"/>
                  </a:lnTo>
                  <a:lnTo>
                    <a:pt x="10935" y="3371"/>
                  </a:lnTo>
                  <a:lnTo>
                    <a:pt x="12546" y="35974"/>
                  </a:lnTo>
                  <a:lnTo>
                    <a:pt x="6350" y="107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2273"/>
            <p:cNvSpPr/>
            <p:nvPr>
              <p:custDataLst>
                <p:tags r:id="rId77"/>
              </p:custDataLst>
            </p:nvPr>
          </p:nvSpPr>
          <p:spPr>
            <a:xfrm>
              <a:off x="11938000" y="4540250"/>
              <a:ext cx="127428" cy="336551"/>
            </a:xfrm>
            <a:custGeom>
              <a:avLst/>
              <a:gdLst/>
              <a:ahLst/>
              <a:cxnLst/>
              <a:rect l="0" t="0" r="0" b="0"/>
              <a:pathLst>
                <a:path w="127428" h="336551">
                  <a:moveTo>
                    <a:pt x="76200" y="0"/>
                  </a:moveTo>
                  <a:lnTo>
                    <a:pt x="76200" y="0"/>
                  </a:lnTo>
                  <a:lnTo>
                    <a:pt x="97868" y="28411"/>
                  </a:lnTo>
                  <a:lnTo>
                    <a:pt x="116097" y="68040"/>
                  </a:lnTo>
                  <a:lnTo>
                    <a:pt x="126905" y="105689"/>
                  </a:lnTo>
                  <a:lnTo>
                    <a:pt x="127427" y="126230"/>
                  </a:lnTo>
                  <a:lnTo>
                    <a:pt x="117013" y="167145"/>
                  </a:lnTo>
                  <a:lnTo>
                    <a:pt x="104451" y="204344"/>
                  </a:lnTo>
                  <a:lnTo>
                    <a:pt x="90168" y="241103"/>
                  </a:lnTo>
                  <a:lnTo>
                    <a:pt x="63750" y="283830"/>
                  </a:lnTo>
                  <a:lnTo>
                    <a:pt x="50206" y="300418"/>
                  </a:lnTo>
                  <a:lnTo>
                    <a:pt x="0" y="336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1" name="SMARTInkShape-2274"/>
          <p:cNvSpPr/>
          <p:nvPr>
            <p:custDataLst>
              <p:tags r:id="rId8"/>
            </p:custDataLst>
          </p:nvPr>
        </p:nvSpPr>
        <p:spPr>
          <a:xfrm>
            <a:off x="4805088" y="1314623"/>
            <a:ext cx="2336835" cy="977693"/>
          </a:xfrm>
          <a:custGeom>
            <a:avLst/>
            <a:gdLst/>
            <a:ahLst/>
            <a:cxnLst/>
            <a:rect l="0" t="0" r="0" b="0"/>
            <a:pathLst>
              <a:path w="2336835" h="977693">
                <a:moveTo>
                  <a:pt x="547962" y="145877"/>
                </a:moveTo>
                <a:lnTo>
                  <a:pt x="547962" y="145877"/>
                </a:lnTo>
                <a:lnTo>
                  <a:pt x="521230" y="109725"/>
                </a:lnTo>
                <a:lnTo>
                  <a:pt x="479980" y="76959"/>
                </a:lnTo>
                <a:lnTo>
                  <a:pt x="436495" y="58520"/>
                </a:lnTo>
                <a:lnTo>
                  <a:pt x="397499" y="49595"/>
                </a:lnTo>
                <a:lnTo>
                  <a:pt x="351050" y="45327"/>
                </a:lnTo>
                <a:lnTo>
                  <a:pt x="316983" y="44744"/>
                </a:lnTo>
                <a:lnTo>
                  <a:pt x="274991" y="44415"/>
                </a:lnTo>
                <a:lnTo>
                  <a:pt x="242021" y="49983"/>
                </a:lnTo>
                <a:lnTo>
                  <a:pt x="203849" y="58808"/>
                </a:lnTo>
                <a:lnTo>
                  <a:pt x="163366" y="67433"/>
                </a:lnTo>
                <a:lnTo>
                  <a:pt x="123736" y="77852"/>
                </a:lnTo>
                <a:lnTo>
                  <a:pt x="77013" y="93736"/>
                </a:lnTo>
                <a:lnTo>
                  <a:pt x="46001" y="113024"/>
                </a:lnTo>
                <a:lnTo>
                  <a:pt x="18233" y="141082"/>
                </a:lnTo>
                <a:lnTo>
                  <a:pt x="5610" y="159973"/>
                </a:lnTo>
                <a:lnTo>
                  <a:pt x="0" y="175425"/>
                </a:lnTo>
                <a:lnTo>
                  <a:pt x="213" y="212880"/>
                </a:lnTo>
                <a:lnTo>
                  <a:pt x="2947" y="256531"/>
                </a:lnTo>
                <a:lnTo>
                  <a:pt x="13731" y="296512"/>
                </a:lnTo>
                <a:lnTo>
                  <a:pt x="26235" y="335166"/>
                </a:lnTo>
                <a:lnTo>
                  <a:pt x="42294" y="378184"/>
                </a:lnTo>
                <a:lnTo>
                  <a:pt x="55547" y="421358"/>
                </a:lnTo>
                <a:lnTo>
                  <a:pt x="66644" y="460694"/>
                </a:lnTo>
                <a:lnTo>
                  <a:pt x="74869" y="494640"/>
                </a:lnTo>
                <a:lnTo>
                  <a:pt x="83466" y="537551"/>
                </a:lnTo>
                <a:lnTo>
                  <a:pt x="90481" y="577077"/>
                </a:lnTo>
                <a:lnTo>
                  <a:pt x="97029" y="615599"/>
                </a:lnTo>
                <a:lnTo>
                  <a:pt x="105562" y="663171"/>
                </a:lnTo>
                <a:lnTo>
                  <a:pt x="119817" y="710067"/>
                </a:lnTo>
                <a:lnTo>
                  <a:pt x="130487" y="744702"/>
                </a:lnTo>
                <a:lnTo>
                  <a:pt x="148393" y="783642"/>
                </a:lnTo>
                <a:lnTo>
                  <a:pt x="173846" y="826538"/>
                </a:lnTo>
                <a:lnTo>
                  <a:pt x="217553" y="873778"/>
                </a:lnTo>
                <a:lnTo>
                  <a:pt x="236014" y="887077"/>
                </a:lnTo>
                <a:lnTo>
                  <a:pt x="280477" y="908995"/>
                </a:lnTo>
                <a:lnTo>
                  <a:pt x="314661" y="923495"/>
                </a:lnTo>
                <a:lnTo>
                  <a:pt x="353482" y="934141"/>
                </a:lnTo>
                <a:lnTo>
                  <a:pt x="398146" y="944352"/>
                </a:lnTo>
                <a:lnTo>
                  <a:pt x="431282" y="950193"/>
                </a:lnTo>
                <a:lnTo>
                  <a:pt x="467177" y="957494"/>
                </a:lnTo>
                <a:lnTo>
                  <a:pt x="506177" y="963560"/>
                </a:lnTo>
                <a:lnTo>
                  <a:pt x="547030" y="968609"/>
                </a:lnTo>
                <a:lnTo>
                  <a:pt x="588705" y="973204"/>
                </a:lnTo>
                <a:lnTo>
                  <a:pt x="632628" y="975717"/>
                </a:lnTo>
                <a:lnTo>
                  <a:pt x="678724" y="976834"/>
                </a:lnTo>
                <a:lnTo>
                  <a:pt x="702871" y="977131"/>
                </a:lnTo>
                <a:lnTo>
                  <a:pt x="727435" y="977330"/>
                </a:lnTo>
                <a:lnTo>
                  <a:pt x="752982" y="977462"/>
                </a:lnTo>
                <a:lnTo>
                  <a:pt x="779187" y="977550"/>
                </a:lnTo>
                <a:lnTo>
                  <a:pt x="805829" y="977609"/>
                </a:lnTo>
                <a:lnTo>
                  <a:pt x="832762" y="977648"/>
                </a:lnTo>
                <a:lnTo>
                  <a:pt x="859889" y="977674"/>
                </a:lnTo>
                <a:lnTo>
                  <a:pt x="887147" y="977692"/>
                </a:lnTo>
                <a:lnTo>
                  <a:pt x="914491" y="976998"/>
                </a:lnTo>
                <a:lnTo>
                  <a:pt x="941893" y="975830"/>
                </a:lnTo>
                <a:lnTo>
                  <a:pt x="969332" y="974345"/>
                </a:lnTo>
                <a:lnTo>
                  <a:pt x="996798" y="973356"/>
                </a:lnTo>
                <a:lnTo>
                  <a:pt x="1024281" y="972696"/>
                </a:lnTo>
                <a:lnTo>
                  <a:pt x="1051774" y="972257"/>
                </a:lnTo>
                <a:lnTo>
                  <a:pt x="1079981" y="971963"/>
                </a:lnTo>
                <a:lnTo>
                  <a:pt x="1108664" y="971768"/>
                </a:lnTo>
                <a:lnTo>
                  <a:pt x="1137663" y="971637"/>
                </a:lnTo>
                <a:lnTo>
                  <a:pt x="1166873" y="970845"/>
                </a:lnTo>
                <a:lnTo>
                  <a:pt x="1196225" y="969611"/>
                </a:lnTo>
                <a:lnTo>
                  <a:pt x="1225671" y="968083"/>
                </a:lnTo>
                <a:lnTo>
                  <a:pt x="1255179" y="966359"/>
                </a:lnTo>
                <a:lnTo>
                  <a:pt x="1284729" y="964504"/>
                </a:lnTo>
                <a:lnTo>
                  <a:pt x="1314306" y="962561"/>
                </a:lnTo>
                <a:lnTo>
                  <a:pt x="1343903" y="960561"/>
                </a:lnTo>
                <a:lnTo>
                  <a:pt x="1373511" y="958522"/>
                </a:lnTo>
                <a:lnTo>
                  <a:pt x="1403128" y="956457"/>
                </a:lnTo>
                <a:lnTo>
                  <a:pt x="1432045" y="955080"/>
                </a:lnTo>
                <a:lnTo>
                  <a:pt x="1460495" y="954162"/>
                </a:lnTo>
                <a:lnTo>
                  <a:pt x="1488634" y="953551"/>
                </a:lnTo>
                <a:lnTo>
                  <a:pt x="1516566" y="951732"/>
                </a:lnTo>
                <a:lnTo>
                  <a:pt x="1544359" y="949108"/>
                </a:lnTo>
                <a:lnTo>
                  <a:pt x="1572060" y="945948"/>
                </a:lnTo>
                <a:lnTo>
                  <a:pt x="1599699" y="943135"/>
                </a:lnTo>
                <a:lnTo>
                  <a:pt x="1627298" y="940554"/>
                </a:lnTo>
                <a:lnTo>
                  <a:pt x="1654869" y="938129"/>
                </a:lnTo>
                <a:lnTo>
                  <a:pt x="1681717" y="935806"/>
                </a:lnTo>
                <a:lnTo>
                  <a:pt x="1708081" y="933552"/>
                </a:lnTo>
                <a:lnTo>
                  <a:pt x="1734124" y="931343"/>
                </a:lnTo>
                <a:lnTo>
                  <a:pt x="1759953" y="929166"/>
                </a:lnTo>
                <a:lnTo>
                  <a:pt x="1785640" y="927008"/>
                </a:lnTo>
                <a:lnTo>
                  <a:pt x="1811230" y="924865"/>
                </a:lnTo>
                <a:lnTo>
                  <a:pt x="1836052" y="922024"/>
                </a:lnTo>
                <a:lnTo>
                  <a:pt x="1860361" y="918720"/>
                </a:lnTo>
                <a:lnTo>
                  <a:pt x="1907361" y="911991"/>
                </a:lnTo>
                <a:lnTo>
                  <a:pt x="1951769" y="906648"/>
                </a:lnTo>
                <a:lnTo>
                  <a:pt x="1993143" y="900040"/>
                </a:lnTo>
                <a:lnTo>
                  <a:pt x="2031287" y="892399"/>
                </a:lnTo>
                <a:lnTo>
                  <a:pt x="2064702" y="884300"/>
                </a:lnTo>
                <a:lnTo>
                  <a:pt x="2097898" y="875996"/>
                </a:lnTo>
                <a:lnTo>
                  <a:pt x="2144558" y="863388"/>
                </a:lnTo>
                <a:lnTo>
                  <a:pt x="2183312" y="850716"/>
                </a:lnTo>
                <a:lnTo>
                  <a:pt x="2228012" y="830420"/>
                </a:lnTo>
                <a:lnTo>
                  <a:pt x="2272645" y="799761"/>
                </a:lnTo>
                <a:lnTo>
                  <a:pt x="2287449" y="783626"/>
                </a:lnTo>
                <a:lnTo>
                  <a:pt x="2310239" y="744924"/>
                </a:lnTo>
                <a:lnTo>
                  <a:pt x="2325850" y="707351"/>
                </a:lnTo>
                <a:lnTo>
                  <a:pt x="2332497" y="674821"/>
                </a:lnTo>
                <a:lnTo>
                  <a:pt x="2336834" y="630919"/>
                </a:lnTo>
                <a:lnTo>
                  <a:pt x="2334750" y="594472"/>
                </a:lnTo>
                <a:lnTo>
                  <a:pt x="2329663" y="557959"/>
                </a:lnTo>
                <a:lnTo>
                  <a:pt x="2320317" y="520329"/>
                </a:lnTo>
                <a:lnTo>
                  <a:pt x="2308610" y="482368"/>
                </a:lnTo>
                <a:lnTo>
                  <a:pt x="2296204" y="444310"/>
                </a:lnTo>
                <a:lnTo>
                  <a:pt x="2283591" y="406222"/>
                </a:lnTo>
                <a:lnTo>
                  <a:pt x="2264176" y="368125"/>
                </a:lnTo>
                <a:lnTo>
                  <a:pt x="2243919" y="330027"/>
                </a:lnTo>
                <a:lnTo>
                  <a:pt x="2221141" y="291927"/>
                </a:lnTo>
                <a:lnTo>
                  <a:pt x="2187455" y="246197"/>
                </a:lnTo>
                <a:lnTo>
                  <a:pt x="2149443" y="203192"/>
                </a:lnTo>
                <a:lnTo>
                  <a:pt x="2107806" y="160726"/>
                </a:lnTo>
                <a:lnTo>
                  <a:pt x="2063180" y="123436"/>
                </a:lnTo>
                <a:lnTo>
                  <a:pt x="2026791" y="98149"/>
                </a:lnTo>
                <a:lnTo>
                  <a:pt x="1989199" y="76937"/>
                </a:lnTo>
                <a:lnTo>
                  <a:pt x="1951248" y="57952"/>
                </a:lnTo>
                <a:lnTo>
                  <a:pt x="1912487" y="42371"/>
                </a:lnTo>
                <a:lnTo>
                  <a:pt x="1869331" y="26073"/>
                </a:lnTo>
                <a:lnTo>
                  <a:pt x="1837500" y="19018"/>
                </a:lnTo>
                <a:lnTo>
                  <a:pt x="1804538" y="13530"/>
                </a:lnTo>
                <a:lnTo>
                  <a:pt x="1771073" y="8740"/>
                </a:lnTo>
                <a:lnTo>
                  <a:pt x="1737385" y="4259"/>
                </a:lnTo>
                <a:lnTo>
                  <a:pt x="1703598" y="1797"/>
                </a:lnTo>
                <a:lnTo>
                  <a:pt x="1668355" y="702"/>
                </a:lnTo>
                <a:lnTo>
                  <a:pt x="1629173" y="216"/>
                </a:lnTo>
                <a:lnTo>
                  <a:pt x="1588241" y="0"/>
                </a:lnTo>
                <a:lnTo>
                  <a:pt x="1545825" y="610"/>
                </a:lnTo>
                <a:lnTo>
                  <a:pt x="1501103" y="3232"/>
                </a:lnTo>
                <a:lnTo>
                  <a:pt x="1455356" y="6750"/>
                </a:lnTo>
                <a:lnTo>
                  <a:pt x="1407744" y="10665"/>
                </a:lnTo>
                <a:lnTo>
                  <a:pt x="1382205" y="12697"/>
                </a:lnTo>
                <a:lnTo>
                  <a:pt x="1356008" y="14757"/>
                </a:lnTo>
                <a:lnTo>
                  <a:pt x="1329370" y="16836"/>
                </a:lnTo>
                <a:lnTo>
                  <a:pt x="1302439" y="18927"/>
                </a:lnTo>
                <a:lnTo>
                  <a:pt x="1275314" y="21027"/>
                </a:lnTo>
                <a:lnTo>
                  <a:pt x="1248058" y="23133"/>
                </a:lnTo>
                <a:lnTo>
                  <a:pt x="1220714" y="25242"/>
                </a:lnTo>
                <a:lnTo>
                  <a:pt x="1193314" y="27354"/>
                </a:lnTo>
                <a:lnTo>
                  <a:pt x="1165169" y="30173"/>
                </a:lnTo>
                <a:lnTo>
                  <a:pt x="1136528" y="33463"/>
                </a:lnTo>
                <a:lnTo>
                  <a:pt x="1107556" y="37068"/>
                </a:lnTo>
                <a:lnTo>
                  <a:pt x="1078363" y="41587"/>
                </a:lnTo>
                <a:lnTo>
                  <a:pt x="1049024" y="46717"/>
                </a:lnTo>
                <a:lnTo>
                  <a:pt x="1019587" y="52254"/>
                </a:lnTo>
                <a:lnTo>
                  <a:pt x="990083" y="57356"/>
                </a:lnTo>
                <a:lnTo>
                  <a:pt x="960538" y="62169"/>
                </a:lnTo>
                <a:lnTo>
                  <a:pt x="930962" y="66788"/>
                </a:lnTo>
                <a:lnTo>
                  <a:pt x="901368" y="71984"/>
                </a:lnTo>
                <a:lnTo>
                  <a:pt x="871760" y="77565"/>
                </a:lnTo>
                <a:lnTo>
                  <a:pt x="842144" y="83402"/>
                </a:lnTo>
                <a:lnTo>
                  <a:pt x="813228" y="89411"/>
                </a:lnTo>
                <a:lnTo>
                  <a:pt x="784778" y="95533"/>
                </a:lnTo>
                <a:lnTo>
                  <a:pt x="756639" y="101731"/>
                </a:lnTo>
                <a:lnTo>
                  <a:pt x="728708" y="107274"/>
                </a:lnTo>
                <a:lnTo>
                  <a:pt x="700915" y="112381"/>
                </a:lnTo>
                <a:lnTo>
                  <a:pt x="673214" y="117196"/>
                </a:lnTo>
                <a:lnTo>
                  <a:pt x="646985" y="123229"/>
                </a:lnTo>
                <a:lnTo>
                  <a:pt x="621739" y="130072"/>
                </a:lnTo>
                <a:lnTo>
                  <a:pt x="574402" y="143791"/>
                </a:lnTo>
                <a:lnTo>
                  <a:pt x="532197" y="154593"/>
                </a:lnTo>
                <a:lnTo>
                  <a:pt x="492272" y="164097"/>
                </a:lnTo>
                <a:lnTo>
                  <a:pt x="455477" y="173025"/>
                </a:lnTo>
                <a:lnTo>
                  <a:pt x="412374" y="185279"/>
                </a:lnTo>
                <a:lnTo>
                  <a:pt x="357462" y="19667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5" name="SMARTInkShape-Group316"/>
          <p:cNvGrpSpPr/>
          <p:nvPr/>
        </p:nvGrpSpPr>
        <p:grpSpPr>
          <a:xfrm>
            <a:off x="7721600" y="1419910"/>
            <a:ext cx="260351" cy="491866"/>
            <a:chOff x="7721600" y="1419910"/>
            <a:chExt cx="260351" cy="491866"/>
          </a:xfrm>
        </p:grpSpPr>
        <p:sp>
          <p:nvSpPr>
            <p:cNvPr id="232" name="SMARTInkShape-2275"/>
            <p:cNvSpPr/>
            <p:nvPr>
              <p:custDataLst>
                <p:tags r:id="rId49"/>
              </p:custDataLst>
            </p:nvPr>
          </p:nvSpPr>
          <p:spPr>
            <a:xfrm>
              <a:off x="7721600" y="1784350"/>
              <a:ext cx="177801" cy="31751"/>
            </a:xfrm>
            <a:custGeom>
              <a:avLst/>
              <a:gdLst/>
              <a:ahLst/>
              <a:cxnLst/>
              <a:rect l="0" t="0" r="0" b="0"/>
              <a:pathLst>
                <a:path w="177801" h="31751">
                  <a:moveTo>
                    <a:pt x="0" y="31750"/>
                  </a:moveTo>
                  <a:lnTo>
                    <a:pt x="0" y="31750"/>
                  </a:lnTo>
                  <a:lnTo>
                    <a:pt x="0" y="26283"/>
                  </a:lnTo>
                  <a:lnTo>
                    <a:pt x="39665" y="19677"/>
                  </a:lnTo>
                  <a:lnTo>
                    <a:pt x="85489" y="7000"/>
                  </a:lnTo>
                  <a:lnTo>
                    <a:pt x="128835" y="1592"/>
                  </a:lnTo>
                  <a:lnTo>
                    <a:pt x="1778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2276"/>
            <p:cNvSpPr/>
            <p:nvPr>
              <p:custDataLst>
                <p:tags r:id="rId50"/>
              </p:custDataLst>
            </p:nvPr>
          </p:nvSpPr>
          <p:spPr>
            <a:xfrm>
              <a:off x="7761989" y="1854200"/>
              <a:ext cx="219962" cy="57576"/>
            </a:xfrm>
            <a:custGeom>
              <a:avLst/>
              <a:gdLst/>
              <a:ahLst/>
              <a:cxnLst/>
              <a:rect l="0" t="0" r="0" b="0"/>
              <a:pathLst>
                <a:path w="219962" h="57576">
                  <a:moveTo>
                    <a:pt x="23111" y="25400"/>
                  </a:moveTo>
                  <a:lnTo>
                    <a:pt x="23111" y="25400"/>
                  </a:lnTo>
                  <a:lnTo>
                    <a:pt x="16369" y="28771"/>
                  </a:lnTo>
                  <a:lnTo>
                    <a:pt x="5435" y="44351"/>
                  </a:lnTo>
                  <a:lnTo>
                    <a:pt x="0" y="56729"/>
                  </a:lnTo>
                  <a:lnTo>
                    <a:pt x="4881" y="57575"/>
                  </a:lnTo>
                  <a:lnTo>
                    <a:pt x="38719" y="52023"/>
                  </a:lnTo>
                  <a:lnTo>
                    <a:pt x="85199" y="41441"/>
                  </a:lnTo>
                  <a:lnTo>
                    <a:pt x="120555" y="33470"/>
                  </a:lnTo>
                  <a:lnTo>
                    <a:pt x="162677" y="21049"/>
                  </a:lnTo>
                  <a:lnTo>
                    <a:pt x="21996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SMARTInkShape-2277"/>
            <p:cNvSpPr/>
            <p:nvPr>
              <p:custDataLst>
                <p:tags r:id="rId51"/>
              </p:custDataLst>
            </p:nvPr>
          </p:nvSpPr>
          <p:spPr>
            <a:xfrm>
              <a:off x="7774108" y="1419910"/>
              <a:ext cx="131643" cy="269480"/>
            </a:xfrm>
            <a:custGeom>
              <a:avLst/>
              <a:gdLst/>
              <a:ahLst/>
              <a:cxnLst/>
              <a:rect l="0" t="0" r="0" b="0"/>
              <a:pathLst>
                <a:path w="131643" h="269480">
                  <a:moveTo>
                    <a:pt x="80842" y="192990"/>
                  </a:moveTo>
                  <a:lnTo>
                    <a:pt x="80842" y="192990"/>
                  </a:lnTo>
                  <a:lnTo>
                    <a:pt x="80842" y="187523"/>
                  </a:lnTo>
                  <a:lnTo>
                    <a:pt x="45521" y="186663"/>
                  </a:lnTo>
                  <a:lnTo>
                    <a:pt x="34804" y="192295"/>
                  </a:lnTo>
                  <a:lnTo>
                    <a:pt x="18754" y="207365"/>
                  </a:lnTo>
                  <a:lnTo>
                    <a:pt x="10208" y="219840"/>
                  </a:lnTo>
                  <a:lnTo>
                    <a:pt x="2136" y="242025"/>
                  </a:lnTo>
                  <a:lnTo>
                    <a:pt x="0" y="255706"/>
                  </a:lnTo>
                  <a:lnTo>
                    <a:pt x="842" y="260906"/>
                  </a:lnTo>
                  <a:lnTo>
                    <a:pt x="5540" y="268565"/>
                  </a:lnTo>
                  <a:lnTo>
                    <a:pt x="10885" y="269479"/>
                  </a:lnTo>
                  <a:lnTo>
                    <a:pt x="26231" y="266731"/>
                  </a:lnTo>
                  <a:lnTo>
                    <a:pt x="41048" y="257044"/>
                  </a:lnTo>
                  <a:lnTo>
                    <a:pt x="69905" y="223402"/>
                  </a:lnTo>
                  <a:lnTo>
                    <a:pt x="87008" y="193456"/>
                  </a:lnTo>
                  <a:lnTo>
                    <a:pt x="100621" y="153303"/>
                  </a:lnTo>
                  <a:lnTo>
                    <a:pt x="110018" y="109578"/>
                  </a:lnTo>
                  <a:lnTo>
                    <a:pt x="109948" y="67616"/>
                  </a:lnTo>
                  <a:lnTo>
                    <a:pt x="106024" y="22277"/>
                  </a:lnTo>
                  <a:lnTo>
                    <a:pt x="103088" y="9167"/>
                  </a:lnTo>
                  <a:lnTo>
                    <a:pt x="99905" y="4825"/>
                  </a:lnTo>
                  <a:lnTo>
                    <a:pt x="95667" y="1930"/>
                  </a:lnTo>
                  <a:lnTo>
                    <a:pt x="90726" y="0"/>
                  </a:lnTo>
                  <a:lnTo>
                    <a:pt x="86725" y="2947"/>
                  </a:lnTo>
                  <a:lnTo>
                    <a:pt x="77724" y="26614"/>
                  </a:lnTo>
                  <a:lnTo>
                    <a:pt x="70243" y="70337"/>
                  </a:lnTo>
                  <a:lnTo>
                    <a:pt x="72527" y="109846"/>
                  </a:lnTo>
                  <a:lnTo>
                    <a:pt x="79199" y="154381"/>
                  </a:lnTo>
                  <a:lnTo>
                    <a:pt x="87638" y="172773"/>
                  </a:lnTo>
                  <a:lnTo>
                    <a:pt x="131642" y="2183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SMARTInkShape-Group317"/>
          <p:cNvGrpSpPr/>
          <p:nvPr/>
        </p:nvGrpSpPr>
        <p:grpSpPr>
          <a:xfrm>
            <a:off x="8350250" y="1435100"/>
            <a:ext cx="1650458" cy="418511"/>
            <a:chOff x="8350250" y="1435100"/>
            <a:chExt cx="1650458" cy="418511"/>
          </a:xfrm>
        </p:grpSpPr>
        <p:sp>
          <p:nvSpPr>
            <p:cNvPr id="236" name="SMARTInkShape-2278"/>
            <p:cNvSpPr/>
            <p:nvPr>
              <p:custDataLst>
                <p:tags r:id="rId39"/>
              </p:custDataLst>
            </p:nvPr>
          </p:nvSpPr>
          <p:spPr>
            <a:xfrm>
              <a:off x="8350250" y="1578285"/>
              <a:ext cx="147700" cy="275326"/>
            </a:xfrm>
            <a:custGeom>
              <a:avLst/>
              <a:gdLst/>
              <a:ahLst/>
              <a:cxnLst/>
              <a:rect l="0" t="0" r="0" b="0"/>
              <a:pathLst>
                <a:path w="147700" h="275326">
                  <a:moveTo>
                    <a:pt x="0" y="123515"/>
                  </a:moveTo>
                  <a:lnTo>
                    <a:pt x="0" y="123515"/>
                  </a:lnTo>
                  <a:lnTo>
                    <a:pt x="1881" y="151127"/>
                  </a:lnTo>
                  <a:lnTo>
                    <a:pt x="12209" y="188236"/>
                  </a:lnTo>
                  <a:lnTo>
                    <a:pt x="18404" y="228623"/>
                  </a:lnTo>
                  <a:lnTo>
                    <a:pt x="24339" y="270218"/>
                  </a:lnTo>
                  <a:lnTo>
                    <a:pt x="23987" y="273528"/>
                  </a:lnTo>
                  <a:lnTo>
                    <a:pt x="23047" y="275029"/>
                  </a:lnTo>
                  <a:lnTo>
                    <a:pt x="21715" y="275325"/>
                  </a:lnTo>
                  <a:lnTo>
                    <a:pt x="17519" y="232511"/>
                  </a:lnTo>
                  <a:lnTo>
                    <a:pt x="14128" y="188030"/>
                  </a:lnTo>
                  <a:lnTo>
                    <a:pt x="13123" y="144042"/>
                  </a:lnTo>
                  <a:lnTo>
                    <a:pt x="12826" y="105608"/>
                  </a:lnTo>
                  <a:lnTo>
                    <a:pt x="16500" y="62235"/>
                  </a:lnTo>
                  <a:lnTo>
                    <a:pt x="31525" y="14784"/>
                  </a:lnTo>
                  <a:lnTo>
                    <a:pt x="33717" y="8694"/>
                  </a:lnTo>
                  <a:lnTo>
                    <a:pt x="37295" y="4635"/>
                  </a:lnTo>
                  <a:lnTo>
                    <a:pt x="46914" y="124"/>
                  </a:lnTo>
                  <a:lnTo>
                    <a:pt x="56363" y="0"/>
                  </a:lnTo>
                  <a:lnTo>
                    <a:pt x="60859" y="955"/>
                  </a:lnTo>
                  <a:lnTo>
                    <a:pt x="69617" y="11423"/>
                  </a:lnTo>
                  <a:lnTo>
                    <a:pt x="83366" y="43518"/>
                  </a:lnTo>
                  <a:lnTo>
                    <a:pt x="93197" y="88617"/>
                  </a:lnTo>
                  <a:lnTo>
                    <a:pt x="95130" y="123821"/>
                  </a:lnTo>
                  <a:lnTo>
                    <a:pt x="94465" y="125836"/>
                  </a:lnTo>
                  <a:lnTo>
                    <a:pt x="93315" y="127179"/>
                  </a:lnTo>
                  <a:lnTo>
                    <a:pt x="91843" y="128074"/>
                  </a:lnTo>
                  <a:lnTo>
                    <a:pt x="92273" y="129377"/>
                  </a:lnTo>
                  <a:lnTo>
                    <a:pt x="99620" y="134581"/>
                  </a:lnTo>
                  <a:lnTo>
                    <a:pt x="118830" y="148116"/>
                  </a:lnTo>
                  <a:lnTo>
                    <a:pt x="139183" y="169061"/>
                  </a:lnTo>
                  <a:lnTo>
                    <a:pt x="146055" y="181152"/>
                  </a:lnTo>
                  <a:lnTo>
                    <a:pt x="147699" y="195463"/>
                  </a:lnTo>
                  <a:lnTo>
                    <a:pt x="147150" y="203230"/>
                  </a:lnTo>
                  <a:lnTo>
                    <a:pt x="136263" y="227646"/>
                  </a:lnTo>
                  <a:lnTo>
                    <a:pt x="123591" y="238705"/>
                  </a:lnTo>
                  <a:lnTo>
                    <a:pt x="89088" y="251553"/>
                  </a:lnTo>
                  <a:lnTo>
                    <a:pt x="65437" y="251920"/>
                  </a:lnTo>
                  <a:lnTo>
                    <a:pt x="60558" y="250041"/>
                  </a:lnTo>
                  <a:lnTo>
                    <a:pt x="57305" y="247376"/>
                  </a:lnTo>
                  <a:lnTo>
                    <a:pt x="55137" y="244189"/>
                  </a:lnTo>
                  <a:lnTo>
                    <a:pt x="54397" y="241359"/>
                  </a:lnTo>
                  <a:lnTo>
                    <a:pt x="57150" y="2314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2279"/>
            <p:cNvSpPr/>
            <p:nvPr>
              <p:custDataLst>
                <p:tags r:id="rId40"/>
              </p:custDataLst>
            </p:nvPr>
          </p:nvSpPr>
          <p:spPr>
            <a:xfrm>
              <a:off x="8616950" y="1681947"/>
              <a:ext cx="107951" cy="97247"/>
            </a:xfrm>
            <a:custGeom>
              <a:avLst/>
              <a:gdLst/>
              <a:ahLst/>
              <a:cxnLst/>
              <a:rect l="0" t="0" r="0" b="0"/>
              <a:pathLst>
                <a:path w="107951" h="97247">
                  <a:moveTo>
                    <a:pt x="0" y="77003"/>
                  </a:moveTo>
                  <a:lnTo>
                    <a:pt x="0" y="77003"/>
                  </a:lnTo>
                  <a:lnTo>
                    <a:pt x="0" y="83745"/>
                  </a:lnTo>
                  <a:lnTo>
                    <a:pt x="705" y="84320"/>
                  </a:lnTo>
                  <a:lnTo>
                    <a:pt x="1881" y="83292"/>
                  </a:lnTo>
                  <a:lnTo>
                    <a:pt x="42214" y="35703"/>
                  </a:lnTo>
                  <a:lnTo>
                    <a:pt x="46984" y="22899"/>
                  </a:lnTo>
                  <a:lnTo>
                    <a:pt x="48398" y="9918"/>
                  </a:lnTo>
                  <a:lnTo>
                    <a:pt x="46675" y="1797"/>
                  </a:lnTo>
                  <a:lnTo>
                    <a:pt x="43817" y="54"/>
                  </a:lnTo>
                  <a:lnTo>
                    <a:pt x="34996" y="0"/>
                  </a:lnTo>
                  <a:lnTo>
                    <a:pt x="25902" y="4209"/>
                  </a:lnTo>
                  <a:lnTo>
                    <a:pt x="21502" y="7307"/>
                  </a:lnTo>
                  <a:lnTo>
                    <a:pt x="8565" y="28522"/>
                  </a:lnTo>
                  <a:lnTo>
                    <a:pt x="2538" y="57151"/>
                  </a:lnTo>
                  <a:lnTo>
                    <a:pt x="4891" y="73824"/>
                  </a:lnTo>
                  <a:lnTo>
                    <a:pt x="7493" y="81234"/>
                  </a:lnTo>
                  <a:lnTo>
                    <a:pt x="12051" y="86879"/>
                  </a:lnTo>
                  <a:lnTo>
                    <a:pt x="24641" y="95033"/>
                  </a:lnTo>
                  <a:lnTo>
                    <a:pt x="37763" y="97246"/>
                  </a:lnTo>
                  <a:lnTo>
                    <a:pt x="44225" y="96848"/>
                  </a:lnTo>
                  <a:lnTo>
                    <a:pt x="66804" y="86176"/>
                  </a:lnTo>
                  <a:lnTo>
                    <a:pt x="107950" y="516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2280"/>
            <p:cNvSpPr/>
            <p:nvPr>
              <p:custDataLst>
                <p:tags r:id="rId41"/>
              </p:custDataLst>
            </p:nvPr>
          </p:nvSpPr>
          <p:spPr>
            <a:xfrm>
              <a:off x="8801412" y="1488110"/>
              <a:ext cx="50489" cy="283464"/>
            </a:xfrm>
            <a:custGeom>
              <a:avLst/>
              <a:gdLst/>
              <a:ahLst/>
              <a:cxnLst/>
              <a:rect l="0" t="0" r="0" b="0"/>
              <a:pathLst>
                <a:path w="50489" h="283464">
                  <a:moveTo>
                    <a:pt x="37788" y="23190"/>
                  </a:moveTo>
                  <a:lnTo>
                    <a:pt x="37788" y="23190"/>
                  </a:lnTo>
                  <a:lnTo>
                    <a:pt x="37082" y="8687"/>
                  </a:lnTo>
                  <a:lnTo>
                    <a:pt x="34417" y="46"/>
                  </a:lnTo>
                  <a:lnTo>
                    <a:pt x="32013" y="0"/>
                  </a:lnTo>
                  <a:lnTo>
                    <a:pt x="25579" y="7474"/>
                  </a:lnTo>
                  <a:lnTo>
                    <a:pt x="10655" y="50477"/>
                  </a:lnTo>
                  <a:lnTo>
                    <a:pt x="3251" y="92109"/>
                  </a:lnTo>
                  <a:lnTo>
                    <a:pt x="744" y="136430"/>
                  </a:lnTo>
                  <a:lnTo>
                    <a:pt x="0" y="181469"/>
                  </a:lnTo>
                  <a:lnTo>
                    <a:pt x="1631" y="223083"/>
                  </a:lnTo>
                  <a:lnTo>
                    <a:pt x="11909" y="268070"/>
                  </a:lnTo>
                  <a:lnTo>
                    <a:pt x="19466" y="280192"/>
                  </a:lnTo>
                  <a:lnTo>
                    <a:pt x="23456" y="283425"/>
                  </a:lnTo>
                  <a:lnTo>
                    <a:pt x="28233" y="283463"/>
                  </a:lnTo>
                  <a:lnTo>
                    <a:pt x="50488" y="2708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2281"/>
            <p:cNvSpPr/>
            <p:nvPr>
              <p:custDataLst>
                <p:tags r:id="rId42"/>
              </p:custDataLst>
            </p:nvPr>
          </p:nvSpPr>
          <p:spPr>
            <a:xfrm>
              <a:off x="8788221" y="1625600"/>
              <a:ext cx="133530" cy="44451"/>
            </a:xfrm>
            <a:custGeom>
              <a:avLst/>
              <a:gdLst/>
              <a:ahLst/>
              <a:cxnLst/>
              <a:rect l="0" t="0" r="0" b="0"/>
              <a:pathLst>
                <a:path w="133530" h="44451">
                  <a:moveTo>
                    <a:pt x="50979" y="44450"/>
                  </a:moveTo>
                  <a:lnTo>
                    <a:pt x="50979" y="44450"/>
                  </a:lnTo>
                  <a:lnTo>
                    <a:pt x="3481" y="38361"/>
                  </a:lnTo>
                  <a:lnTo>
                    <a:pt x="0" y="38216"/>
                  </a:lnTo>
                  <a:lnTo>
                    <a:pt x="26208" y="27976"/>
                  </a:lnTo>
                  <a:lnTo>
                    <a:pt x="73535" y="14990"/>
                  </a:lnTo>
                  <a:lnTo>
                    <a:pt x="13352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2282"/>
            <p:cNvSpPr/>
            <p:nvPr>
              <p:custDataLst>
                <p:tags r:id="rId43"/>
              </p:custDataLst>
            </p:nvPr>
          </p:nvSpPr>
          <p:spPr>
            <a:xfrm>
              <a:off x="9057084" y="1626424"/>
              <a:ext cx="131367" cy="114136"/>
            </a:xfrm>
            <a:custGeom>
              <a:avLst/>
              <a:gdLst/>
              <a:ahLst/>
              <a:cxnLst/>
              <a:rect l="0" t="0" r="0" b="0"/>
              <a:pathLst>
                <a:path w="131367" h="114136">
                  <a:moveTo>
                    <a:pt x="80566" y="49976"/>
                  </a:moveTo>
                  <a:lnTo>
                    <a:pt x="80566" y="49976"/>
                  </a:lnTo>
                  <a:lnTo>
                    <a:pt x="79861" y="18188"/>
                  </a:lnTo>
                  <a:lnTo>
                    <a:pt x="77195" y="8567"/>
                  </a:lnTo>
                  <a:lnTo>
                    <a:pt x="74791" y="5436"/>
                  </a:lnTo>
                  <a:lnTo>
                    <a:pt x="68357" y="1958"/>
                  </a:lnTo>
                  <a:lnTo>
                    <a:pt x="53430" y="0"/>
                  </a:lnTo>
                  <a:lnTo>
                    <a:pt x="47658" y="2548"/>
                  </a:lnTo>
                  <a:lnTo>
                    <a:pt x="23187" y="26914"/>
                  </a:lnTo>
                  <a:lnTo>
                    <a:pt x="4712" y="52162"/>
                  </a:lnTo>
                  <a:lnTo>
                    <a:pt x="0" y="73045"/>
                  </a:lnTo>
                  <a:lnTo>
                    <a:pt x="1975" y="97106"/>
                  </a:lnTo>
                  <a:lnTo>
                    <a:pt x="7067" y="108082"/>
                  </a:lnTo>
                  <a:lnTo>
                    <a:pt x="10400" y="111997"/>
                  </a:lnTo>
                  <a:lnTo>
                    <a:pt x="16149" y="113901"/>
                  </a:lnTo>
                  <a:lnTo>
                    <a:pt x="31945" y="114135"/>
                  </a:lnTo>
                  <a:lnTo>
                    <a:pt x="45081" y="110006"/>
                  </a:lnTo>
                  <a:lnTo>
                    <a:pt x="86887" y="82296"/>
                  </a:lnTo>
                  <a:lnTo>
                    <a:pt x="89014" y="82812"/>
                  </a:lnTo>
                  <a:lnTo>
                    <a:pt x="92787" y="86442"/>
                  </a:lnTo>
                  <a:lnTo>
                    <a:pt x="131366" y="1134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2283"/>
            <p:cNvSpPr/>
            <p:nvPr>
              <p:custDataLst>
                <p:tags r:id="rId44"/>
              </p:custDataLst>
            </p:nvPr>
          </p:nvSpPr>
          <p:spPr>
            <a:xfrm>
              <a:off x="9381202" y="1481809"/>
              <a:ext cx="86649" cy="258092"/>
            </a:xfrm>
            <a:custGeom>
              <a:avLst/>
              <a:gdLst/>
              <a:ahLst/>
              <a:cxnLst/>
              <a:rect l="0" t="0" r="0" b="0"/>
              <a:pathLst>
                <a:path w="86649" h="258092">
                  <a:moveTo>
                    <a:pt x="86648" y="35841"/>
                  </a:moveTo>
                  <a:lnTo>
                    <a:pt x="86648" y="35841"/>
                  </a:lnTo>
                  <a:lnTo>
                    <a:pt x="76595" y="18881"/>
                  </a:lnTo>
                  <a:lnTo>
                    <a:pt x="71100" y="5366"/>
                  </a:lnTo>
                  <a:lnTo>
                    <a:pt x="67273" y="1130"/>
                  </a:lnTo>
                  <a:lnTo>
                    <a:pt x="65265" y="0"/>
                  </a:lnTo>
                  <a:lnTo>
                    <a:pt x="62515" y="658"/>
                  </a:lnTo>
                  <a:lnTo>
                    <a:pt x="55696" y="5152"/>
                  </a:lnTo>
                  <a:lnTo>
                    <a:pt x="28128" y="48701"/>
                  </a:lnTo>
                  <a:lnTo>
                    <a:pt x="13261" y="86254"/>
                  </a:lnTo>
                  <a:lnTo>
                    <a:pt x="2972" y="125019"/>
                  </a:lnTo>
                  <a:lnTo>
                    <a:pt x="0" y="164961"/>
                  </a:lnTo>
                  <a:lnTo>
                    <a:pt x="6841" y="202614"/>
                  </a:lnTo>
                  <a:lnTo>
                    <a:pt x="15196" y="222146"/>
                  </a:lnTo>
                  <a:lnTo>
                    <a:pt x="39790" y="252036"/>
                  </a:lnTo>
                  <a:lnTo>
                    <a:pt x="44827" y="256171"/>
                  </a:lnTo>
                  <a:lnTo>
                    <a:pt x="86648" y="2580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2284"/>
            <p:cNvSpPr/>
            <p:nvPr>
              <p:custDataLst>
                <p:tags r:id="rId45"/>
              </p:custDataLst>
            </p:nvPr>
          </p:nvSpPr>
          <p:spPr>
            <a:xfrm>
              <a:off x="9584310" y="1524883"/>
              <a:ext cx="10541" cy="176918"/>
            </a:xfrm>
            <a:custGeom>
              <a:avLst/>
              <a:gdLst/>
              <a:ahLst/>
              <a:cxnLst/>
              <a:rect l="0" t="0" r="0" b="0"/>
              <a:pathLst>
                <a:path w="10541" h="176918">
                  <a:moveTo>
                    <a:pt x="10540" y="5467"/>
                  </a:moveTo>
                  <a:lnTo>
                    <a:pt x="10540" y="5467"/>
                  </a:lnTo>
                  <a:lnTo>
                    <a:pt x="10539" y="2096"/>
                  </a:lnTo>
                  <a:lnTo>
                    <a:pt x="9835" y="1103"/>
                  </a:lnTo>
                  <a:lnTo>
                    <a:pt x="8659" y="441"/>
                  </a:lnTo>
                  <a:lnTo>
                    <a:pt x="7169" y="0"/>
                  </a:lnTo>
                  <a:lnTo>
                    <a:pt x="6176" y="1822"/>
                  </a:lnTo>
                  <a:lnTo>
                    <a:pt x="0" y="38848"/>
                  </a:lnTo>
                  <a:lnTo>
                    <a:pt x="148" y="86249"/>
                  </a:lnTo>
                  <a:lnTo>
                    <a:pt x="6762" y="133372"/>
                  </a:lnTo>
                  <a:lnTo>
                    <a:pt x="10540" y="1769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2285"/>
            <p:cNvSpPr/>
            <p:nvPr>
              <p:custDataLst>
                <p:tags r:id="rId46"/>
              </p:custDataLst>
            </p:nvPr>
          </p:nvSpPr>
          <p:spPr>
            <a:xfrm>
              <a:off x="9658350" y="1682750"/>
              <a:ext cx="44451" cy="82551"/>
            </a:xfrm>
            <a:custGeom>
              <a:avLst/>
              <a:gdLst/>
              <a:ahLst/>
              <a:cxnLst/>
              <a:rect l="0" t="0" r="0" b="0"/>
              <a:pathLst>
                <a:path w="44451" h="82551">
                  <a:moveTo>
                    <a:pt x="44450" y="0"/>
                  </a:moveTo>
                  <a:lnTo>
                    <a:pt x="44450" y="0"/>
                  </a:lnTo>
                  <a:lnTo>
                    <a:pt x="44450" y="6742"/>
                  </a:lnTo>
                  <a:lnTo>
                    <a:pt x="37708" y="21048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2286"/>
            <p:cNvSpPr/>
            <p:nvPr>
              <p:custDataLst>
                <p:tags r:id="rId47"/>
              </p:custDataLst>
            </p:nvPr>
          </p:nvSpPr>
          <p:spPr>
            <a:xfrm>
              <a:off x="9874250" y="1524000"/>
              <a:ext cx="6351" cy="146051"/>
            </a:xfrm>
            <a:custGeom>
              <a:avLst/>
              <a:gdLst/>
              <a:ahLst/>
              <a:cxnLst/>
              <a:rect l="0" t="0" r="0" b="0"/>
              <a:pathLst>
                <a:path w="6351" h="146051">
                  <a:moveTo>
                    <a:pt x="6350" y="0"/>
                  </a:moveTo>
                  <a:lnTo>
                    <a:pt x="6350" y="0"/>
                  </a:lnTo>
                  <a:lnTo>
                    <a:pt x="2980" y="6742"/>
                  </a:lnTo>
                  <a:lnTo>
                    <a:pt x="5729" y="50901"/>
                  </a:lnTo>
                  <a:lnTo>
                    <a:pt x="1863" y="92160"/>
                  </a:lnTo>
                  <a:lnTo>
                    <a:pt x="0" y="146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2287"/>
            <p:cNvSpPr/>
            <p:nvPr>
              <p:custDataLst>
                <p:tags r:id="rId48"/>
              </p:custDataLst>
            </p:nvPr>
          </p:nvSpPr>
          <p:spPr>
            <a:xfrm>
              <a:off x="9906000" y="1435100"/>
              <a:ext cx="94708" cy="355601"/>
            </a:xfrm>
            <a:custGeom>
              <a:avLst/>
              <a:gdLst/>
              <a:ahLst/>
              <a:cxnLst/>
              <a:rect l="0" t="0" r="0" b="0"/>
              <a:pathLst>
                <a:path w="94708" h="355601">
                  <a:moveTo>
                    <a:pt x="76200" y="0"/>
                  </a:moveTo>
                  <a:lnTo>
                    <a:pt x="76200" y="0"/>
                  </a:lnTo>
                  <a:lnTo>
                    <a:pt x="87032" y="39679"/>
                  </a:lnTo>
                  <a:lnTo>
                    <a:pt x="93418" y="87121"/>
                  </a:lnTo>
                  <a:lnTo>
                    <a:pt x="94707" y="129530"/>
                  </a:lnTo>
                  <a:lnTo>
                    <a:pt x="94304" y="166225"/>
                  </a:lnTo>
                  <a:lnTo>
                    <a:pt x="91772" y="203700"/>
                  </a:lnTo>
                  <a:lnTo>
                    <a:pt x="83009" y="247014"/>
                  </a:lnTo>
                  <a:lnTo>
                    <a:pt x="62337" y="292549"/>
                  </a:lnTo>
                  <a:lnTo>
                    <a:pt x="41989" y="320612"/>
                  </a:lnTo>
                  <a:lnTo>
                    <a:pt x="0" y="355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7" name="SMARTInkShape-2288"/>
          <p:cNvSpPr/>
          <p:nvPr>
            <p:custDataLst>
              <p:tags r:id="rId9"/>
            </p:custDataLst>
          </p:nvPr>
        </p:nvSpPr>
        <p:spPr>
          <a:xfrm>
            <a:off x="10204450" y="1530350"/>
            <a:ext cx="379068" cy="2609851"/>
          </a:xfrm>
          <a:custGeom>
            <a:avLst/>
            <a:gdLst/>
            <a:ahLst/>
            <a:cxnLst/>
            <a:rect l="0" t="0" r="0" b="0"/>
            <a:pathLst>
              <a:path w="379068" h="2609851">
                <a:moveTo>
                  <a:pt x="292100" y="0"/>
                </a:moveTo>
                <a:lnTo>
                  <a:pt x="292100" y="0"/>
                </a:lnTo>
                <a:lnTo>
                  <a:pt x="292100" y="3371"/>
                </a:lnTo>
                <a:lnTo>
                  <a:pt x="305915" y="48021"/>
                </a:lnTo>
                <a:lnTo>
                  <a:pt x="317831" y="90664"/>
                </a:lnTo>
                <a:lnTo>
                  <a:pt x="328416" y="127523"/>
                </a:lnTo>
                <a:lnTo>
                  <a:pt x="336021" y="167136"/>
                </a:lnTo>
                <a:lnTo>
                  <a:pt x="342743" y="212035"/>
                </a:lnTo>
                <a:lnTo>
                  <a:pt x="346358" y="244521"/>
                </a:lnTo>
                <a:lnTo>
                  <a:pt x="347965" y="277774"/>
                </a:lnTo>
                <a:lnTo>
                  <a:pt x="348679" y="311368"/>
                </a:lnTo>
                <a:lnTo>
                  <a:pt x="348290" y="345113"/>
                </a:lnTo>
                <a:lnTo>
                  <a:pt x="345766" y="378926"/>
                </a:lnTo>
                <a:lnTo>
                  <a:pt x="340411" y="414650"/>
                </a:lnTo>
                <a:lnTo>
                  <a:pt x="333328" y="450989"/>
                </a:lnTo>
                <a:lnTo>
                  <a:pt x="325475" y="485954"/>
                </a:lnTo>
                <a:lnTo>
                  <a:pt x="317282" y="522191"/>
                </a:lnTo>
                <a:lnTo>
                  <a:pt x="308230" y="559463"/>
                </a:lnTo>
                <a:lnTo>
                  <a:pt x="297152" y="597195"/>
                </a:lnTo>
                <a:lnTo>
                  <a:pt x="285173" y="635131"/>
                </a:lnTo>
                <a:lnTo>
                  <a:pt x="272088" y="673158"/>
                </a:lnTo>
                <a:lnTo>
                  <a:pt x="256865" y="711226"/>
                </a:lnTo>
                <a:lnTo>
                  <a:pt x="242574" y="749311"/>
                </a:lnTo>
                <a:lnTo>
                  <a:pt x="228460" y="787405"/>
                </a:lnTo>
                <a:lnTo>
                  <a:pt x="212780" y="825502"/>
                </a:lnTo>
                <a:lnTo>
                  <a:pt x="198286" y="863601"/>
                </a:lnTo>
                <a:lnTo>
                  <a:pt x="184082" y="900995"/>
                </a:lnTo>
                <a:lnTo>
                  <a:pt x="168362" y="936429"/>
                </a:lnTo>
                <a:lnTo>
                  <a:pt x="151969" y="970993"/>
                </a:lnTo>
                <a:lnTo>
                  <a:pt x="136686" y="1005169"/>
                </a:lnTo>
                <a:lnTo>
                  <a:pt x="125190" y="1039173"/>
                </a:lnTo>
                <a:lnTo>
                  <a:pt x="110785" y="1086680"/>
                </a:lnTo>
                <a:lnTo>
                  <a:pt x="103801" y="1118909"/>
                </a:lnTo>
                <a:lnTo>
                  <a:pt x="98345" y="1151343"/>
                </a:lnTo>
                <a:lnTo>
                  <a:pt x="92012" y="1197370"/>
                </a:lnTo>
                <a:lnTo>
                  <a:pt x="90527" y="1242287"/>
                </a:lnTo>
                <a:lnTo>
                  <a:pt x="94949" y="1286169"/>
                </a:lnTo>
                <a:lnTo>
                  <a:pt x="104881" y="1327002"/>
                </a:lnTo>
                <a:lnTo>
                  <a:pt x="117467" y="1369361"/>
                </a:lnTo>
                <a:lnTo>
                  <a:pt x="134289" y="1409036"/>
                </a:lnTo>
                <a:lnTo>
                  <a:pt x="152678" y="1447603"/>
                </a:lnTo>
                <a:lnTo>
                  <a:pt x="171533" y="1485842"/>
                </a:lnTo>
                <a:lnTo>
                  <a:pt x="191229" y="1523982"/>
                </a:lnTo>
                <a:lnTo>
                  <a:pt x="213921" y="1562095"/>
                </a:lnTo>
                <a:lnTo>
                  <a:pt x="235069" y="1600199"/>
                </a:lnTo>
                <a:lnTo>
                  <a:pt x="258190" y="1638300"/>
                </a:lnTo>
                <a:lnTo>
                  <a:pt x="278760" y="1675694"/>
                </a:lnTo>
                <a:lnTo>
                  <a:pt x="302792" y="1722174"/>
                </a:lnTo>
                <a:lnTo>
                  <a:pt x="318785" y="1759342"/>
                </a:lnTo>
                <a:lnTo>
                  <a:pt x="335049" y="1797166"/>
                </a:lnTo>
                <a:lnTo>
                  <a:pt x="348806" y="1835184"/>
                </a:lnTo>
                <a:lnTo>
                  <a:pt x="359936" y="1873260"/>
                </a:lnTo>
                <a:lnTo>
                  <a:pt x="367703" y="1911353"/>
                </a:lnTo>
                <a:lnTo>
                  <a:pt x="374472" y="1949451"/>
                </a:lnTo>
                <a:lnTo>
                  <a:pt x="379067" y="1987550"/>
                </a:lnTo>
                <a:lnTo>
                  <a:pt x="378546" y="2025650"/>
                </a:lnTo>
                <a:lnTo>
                  <a:pt x="373923" y="2063750"/>
                </a:lnTo>
                <a:lnTo>
                  <a:pt x="369966" y="2101850"/>
                </a:lnTo>
                <a:lnTo>
                  <a:pt x="365030" y="2139950"/>
                </a:lnTo>
                <a:lnTo>
                  <a:pt x="354631" y="2178050"/>
                </a:lnTo>
                <a:lnTo>
                  <a:pt x="342613" y="2216150"/>
                </a:lnTo>
                <a:lnTo>
                  <a:pt x="330115" y="2254250"/>
                </a:lnTo>
                <a:lnTo>
                  <a:pt x="315594" y="2292350"/>
                </a:lnTo>
                <a:lnTo>
                  <a:pt x="297886" y="2330450"/>
                </a:lnTo>
                <a:lnTo>
                  <a:pt x="279233" y="2368550"/>
                </a:lnTo>
                <a:lnTo>
                  <a:pt x="256538" y="2408532"/>
                </a:lnTo>
                <a:lnTo>
                  <a:pt x="229353" y="2447894"/>
                </a:lnTo>
                <a:lnTo>
                  <a:pt x="201541" y="2483781"/>
                </a:lnTo>
                <a:lnTo>
                  <a:pt x="160539" y="2527092"/>
                </a:lnTo>
                <a:lnTo>
                  <a:pt x="117763" y="2566482"/>
                </a:lnTo>
                <a:lnTo>
                  <a:pt x="81694" y="2588533"/>
                </a:lnTo>
                <a:lnTo>
                  <a:pt x="0" y="26098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4" name="SMARTInkShape-Group319"/>
          <p:cNvGrpSpPr/>
          <p:nvPr/>
        </p:nvGrpSpPr>
        <p:grpSpPr>
          <a:xfrm>
            <a:off x="10547896" y="1575683"/>
            <a:ext cx="1466305" cy="925857"/>
            <a:chOff x="10547896" y="1575683"/>
            <a:chExt cx="1466305" cy="925857"/>
          </a:xfrm>
        </p:grpSpPr>
        <p:sp>
          <p:nvSpPr>
            <p:cNvPr id="248" name="SMARTInkShape-2289"/>
            <p:cNvSpPr/>
            <p:nvPr>
              <p:custDataLst>
                <p:tags r:id="rId13"/>
              </p:custDataLst>
            </p:nvPr>
          </p:nvSpPr>
          <p:spPr>
            <a:xfrm>
              <a:off x="10759323" y="1645606"/>
              <a:ext cx="97564" cy="237360"/>
            </a:xfrm>
            <a:custGeom>
              <a:avLst/>
              <a:gdLst/>
              <a:ahLst/>
              <a:cxnLst/>
              <a:rect l="0" t="0" r="0" b="0"/>
              <a:pathLst>
                <a:path w="97564" h="237360">
                  <a:moveTo>
                    <a:pt x="3927" y="87944"/>
                  </a:moveTo>
                  <a:lnTo>
                    <a:pt x="3927" y="87944"/>
                  </a:lnTo>
                  <a:lnTo>
                    <a:pt x="3927" y="77987"/>
                  </a:lnTo>
                  <a:lnTo>
                    <a:pt x="3927" y="79521"/>
                  </a:lnTo>
                  <a:lnTo>
                    <a:pt x="8953" y="97017"/>
                  </a:lnTo>
                  <a:lnTo>
                    <a:pt x="14466" y="137953"/>
                  </a:lnTo>
                  <a:lnTo>
                    <a:pt x="16201" y="183534"/>
                  </a:lnTo>
                  <a:lnTo>
                    <a:pt x="16601" y="230271"/>
                  </a:lnTo>
                  <a:lnTo>
                    <a:pt x="16619" y="237359"/>
                  </a:lnTo>
                  <a:lnTo>
                    <a:pt x="14743" y="219228"/>
                  </a:lnTo>
                  <a:lnTo>
                    <a:pt x="5795" y="173358"/>
                  </a:lnTo>
                  <a:lnTo>
                    <a:pt x="326" y="134967"/>
                  </a:lnTo>
                  <a:lnTo>
                    <a:pt x="0" y="91876"/>
                  </a:lnTo>
                  <a:lnTo>
                    <a:pt x="4821" y="44979"/>
                  </a:lnTo>
                  <a:lnTo>
                    <a:pt x="13913" y="21434"/>
                  </a:lnTo>
                  <a:lnTo>
                    <a:pt x="24838" y="6305"/>
                  </a:lnTo>
                  <a:lnTo>
                    <a:pt x="30389" y="2271"/>
                  </a:lnTo>
                  <a:lnTo>
                    <a:pt x="40853" y="0"/>
                  </a:lnTo>
                  <a:lnTo>
                    <a:pt x="44066" y="1798"/>
                  </a:lnTo>
                  <a:lnTo>
                    <a:pt x="49518" y="9440"/>
                  </a:lnTo>
                  <a:lnTo>
                    <a:pt x="56554" y="25643"/>
                  </a:lnTo>
                  <a:lnTo>
                    <a:pt x="60680" y="70213"/>
                  </a:lnTo>
                  <a:lnTo>
                    <a:pt x="55575" y="100368"/>
                  </a:lnTo>
                  <a:lnTo>
                    <a:pt x="53222" y="105930"/>
                  </a:lnTo>
                  <a:lnTo>
                    <a:pt x="51608" y="108401"/>
                  </a:lnTo>
                  <a:lnTo>
                    <a:pt x="50530" y="109343"/>
                  </a:lnTo>
                  <a:lnTo>
                    <a:pt x="49813" y="109266"/>
                  </a:lnTo>
                  <a:lnTo>
                    <a:pt x="48660" y="107443"/>
                  </a:lnTo>
                  <a:lnTo>
                    <a:pt x="51832" y="107127"/>
                  </a:lnTo>
                  <a:lnTo>
                    <a:pt x="60610" y="110404"/>
                  </a:lnTo>
                  <a:lnTo>
                    <a:pt x="72149" y="119215"/>
                  </a:lnTo>
                  <a:lnTo>
                    <a:pt x="87985" y="139904"/>
                  </a:lnTo>
                  <a:lnTo>
                    <a:pt x="95547" y="157432"/>
                  </a:lnTo>
                  <a:lnTo>
                    <a:pt x="97563" y="167276"/>
                  </a:lnTo>
                  <a:lnTo>
                    <a:pt x="95327" y="187493"/>
                  </a:lnTo>
                  <a:lnTo>
                    <a:pt x="90197" y="201244"/>
                  </a:lnTo>
                  <a:lnTo>
                    <a:pt x="77467" y="213158"/>
                  </a:lnTo>
                  <a:lnTo>
                    <a:pt x="66244" y="217678"/>
                  </a:lnTo>
                  <a:lnTo>
                    <a:pt x="54908" y="218981"/>
                  </a:lnTo>
                  <a:lnTo>
                    <a:pt x="45164" y="217209"/>
                  </a:lnTo>
                  <a:lnTo>
                    <a:pt x="35117" y="212244"/>
                  </a:lnTo>
                  <a:lnTo>
                    <a:pt x="33893" y="209616"/>
                  </a:lnTo>
                  <a:lnTo>
                    <a:pt x="35677" y="1958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2290"/>
            <p:cNvSpPr/>
            <p:nvPr>
              <p:custDataLst>
                <p:tags r:id="rId14"/>
              </p:custDataLst>
            </p:nvPr>
          </p:nvSpPr>
          <p:spPr>
            <a:xfrm>
              <a:off x="10903832" y="1731095"/>
              <a:ext cx="94369" cy="111754"/>
            </a:xfrm>
            <a:custGeom>
              <a:avLst/>
              <a:gdLst/>
              <a:ahLst/>
              <a:cxnLst/>
              <a:rect l="0" t="0" r="0" b="0"/>
              <a:pathLst>
                <a:path w="94369" h="111754">
                  <a:moveTo>
                    <a:pt x="5468" y="72305"/>
                  </a:moveTo>
                  <a:lnTo>
                    <a:pt x="5468" y="72305"/>
                  </a:lnTo>
                  <a:lnTo>
                    <a:pt x="2098" y="72305"/>
                  </a:lnTo>
                  <a:lnTo>
                    <a:pt x="1105" y="71599"/>
                  </a:lnTo>
                  <a:lnTo>
                    <a:pt x="442" y="70424"/>
                  </a:lnTo>
                  <a:lnTo>
                    <a:pt x="0" y="68934"/>
                  </a:lnTo>
                  <a:lnTo>
                    <a:pt x="412" y="67235"/>
                  </a:lnTo>
                  <a:lnTo>
                    <a:pt x="2750" y="63466"/>
                  </a:lnTo>
                  <a:lnTo>
                    <a:pt x="4361" y="62179"/>
                  </a:lnTo>
                  <a:lnTo>
                    <a:pt x="25574" y="49692"/>
                  </a:lnTo>
                  <a:lnTo>
                    <a:pt x="44290" y="33152"/>
                  </a:lnTo>
                  <a:lnTo>
                    <a:pt x="51621" y="19312"/>
                  </a:lnTo>
                  <a:lnTo>
                    <a:pt x="52464" y="15104"/>
                  </a:lnTo>
                  <a:lnTo>
                    <a:pt x="50392" y="889"/>
                  </a:lnTo>
                  <a:lnTo>
                    <a:pt x="49528" y="0"/>
                  </a:lnTo>
                  <a:lnTo>
                    <a:pt x="48247" y="113"/>
                  </a:lnTo>
                  <a:lnTo>
                    <a:pt x="44237" y="2825"/>
                  </a:lnTo>
                  <a:lnTo>
                    <a:pt x="34045" y="13697"/>
                  </a:lnTo>
                  <a:lnTo>
                    <a:pt x="23499" y="34165"/>
                  </a:lnTo>
                  <a:lnTo>
                    <a:pt x="18870" y="71324"/>
                  </a:lnTo>
                  <a:lnTo>
                    <a:pt x="21748" y="91064"/>
                  </a:lnTo>
                  <a:lnTo>
                    <a:pt x="27068" y="103577"/>
                  </a:lnTo>
                  <a:lnTo>
                    <a:pt x="34824" y="109252"/>
                  </a:lnTo>
                  <a:lnTo>
                    <a:pt x="39854" y="111753"/>
                  </a:lnTo>
                  <a:lnTo>
                    <a:pt x="46032" y="110598"/>
                  </a:lnTo>
                  <a:lnTo>
                    <a:pt x="60420" y="101789"/>
                  </a:lnTo>
                  <a:lnTo>
                    <a:pt x="81809" y="74549"/>
                  </a:lnTo>
                  <a:lnTo>
                    <a:pt x="94368" y="532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2291"/>
            <p:cNvSpPr/>
            <p:nvPr>
              <p:custDataLst>
                <p:tags r:id="rId15"/>
              </p:custDataLst>
            </p:nvPr>
          </p:nvSpPr>
          <p:spPr>
            <a:xfrm>
              <a:off x="11033272" y="1575683"/>
              <a:ext cx="60179" cy="225565"/>
            </a:xfrm>
            <a:custGeom>
              <a:avLst/>
              <a:gdLst/>
              <a:ahLst/>
              <a:cxnLst/>
              <a:rect l="0" t="0" r="0" b="0"/>
              <a:pathLst>
                <a:path w="60179" h="225565">
                  <a:moveTo>
                    <a:pt x="9378" y="5467"/>
                  </a:moveTo>
                  <a:lnTo>
                    <a:pt x="9378" y="5467"/>
                  </a:lnTo>
                  <a:lnTo>
                    <a:pt x="9378" y="0"/>
                  </a:lnTo>
                  <a:lnTo>
                    <a:pt x="4352" y="18074"/>
                  </a:lnTo>
                  <a:lnTo>
                    <a:pt x="0" y="62400"/>
                  </a:lnTo>
                  <a:lnTo>
                    <a:pt x="4040" y="109991"/>
                  </a:lnTo>
                  <a:lnTo>
                    <a:pt x="13910" y="155465"/>
                  </a:lnTo>
                  <a:lnTo>
                    <a:pt x="27423" y="199353"/>
                  </a:lnTo>
                  <a:lnTo>
                    <a:pt x="29874" y="206691"/>
                  </a:lnTo>
                  <a:lnTo>
                    <a:pt x="38243" y="216726"/>
                  </a:lnTo>
                  <a:lnTo>
                    <a:pt x="51091" y="224460"/>
                  </a:lnTo>
                  <a:lnTo>
                    <a:pt x="54119" y="225546"/>
                  </a:lnTo>
                  <a:lnTo>
                    <a:pt x="56139" y="225564"/>
                  </a:lnTo>
                  <a:lnTo>
                    <a:pt x="60178" y="221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2292"/>
            <p:cNvSpPr/>
            <p:nvPr>
              <p:custDataLst>
                <p:tags r:id="rId16"/>
              </p:custDataLst>
            </p:nvPr>
          </p:nvSpPr>
          <p:spPr>
            <a:xfrm>
              <a:off x="11013159" y="1689100"/>
              <a:ext cx="112042" cy="57151"/>
            </a:xfrm>
            <a:custGeom>
              <a:avLst/>
              <a:gdLst/>
              <a:ahLst/>
              <a:cxnLst/>
              <a:rect l="0" t="0" r="0" b="0"/>
              <a:pathLst>
                <a:path w="112042" h="57151">
                  <a:moveTo>
                    <a:pt x="35841" y="57150"/>
                  </a:moveTo>
                  <a:lnTo>
                    <a:pt x="35841" y="57150"/>
                  </a:lnTo>
                  <a:lnTo>
                    <a:pt x="5366" y="47690"/>
                  </a:lnTo>
                  <a:lnTo>
                    <a:pt x="2825" y="45905"/>
                  </a:lnTo>
                  <a:lnTo>
                    <a:pt x="0" y="42039"/>
                  </a:lnTo>
                  <a:lnTo>
                    <a:pt x="1364" y="39315"/>
                  </a:lnTo>
                  <a:lnTo>
                    <a:pt x="14101" y="28739"/>
                  </a:lnTo>
                  <a:lnTo>
                    <a:pt x="51419" y="11720"/>
                  </a:lnTo>
                  <a:lnTo>
                    <a:pt x="11204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2293"/>
            <p:cNvSpPr/>
            <p:nvPr>
              <p:custDataLst>
                <p:tags r:id="rId17"/>
              </p:custDataLst>
            </p:nvPr>
          </p:nvSpPr>
          <p:spPr>
            <a:xfrm>
              <a:off x="11141697" y="1679680"/>
              <a:ext cx="116854" cy="68929"/>
            </a:xfrm>
            <a:custGeom>
              <a:avLst/>
              <a:gdLst/>
              <a:ahLst/>
              <a:cxnLst/>
              <a:rect l="0" t="0" r="0" b="0"/>
              <a:pathLst>
                <a:path w="116854" h="68929">
                  <a:moveTo>
                    <a:pt x="59703" y="9420"/>
                  </a:moveTo>
                  <a:lnTo>
                    <a:pt x="59703" y="9420"/>
                  </a:lnTo>
                  <a:lnTo>
                    <a:pt x="45398" y="9420"/>
                  </a:lnTo>
                  <a:lnTo>
                    <a:pt x="40881" y="7539"/>
                  </a:lnTo>
                  <a:lnTo>
                    <a:pt x="32231" y="581"/>
                  </a:lnTo>
                  <a:lnTo>
                    <a:pt x="29393" y="0"/>
                  </a:lnTo>
                  <a:lnTo>
                    <a:pt x="22478" y="1235"/>
                  </a:lnTo>
                  <a:lnTo>
                    <a:pt x="14023" y="5897"/>
                  </a:lnTo>
                  <a:lnTo>
                    <a:pt x="7049" y="15118"/>
                  </a:lnTo>
                  <a:lnTo>
                    <a:pt x="514" y="33529"/>
                  </a:lnTo>
                  <a:lnTo>
                    <a:pt x="0" y="45065"/>
                  </a:lnTo>
                  <a:lnTo>
                    <a:pt x="2048" y="60597"/>
                  </a:lnTo>
                  <a:lnTo>
                    <a:pt x="4333" y="63294"/>
                  </a:lnTo>
                  <a:lnTo>
                    <a:pt x="12516" y="68171"/>
                  </a:lnTo>
                  <a:lnTo>
                    <a:pt x="21327" y="68928"/>
                  </a:lnTo>
                  <a:lnTo>
                    <a:pt x="25652" y="68142"/>
                  </a:lnTo>
                  <a:lnTo>
                    <a:pt x="34221" y="61624"/>
                  </a:lnTo>
                  <a:lnTo>
                    <a:pt x="58336" y="30741"/>
                  </a:lnTo>
                  <a:lnTo>
                    <a:pt x="59498" y="30690"/>
                  </a:lnTo>
                  <a:lnTo>
                    <a:pt x="75523" y="40139"/>
                  </a:lnTo>
                  <a:lnTo>
                    <a:pt x="95818" y="55154"/>
                  </a:lnTo>
                  <a:lnTo>
                    <a:pt x="116853" y="602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2294"/>
            <p:cNvSpPr/>
            <p:nvPr>
              <p:custDataLst>
                <p:tags r:id="rId18"/>
              </p:custDataLst>
            </p:nvPr>
          </p:nvSpPr>
          <p:spPr>
            <a:xfrm>
              <a:off x="10682867" y="2086496"/>
              <a:ext cx="131184" cy="104314"/>
            </a:xfrm>
            <a:custGeom>
              <a:avLst/>
              <a:gdLst/>
              <a:ahLst/>
              <a:cxnLst/>
              <a:rect l="0" t="0" r="0" b="0"/>
              <a:pathLst>
                <a:path w="131184" h="104314">
                  <a:moveTo>
                    <a:pt x="48633" y="34404"/>
                  </a:moveTo>
                  <a:lnTo>
                    <a:pt x="48633" y="34404"/>
                  </a:lnTo>
                  <a:lnTo>
                    <a:pt x="48632" y="31033"/>
                  </a:lnTo>
                  <a:lnTo>
                    <a:pt x="46752" y="27496"/>
                  </a:lnTo>
                  <a:lnTo>
                    <a:pt x="45262" y="25566"/>
                  </a:lnTo>
                  <a:lnTo>
                    <a:pt x="43607" y="19657"/>
                  </a:lnTo>
                  <a:lnTo>
                    <a:pt x="42165" y="13033"/>
                  </a:lnTo>
                  <a:lnTo>
                    <a:pt x="37388" y="5337"/>
                  </a:lnTo>
                  <a:lnTo>
                    <a:pt x="33522" y="789"/>
                  </a:lnTo>
                  <a:lnTo>
                    <a:pt x="32209" y="0"/>
                  </a:lnTo>
                  <a:lnTo>
                    <a:pt x="31333" y="179"/>
                  </a:lnTo>
                  <a:lnTo>
                    <a:pt x="30750" y="1004"/>
                  </a:lnTo>
                  <a:lnTo>
                    <a:pt x="23187" y="5536"/>
                  </a:lnTo>
                  <a:lnTo>
                    <a:pt x="17804" y="13107"/>
                  </a:lnTo>
                  <a:lnTo>
                    <a:pt x="2762" y="50022"/>
                  </a:lnTo>
                  <a:lnTo>
                    <a:pt x="0" y="71487"/>
                  </a:lnTo>
                  <a:lnTo>
                    <a:pt x="1853" y="84752"/>
                  </a:lnTo>
                  <a:lnTo>
                    <a:pt x="6911" y="95822"/>
                  </a:lnTo>
                  <a:lnTo>
                    <a:pt x="10235" y="100749"/>
                  </a:lnTo>
                  <a:lnTo>
                    <a:pt x="14568" y="103328"/>
                  </a:lnTo>
                  <a:lnTo>
                    <a:pt x="25027" y="104313"/>
                  </a:lnTo>
                  <a:lnTo>
                    <a:pt x="34849" y="100517"/>
                  </a:lnTo>
                  <a:lnTo>
                    <a:pt x="44623" y="92715"/>
                  </a:lnTo>
                  <a:lnTo>
                    <a:pt x="60615" y="73162"/>
                  </a:lnTo>
                  <a:lnTo>
                    <a:pt x="69744" y="53649"/>
                  </a:lnTo>
                  <a:lnTo>
                    <a:pt x="73866" y="18242"/>
                  </a:lnTo>
                  <a:lnTo>
                    <a:pt x="74626" y="18690"/>
                  </a:lnTo>
                  <a:lnTo>
                    <a:pt x="77354" y="22951"/>
                  </a:lnTo>
                  <a:lnTo>
                    <a:pt x="81865" y="39316"/>
                  </a:lnTo>
                  <a:lnTo>
                    <a:pt x="95884" y="55678"/>
                  </a:lnTo>
                  <a:lnTo>
                    <a:pt x="103264" y="61498"/>
                  </a:lnTo>
                  <a:lnTo>
                    <a:pt x="131183" y="725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2295"/>
            <p:cNvSpPr/>
            <p:nvPr>
              <p:custDataLst>
                <p:tags r:id="rId19"/>
              </p:custDataLst>
            </p:nvPr>
          </p:nvSpPr>
          <p:spPr>
            <a:xfrm>
              <a:off x="11029111" y="2039571"/>
              <a:ext cx="64340" cy="106730"/>
            </a:xfrm>
            <a:custGeom>
              <a:avLst/>
              <a:gdLst/>
              <a:ahLst/>
              <a:cxnLst/>
              <a:rect l="0" t="0" r="0" b="0"/>
              <a:pathLst>
                <a:path w="64340" h="106730">
                  <a:moveTo>
                    <a:pt x="57989" y="17829"/>
                  </a:moveTo>
                  <a:lnTo>
                    <a:pt x="57989" y="17829"/>
                  </a:lnTo>
                  <a:lnTo>
                    <a:pt x="54618" y="14458"/>
                  </a:lnTo>
                  <a:lnTo>
                    <a:pt x="52962" y="10921"/>
                  </a:lnTo>
                  <a:lnTo>
                    <a:pt x="52522" y="8991"/>
                  </a:lnTo>
                  <a:lnTo>
                    <a:pt x="48529" y="2902"/>
                  </a:lnTo>
                  <a:lnTo>
                    <a:pt x="44848" y="611"/>
                  </a:lnTo>
                  <a:lnTo>
                    <a:pt x="42878" y="0"/>
                  </a:lnTo>
                  <a:lnTo>
                    <a:pt x="36926" y="1203"/>
                  </a:lnTo>
                  <a:lnTo>
                    <a:pt x="27523" y="5847"/>
                  </a:lnTo>
                  <a:lnTo>
                    <a:pt x="24978" y="7724"/>
                  </a:lnTo>
                  <a:lnTo>
                    <a:pt x="2660" y="43132"/>
                  </a:lnTo>
                  <a:lnTo>
                    <a:pt x="0" y="57767"/>
                  </a:lnTo>
                  <a:lnTo>
                    <a:pt x="1877" y="73679"/>
                  </a:lnTo>
                  <a:lnTo>
                    <a:pt x="7415" y="90159"/>
                  </a:lnTo>
                  <a:lnTo>
                    <a:pt x="12279" y="96388"/>
                  </a:lnTo>
                  <a:lnTo>
                    <a:pt x="25208" y="105190"/>
                  </a:lnTo>
                  <a:lnTo>
                    <a:pt x="64339" y="1067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2296"/>
            <p:cNvSpPr/>
            <p:nvPr>
              <p:custDataLst>
                <p:tags r:id="rId20"/>
              </p:custDataLst>
            </p:nvPr>
          </p:nvSpPr>
          <p:spPr>
            <a:xfrm>
              <a:off x="11120355" y="2044700"/>
              <a:ext cx="61234" cy="84353"/>
            </a:xfrm>
            <a:custGeom>
              <a:avLst/>
              <a:gdLst/>
              <a:ahLst/>
              <a:cxnLst/>
              <a:rect l="0" t="0" r="0" b="0"/>
              <a:pathLst>
                <a:path w="61234" h="84353">
                  <a:moveTo>
                    <a:pt x="30245" y="19050"/>
                  </a:moveTo>
                  <a:lnTo>
                    <a:pt x="30245" y="19050"/>
                  </a:lnTo>
                  <a:lnTo>
                    <a:pt x="30244" y="15679"/>
                  </a:lnTo>
                  <a:lnTo>
                    <a:pt x="28364" y="12142"/>
                  </a:lnTo>
                  <a:lnTo>
                    <a:pt x="26874" y="10212"/>
                  </a:lnTo>
                  <a:lnTo>
                    <a:pt x="25175" y="9630"/>
                  </a:lnTo>
                  <a:lnTo>
                    <a:pt x="23338" y="9948"/>
                  </a:lnTo>
                  <a:lnTo>
                    <a:pt x="11947" y="15527"/>
                  </a:lnTo>
                  <a:lnTo>
                    <a:pt x="6120" y="21247"/>
                  </a:lnTo>
                  <a:lnTo>
                    <a:pt x="1883" y="28493"/>
                  </a:lnTo>
                  <a:lnTo>
                    <a:pt x="0" y="36417"/>
                  </a:lnTo>
                  <a:lnTo>
                    <a:pt x="2313" y="55554"/>
                  </a:lnTo>
                  <a:lnTo>
                    <a:pt x="7482" y="67259"/>
                  </a:lnTo>
                  <a:lnTo>
                    <a:pt x="10836" y="72356"/>
                  </a:lnTo>
                  <a:lnTo>
                    <a:pt x="20208" y="79901"/>
                  </a:lnTo>
                  <a:lnTo>
                    <a:pt x="25670" y="82900"/>
                  </a:lnTo>
                  <a:lnTo>
                    <a:pt x="35502" y="84352"/>
                  </a:lnTo>
                  <a:lnTo>
                    <a:pt x="48971" y="81202"/>
                  </a:lnTo>
                  <a:lnTo>
                    <a:pt x="53313" y="79535"/>
                  </a:lnTo>
                  <a:lnTo>
                    <a:pt x="56207" y="76307"/>
                  </a:lnTo>
                  <a:lnTo>
                    <a:pt x="59423" y="67075"/>
                  </a:lnTo>
                  <a:lnTo>
                    <a:pt x="61233" y="49978"/>
                  </a:lnTo>
                  <a:lnTo>
                    <a:pt x="50419" y="3741"/>
                  </a:lnTo>
                  <a:lnTo>
                    <a:pt x="50750" y="2494"/>
                  </a:lnTo>
                  <a:lnTo>
                    <a:pt x="5564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2297"/>
            <p:cNvSpPr/>
            <p:nvPr>
              <p:custDataLst>
                <p:tags r:id="rId21"/>
              </p:custDataLst>
            </p:nvPr>
          </p:nvSpPr>
          <p:spPr>
            <a:xfrm>
              <a:off x="11214100" y="2022581"/>
              <a:ext cx="88901" cy="91970"/>
            </a:xfrm>
            <a:custGeom>
              <a:avLst/>
              <a:gdLst/>
              <a:ahLst/>
              <a:cxnLst/>
              <a:rect l="0" t="0" r="0" b="0"/>
              <a:pathLst>
                <a:path w="88901" h="91970">
                  <a:moveTo>
                    <a:pt x="0" y="22119"/>
                  </a:moveTo>
                  <a:lnTo>
                    <a:pt x="0" y="22119"/>
                  </a:lnTo>
                  <a:lnTo>
                    <a:pt x="0" y="16652"/>
                  </a:lnTo>
                  <a:lnTo>
                    <a:pt x="3371" y="19401"/>
                  </a:lnTo>
                  <a:lnTo>
                    <a:pt x="8838" y="28056"/>
                  </a:lnTo>
                  <a:lnTo>
                    <a:pt x="18394" y="69407"/>
                  </a:lnTo>
                  <a:lnTo>
                    <a:pt x="18963" y="77831"/>
                  </a:lnTo>
                  <a:lnTo>
                    <a:pt x="25953" y="36523"/>
                  </a:lnTo>
                  <a:lnTo>
                    <a:pt x="31290" y="22876"/>
                  </a:lnTo>
                  <a:lnTo>
                    <a:pt x="44785" y="5410"/>
                  </a:lnTo>
                  <a:lnTo>
                    <a:pt x="51183" y="582"/>
                  </a:lnTo>
                  <a:lnTo>
                    <a:pt x="53877" y="0"/>
                  </a:lnTo>
                  <a:lnTo>
                    <a:pt x="56380" y="317"/>
                  </a:lnTo>
                  <a:lnTo>
                    <a:pt x="58754" y="1234"/>
                  </a:lnTo>
                  <a:lnTo>
                    <a:pt x="63272" y="7898"/>
                  </a:lnTo>
                  <a:lnTo>
                    <a:pt x="78304" y="53269"/>
                  </a:lnTo>
                  <a:lnTo>
                    <a:pt x="88900" y="919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2298"/>
            <p:cNvSpPr/>
            <p:nvPr>
              <p:custDataLst>
                <p:tags r:id="rId22"/>
              </p:custDataLst>
            </p:nvPr>
          </p:nvSpPr>
          <p:spPr>
            <a:xfrm>
              <a:off x="11353800" y="2042996"/>
              <a:ext cx="40654" cy="181569"/>
            </a:xfrm>
            <a:custGeom>
              <a:avLst/>
              <a:gdLst/>
              <a:ahLst/>
              <a:cxnLst/>
              <a:rect l="0" t="0" r="0" b="0"/>
              <a:pathLst>
                <a:path w="40654" h="181569">
                  <a:moveTo>
                    <a:pt x="0" y="14404"/>
                  </a:moveTo>
                  <a:lnTo>
                    <a:pt x="0" y="14404"/>
                  </a:lnTo>
                  <a:lnTo>
                    <a:pt x="0" y="1573"/>
                  </a:lnTo>
                  <a:lnTo>
                    <a:pt x="705" y="206"/>
                  </a:lnTo>
                  <a:lnTo>
                    <a:pt x="1881" y="0"/>
                  </a:lnTo>
                  <a:lnTo>
                    <a:pt x="3370" y="568"/>
                  </a:lnTo>
                  <a:lnTo>
                    <a:pt x="8837" y="8109"/>
                  </a:lnTo>
                  <a:lnTo>
                    <a:pt x="26667" y="54672"/>
                  </a:lnTo>
                  <a:lnTo>
                    <a:pt x="35816" y="94272"/>
                  </a:lnTo>
                  <a:lnTo>
                    <a:pt x="40653" y="138366"/>
                  </a:lnTo>
                  <a:lnTo>
                    <a:pt x="35234" y="171299"/>
                  </a:lnTo>
                  <a:lnTo>
                    <a:pt x="31417" y="179385"/>
                  </a:lnTo>
                  <a:lnTo>
                    <a:pt x="29411" y="181541"/>
                  </a:lnTo>
                  <a:lnTo>
                    <a:pt x="27369" y="181568"/>
                  </a:lnTo>
                  <a:lnTo>
                    <a:pt x="25302" y="180174"/>
                  </a:lnTo>
                  <a:lnTo>
                    <a:pt x="23218" y="177834"/>
                  </a:lnTo>
                  <a:lnTo>
                    <a:pt x="0" y="969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2299"/>
            <p:cNvSpPr/>
            <p:nvPr>
              <p:custDataLst>
                <p:tags r:id="rId23"/>
              </p:custDataLst>
            </p:nvPr>
          </p:nvSpPr>
          <p:spPr>
            <a:xfrm>
              <a:off x="11366500" y="1971479"/>
              <a:ext cx="12701" cy="5633"/>
            </a:xfrm>
            <a:custGeom>
              <a:avLst/>
              <a:gdLst/>
              <a:ahLst/>
              <a:cxnLst/>
              <a:rect l="0" t="0" r="0" b="0"/>
              <a:pathLst>
                <a:path w="12701" h="5633">
                  <a:moveTo>
                    <a:pt x="0" y="3371"/>
                  </a:moveTo>
                  <a:lnTo>
                    <a:pt x="0" y="3371"/>
                  </a:lnTo>
                  <a:lnTo>
                    <a:pt x="0" y="0"/>
                  </a:lnTo>
                  <a:lnTo>
                    <a:pt x="705" y="418"/>
                  </a:lnTo>
                  <a:lnTo>
                    <a:pt x="3371" y="4646"/>
                  </a:lnTo>
                  <a:lnTo>
                    <a:pt x="5069" y="5632"/>
                  </a:lnTo>
                  <a:lnTo>
                    <a:pt x="12700" y="33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2300"/>
            <p:cNvSpPr/>
            <p:nvPr>
              <p:custDataLst>
                <p:tags r:id="rId24"/>
              </p:custDataLst>
            </p:nvPr>
          </p:nvSpPr>
          <p:spPr>
            <a:xfrm>
              <a:off x="11414230" y="1990242"/>
              <a:ext cx="98321" cy="87654"/>
            </a:xfrm>
            <a:custGeom>
              <a:avLst/>
              <a:gdLst/>
              <a:ahLst/>
              <a:cxnLst/>
              <a:rect l="0" t="0" r="0" b="0"/>
              <a:pathLst>
                <a:path w="98321" h="87654">
                  <a:moveTo>
                    <a:pt x="9420" y="3658"/>
                  </a:moveTo>
                  <a:lnTo>
                    <a:pt x="9420" y="3658"/>
                  </a:lnTo>
                  <a:lnTo>
                    <a:pt x="6050" y="287"/>
                  </a:lnTo>
                  <a:lnTo>
                    <a:pt x="4351" y="0"/>
                  </a:lnTo>
                  <a:lnTo>
                    <a:pt x="2513" y="513"/>
                  </a:lnTo>
                  <a:lnTo>
                    <a:pt x="581" y="1562"/>
                  </a:lnTo>
                  <a:lnTo>
                    <a:pt x="0" y="2966"/>
                  </a:lnTo>
                  <a:lnTo>
                    <a:pt x="317" y="4608"/>
                  </a:lnTo>
                  <a:lnTo>
                    <a:pt x="1234" y="6408"/>
                  </a:lnTo>
                  <a:lnTo>
                    <a:pt x="8033" y="48758"/>
                  </a:lnTo>
                  <a:lnTo>
                    <a:pt x="15914" y="74760"/>
                  </a:lnTo>
                  <a:lnTo>
                    <a:pt x="24265" y="87318"/>
                  </a:lnTo>
                  <a:lnTo>
                    <a:pt x="27077" y="87653"/>
                  </a:lnTo>
                  <a:lnTo>
                    <a:pt x="33965" y="84263"/>
                  </a:lnTo>
                  <a:lnTo>
                    <a:pt x="36367" y="81384"/>
                  </a:lnTo>
                  <a:lnTo>
                    <a:pt x="49821" y="35813"/>
                  </a:lnTo>
                  <a:lnTo>
                    <a:pt x="52670" y="26591"/>
                  </a:lnTo>
                  <a:lnTo>
                    <a:pt x="53071" y="26002"/>
                  </a:lnTo>
                  <a:lnTo>
                    <a:pt x="53336" y="26315"/>
                  </a:lnTo>
                  <a:lnTo>
                    <a:pt x="54338" y="29250"/>
                  </a:lnTo>
                  <a:lnTo>
                    <a:pt x="68788" y="58864"/>
                  </a:lnTo>
                  <a:lnTo>
                    <a:pt x="98320" y="73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2301"/>
            <p:cNvSpPr/>
            <p:nvPr>
              <p:custDataLst>
                <p:tags r:id="rId25"/>
              </p:custDataLst>
            </p:nvPr>
          </p:nvSpPr>
          <p:spPr>
            <a:xfrm>
              <a:off x="11535477" y="1989827"/>
              <a:ext cx="58654" cy="201936"/>
            </a:xfrm>
            <a:custGeom>
              <a:avLst/>
              <a:gdLst/>
              <a:ahLst/>
              <a:cxnLst/>
              <a:rect l="0" t="0" r="0" b="0"/>
              <a:pathLst>
                <a:path w="58654" h="201936">
                  <a:moveTo>
                    <a:pt x="40573" y="4073"/>
                  </a:moveTo>
                  <a:lnTo>
                    <a:pt x="40573" y="4073"/>
                  </a:lnTo>
                  <a:lnTo>
                    <a:pt x="37203" y="702"/>
                  </a:lnTo>
                  <a:lnTo>
                    <a:pt x="35504" y="415"/>
                  </a:lnTo>
                  <a:lnTo>
                    <a:pt x="33666" y="928"/>
                  </a:lnTo>
                  <a:lnTo>
                    <a:pt x="31734" y="1977"/>
                  </a:lnTo>
                  <a:lnTo>
                    <a:pt x="29742" y="1970"/>
                  </a:lnTo>
                  <a:lnTo>
                    <a:pt x="25646" y="81"/>
                  </a:lnTo>
                  <a:lnTo>
                    <a:pt x="22860" y="0"/>
                  </a:lnTo>
                  <a:lnTo>
                    <a:pt x="16002" y="1793"/>
                  </a:lnTo>
                  <a:lnTo>
                    <a:pt x="10132" y="6822"/>
                  </a:lnTo>
                  <a:lnTo>
                    <a:pt x="2861" y="19469"/>
                  </a:lnTo>
                  <a:lnTo>
                    <a:pt x="615" y="24920"/>
                  </a:lnTo>
                  <a:lnTo>
                    <a:pt x="0" y="34740"/>
                  </a:lnTo>
                  <a:lnTo>
                    <a:pt x="1985" y="49171"/>
                  </a:lnTo>
                  <a:lnTo>
                    <a:pt x="3559" y="51072"/>
                  </a:lnTo>
                  <a:lnTo>
                    <a:pt x="9070" y="53183"/>
                  </a:lnTo>
                  <a:lnTo>
                    <a:pt x="20107" y="54372"/>
                  </a:lnTo>
                  <a:lnTo>
                    <a:pt x="26303" y="52769"/>
                  </a:lnTo>
                  <a:lnTo>
                    <a:pt x="28943" y="51354"/>
                  </a:lnTo>
                  <a:lnTo>
                    <a:pt x="30704" y="49704"/>
                  </a:lnTo>
                  <a:lnTo>
                    <a:pt x="37131" y="39933"/>
                  </a:lnTo>
                  <a:lnTo>
                    <a:pt x="38984" y="39269"/>
                  </a:lnTo>
                  <a:lnTo>
                    <a:pt x="40924" y="39531"/>
                  </a:lnTo>
                  <a:lnTo>
                    <a:pt x="42924" y="40412"/>
                  </a:lnTo>
                  <a:lnTo>
                    <a:pt x="45146" y="48916"/>
                  </a:lnTo>
                  <a:lnTo>
                    <a:pt x="51053" y="86805"/>
                  </a:lnTo>
                  <a:lnTo>
                    <a:pt x="54716" y="128600"/>
                  </a:lnTo>
                  <a:lnTo>
                    <a:pt x="58653" y="161080"/>
                  </a:lnTo>
                  <a:lnTo>
                    <a:pt x="54361" y="190832"/>
                  </a:lnTo>
                  <a:lnTo>
                    <a:pt x="50697" y="199495"/>
                  </a:lnTo>
                  <a:lnTo>
                    <a:pt x="48028" y="201382"/>
                  </a:lnTo>
                  <a:lnTo>
                    <a:pt x="44838" y="201935"/>
                  </a:lnTo>
                  <a:lnTo>
                    <a:pt x="41301" y="201597"/>
                  </a:lnTo>
                  <a:lnTo>
                    <a:pt x="38236" y="198550"/>
                  </a:lnTo>
                  <a:lnTo>
                    <a:pt x="32949" y="187639"/>
                  </a:lnTo>
                  <a:lnTo>
                    <a:pt x="29378" y="165629"/>
                  </a:lnTo>
                  <a:lnTo>
                    <a:pt x="34223" y="1247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2302"/>
            <p:cNvSpPr/>
            <p:nvPr>
              <p:custDataLst>
                <p:tags r:id="rId26"/>
              </p:custDataLst>
            </p:nvPr>
          </p:nvSpPr>
          <p:spPr>
            <a:xfrm>
              <a:off x="11631127" y="1821450"/>
              <a:ext cx="160824" cy="233601"/>
            </a:xfrm>
            <a:custGeom>
              <a:avLst/>
              <a:gdLst/>
              <a:ahLst/>
              <a:cxnLst/>
              <a:rect l="0" t="0" r="0" b="0"/>
              <a:pathLst>
                <a:path w="160824" h="233601">
                  <a:moveTo>
                    <a:pt x="40173" y="197850"/>
                  </a:moveTo>
                  <a:lnTo>
                    <a:pt x="40173" y="197850"/>
                  </a:lnTo>
                  <a:lnTo>
                    <a:pt x="40173" y="194479"/>
                  </a:lnTo>
                  <a:lnTo>
                    <a:pt x="42054" y="190942"/>
                  </a:lnTo>
                  <a:lnTo>
                    <a:pt x="43543" y="189012"/>
                  </a:lnTo>
                  <a:lnTo>
                    <a:pt x="45199" y="183103"/>
                  </a:lnTo>
                  <a:lnTo>
                    <a:pt x="46261" y="171183"/>
                  </a:lnTo>
                  <a:lnTo>
                    <a:pt x="44937" y="168783"/>
                  </a:lnTo>
                  <a:lnTo>
                    <a:pt x="39705" y="164235"/>
                  </a:lnTo>
                  <a:lnTo>
                    <a:pt x="37038" y="163446"/>
                  </a:lnTo>
                  <a:lnTo>
                    <a:pt x="34556" y="163625"/>
                  </a:lnTo>
                  <a:lnTo>
                    <a:pt x="32194" y="164450"/>
                  </a:lnTo>
                  <a:lnTo>
                    <a:pt x="22129" y="172353"/>
                  </a:lnTo>
                  <a:lnTo>
                    <a:pt x="1113" y="206845"/>
                  </a:lnTo>
                  <a:lnTo>
                    <a:pt x="21" y="210902"/>
                  </a:lnTo>
                  <a:lnTo>
                    <a:pt x="0" y="214313"/>
                  </a:lnTo>
                  <a:lnTo>
                    <a:pt x="692" y="217292"/>
                  </a:lnTo>
                  <a:lnTo>
                    <a:pt x="5222" y="222483"/>
                  </a:lnTo>
                  <a:lnTo>
                    <a:pt x="8407" y="224856"/>
                  </a:lnTo>
                  <a:lnTo>
                    <a:pt x="11940" y="225731"/>
                  </a:lnTo>
                  <a:lnTo>
                    <a:pt x="24360" y="223593"/>
                  </a:lnTo>
                  <a:lnTo>
                    <a:pt x="35262" y="220345"/>
                  </a:lnTo>
                  <a:lnTo>
                    <a:pt x="43401" y="214668"/>
                  </a:lnTo>
                  <a:lnTo>
                    <a:pt x="51002" y="206268"/>
                  </a:lnTo>
                  <a:lnTo>
                    <a:pt x="52330" y="206284"/>
                  </a:lnTo>
                  <a:lnTo>
                    <a:pt x="55690" y="208183"/>
                  </a:lnTo>
                  <a:lnTo>
                    <a:pt x="71949" y="232425"/>
                  </a:lnTo>
                  <a:lnTo>
                    <a:pt x="74058" y="233600"/>
                  </a:lnTo>
                  <a:lnTo>
                    <a:pt x="76168" y="232972"/>
                  </a:lnTo>
                  <a:lnTo>
                    <a:pt x="80395" y="228512"/>
                  </a:lnTo>
                  <a:lnTo>
                    <a:pt x="105299" y="183713"/>
                  </a:lnTo>
                  <a:lnTo>
                    <a:pt x="119835" y="143253"/>
                  </a:lnTo>
                  <a:lnTo>
                    <a:pt x="129707" y="103356"/>
                  </a:lnTo>
                  <a:lnTo>
                    <a:pt x="139364" y="61383"/>
                  </a:lnTo>
                  <a:lnTo>
                    <a:pt x="148064" y="21734"/>
                  </a:lnTo>
                  <a:lnTo>
                    <a:pt x="150919" y="6687"/>
                  </a:lnTo>
                  <a:lnTo>
                    <a:pt x="150693" y="2675"/>
                  </a:lnTo>
                  <a:lnTo>
                    <a:pt x="149838" y="0"/>
                  </a:lnTo>
                  <a:lnTo>
                    <a:pt x="148560" y="1039"/>
                  </a:lnTo>
                  <a:lnTo>
                    <a:pt x="133733" y="41946"/>
                  </a:lnTo>
                  <a:lnTo>
                    <a:pt x="129688" y="86852"/>
                  </a:lnTo>
                  <a:lnTo>
                    <a:pt x="129255" y="125999"/>
                  </a:lnTo>
                  <a:lnTo>
                    <a:pt x="129814" y="167560"/>
                  </a:lnTo>
                  <a:lnTo>
                    <a:pt x="132460" y="182976"/>
                  </a:lnTo>
                  <a:lnTo>
                    <a:pt x="137869" y="193121"/>
                  </a:lnTo>
                  <a:lnTo>
                    <a:pt x="141288" y="196814"/>
                  </a:lnTo>
                  <a:lnTo>
                    <a:pt x="144977" y="198570"/>
                  </a:lnTo>
                  <a:lnTo>
                    <a:pt x="160823" y="191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2303"/>
            <p:cNvSpPr/>
            <p:nvPr>
              <p:custDataLst>
                <p:tags r:id="rId27"/>
              </p:custDataLst>
            </p:nvPr>
          </p:nvSpPr>
          <p:spPr>
            <a:xfrm>
              <a:off x="11747762" y="1943100"/>
              <a:ext cx="44189" cy="6351"/>
            </a:xfrm>
            <a:custGeom>
              <a:avLst/>
              <a:gdLst/>
              <a:ahLst/>
              <a:cxnLst/>
              <a:rect l="0" t="0" r="0" b="0"/>
              <a:pathLst>
                <a:path w="44189" h="6351">
                  <a:moveTo>
                    <a:pt x="6088" y="6350"/>
                  </a:moveTo>
                  <a:lnTo>
                    <a:pt x="6088" y="6350"/>
                  </a:lnTo>
                  <a:lnTo>
                    <a:pt x="0" y="6350"/>
                  </a:lnTo>
                  <a:lnTo>
                    <a:pt x="15704" y="1986"/>
                  </a:lnTo>
                  <a:lnTo>
                    <a:pt x="441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2304"/>
            <p:cNvSpPr/>
            <p:nvPr>
              <p:custDataLst>
                <p:tags r:id="rId28"/>
              </p:custDataLst>
            </p:nvPr>
          </p:nvSpPr>
          <p:spPr>
            <a:xfrm>
              <a:off x="11855300" y="1896866"/>
              <a:ext cx="158901" cy="85766"/>
            </a:xfrm>
            <a:custGeom>
              <a:avLst/>
              <a:gdLst/>
              <a:ahLst/>
              <a:cxnLst/>
              <a:rect l="0" t="0" r="0" b="0"/>
              <a:pathLst>
                <a:path w="158901" h="85766">
                  <a:moveTo>
                    <a:pt x="6500" y="58934"/>
                  </a:moveTo>
                  <a:lnTo>
                    <a:pt x="6500" y="58934"/>
                  </a:lnTo>
                  <a:lnTo>
                    <a:pt x="412" y="65022"/>
                  </a:lnTo>
                  <a:lnTo>
                    <a:pt x="32660" y="53026"/>
                  </a:lnTo>
                  <a:lnTo>
                    <a:pt x="63749" y="26406"/>
                  </a:lnTo>
                  <a:lnTo>
                    <a:pt x="70748" y="16020"/>
                  </a:lnTo>
                  <a:lnTo>
                    <a:pt x="72614" y="11275"/>
                  </a:lnTo>
                  <a:lnTo>
                    <a:pt x="73154" y="7405"/>
                  </a:lnTo>
                  <a:lnTo>
                    <a:pt x="71873" y="1225"/>
                  </a:lnTo>
                  <a:lnTo>
                    <a:pt x="69130" y="0"/>
                  </a:lnTo>
                  <a:lnTo>
                    <a:pt x="60442" y="521"/>
                  </a:lnTo>
                  <a:lnTo>
                    <a:pt x="28889" y="12379"/>
                  </a:lnTo>
                  <a:lnTo>
                    <a:pt x="14333" y="22721"/>
                  </a:lnTo>
                  <a:lnTo>
                    <a:pt x="4572" y="34373"/>
                  </a:lnTo>
                  <a:lnTo>
                    <a:pt x="983" y="40443"/>
                  </a:lnTo>
                  <a:lnTo>
                    <a:pt x="0" y="47312"/>
                  </a:lnTo>
                  <a:lnTo>
                    <a:pt x="2669" y="62471"/>
                  </a:lnTo>
                  <a:lnTo>
                    <a:pt x="6063" y="68347"/>
                  </a:lnTo>
                  <a:lnTo>
                    <a:pt x="15478" y="76758"/>
                  </a:lnTo>
                  <a:lnTo>
                    <a:pt x="42792" y="85460"/>
                  </a:lnTo>
                  <a:lnTo>
                    <a:pt x="84438" y="85765"/>
                  </a:lnTo>
                  <a:lnTo>
                    <a:pt x="158900" y="716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2305"/>
            <p:cNvSpPr/>
            <p:nvPr>
              <p:custDataLst>
                <p:tags r:id="rId29"/>
              </p:custDataLst>
            </p:nvPr>
          </p:nvSpPr>
          <p:spPr>
            <a:xfrm>
              <a:off x="10547896" y="2408730"/>
              <a:ext cx="122603" cy="92810"/>
            </a:xfrm>
            <a:custGeom>
              <a:avLst/>
              <a:gdLst/>
              <a:ahLst/>
              <a:cxnLst/>
              <a:rect l="0" t="0" r="0" b="0"/>
              <a:pathLst>
                <a:path w="122603" h="92810">
                  <a:moveTo>
                    <a:pt x="18504" y="36020"/>
                  </a:moveTo>
                  <a:lnTo>
                    <a:pt x="18504" y="36020"/>
                  </a:lnTo>
                  <a:lnTo>
                    <a:pt x="15134" y="36020"/>
                  </a:lnTo>
                  <a:lnTo>
                    <a:pt x="14141" y="34609"/>
                  </a:lnTo>
                  <a:lnTo>
                    <a:pt x="13036" y="29278"/>
                  </a:lnTo>
                  <a:lnTo>
                    <a:pt x="11330" y="27292"/>
                  </a:lnTo>
                  <a:lnTo>
                    <a:pt x="1296" y="23843"/>
                  </a:lnTo>
                  <a:lnTo>
                    <a:pt x="682" y="24374"/>
                  </a:lnTo>
                  <a:lnTo>
                    <a:pt x="0" y="26846"/>
                  </a:lnTo>
                  <a:lnTo>
                    <a:pt x="191" y="67054"/>
                  </a:lnTo>
                  <a:lnTo>
                    <a:pt x="2840" y="77094"/>
                  </a:lnTo>
                  <a:lnTo>
                    <a:pt x="8249" y="84379"/>
                  </a:lnTo>
                  <a:lnTo>
                    <a:pt x="14652" y="89263"/>
                  </a:lnTo>
                  <a:lnTo>
                    <a:pt x="19850" y="91433"/>
                  </a:lnTo>
                  <a:lnTo>
                    <a:pt x="26393" y="90517"/>
                  </a:lnTo>
                  <a:lnTo>
                    <a:pt x="30113" y="89285"/>
                  </a:lnTo>
                  <a:lnTo>
                    <a:pt x="36128" y="84152"/>
                  </a:lnTo>
                  <a:lnTo>
                    <a:pt x="42368" y="76102"/>
                  </a:lnTo>
                  <a:lnTo>
                    <a:pt x="45102" y="75001"/>
                  </a:lnTo>
                  <a:lnTo>
                    <a:pt x="46820" y="74707"/>
                  </a:lnTo>
                  <a:lnTo>
                    <a:pt x="47964" y="75217"/>
                  </a:lnTo>
                  <a:lnTo>
                    <a:pt x="48727" y="76263"/>
                  </a:lnTo>
                  <a:lnTo>
                    <a:pt x="50281" y="79306"/>
                  </a:lnTo>
                  <a:lnTo>
                    <a:pt x="59003" y="89062"/>
                  </a:lnTo>
                  <a:lnTo>
                    <a:pt x="63080" y="91344"/>
                  </a:lnTo>
                  <a:lnTo>
                    <a:pt x="68654" y="92359"/>
                  </a:lnTo>
                  <a:lnTo>
                    <a:pt x="78186" y="92809"/>
                  </a:lnTo>
                  <a:lnTo>
                    <a:pt x="89479" y="89247"/>
                  </a:lnTo>
                  <a:lnTo>
                    <a:pt x="107233" y="78833"/>
                  </a:lnTo>
                  <a:lnTo>
                    <a:pt x="112737" y="68689"/>
                  </a:lnTo>
                  <a:lnTo>
                    <a:pt x="122019" y="39180"/>
                  </a:lnTo>
                  <a:lnTo>
                    <a:pt x="122602" y="24724"/>
                  </a:lnTo>
                  <a:lnTo>
                    <a:pt x="121769" y="17906"/>
                  </a:lnTo>
                  <a:lnTo>
                    <a:pt x="117081" y="8449"/>
                  </a:lnTo>
                  <a:lnTo>
                    <a:pt x="109316" y="0"/>
                  </a:lnTo>
                  <a:lnTo>
                    <a:pt x="108679" y="12"/>
                  </a:lnTo>
                  <a:lnTo>
                    <a:pt x="107404" y="42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2306"/>
            <p:cNvSpPr/>
            <p:nvPr>
              <p:custDataLst>
                <p:tags r:id="rId30"/>
              </p:custDataLst>
            </p:nvPr>
          </p:nvSpPr>
          <p:spPr>
            <a:xfrm>
              <a:off x="10738733" y="2374900"/>
              <a:ext cx="68968" cy="93947"/>
            </a:xfrm>
            <a:custGeom>
              <a:avLst/>
              <a:gdLst/>
              <a:ahLst/>
              <a:cxnLst/>
              <a:rect l="0" t="0" r="0" b="0"/>
              <a:pathLst>
                <a:path w="68968" h="93947">
                  <a:moveTo>
                    <a:pt x="5467" y="19050"/>
                  </a:moveTo>
                  <a:lnTo>
                    <a:pt x="5467" y="19050"/>
                  </a:lnTo>
                  <a:lnTo>
                    <a:pt x="0" y="13583"/>
                  </a:lnTo>
                  <a:lnTo>
                    <a:pt x="410" y="13288"/>
                  </a:lnTo>
                  <a:lnTo>
                    <a:pt x="2749" y="12961"/>
                  </a:lnTo>
                  <a:lnTo>
                    <a:pt x="18727" y="22185"/>
                  </a:lnTo>
                  <a:lnTo>
                    <a:pt x="29073" y="31424"/>
                  </a:lnTo>
                  <a:lnTo>
                    <a:pt x="50125" y="59947"/>
                  </a:lnTo>
                  <a:lnTo>
                    <a:pt x="54448" y="80400"/>
                  </a:lnTo>
                  <a:lnTo>
                    <a:pt x="53576" y="88650"/>
                  </a:lnTo>
                  <a:lnTo>
                    <a:pt x="52357" y="90850"/>
                  </a:lnTo>
                  <a:lnTo>
                    <a:pt x="50837" y="92316"/>
                  </a:lnTo>
                  <a:lnTo>
                    <a:pt x="47268" y="93946"/>
                  </a:lnTo>
                  <a:lnTo>
                    <a:pt x="45328" y="92970"/>
                  </a:lnTo>
                  <a:lnTo>
                    <a:pt x="41293" y="88122"/>
                  </a:lnTo>
                  <a:lnTo>
                    <a:pt x="38424" y="70717"/>
                  </a:lnTo>
                  <a:lnTo>
                    <a:pt x="46161" y="28455"/>
                  </a:lnTo>
                  <a:lnTo>
                    <a:pt x="52174" y="13997"/>
                  </a:lnTo>
                  <a:lnTo>
                    <a:pt x="689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2307"/>
            <p:cNvSpPr/>
            <p:nvPr>
              <p:custDataLst>
                <p:tags r:id="rId31"/>
              </p:custDataLst>
            </p:nvPr>
          </p:nvSpPr>
          <p:spPr>
            <a:xfrm>
              <a:off x="10902954" y="2267289"/>
              <a:ext cx="25397" cy="193531"/>
            </a:xfrm>
            <a:custGeom>
              <a:avLst/>
              <a:gdLst/>
              <a:ahLst/>
              <a:cxnLst/>
              <a:rect l="0" t="0" r="0" b="0"/>
              <a:pathLst>
                <a:path w="25397" h="193531">
                  <a:moveTo>
                    <a:pt x="19046" y="12361"/>
                  </a:moveTo>
                  <a:lnTo>
                    <a:pt x="19046" y="12361"/>
                  </a:lnTo>
                  <a:lnTo>
                    <a:pt x="15675" y="8990"/>
                  </a:lnTo>
                  <a:lnTo>
                    <a:pt x="14020" y="5453"/>
                  </a:lnTo>
                  <a:lnTo>
                    <a:pt x="13578" y="3522"/>
                  </a:lnTo>
                  <a:lnTo>
                    <a:pt x="12578" y="2235"/>
                  </a:lnTo>
                  <a:lnTo>
                    <a:pt x="9587" y="805"/>
                  </a:lnTo>
                  <a:lnTo>
                    <a:pt x="3935" y="0"/>
                  </a:lnTo>
                  <a:lnTo>
                    <a:pt x="2622" y="592"/>
                  </a:lnTo>
                  <a:lnTo>
                    <a:pt x="1746" y="1693"/>
                  </a:lnTo>
                  <a:lnTo>
                    <a:pt x="1163" y="3132"/>
                  </a:lnTo>
                  <a:lnTo>
                    <a:pt x="99" y="41111"/>
                  </a:lnTo>
                  <a:lnTo>
                    <a:pt x="16" y="87080"/>
                  </a:lnTo>
                  <a:lnTo>
                    <a:pt x="0" y="131177"/>
                  </a:lnTo>
                  <a:lnTo>
                    <a:pt x="3367" y="169965"/>
                  </a:lnTo>
                  <a:lnTo>
                    <a:pt x="8834" y="186450"/>
                  </a:lnTo>
                  <a:lnTo>
                    <a:pt x="12861" y="192040"/>
                  </a:lnTo>
                  <a:lnTo>
                    <a:pt x="14922" y="193530"/>
                  </a:lnTo>
                  <a:lnTo>
                    <a:pt x="17003" y="191702"/>
                  </a:lnTo>
                  <a:lnTo>
                    <a:pt x="21195" y="182144"/>
                  </a:lnTo>
                  <a:lnTo>
                    <a:pt x="25396" y="1520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2308"/>
            <p:cNvSpPr/>
            <p:nvPr>
              <p:custDataLst>
                <p:tags r:id="rId32"/>
              </p:custDataLst>
            </p:nvPr>
          </p:nvSpPr>
          <p:spPr>
            <a:xfrm>
              <a:off x="10861479" y="2355850"/>
              <a:ext cx="92272" cy="24812"/>
            </a:xfrm>
            <a:custGeom>
              <a:avLst/>
              <a:gdLst/>
              <a:ahLst/>
              <a:cxnLst/>
              <a:rect l="0" t="0" r="0" b="0"/>
              <a:pathLst>
                <a:path w="92272" h="24812">
                  <a:moveTo>
                    <a:pt x="3371" y="19050"/>
                  </a:moveTo>
                  <a:lnTo>
                    <a:pt x="3371" y="19050"/>
                  </a:lnTo>
                  <a:lnTo>
                    <a:pt x="3370" y="22421"/>
                  </a:lnTo>
                  <a:lnTo>
                    <a:pt x="2666" y="23414"/>
                  </a:lnTo>
                  <a:lnTo>
                    <a:pt x="1490" y="24076"/>
                  </a:lnTo>
                  <a:lnTo>
                    <a:pt x="0" y="24517"/>
                  </a:lnTo>
                  <a:lnTo>
                    <a:pt x="418" y="24811"/>
                  </a:lnTo>
                  <a:lnTo>
                    <a:pt x="28291" y="24643"/>
                  </a:lnTo>
                  <a:lnTo>
                    <a:pt x="67200" y="13184"/>
                  </a:lnTo>
                  <a:lnTo>
                    <a:pt x="9227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2309"/>
            <p:cNvSpPr/>
            <p:nvPr>
              <p:custDataLst>
                <p:tags r:id="rId33"/>
              </p:custDataLst>
            </p:nvPr>
          </p:nvSpPr>
          <p:spPr>
            <a:xfrm>
              <a:off x="11283949" y="2337683"/>
              <a:ext cx="31752" cy="145168"/>
            </a:xfrm>
            <a:custGeom>
              <a:avLst/>
              <a:gdLst/>
              <a:ahLst/>
              <a:cxnLst/>
              <a:rect l="0" t="0" r="0" b="0"/>
              <a:pathLst>
                <a:path w="31752" h="145168">
                  <a:moveTo>
                    <a:pt x="1" y="5467"/>
                  </a:moveTo>
                  <a:lnTo>
                    <a:pt x="1" y="5467"/>
                  </a:lnTo>
                  <a:lnTo>
                    <a:pt x="0" y="0"/>
                  </a:lnTo>
                  <a:lnTo>
                    <a:pt x="3371" y="36389"/>
                  </a:lnTo>
                  <a:lnTo>
                    <a:pt x="8839" y="73974"/>
                  </a:lnTo>
                  <a:lnTo>
                    <a:pt x="19099" y="121062"/>
                  </a:lnTo>
                  <a:lnTo>
                    <a:pt x="31751" y="1451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2310"/>
            <p:cNvSpPr/>
            <p:nvPr>
              <p:custDataLst>
                <p:tags r:id="rId34"/>
              </p:custDataLst>
            </p:nvPr>
          </p:nvSpPr>
          <p:spPr>
            <a:xfrm>
              <a:off x="11274879" y="2281462"/>
              <a:ext cx="108163" cy="180415"/>
            </a:xfrm>
            <a:custGeom>
              <a:avLst/>
              <a:gdLst/>
              <a:ahLst/>
              <a:cxnLst/>
              <a:rect l="0" t="0" r="0" b="0"/>
              <a:pathLst>
                <a:path w="108163" h="180415">
                  <a:moveTo>
                    <a:pt x="21771" y="106138"/>
                  </a:moveTo>
                  <a:lnTo>
                    <a:pt x="21771" y="106138"/>
                  </a:lnTo>
                  <a:lnTo>
                    <a:pt x="21771" y="99396"/>
                  </a:lnTo>
                  <a:lnTo>
                    <a:pt x="5179" y="55532"/>
                  </a:lnTo>
                  <a:lnTo>
                    <a:pt x="0" y="37051"/>
                  </a:lnTo>
                  <a:lnTo>
                    <a:pt x="1040" y="26984"/>
                  </a:lnTo>
                  <a:lnTo>
                    <a:pt x="5594" y="13384"/>
                  </a:lnTo>
                  <a:lnTo>
                    <a:pt x="15050" y="6588"/>
                  </a:lnTo>
                  <a:lnTo>
                    <a:pt x="34361" y="677"/>
                  </a:lnTo>
                  <a:lnTo>
                    <a:pt x="47826" y="0"/>
                  </a:lnTo>
                  <a:lnTo>
                    <a:pt x="63220" y="2051"/>
                  </a:lnTo>
                  <a:lnTo>
                    <a:pt x="77586" y="9077"/>
                  </a:lnTo>
                  <a:lnTo>
                    <a:pt x="84381" y="13914"/>
                  </a:lnTo>
                  <a:lnTo>
                    <a:pt x="88205" y="18550"/>
                  </a:lnTo>
                  <a:lnTo>
                    <a:pt x="90049" y="23051"/>
                  </a:lnTo>
                  <a:lnTo>
                    <a:pt x="90572" y="27464"/>
                  </a:lnTo>
                  <a:lnTo>
                    <a:pt x="84568" y="47157"/>
                  </a:lnTo>
                  <a:lnTo>
                    <a:pt x="58053" y="93260"/>
                  </a:lnTo>
                  <a:lnTo>
                    <a:pt x="54863" y="97854"/>
                  </a:lnTo>
                  <a:lnTo>
                    <a:pt x="59762" y="100810"/>
                  </a:lnTo>
                  <a:lnTo>
                    <a:pt x="89498" y="114664"/>
                  </a:lnTo>
                  <a:lnTo>
                    <a:pt x="102203" y="131085"/>
                  </a:lnTo>
                  <a:lnTo>
                    <a:pt x="108162" y="147083"/>
                  </a:lnTo>
                  <a:lnTo>
                    <a:pt x="105794" y="158202"/>
                  </a:lnTo>
                  <a:lnTo>
                    <a:pt x="103185" y="164131"/>
                  </a:lnTo>
                  <a:lnTo>
                    <a:pt x="94644" y="172600"/>
                  </a:lnTo>
                  <a:lnTo>
                    <a:pt x="81698" y="179453"/>
                  </a:lnTo>
                  <a:lnTo>
                    <a:pt x="78656" y="180414"/>
                  </a:lnTo>
                  <a:lnTo>
                    <a:pt x="75922" y="179644"/>
                  </a:lnTo>
                  <a:lnTo>
                    <a:pt x="66221" y="1696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2311"/>
            <p:cNvSpPr/>
            <p:nvPr>
              <p:custDataLst>
                <p:tags r:id="rId35"/>
              </p:custDataLst>
            </p:nvPr>
          </p:nvSpPr>
          <p:spPr>
            <a:xfrm>
              <a:off x="11438790" y="2354733"/>
              <a:ext cx="48361" cy="72857"/>
            </a:xfrm>
            <a:custGeom>
              <a:avLst/>
              <a:gdLst/>
              <a:ahLst/>
              <a:cxnLst/>
              <a:rect l="0" t="0" r="0" b="0"/>
              <a:pathLst>
                <a:path w="48361" h="72857">
                  <a:moveTo>
                    <a:pt x="3910" y="45567"/>
                  </a:moveTo>
                  <a:lnTo>
                    <a:pt x="3910" y="45567"/>
                  </a:lnTo>
                  <a:lnTo>
                    <a:pt x="7281" y="45567"/>
                  </a:lnTo>
                  <a:lnTo>
                    <a:pt x="16119" y="42196"/>
                  </a:lnTo>
                  <a:lnTo>
                    <a:pt x="21801" y="36778"/>
                  </a:lnTo>
                  <a:lnTo>
                    <a:pt x="32685" y="18435"/>
                  </a:lnTo>
                  <a:lnTo>
                    <a:pt x="34778" y="9619"/>
                  </a:lnTo>
                  <a:lnTo>
                    <a:pt x="35268" y="2309"/>
                  </a:lnTo>
                  <a:lnTo>
                    <a:pt x="33987" y="500"/>
                  </a:lnTo>
                  <a:lnTo>
                    <a:pt x="31724" y="0"/>
                  </a:lnTo>
                  <a:lnTo>
                    <a:pt x="28802" y="372"/>
                  </a:lnTo>
                  <a:lnTo>
                    <a:pt x="17949" y="7638"/>
                  </a:lnTo>
                  <a:lnTo>
                    <a:pt x="5796" y="22099"/>
                  </a:lnTo>
                  <a:lnTo>
                    <a:pt x="1219" y="33726"/>
                  </a:lnTo>
                  <a:lnTo>
                    <a:pt x="0" y="39789"/>
                  </a:lnTo>
                  <a:lnTo>
                    <a:pt x="2407" y="52171"/>
                  </a:lnTo>
                  <a:lnTo>
                    <a:pt x="5024" y="58437"/>
                  </a:lnTo>
                  <a:lnTo>
                    <a:pt x="13576" y="67279"/>
                  </a:lnTo>
                  <a:lnTo>
                    <a:pt x="23727" y="72856"/>
                  </a:lnTo>
                  <a:lnTo>
                    <a:pt x="48360" y="709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2312"/>
            <p:cNvSpPr/>
            <p:nvPr>
              <p:custDataLst>
                <p:tags r:id="rId36"/>
              </p:custDataLst>
            </p:nvPr>
          </p:nvSpPr>
          <p:spPr>
            <a:xfrm>
              <a:off x="11569700" y="2317750"/>
              <a:ext cx="38101" cy="105139"/>
            </a:xfrm>
            <a:custGeom>
              <a:avLst/>
              <a:gdLst/>
              <a:ahLst/>
              <a:cxnLst/>
              <a:rect l="0" t="0" r="0" b="0"/>
              <a:pathLst>
                <a:path w="38101" h="105139">
                  <a:moveTo>
                    <a:pt x="0" y="44450"/>
                  </a:moveTo>
                  <a:lnTo>
                    <a:pt x="0" y="44450"/>
                  </a:lnTo>
                  <a:lnTo>
                    <a:pt x="3370" y="47821"/>
                  </a:lnTo>
                  <a:lnTo>
                    <a:pt x="5026" y="51358"/>
                  </a:lnTo>
                  <a:lnTo>
                    <a:pt x="11740" y="83326"/>
                  </a:lnTo>
                  <a:lnTo>
                    <a:pt x="7149" y="105138"/>
                  </a:lnTo>
                  <a:lnTo>
                    <a:pt x="6178" y="103959"/>
                  </a:lnTo>
                  <a:lnTo>
                    <a:pt x="2143" y="92891"/>
                  </a:lnTo>
                  <a:lnTo>
                    <a:pt x="952" y="84559"/>
                  </a:lnTo>
                  <a:lnTo>
                    <a:pt x="13942" y="39619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2313"/>
            <p:cNvSpPr/>
            <p:nvPr>
              <p:custDataLst>
                <p:tags r:id="rId37"/>
              </p:custDataLst>
            </p:nvPr>
          </p:nvSpPr>
          <p:spPr>
            <a:xfrm>
              <a:off x="11645898" y="2318257"/>
              <a:ext cx="95253" cy="90744"/>
            </a:xfrm>
            <a:custGeom>
              <a:avLst/>
              <a:gdLst/>
              <a:ahLst/>
              <a:cxnLst/>
              <a:rect l="0" t="0" r="0" b="0"/>
              <a:pathLst>
                <a:path w="95253" h="90744">
                  <a:moveTo>
                    <a:pt x="2" y="5843"/>
                  </a:moveTo>
                  <a:lnTo>
                    <a:pt x="2" y="5843"/>
                  </a:lnTo>
                  <a:lnTo>
                    <a:pt x="0" y="9214"/>
                  </a:lnTo>
                  <a:lnTo>
                    <a:pt x="1883" y="12751"/>
                  </a:lnTo>
                  <a:lnTo>
                    <a:pt x="8841" y="24141"/>
                  </a:lnTo>
                  <a:lnTo>
                    <a:pt x="17578" y="63603"/>
                  </a:lnTo>
                  <a:lnTo>
                    <a:pt x="17691" y="74553"/>
                  </a:lnTo>
                  <a:lnTo>
                    <a:pt x="13232" y="90743"/>
                  </a:lnTo>
                  <a:lnTo>
                    <a:pt x="13056" y="90665"/>
                  </a:lnTo>
                  <a:lnTo>
                    <a:pt x="12939" y="89908"/>
                  </a:lnTo>
                  <a:lnTo>
                    <a:pt x="27458" y="43881"/>
                  </a:lnTo>
                  <a:lnTo>
                    <a:pt x="40592" y="20406"/>
                  </a:lnTo>
                  <a:lnTo>
                    <a:pt x="56007" y="3808"/>
                  </a:lnTo>
                  <a:lnTo>
                    <a:pt x="60622" y="253"/>
                  </a:lnTo>
                  <a:lnTo>
                    <a:pt x="65814" y="0"/>
                  </a:lnTo>
                  <a:lnTo>
                    <a:pt x="77228" y="5363"/>
                  </a:lnTo>
                  <a:lnTo>
                    <a:pt x="85594" y="14802"/>
                  </a:lnTo>
                  <a:lnTo>
                    <a:pt x="90959" y="26052"/>
                  </a:lnTo>
                  <a:lnTo>
                    <a:pt x="95252" y="566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2314"/>
            <p:cNvSpPr/>
            <p:nvPr>
              <p:custDataLst>
                <p:tags r:id="rId38"/>
              </p:custDataLst>
            </p:nvPr>
          </p:nvSpPr>
          <p:spPr>
            <a:xfrm>
              <a:off x="11518900" y="2308911"/>
              <a:ext cx="63501" cy="59640"/>
            </a:xfrm>
            <a:custGeom>
              <a:avLst/>
              <a:gdLst/>
              <a:ahLst/>
              <a:cxnLst/>
              <a:rect l="0" t="0" r="0" b="0"/>
              <a:pathLst>
                <a:path w="63501" h="59640">
                  <a:moveTo>
                    <a:pt x="0" y="8839"/>
                  </a:moveTo>
                  <a:lnTo>
                    <a:pt x="0" y="8839"/>
                  </a:lnTo>
                  <a:lnTo>
                    <a:pt x="0" y="5468"/>
                  </a:lnTo>
                  <a:lnTo>
                    <a:pt x="1881" y="1931"/>
                  </a:lnTo>
                  <a:lnTo>
                    <a:pt x="3371" y="0"/>
                  </a:lnTo>
                  <a:lnTo>
                    <a:pt x="5774" y="124"/>
                  </a:lnTo>
                  <a:lnTo>
                    <a:pt x="30507" y="17525"/>
                  </a:lnTo>
                  <a:lnTo>
                    <a:pt x="51128" y="40345"/>
                  </a:lnTo>
                  <a:lnTo>
                    <a:pt x="63500" y="596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8" name="SMARTInkShape-Group320"/>
          <p:cNvGrpSpPr/>
          <p:nvPr/>
        </p:nvGrpSpPr>
        <p:grpSpPr>
          <a:xfrm>
            <a:off x="11510323" y="1587500"/>
            <a:ext cx="138514" cy="139701"/>
            <a:chOff x="11510323" y="1587500"/>
            <a:chExt cx="138514" cy="139701"/>
          </a:xfrm>
        </p:grpSpPr>
        <p:sp>
          <p:nvSpPr>
            <p:cNvPr id="275" name="SMARTInkShape-2315"/>
            <p:cNvSpPr/>
            <p:nvPr>
              <p:custDataLst>
                <p:tags r:id="rId10"/>
              </p:custDataLst>
            </p:nvPr>
          </p:nvSpPr>
          <p:spPr>
            <a:xfrm>
              <a:off x="11518900" y="1644650"/>
              <a:ext cx="6351" cy="82551"/>
            </a:xfrm>
            <a:custGeom>
              <a:avLst/>
              <a:gdLst/>
              <a:ahLst/>
              <a:cxnLst/>
              <a:rect l="0" t="0" r="0" b="0"/>
              <a:pathLst>
                <a:path w="6351" h="82551">
                  <a:moveTo>
                    <a:pt x="0" y="0"/>
                  </a:moveTo>
                  <a:lnTo>
                    <a:pt x="0" y="0"/>
                  </a:lnTo>
                  <a:lnTo>
                    <a:pt x="1881" y="38872"/>
                  </a:lnTo>
                  <a:lnTo>
                    <a:pt x="6350" y="82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2316"/>
            <p:cNvSpPr/>
            <p:nvPr>
              <p:custDataLst>
                <p:tags r:id="rId11"/>
              </p:custDataLst>
            </p:nvPr>
          </p:nvSpPr>
          <p:spPr>
            <a:xfrm>
              <a:off x="11510323" y="1587500"/>
              <a:ext cx="14928" cy="63501"/>
            </a:xfrm>
            <a:custGeom>
              <a:avLst/>
              <a:gdLst/>
              <a:ahLst/>
              <a:cxnLst/>
              <a:rect l="0" t="0" r="0" b="0"/>
              <a:pathLst>
                <a:path w="14928" h="63501">
                  <a:moveTo>
                    <a:pt x="14927" y="63500"/>
                  </a:moveTo>
                  <a:lnTo>
                    <a:pt x="14927" y="63500"/>
                  </a:lnTo>
                  <a:lnTo>
                    <a:pt x="0" y="16002"/>
                  </a:lnTo>
                  <a:lnTo>
                    <a:pt x="37" y="12785"/>
                  </a:lnTo>
                  <a:lnTo>
                    <a:pt x="1472" y="10640"/>
                  </a:lnTo>
                  <a:lnTo>
                    <a:pt x="1492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2317"/>
            <p:cNvSpPr/>
            <p:nvPr>
              <p:custDataLst>
                <p:tags r:id="rId12"/>
              </p:custDataLst>
            </p:nvPr>
          </p:nvSpPr>
          <p:spPr>
            <a:xfrm>
              <a:off x="11589127" y="1600277"/>
              <a:ext cx="59710" cy="124531"/>
            </a:xfrm>
            <a:custGeom>
              <a:avLst/>
              <a:gdLst/>
              <a:ahLst/>
              <a:cxnLst/>
              <a:rect l="0" t="0" r="0" b="0"/>
              <a:pathLst>
                <a:path w="59710" h="124531">
                  <a:moveTo>
                    <a:pt x="37723" y="6273"/>
                  </a:moveTo>
                  <a:lnTo>
                    <a:pt x="37723" y="6273"/>
                  </a:lnTo>
                  <a:lnTo>
                    <a:pt x="34353" y="2902"/>
                  </a:lnTo>
                  <a:lnTo>
                    <a:pt x="28934" y="1247"/>
                  </a:lnTo>
                  <a:lnTo>
                    <a:pt x="10435" y="0"/>
                  </a:lnTo>
                  <a:lnTo>
                    <a:pt x="6075" y="1839"/>
                  </a:lnTo>
                  <a:lnTo>
                    <a:pt x="3924" y="3317"/>
                  </a:lnTo>
                  <a:lnTo>
                    <a:pt x="2489" y="5713"/>
                  </a:lnTo>
                  <a:lnTo>
                    <a:pt x="470" y="15828"/>
                  </a:lnTo>
                  <a:lnTo>
                    <a:pt x="0" y="23690"/>
                  </a:lnTo>
                  <a:lnTo>
                    <a:pt x="3553" y="31888"/>
                  </a:lnTo>
                  <a:lnTo>
                    <a:pt x="10542" y="40235"/>
                  </a:lnTo>
                  <a:lnTo>
                    <a:pt x="55363" y="82606"/>
                  </a:lnTo>
                  <a:lnTo>
                    <a:pt x="59674" y="92175"/>
                  </a:lnTo>
                  <a:lnTo>
                    <a:pt x="59709" y="101131"/>
                  </a:lnTo>
                  <a:lnTo>
                    <a:pt x="58729" y="105495"/>
                  </a:lnTo>
                  <a:lnTo>
                    <a:pt x="51998" y="114107"/>
                  </a:lnTo>
                  <a:lnTo>
                    <a:pt x="42656" y="121227"/>
                  </a:lnTo>
                  <a:lnTo>
                    <a:pt x="33801" y="124392"/>
                  </a:lnTo>
                  <a:lnTo>
                    <a:pt x="30168" y="124530"/>
                  </a:lnTo>
                  <a:lnTo>
                    <a:pt x="18673" y="1205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86432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MARTInkShape-Group322"/>
          <p:cNvGrpSpPr/>
          <p:nvPr/>
        </p:nvGrpSpPr>
        <p:grpSpPr>
          <a:xfrm>
            <a:off x="423674" y="571852"/>
            <a:ext cx="635894" cy="564328"/>
            <a:chOff x="423674" y="571852"/>
            <a:chExt cx="635894" cy="564328"/>
          </a:xfrm>
        </p:grpSpPr>
        <p:sp>
          <p:nvSpPr>
            <p:cNvPr id="2" name="SMARTInkShape-2318"/>
            <p:cNvSpPr/>
            <p:nvPr>
              <p:custDataLst>
                <p:tags r:id="rId243"/>
              </p:custDataLst>
            </p:nvPr>
          </p:nvSpPr>
          <p:spPr>
            <a:xfrm>
              <a:off x="1054100" y="901700"/>
              <a:ext cx="5468" cy="6351"/>
            </a:xfrm>
            <a:custGeom>
              <a:avLst/>
              <a:gdLst/>
              <a:ahLst/>
              <a:cxnLst/>
              <a:rect l="0" t="0" r="0" b="0"/>
              <a:pathLst>
                <a:path w="5468" h="6351">
                  <a:moveTo>
                    <a:pt x="0" y="0"/>
                  </a:moveTo>
                  <a:lnTo>
                    <a:pt x="0" y="0"/>
                  </a:lnTo>
                  <a:lnTo>
                    <a:pt x="5467" y="5467"/>
                  </a:lnTo>
                  <a:lnTo>
                    <a:pt x="5056" y="5761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2319"/>
            <p:cNvSpPr/>
            <p:nvPr>
              <p:custDataLst>
                <p:tags r:id="rId244"/>
              </p:custDataLst>
            </p:nvPr>
          </p:nvSpPr>
          <p:spPr>
            <a:xfrm>
              <a:off x="1003300" y="819150"/>
              <a:ext cx="12701" cy="19051"/>
            </a:xfrm>
            <a:custGeom>
              <a:avLst/>
              <a:gdLst/>
              <a:ahLst/>
              <a:cxnLst/>
              <a:rect l="0" t="0" r="0" b="0"/>
              <a:pathLst>
                <a:path w="12701" h="19051">
                  <a:moveTo>
                    <a:pt x="12700" y="0"/>
                  </a:moveTo>
                  <a:lnTo>
                    <a:pt x="12700" y="0"/>
                  </a:lnTo>
                  <a:lnTo>
                    <a:pt x="7674" y="11933"/>
                  </a:lnTo>
                  <a:lnTo>
                    <a:pt x="7233" y="14306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320"/>
            <p:cNvSpPr/>
            <p:nvPr>
              <p:custDataLst>
                <p:tags r:id="rId245"/>
              </p:custDataLst>
            </p:nvPr>
          </p:nvSpPr>
          <p:spPr>
            <a:xfrm>
              <a:off x="524646" y="1003300"/>
              <a:ext cx="281805" cy="132880"/>
            </a:xfrm>
            <a:custGeom>
              <a:avLst/>
              <a:gdLst/>
              <a:ahLst/>
              <a:cxnLst/>
              <a:rect l="0" t="0" r="0" b="0"/>
              <a:pathLst>
                <a:path w="281805" h="132880">
                  <a:moveTo>
                    <a:pt x="65904" y="76200"/>
                  </a:moveTo>
                  <a:lnTo>
                    <a:pt x="65904" y="76200"/>
                  </a:lnTo>
                  <a:lnTo>
                    <a:pt x="18542" y="116680"/>
                  </a:lnTo>
                  <a:lnTo>
                    <a:pt x="914" y="131233"/>
                  </a:lnTo>
                  <a:lnTo>
                    <a:pt x="0" y="132644"/>
                  </a:lnTo>
                  <a:lnTo>
                    <a:pt x="801" y="132879"/>
                  </a:lnTo>
                  <a:lnTo>
                    <a:pt x="47730" y="117728"/>
                  </a:lnTo>
                  <a:lnTo>
                    <a:pt x="88393" y="99742"/>
                  </a:lnTo>
                  <a:lnTo>
                    <a:pt x="129665" y="78838"/>
                  </a:lnTo>
                  <a:lnTo>
                    <a:pt x="171789" y="54692"/>
                  </a:lnTo>
                  <a:lnTo>
                    <a:pt x="214081" y="36334"/>
                  </a:lnTo>
                  <a:lnTo>
                    <a:pt x="28180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321"/>
            <p:cNvSpPr/>
            <p:nvPr>
              <p:custDataLst>
                <p:tags r:id="rId246"/>
              </p:custDataLst>
            </p:nvPr>
          </p:nvSpPr>
          <p:spPr>
            <a:xfrm>
              <a:off x="423674" y="977900"/>
              <a:ext cx="287527" cy="105663"/>
            </a:xfrm>
            <a:custGeom>
              <a:avLst/>
              <a:gdLst/>
              <a:ahLst/>
              <a:cxnLst/>
              <a:rect l="0" t="0" r="0" b="0"/>
              <a:pathLst>
                <a:path w="287527" h="105663">
                  <a:moveTo>
                    <a:pt x="14476" y="82550"/>
                  </a:moveTo>
                  <a:lnTo>
                    <a:pt x="14476" y="82550"/>
                  </a:lnTo>
                  <a:lnTo>
                    <a:pt x="2543" y="96365"/>
                  </a:lnTo>
                  <a:lnTo>
                    <a:pt x="170" y="100227"/>
                  </a:lnTo>
                  <a:lnTo>
                    <a:pt x="0" y="102801"/>
                  </a:lnTo>
                  <a:lnTo>
                    <a:pt x="1298" y="104517"/>
                  </a:lnTo>
                  <a:lnTo>
                    <a:pt x="3574" y="105662"/>
                  </a:lnTo>
                  <a:lnTo>
                    <a:pt x="47783" y="87925"/>
                  </a:lnTo>
                  <a:lnTo>
                    <a:pt x="92392" y="69561"/>
                  </a:lnTo>
                  <a:lnTo>
                    <a:pt x="128892" y="52126"/>
                  </a:lnTo>
                  <a:lnTo>
                    <a:pt x="164872" y="39747"/>
                  </a:lnTo>
                  <a:lnTo>
                    <a:pt x="210262" y="21263"/>
                  </a:lnTo>
                  <a:lnTo>
                    <a:pt x="28752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322"/>
            <p:cNvSpPr/>
            <p:nvPr>
              <p:custDataLst>
                <p:tags r:id="rId247"/>
              </p:custDataLst>
            </p:nvPr>
          </p:nvSpPr>
          <p:spPr>
            <a:xfrm>
              <a:off x="648039" y="726302"/>
              <a:ext cx="202862" cy="131091"/>
            </a:xfrm>
            <a:custGeom>
              <a:avLst/>
              <a:gdLst/>
              <a:ahLst/>
              <a:cxnLst/>
              <a:rect l="0" t="0" r="0" b="0"/>
              <a:pathLst>
                <a:path w="202862" h="131091">
                  <a:moveTo>
                    <a:pt x="12361" y="48398"/>
                  </a:moveTo>
                  <a:lnTo>
                    <a:pt x="12361" y="48398"/>
                  </a:lnTo>
                  <a:lnTo>
                    <a:pt x="2235" y="37567"/>
                  </a:lnTo>
                  <a:lnTo>
                    <a:pt x="424" y="31391"/>
                  </a:lnTo>
                  <a:lnTo>
                    <a:pt x="0" y="27199"/>
                  </a:lnTo>
                  <a:lnTo>
                    <a:pt x="1298" y="25093"/>
                  </a:lnTo>
                  <a:lnTo>
                    <a:pt x="6503" y="20872"/>
                  </a:lnTo>
                  <a:lnTo>
                    <a:pt x="17284" y="20407"/>
                  </a:lnTo>
                  <a:lnTo>
                    <a:pt x="43829" y="25857"/>
                  </a:lnTo>
                  <a:lnTo>
                    <a:pt x="52923" y="31559"/>
                  </a:lnTo>
                  <a:lnTo>
                    <a:pt x="56335" y="35056"/>
                  </a:lnTo>
                  <a:lnTo>
                    <a:pt x="60127" y="48348"/>
                  </a:lnTo>
                  <a:lnTo>
                    <a:pt x="61139" y="56831"/>
                  </a:lnTo>
                  <a:lnTo>
                    <a:pt x="52449" y="88997"/>
                  </a:lnTo>
                  <a:lnTo>
                    <a:pt x="35619" y="117513"/>
                  </a:lnTo>
                  <a:lnTo>
                    <a:pt x="27166" y="127564"/>
                  </a:lnTo>
                  <a:lnTo>
                    <a:pt x="23642" y="130103"/>
                  </a:lnTo>
                  <a:lnTo>
                    <a:pt x="20587" y="131090"/>
                  </a:lnTo>
                  <a:lnTo>
                    <a:pt x="17845" y="131043"/>
                  </a:lnTo>
                  <a:lnTo>
                    <a:pt x="16723" y="127483"/>
                  </a:lnTo>
                  <a:lnTo>
                    <a:pt x="17357" y="114121"/>
                  </a:lnTo>
                  <a:lnTo>
                    <a:pt x="38016" y="73140"/>
                  </a:lnTo>
                  <a:lnTo>
                    <a:pt x="75178" y="25559"/>
                  </a:lnTo>
                  <a:lnTo>
                    <a:pt x="92476" y="9759"/>
                  </a:lnTo>
                  <a:lnTo>
                    <a:pt x="98062" y="3003"/>
                  </a:lnTo>
                  <a:lnTo>
                    <a:pt x="102897" y="0"/>
                  </a:lnTo>
                  <a:lnTo>
                    <a:pt x="103763" y="1316"/>
                  </a:lnTo>
                  <a:lnTo>
                    <a:pt x="102843" y="8423"/>
                  </a:lnTo>
                  <a:lnTo>
                    <a:pt x="92562" y="43715"/>
                  </a:lnTo>
                  <a:lnTo>
                    <a:pt x="94102" y="60898"/>
                  </a:lnTo>
                  <a:lnTo>
                    <a:pt x="96488" y="69431"/>
                  </a:lnTo>
                  <a:lnTo>
                    <a:pt x="104784" y="80794"/>
                  </a:lnTo>
                  <a:lnTo>
                    <a:pt x="109960" y="84812"/>
                  </a:lnTo>
                  <a:lnTo>
                    <a:pt x="137470" y="93838"/>
                  </a:lnTo>
                  <a:lnTo>
                    <a:pt x="202861" y="928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323"/>
            <p:cNvSpPr/>
            <p:nvPr>
              <p:custDataLst>
                <p:tags r:id="rId248"/>
              </p:custDataLst>
            </p:nvPr>
          </p:nvSpPr>
          <p:spPr>
            <a:xfrm>
              <a:off x="431800" y="571852"/>
              <a:ext cx="184151" cy="318929"/>
            </a:xfrm>
            <a:custGeom>
              <a:avLst/>
              <a:gdLst/>
              <a:ahLst/>
              <a:cxnLst/>
              <a:rect l="0" t="0" r="0" b="0"/>
              <a:pathLst>
                <a:path w="184151" h="318929">
                  <a:moveTo>
                    <a:pt x="0" y="18698"/>
                  </a:moveTo>
                  <a:lnTo>
                    <a:pt x="0" y="18698"/>
                  </a:lnTo>
                  <a:lnTo>
                    <a:pt x="0" y="27536"/>
                  </a:lnTo>
                  <a:lnTo>
                    <a:pt x="1881" y="31563"/>
                  </a:lnTo>
                  <a:lnTo>
                    <a:pt x="3371" y="33625"/>
                  </a:lnTo>
                  <a:lnTo>
                    <a:pt x="15580" y="39897"/>
                  </a:lnTo>
                  <a:lnTo>
                    <a:pt x="42716" y="39482"/>
                  </a:lnTo>
                  <a:lnTo>
                    <a:pt x="81084" y="24293"/>
                  </a:lnTo>
                  <a:lnTo>
                    <a:pt x="126859" y="14060"/>
                  </a:lnTo>
                  <a:lnTo>
                    <a:pt x="135874" y="11228"/>
                  </a:lnTo>
                  <a:lnTo>
                    <a:pt x="161856" y="837"/>
                  </a:lnTo>
                  <a:lnTo>
                    <a:pt x="160821" y="440"/>
                  </a:lnTo>
                  <a:lnTo>
                    <a:pt x="154026" y="0"/>
                  </a:lnTo>
                  <a:lnTo>
                    <a:pt x="118619" y="10562"/>
                  </a:lnTo>
                  <a:lnTo>
                    <a:pt x="74373" y="38349"/>
                  </a:lnTo>
                  <a:lnTo>
                    <a:pt x="58882" y="53605"/>
                  </a:lnTo>
                  <a:lnTo>
                    <a:pt x="49824" y="70433"/>
                  </a:lnTo>
                  <a:lnTo>
                    <a:pt x="46042" y="88825"/>
                  </a:lnTo>
                  <a:lnTo>
                    <a:pt x="48921" y="99490"/>
                  </a:lnTo>
                  <a:lnTo>
                    <a:pt x="51664" y="104309"/>
                  </a:lnTo>
                  <a:lnTo>
                    <a:pt x="64119" y="111546"/>
                  </a:lnTo>
                  <a:lnTo>
                    <a:pt x="79297" y="118525"/>
                  </a:lnTo>
                  <a:lnTo>
                    <a:pt x="90747" y="128682"/>
                  </a:lnTo>
                  <a:lnTo>
                    <a:pt x="101755" y="149672"/>
                  </a:lnTo>
                  <a:lnTo>
                    <a:pt x="102409" y="156814"/>
                  </a:lnTo>
                  <a:lnTo>
                    <a:pt x="89730" y="196681"/>
                  </a:lnTo>
                  <a:lnTo>
                    <a:pt x="58762" y="241681"/>
                  </a:lnTo>
                  <a:lnTo>
                    <a:pt x="38549" y="279611"/>
                  </a:lnTo>
                  <a:lnTo>
                    <a:pt x="34772" y="292468"/>
                  </a:lnTo>
                  <a:lnTo>
                    <a:pt x="35881" y="297873"/>
                  </a:lnTo>
                  <a:lnTo>
                    <a:pt x="42758" y="307641"/>
                  </a:lnTo>
                  <a:lnTo>
                    <a:pt x="58515" y="314804"/>
                  </a:lnTo>
                  <a:lnTo>
                    <a:pt x="78218" y="318928"/>
                  </a:lnTo>
                  <a:lnTo>
                    <a:pt x="96382" y="318410"/>
                  </a:lnTo>
                  <a:lnTo>
                    <a:pt x="125846" y="307409"/>
                  </a:lnTo>
                  <a:lnTo>
                    <a:pt x="184150" y="2663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SMARTInkShape-Group323"/>
          <p:cNvGrpSpPr/>
          <p:nvPr/>
        </p:nvGrpSpPr>
        <p:grpSpPr>
          <a:xfrm>
            <a:off x="1778000" y="661622"/>
            <a:ext cx="635001" cy="303579"/>
            <a:chOff x="1778000" y="661622"/>
            <a:chExt cx="635001" cy="303579"/>
          </a:xfrm>
        </p:grpSpPr>
        <p:sp>
          <p:nvSpPr>
            <p:cNvPr id="9" name="SMARTInkShape-2324"/>
            <p:cNvSpPr/>
            <p:nvPr>
              <p:custDataLst>
                <p:tags r:id="rId238"/>
              </p:custDataLst>
            </p:nvPr>
          </p:nvSpPr>
          <p:spPr>
            <a:xfrm>
              <a:off x="2387600" y="901700"/>
              <a:ext cx="25401" cy="12701"/>
            </a:xfrm>
            <a:custGeom>
              <a:avLst/>
              <a:gdLst/>
              <a:ahLst/>
              <a:cxnLst/>
              <a:rect l="0" t="0" r="0" b="0"/>
              <a:pathLst>
                <a:path w="25401" h="1270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6908" y="1881"/>
                  </a:lnTo>
                  <a:lnTo>
                    <a:pt x="2540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325"/>
            <p:cNvSpPr/>
            <p:nvPr>
              <p:custDataLst>
                <p:tags r:id="rId239"/>
              </p:custDataLst>
            </p:nvPr>
          </p:nvSpPr>
          <p:spPr>
            <a:xfrm>
              <a:off x="2203450" y="920750"/>
              <a:ext cx="63501" cy="12701"/>
            </a:xfrm>
            <a:custGeom>
              <a:avLst/>
              <a:gdLst/>
              <a:ahLst/>
              <a:cxnLst/>
              <a:rect l="0" t="0" r="0" b="0"/>
              <a:pathLst>
                <a:path w="63501" h="12701">
                  <a:moveTo>
                    <a:pt x="0" y="12700"/>
                  </a:moveTo>
                  <a:lnTo>
                    <a:pt x="0" y="12700"/>
                  </a:lnTo>
                  <a:lnTo>
                    <a:pt x="10139" y="8336"/>
                  </a:lnTo>
                  <a:lnTo>
                    <a:pt x="63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326"/>
            <p:cNvSpPr/>
            <p:nvPr>
              <p:custDataLst>
                <p:tags r:id="rId240"/>
              </p:custDataLst>
            </p:nvPr>
          </p:nvSpPr>
          <p:spPr>
            <a:xfrm>
              <a:off x="2089150" y="857250"/>
              <a:ext cx="31751" cy="107951"/>
            </a:xfrm>
            <a:custGeom>
              <a:avLst/>
              <a:gdLst/>
              <a:ahLst/>
              <a:cxnLst/>
              <a:rect l="0" t="0" r="0" b="0"/>
              <a:pathLst>
                <a:path w="31751" h="107951">
                  <a:moveTo>
                    <a:pt x="31750" y="0"/>
                  </a:moveTo>
                  <a:lnTo>
                    <a:pt x="31750" y="0"/>
                  </a:lnTo>
                  <a:lnTo>
                    <a:pt x="31044" y="18867"/>
                  </a:lnTo>
                  <a:lnTo>
                    <a:pt x="28379" y="28611"/>
                  </a:lnTo>
                  <a:lnTo>
                    <a:pt x="10714" y="62599"/>
                  </a:lnTo>
                  <a:lnTo>
                    <a:pt x="0" y="107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327"/>
            <p:cNvSpPr/>
            <p:nvPr>
              <p:custDataLst>
                <p:tags r:id="rId241"/>
              </p:custDataLst>
            </p:nvPr>
          </p:nvSpPr>
          <p:spPr>
            <a:xfrm>
              <a:off x="1801783" y="669442"/>
              <a:ext cx="223868" cy="283059"/>
            </a:xfrm>
            <a:custGeom>
              <a:avLst/>
              <a:gdLst/>
              <a:ahLst/>
              <a:cxnLst/>
              <a:rect l="0" t="0" r="0" b="0"/>
              <a:pathLst>
                <a:path w="223868" h="283059">
                  <a:moveTo>
                    <a:pt x="223867" y="3658"/>
                  </a:moveTo>
                  <a:lnTo>
                    <a:pt x="223867" y="3658"/>
                  </a:lnTo>
                  <a:lnTo>
                    <a:pt x="220496" y="287"/>
                  </a:lnTo>
                  <a:lnTo>
                    <a:pt x="218092" y="0"/>
                  </a:lnTo>
                  <a:lnTo>
                    <a:pt x="211657" y="1562"/>
                  </a:lnTo>
                  <a:lnTo>
                    <a:pt x="178902" y="26618"/>
                  </a:lnTo>
                  <a:lnTo>
                    <a:pt x="142573" y="70051"/>
                  </a:lnTo>
                  <a:lnTo>
                    <a:pt x="105209" y="113186"/>
                  </a:lnTo>
                  <a:lnTo>
                    <a:pt x="71084" y="155639"/>
                  </a:lnTo>
                  <a:lnTo>
                    <a:pt x="36478" y="202910"/>
                  </a:lnTo>
                  <a:lnTo>
                    <a:pt x="11952" y="243316"/>
                  </a:lnTo>
                  <a:lnTo>
                    <a:pt x="0" y="265696"/>
                  </a:lnTo>
                  <a:lnTo>
                    <a:pt x="1617" y="2830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328"/>
            <p:cNvSpPr/>
            <p:nvPr>
              <p:custDataLst>
                <p:tags r:id="rId242"/>
              </p:custDataLst>
            </p:nvPr>
          </p:nvSpPr>
          <p:spPr>
            <a:xfrm>
              <a:off x="1778000" y="661622"/>
              <a:ext cx="203201" cy="233729"/>
            </a:xfrm>
            <a:custGeom>
              <a:avLst/>
              <a:gdLst/>
              <a:ahLst/>
              <a:cxnLst/>
              <a:rect l="0" t="0" r="0" b="0"/>
              <a:pathLst>
                <a:path w="203201" h="233729">
                  <a:moveTo>
                    <a:pt x="0" y="17828"/>
                  </a:moveTo>
                  <a:lnTo>
                    <a:pt x="0" y="17828"/>
                  </a:lnTo>
                  <a:lnTo>
                    <a:pt x="0" y="2901"/>
                  </a:lnTo>
                  <a:lnTo>
                    <a:pt x="1411" y="1527"/>
                  </a:lnTo>
                  <a:lnTo>
                    <a:pt x="6742" y="0"/>
                  </a:lnTo>
                  <a:lnTo>
                    <a:pt x="9434" y="298"/>
                  </a:lnTo>
                  <a:lnTo>
                    <a:pt x="14306" y="2511"/>
                  </a:lnTo>
                  <a:lnTo>
                    <a:pt x="53987" y="43623"/>
                  </a:lnTo>
                  <a:lnTo>
                    <a:pt x="89186" y="87918"/>
                  </a:lnTo>
                  <a:lnTo>
                    <a:pt x="118684" y="126202"/>
                  </a:lnTo>
                  <a:lnTo>
                    <a:pt x="149320" y="168744"/>
                  </a:lnTo>
                  <a:lnTo>
                    <a:pt x="180166" y="211949"/>
                  </a:lnTo>
                  <a:lnTo>
                    <a:pt x="203200" y="2337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SMARTInkShape-Group324"/>
          <p:cNvGrpSpPr/>
          <p:nvPr/>
        </p:nvGrpSpPr>
        <p:grpSpPr>
          <a:xfrm>
            <a:off x="2647950" y="682730"/>
            <a:ext cx="584201" cy="352848"/>
            <a:chOff x="2647950" y="682730"/>
            <a:chExt cx="584201" cy="352848"/>
          </a:xfrm>
        </p:grpSpPr>
        <p:sp>
          <p:nvSpPr>
            <p:cNvPr id="15" name="SMARTInkShape-2329"/>
            <p:cNvSpPr/>
            <p:nvPr>
              <p:custDataLst>
                <p:tags r:id="rId234"/>
              </p:custDataLst>
            </p:nvPr>
          </p:nvSpPr>
          <p:spPr>
            <a:xfrm>
              <a:off x="3092450" y="938162"/>
              <a:ext cx="139701" cy="97416"/>
            </a:xfrm>
            <a:custGeom>
              <a:avLst/>
              <a:gdLst/>
              <a:ahLst/>
              <a:cxnLst/>
              <a:rect l="0" t="0" r="0" b="0"/>
              <a:pathLst>
                <a:path w="139701" h="97416">
                  <a:moveTo>
                    <a:pt x="0" y="14338"/>
                  </a:moveTo>
                  <a:lnTo>
                    <a:pt x="0" y="14338"/>
                  </a:lnTo>
                  <a:lnTo>
                    <a:pt x="6742" y="17709"/>
                  </a:lnTo>
                  <a:lnTo>
                    <a:pt x="8728" y="20113"/>
                  </a:lnTo>
                  <a:lnTo>
                    <a:pt x="10935" y="26547"/>
                  </a:lnTo>
                  <a:lnTo>
                    <a:pt x="12654" y="71902"/>
                  </a:lnTo>
                  <a:lnTo>
                    <a:pt x="12696" y="97415"/>
                  </a:lnTo>
                  <a:lnTo>
                    <a:pt x="13403" y="96534"/>
                  </a:lnTo>
                  <a:lnTo>
                    <a:pt x="27447" y="54695"/>
                  </a:lnTo>
                  <a:lnTo>
                    <a:pt x="46314" y="13076"/>
                  </a:lnTo>
                  <a:lnTo>
                    <a:pt x="50632" y="8558"/>
                  </a:lnTo>
                  <a:lnTo>
                    <a:pt x="62955" y="1656"/>
                  </a:lnTo>
                  <a:lnTo>
                    <a:pt x="75958" y="0"/>
                  </a:lnTo>
                  <a:lnTo>
                    <a:pt x="82389" y="546"/>
                  </a:lnTo>
                  <a:lnTo>
                    <a:pt x="87381" y="2321"/>
                  </a:lnTo>
                  <a:lnTo>
                    <a:pt x="109701" y="22590"/>
                  </a:lnTo>
                  <a:lnTo>
                    <a:pt x="120777" y="36930"/>
                  </a:lnTo>
                  <a:lnTo>
                    <a:pt x="134499" y="68216"/>
                  </a:lnTo>
                  <a:lnTo>
                    <a:pt x="139700" y="968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330"/>
            <p:cNvSpPr/>
            <p:nvPr>
              <p:custDataLst>
                <p:tags r:id="rId235"/>
              </p:custDataLst>
            </p:nvPr>
          </p:nvSpPr>
          <p:spPr>
            <a:xfrm>
              <a:off x="2895600" y="696018"/>
              <a:ext cx="184151" cy="300933"/>
            </a:xfrm>
            <a:custGeom>
              <a:avLst/>
              <a:gdLst/>
              <a:ahLst/>
              <a:cxnLst/>
              <a:rect l="0" t="0" r="0" b="0"/>
              <a:pathLst>
                <a:path w="184151" h="300933">
                  <a:moveTo>
                    <a:pt x="184150" y="15182"/>
                  </a:moveTo>
                  <a:lnTo>
                    <a:pt x="184150" y="15182"/>
                  </a:lnTo>
                  <a:lnTo>
                    <a:pt x="184150" y="8440"/>
                  </a:lnTo>
                  <a:lnTo>
                    <a:pt x="182269" y="3248"/>
                  </a:lnTo>
                  <a:lnTo>
                    <a:pt x="180779" y="876"/>
                  </a:lnTo>
                  <a:lnTo>
                    <a:pt x="179080" y="0"/>
                  </a:lnTo>
                  <a:lnTo>
                    <a:pt x="177243" y="122"/>
                  </a:lnTo>
                  <a:lnTo>
                    <a:pt x="175312" y="909"/>
                  </a:lnTo>
                  <a:lnTo>
                    <a:pt x="158416" y="16674"/>
                  </a:lnTo>
                  <a:lnTo>
                    <a:pt x="122586" y="58558"/>
                  </a:lnTo>
                  <a:lnTo>
                    <a:pt x="92628" y="99480"/>
                  </a:lnTo>
                  <a:lnTo>
                    <a:pt x="58801" y="146804"/>
                  </a:lnTo>
                  <a:lnTo>
                    <a:pt x="37172" y="187075"/>
                  </a:lnTo>
                  <a:lnTo>
                    <a:pt x="17586" y="224427"/>
                  </a:lnTo>
                  <a:lnTo>
                    <a:pt x="0" y="3009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331"/>
            <p:cNvSpPr/>
            <p:nvPr>
              <p:custDataLst>
                <p:tags r:id="rId236"/>
              </p:custDataLst>
            </p:nvPr>
          </p:nvSpPr>
          <p:spPr>
            <a:xfrm>
              <a:off x="2863850" y="682730"/>
              <a:ext cx="196851" cy="269771"/>
            </a:xfrm>
            <a:custGeom>
              <a:avLst/>
              <a:gdLst/>
              <a:ahLst/>
              <a:cxnLst/>
              <a:rect l="0" t="0" r="0" b="0"/>
              <a:pathLst>
                <a:path w="196851" h="269771">
                  <a:moveTo>
                    <a:pt x="0" y="9420"/>
                  </a:moveTo>
                  <a:lnTo>
                    <a:pt x="0" y="9420"/>
                  </a:lnTo>
                  <a:lnTo>
                    <a:pt x="3371" y="6049"/>
                  </a:lnTo>
                  <a:lnTo>
                    <a:pt x="5026" y="2512"/>
                  </a:lnTo>
                  <a:lnTo>
                    <a:pt x="5467" y="582"/>
                  </a:lnTo>
                  <a:lnTo>
                    <a:pt x="7173" y="0"/>
                  </a:lnTo>
                  <a:lnTo>
                    <a:pt x="12830" y="1235"/>
                  </a:lnTo>
                  <a:lnTo>
                    <a:pt x="55543" y="45581"/>
                  </a:lnTo>
                  <a:lnTo>
                    <a:pt x="92059" y="89128"/>
                  </a:lnTo>
                  <a:lnTo>
                    <a:pt x="126580" y="134504"/>
                  </a:lnTo>
                  <a:lnTo>
                    <a:pt x="155688" y="181746"/>
                  </a:lnTo>
                  <a:lnTo>
                    <a:pt x="178476" y="226068"/>
                  </a:lnTo>
                  <a:lnTo>
                    <a:pt x="196850" y="2697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332"/>
            <p:cNvSpPr/>
            <p:nvPr>
              <p:custDataLst>
                <p:tags r:id="rId237"/>
              </p:custDataLst>
            </p:nvPr>
          </p:nvSpPr>
          <p:spPr>
            <a:xfrm>
              <a:off x="2647950" y="895350"/>
              <a:ext cx="3659" cy="12701"/>
            </a:xfrm>
            <a:custGeom>
              <a:avLst/>
              <a:gdLst/>
              <a:ahLst/>
              <a:cxnLst/>
              <a:rect l="0" t="0" r="0" b="0"/>
              <a:pathLst>
                <a:path w="3659" h="127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3658" y="5070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SMARTInkShape-2333"/>
          <p:cNvSpPr/>
          <p:nvPr>
            <p:custDataLst>
              <p:tags r:id="rId1"/>
            </p:custDataLst>
          </p:nvPr>
        </p:nvSpPr>
        <p:spPr>
          <a:xfrm>
            <a:off x="3487556" y="825500"/>
            <a:ext cx="246245" cy="98105"/>
          </a:xfrm>
          <a:custGeom>
            <a:avLst/>
            <a:gdLst/>
            <a:ahLst/>
            <a:cxnLst/>
            <a:rect l="0" t="0" r="0" b="0"/>
            <a:pathLst>
              <a:path w="246245" h="98105">
                <a:moveTo>
                  <a:pt x="17644" y="63500"/>
                </a:moveTo>
                <a:lnTo>
                  <a:pt x="17644" y="63500"/>
                </a:lnTo>
                <a:lnTo>
                  <a:pt x="10902" y="63500"/>
                </a:lnTo>
                <a:lnTo>
                  <a:pt x="8210" y="62089"/>
                </a:lnTo>
                <a:lnTo>
                  <a:pt x="3338" y="56758"/>
                </a:lnTo>
                <a:lnTo>
                  <a:pt x="702" y="49685"/>
                </a:lnTo>
                <a:lnTo>
                  <a:pt x="0" y="45823"/>
                </a:lnTo>
                <a:lnTo>
                  <a:pt x="942" y="41838"/>
                </a:lnTo>
                <a:lnTo>
                  <a:pt x="5752" y="33646"/>
                </a:lnTo>
                <a:lnTo>
                  <a:pt x="19765" y="21101"/>
                </a:lnTo>
                <a:lnTo>
                  <a:pt x="37322" y="11818"/>
                </a:lnTo>
                <a:lnTo>
                  <a:pt x="44874" y="12818"/>
                </a:lnTo>
                <a:lnTo>
                  <a:pt x="89154" y="38812"/>
                </a:lnTo>
                <a:lnTo>
                  <a:pt x="134361" y="78228"/>
                </a:lnTo>
                <a:lnTo>
                  <a:pt x="155159" y="93734"/>
                </a:lnTo>
                <a:lnTo>
                  <a:pt x="166016" y="98104"/>
                </a:lnTo>
                <a:lnTo>
                  <a:pt x="179307" y="94402"/>
                </a:lnTo>
                <a:lnTo>
                  <a:pt x="207465" y="74778"/>
                </a:lnTo>
                <a:lnTo>
                  <a:pt x="232897" y="34211"/>
                </a:lnTo>
                <a:lnTo>
                  <a:pt x="246244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SMARTInkShape-Group326"/>
          <p:cNvGrpSpPr/>
          <p:nvPr/>
        </p:nvGrpSpPr>
        <p:grpSpPr>
          <a:xfrm>
            <a:off x="3972015" y="626969"/>
            <a:ext cx="1075353" cy="344582"/>
            <a:chOff x="3972015" y="626969"/>
            <a:chExt cx="1075353" cy="344582"/>
          </a:xfrm>
        </p:grpSpPr>
        <p:sp>
          <p:nvSpPr>
            <p:cNvPr id="21" name="SMARTInkShape-2334"/>
            <p:cNvSpPr/>
            <p:nvPr>
              <p:custDataLst>
                <p:tags r:id="rId225"/>
              </p:custDataLst>
            </p:nvPr>
          </p:nvSpPr>
          <p:spPr>
            <a:xfrm>
              <a:off x="4997450" y="857250"/>
              <a:ext cx="49918" cy="114301"/>
            </a:xfrm>
            <a:custGeom>
              <a:avLst/>
              <a:gdLst/>
              <a:ahLst/>
              <a:cxnLst/>
              <a:rect l="0" t="0" r="0" b="0"/>
              <a:pathLst>
                <a:path w="49918" h="114301">
                  <a:moveTo>
                    <a:pt x="44450" y="0"/>
                  </a:moveTo>
                  <a:lnTo>
                    <a:pt x="44450" y="0"/>
                  </a:lnTo>
                  <a:lnTo>
                    <a:pt x="47821" y="6742"/>
                  </a:lnTo>
                  <a:lnTo>
                    <a:pt x="49917" y="24419"/>
                  </a:lnTo>
                  <a:lnTo>
                    <a:pt x="43796" y="47530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335"/>
            <p:cNvSpPr/>
            <p:nvPr>
              <p:custDataLst>
                <p:tags r:id="rId226"/>
              </p:custDataLst>
            </p:nvPr>
          </p:nvSpPr>
          <p:spPr>
            <a:xfrm>
              <a:off x="4814067" y="740723"/>
              <a:ext cx="88134" cy="157431"/>
            </a:xfrm>
            <a:custGeom>
              <a:avLst/>
              <a:gdLst/>
              <a:ahLst/>
              <a:cxnLst/>
              <a:rect l="0" t="0" r="0" b="0"/>
              <a:pathLst>
                <a:path w="88134" h="157431">
                  <a:moveTo>
                    <a:pt x="88133" y="14927"/>
                  </a:moveTo>
                  <a:lnTo>
                    <a:pt x="88133" y="14927"/>
                  </a:lnTo>
                  <a:lnTo>
                    <a:pt x="88133" y="11556"/>
                  </a:lnTo>
                  <a:lnTo>
                    <a:pt x="84370" y="8019"/>
                  </a:lnTo>
                  <a:lnTo>
                    <a:pt x="67085" y="0"/>
                  </a:lnTo>
                  <a:lnTo>
                    <a:pt x="62106" y="37"/>
                  </a:lnTo>
                  <a:lnTo>
                    <a:pt x="52812" y="3841"/>
                  </a:lnTo>
                  <a:lnTo>
                    <a:pt x="21340" y="31305"/>
                  </a:lnTo>
                  <a:lnTo>
                    <a:pt x="7978" y="54509"/>
                  </a:lnTo>
                  <a:lnTo>
                    <a:pt x="1824" y="73613"/>
                  </a:lnTo>
                  <a:lnTo>
                    <a:pt x="0" y="98324"/>
                  </a:lnTo>
                  <a:lnTo>
                    <a:pt x="6202" y="127989"/>
                  </a:lnTo>
                  <a:lnTo>
                    <a:pt x="15030" y="143023"/>
                  </a:lnTo>
                  <a:lnTo>
                    <a:pt x="25304" y="152997"/>
                  </a:lnTo>
                  <a:lnTo>
                    <a:pt x="34574" y="157430"/>
                  </a:lnTo>
                  <a:lnTo>
                    <a:pt x="40432" y="156496"/>
                  </a:lnTo>
                  <a:lnTo>
                    <a:pt x="54468" y="149813"/>
                  </a:lnTo>
                  <a:lnTo>
                    <a:pt x="68232" y="132262"/>
                  </a:lnTo>
                  <a:lnTo>
                    <a:pt x="79288" y="109409"/>
                  </a:lnTo>
                  <a:lnTo>
                    <a:pt x="86385" y="62231"/>
                  </a:lnTo>
                  <a:lnTo>
                    <a:pt x="85734" y="29648"/>
                  </a:lnTo>
                  <a:lnTo>
                    <a:pt x="78645" y="3329"/>
                  </a:lnTo>
                  <a:lnTo>
                    <a:pt x="81783" y="2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336"/>
            <p:cNvSpPr/>
            <p:nvPr>
              <p:custDataLst>
                <p:tags r:id="rId227"/>
              </p:custDataLst>
            </p:nvPr>
          </p:nvSpPr>
          <p:spPr>
            <a:xfrm>
              <a:off x="4663308" y="659597"/>
              <a:ext cx="80143" cy="267504"/>
            </a:xfrm>
            <a:custGeom>
              <a:avLst/>
              <a:gdLst/>
              <a:ahLst/>
              <a:cxnLst/>
              <a:rect l="0" t="0" r="0" b="0"/>
              <a:pathLst>
                <a:path w="80143" h="267504">
                  <a:moveTo>
                    <a:pt x="80142" y="32553"/>
                  </a:moveTo>
                  <a:lnTo>
                    <a:pt x="80142" y="32553"/>
                  </a:lnTo>
                  <a:lnTo>
                    <a:pt x="80142" y="14876"/>
                  </a:lnTo>
                  <a:lnTo>
                    <a:pt x="76379" y="6823"/>
                  </a:lnTo>
                  <a:lnTo>
                    <a:pt x="73400" y="2699"/>
                  </a:lnTo>
                  <a:lnTo>
                    <a:pt x="70708" y="656"/>
                  </a:lnTo>
                  <a:lnTo>
                    <a:pt x="68208" y="0"/>
                  </a:lnTo>
                  <a:lnTo>
                    <a:pt x="65836" y="267"/>
                  </a:lnTo>
                  <a:lnTo>
                    <a:pt x="61319" y="2446"/>
                  </a:lnTo>
                  <a:lnTo>
                    <a:pt x="59127" y="4015"/>
                  </a:lnTo>
                  <a:lnTo>
                    <a:pt x="41105" y="32586"/>
                  </a:lnTo>
                  <a:lnTo>
                    <a:pt x="21343" y="78264"/>
                  </a:lnTo>
                  <a:lnTo>
                    <a:pt x="9097" y="109832"/>
                  </a:lnTo>
                  <a:lnTo>
                    <a:pt x="1589" y="152946"/>
                  </a:lnTo>
                  <a:lnTo>
                    <a:pt x="0" y="199710"/>
                  </a:lnTo>
                  <a:lnTo>
                    <a:pt x="9906" y="240393"/>
                  </a:lnTo>
                  <a:lnTo>
                    <a:pt x="18017" y="258373"/>
                  </a:lnTo>
                  <a:lnTo>
                    <a:pt x="23203" y="261416"/>
                  </a:lnTo>
                  <a:lnTo>
                    <a:pt x="54742" y="2675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337"/>
            <p:cNvSpPr/>
            <p:nvPr>
              <p:custDataLst>
                <p:tags r:id="rId228"/>
              </p:custDataLst>
            </p:nvPr>
          </p:nvSpPr>
          <p:spPr>
            <a:xfrm>
              <a:off x="4378129" y="819150"/>
              <a:ext cx="136722" cy="76201"/>
            </a:xfrm>
            <a:custGeom>
              <a:avLst/>
              <a:gdLst/>
              <a:ahLst/>
              <a:cxnLst/>
              <a:rect l="0" t="0" r="0" b="0"/>
              <a:pathLst>
                <a:path w="136722" h="76201">
                  <a:moveTo>
                    <a:pt x="3371" y="76200"/>
                  </a:moveTo>
                  <a:lnTo>
                    <a:pt x="3371" y="76200"/>
                  </a:lnTo>
                  <a:lnTo>
                    <a:pt x="2665" y="66061"/>
                  </a:lnTo>
                  <a:lnTo>
                    <a:pt x="0" y="58523"/>
                  </a:lnTo>
                  <a:lnTo>
                    <a:pt x="226" y="50470"/>
                  </a:lnTo>
                  <a:lnTo>
                    <a:pt x="1275" y="46346"/>
                  </a:lnTo>
                  <a:lnTo>
                    <a:pt x="8084" y="38002"/>
                  </a:lnTo>
                  <a:lnTo>
                    <a:pt x="33073" y="21147"/>
                  </a:lnTo>
                  <a:lnTo>
                    <a:pt x="79798" y="8786"/>
                  </a:lnTo>
                  <a:lnTo>
                    <a:pt x="1367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338"/>
            <p:cNvSpPr/>
            <p:nvPr>
              <p:custDataLst>
                <p:tags r:id="rId229"/>
              </p:custDataLst>
            </p:nvPr>
          </p:nvSpPr>
          <p:spPr>
            <a:xfrm>
              <a:off x="4413250" y="626969"/>
              <a:ext cx="107951" cy="300132"/>
            </a:xfrm>
            <a:custGeom>
              <a:avLst/>
              <a:gdLst/>
              <a:ahLst/>
              <a:cxnLst/>
              <a:rect l="0" t="0" r="0" b="0"/>
              <a:pathLst>
                <a:path w="107951" h="300132">
                  <a:moveTo>
                    <a:pt x="107950" y="52481"/>
                  </a:moveTo>
                  <a:lnTo>
                    <a:pt x="107950" y="52481"/>
                  </a:lnTo>
                  <a:lnTo>
                    <a:pt x="104579" y="28062"/>
                  </a:lnTo>
                  <a:lnTo>
                    <a:pt x="95741" y="11693"/>
                  </a:lnTo>
                  <a:lnTo>
                    <a:pt x="84414" y="4249"/>
                  </a:lnTo>
                  <a:lnTo>
                    <a:pt x="71384" y="0"/>
                  </a:lnTo>
                  <a:lnTo>
                    <a:pt x="60889" y="464"/>
                  </a:lnTo>
                  <a:lnTo>
                    <a:pt x="56115" y="3692"/>
                  </a:lnTo>
                  <a:lnTo>
                    <a:pt x="42654" y="22424"/>
                  </a:lnTo>
                  <a:lnTo>
                    <a:pt x="29226" y="56239"/>
                  </a:lnTo>
                  <a:lnTo>
                    <a:pt x="22785" y="97203"/>
                  </a:lnTo>
                  <a:lnTo>
                    <a:pt x="15424" y="139762"/>
                  </a:lnTo>
                  <a:lnTo>
                    <a:pt x="12802" y="179393"/>
                  </a:lnTo>
                  <a:lnTo>
                    <a:pt x="8575" y="218888"/>
                  </a:lnTo>
                  <a:lnTo>
                    <a:pt x="3272" y="261898"/>
                  </a:lnTo>
                  <a:lnTo>
                    <a:pt x="0" y="3001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339"/>
            <p:cNvSpPr/>
            <p:nvPr>
              <p:custDataLst>
                <p:tags r:id="rId230"/>
              </p:custDataLst>
            </p:nvPr>
          </p:nvSpPr>
          <p:spPr>
            <a:xfrm>
              <a:off x="4330700" y="736600"/>
              <a:ext cx="12701" cy="50801"/>
            </a:xfrm>
            <a:custGeom>
              <a:avLst/>
              <a:gdLst/>
              <a:ahLst/>
              <a:cxnLst/>
              <a:rect l="0" t="0" r="0" b="0"/>
              <a:pathLst>
                <a:path w="12701" h="50801">
                  <a:moveTo>
                    <a:pt x="0" y="50800"/>
                  </a:moveTo>
                  <a:lnTo>
                    <a:pt x="0" y="50800"/>
                  </a:lnTo>
                  <a:lnTo>
                    <a:pt x="705" y="12559"/>
                  </a:lnTo>
                  <a:lnTo>
                    <a:pt x="3371" y="6052"/>
                  </a:lnTo>
                  <a:lnTo>
                    <a:pt x="5069" y="4035"/>
                  </a:lnTo>
                  <a:lnTo>
                    <a:pt x="12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340"/>
            <p:cNvSpPr/>
            <p:nvPr>
              <p:custDataLst>
                <p:tags r:id="rId231"/>
              </p:custDataLst>
            </p:nvPr>
          </p:nvSpPr>
          <p:spPr>
            <a:xfrm>
              <a:off x="4305300" y="844550"/>
              <a:ext cx="6351" cy="69851"/>
            </a:xfrm>
            <a:custGeom>
              <a:avLst/>
              <a:gdLst/>
              <a:ahLst/>
              <a:cxnLst/>
              <a:rect l="0" t="0" r="0" b="0"/>
              <a:pathLst>
                <a:path w="6351" h="6985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4364" y="705"/>
                  </a:lnTo>
                  <a:lnTo>
                    <a:pt x="5026" y="1881"/>
                  </a:lnTo>
                  <a:lnTo>
                    <a:pt x="5761" y="7186"/>
                  </a:lnTo>
                  <a:lnTo>
                    <a:pt x="635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341"/>
            <p:cNvSpPr/>
            <p:nvPr>
              <p:custDataLst>
                <p:tags r:id="rId232"/>
              </p:custDataLst>
            </p:nvPr>
          </p:nvSpPr>
          <p:spPr>
            <a:xfrm>
              <a:off x="4159253" y="800100"/>
              <a:ext cx="69848" cy="127827"/>
            </a:xfrm>
            <a:custGeom>
              <a:avLst/>
              <a:gdLst/>
              <a:ahLst/>
              <a:cxnLst/>
              <a:rect l="0" t="0" r="0" b="0"/>
              <a:pathLst>
                <a:path w="69848" h="127827">
                  <a:moveTo>
                    <a:pt x="12697" y="0"/>
                  </a:moveTo>
                  <a:lnTo>
                    <a:pt x="12697" y="0"/>
                  </a:lnTo>
                  <a:lnTo>
                    <a:pt x="9326" y="3371"/>
                  </a:lnTo>
                  <a:lnTo>
                    <a:pt x="7671" y="6908"/>
                  </a:lnTo>
                  <a:lnTo>
                    <a:pt x="424" y="48000"/>
                  </a:lnTo>
                  <a:lnTo>
                    <a:pt x="53" y="91615"/>
                  </a:lnTo>
                  <a:lnTo>
                    <a:pt x="0" y="127826"/>
                  </a:lnTo>
                  <a:lnTo>
                    <a:pt x="1408" y="110489"/>
                  </a:lnTo>
                  <a:lnTo>
                    <a:pt x="14302" y="67928"/>
                  </a:lnTo>
                  <a:lnTo>
                    <a:pt x="24383" y="45762"/>
                  </a:lnTo>
                  <a:lnTo>
                    <a:pt x="34118" y="36096"/>
                  </a:lnTo>
                  <a:lnTo>
                    <a:pt x="44089" y="30859"/>
                  </a:lnTo>
                  <a:lnTo>
                    <a:pt x="47736" y="30451"/>
                  </a:lnTo>
                  <a:lnTo>
                    <a:pt x="50873" y="30884"/>
                  </a:lnTo>
                  <a:lnTo>
                    <a:pt x="62030" y="38235"/>
                  </a:lnTo>
                  <a:lnTo>
                    <a:pt x="66373" y="47332"/>
                  </a:lnTo>
                  <a:lnTo>
                    <a:pt x="69847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342"/>
            <p:cNvSpPr/>
            <p:nvPr>
              <p:custDataLst>
                <p:tags r:id="rId233"/>
              </p:custDataLst>
            </p:nvPr>
          </p:nvSpPr>
          <p:spPr>
            <a:xfrm>
              <a:off x="3972015" y="655318"/>
              <a:ext cx="130086" cy="263797"/>
            </a:xfrm>
            <a:custGeom>
              <a:avLst/>
              <a:gdLst/>
              <a:ahLst/>
              <a:cxnLst/>
              <a:rect l="0" t="0" r="0" b="0"/>
              <a:pathLst>
                <a:path w="130086" h="263797">
                  <a:moveTo>
                    <a:pt x="15785" y="30482"/>
                  </a:moveTo>
                  <a:lnTo>
                    <a:pt x="15785" y="30482"/>
                  </a:lnTo>
                  <a:lnTo>
                    <a:pt x="20811" y="18548"/>
                  </a:lnTo>
                  <a:lnTo>
                    <a:pt x="22057" y="3010"/>
                  </a:lnTo>
                  <a:lnTo>
                    <a:pt x="21378" y="1584"/>
                  </a:lnTo>
                  <a:lnTo>
                    <a:pt x="20219" y="633"/>
                  </a:lnTo>
                  <a:lnTo>
                    <a:pt x="18741" y="0"/>
                  </a:lnTo>
                  <a:lnTo>
                    <a:pt x="17755" y="283"/>
                  </a:lnTo>
                  <a:lnTo>
                    <a:pt x="17098" y="1177"/>
                  </a:lnTo>
                  <a:lnTo>
                    <a:pt x="11594" y="25551"/>
                  </a:lnTo>
                  <a:lnTo>
                    <a:pt x="7980" y="65230"/>
                  </a:lnTo>
                  <a:lnTo>
                    <a:pt x="4052" y="106882"/>
                  </a:lnTo>
                  <a:lnTo>
                    <a:pt x="0" y="143744"/>
                  </a:lnTo>
                  <a:lnTo>
                    <a:pt x="1073" y="182574"/>
                  </a:lnTo>
                  <a:lnTo>
                    <a:pt x="6583" y="224356"/>
                  </a:lnTo>
                  <a:lnTo>
                    <a:pt x="17338" y="250498"/>
                  </a:lnTo>
                  <a:lnTo>
                    <a:pt x="23766" y="257148"/>
                  </a:lnTo>
                  <a:lnTo>
                    <a:pt x="31326" y="261750"/>
                  </a:lnTo>
                  <a:lnTo>
                    <a:pt x="39390" y="263796"/>
                  </a:lnTo>
                  <a:lnTo>
                    <a:pt x="51441" y="259060"/>
                  </a:lnTo>
                  <a:lnTo>
                    <a:pt x="65499" y="248489"/>
                  </a:lnTo>
                  <a:lnTo>
                    <a:pt x="84608" y="221293"/>
                  </a:lnTo>
                  <a:lnTo>
                    <a:pt x="102182" y="176097"/>
                  </a:lnTo>
                  <a:lnTo>
                    <a:pt x="112658" y="132466"/>
                  </a:lnTo>
                  <a:lnTo>
                    <a:pt x="119355" y="94096"/>
                  </a:lnTo>
                  <a:lnTo>
                    <a:pt x="123158" y="52482"/>
                  </a:lnTo>
                  <a:lnTo>
                    <a:pt x="121683" y="28769"/>
                  </a:lnTo>
                  <a:lnTo>
                    <a:pt x="120000" y="20548"/>
                  </a:lnTo>
                  <a:lnTo>
                    <a:pt x="120540" y="20332"/>
                  </a:lnTo>
                  <a:lnTo>
                    <a:pt x="130085" y="368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327"/>
          <p:cNvGrpSpPr/>
          <p:nvPr/>
        </p:nvGrpSpPr>
        <p:grpSpPr>
          <a:xfrm>
            <a:off x="5294456" y="635000"/>
            <a:ext cx="311995" cy="361951"/>
            <a:chOff x="5294456" y="635000"/>
            <a:chExt cx="311995" cy="361951"/>
          </a:xfrm>
        </p:grpSpPr>
        <p:sp>
          <p:nvSpPr>
            <p:cNvPr id="31" name="SMARTInkShape-2343"/>
            <p:cNvSpPr/>
            <p:nvPr>
              <p:custDataLst>
                <p:tags r:id="rId223"/>
              </p:custDataLst>
            </p:nvPr>
          </p:nvSpPr>
          <p:spPr>
            <a:xfrm>
              <a:off x="5549900" y="635000"/>
              <a:ext cx="56551" cy="361951"/>
            </a:xfrm>
            <a:custGeom>
              <a:avLst/>
              <a:gdLst/>
              <a:ahLst/>
              <a:cxnLst/>
              <a:rect l="0" t="0" r="0" b="0"/>
              <a:pathLst>
                <a:path w="56551" h="361951">
                  <a:moveTo>
                    <a:pt x="19050" y="0"/>
                  </a:moveTo>
                  <a:lnTo>
                    <a:pt x="19050" y="0"/>
                  </a:lnTo>
                  <a:lnTo>
                    <a:pt x="15679" y="6742"/>
                  </a:lnTo>
                  <a:lnTo>
                    <a:pt x="16954" y="24419"/>
                  </a:lnTo>
                  <a:lnTo>
                    <a:pt x="28775" y="62156"/>
                  </a:lnTo>
                  <a:lnTo>
                    <a:pt x="39884" y="99477"/>
                  </a:lnTo>
                  <a:lnTo>
                    <a:pt x="50316" y="144089"/>
                  </a:lnTo>
                  <a:lnTo>
                    <a:pt x="55125" y="187332"/>
                  </a:lnTo>
                  <a:lnTo>
                    <a:pt x="56550" y="228367"/>
                  </a:lnTo>
                  <a:lnTo>
                    <a:pt x="53210" y="262162"/>
                  </a:lnTo>
                  <a:lnTo>
                    <a:pt x="41401" y="298987"/>
                  </a:lnTo>
                  <a:lnTo>
                    <a:pt x="0" y="361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344"/>
            <p:cNvSpPr/>
            <p:nvPr>
              <p:custDataLst>
                <p:tags r:id="rId224"/>
              </p:custDataLst>
            </p:nvPr>
          </p:nvSpPr>
          <p:spPr>
            <a:xfrm>
              <a:off x="5294456" y="718956"/>
              <a:ext cx="198295" cy="215739"/>
            </a:xfrm>
            <a:custGeom>
              <a:avLst/>
              <a:gdLst/>
              <a:ahLst/>
              <a:cxnLst/>
              <a:rect l="0" t="0" r="0" b="0"/>
              <a:pathLst>
                <a:path w="198295" h="215739">
                  <a:moveTo>
                    <a:pt x="96694" y="17644"/>
                  </a:moveTo>
                  <a:lnTo>
                    <a:pt x="96694" y="17644"/>
                  </a:lnTo>
                  <a:lnTo>
                    <a:pt x="96694" y="0"/>
                  </a:lnTo>
                  <a:lnTo>
                    <a:pt x="92931" y="1100"/>
                  </a:lnTo>
                  <a:lnTo>
                    <a:pt x="84761" y="5687"/>
                  </a:lnTo>
                  <a:lnTo>
                    <a:pt x="46078" y="37481"/>
                  </a:lnTo>
                  <a:lnTo>
                    <a:pt x="17578" y="81117"/>
                  </a:lnTo>
                  <a:lnTo>
                    <a:pt x="5832" y="116492"/>
                  </a:lnTo>
                  <a:lnTo>
                    <a:pt x="0" y="158253"/>
                  </a:lnTo>
                  <a:lnTo>
                    <a:pt x="3389" y="177504"/>
                  </a:lnTo>
                  <a:lnTo>
                    <a:pt x="16602" y="203612"/>
                  </a:lnTo>
                  <a:lnTo>
                    <a:pt x="22838" y="209356"/>
                  </a:lnTo>
                  <a:lnTo>
                    <a:pt x="37293" y="215738"/>
                  </a:lnTo>
                  <a:lnTo>
                    <a:pt x="53125" y="214812"/>
                  </a:lnTo>
                  <a:lnTo>
                    <a:pt x="68863" y="208991"/>
                  </a:lnTo>
                  <a:lnTo>
                    <a:pt x="88212" y="194519"/>
                  </a:lnTo>
                  <a:lnTo>
                    <a:pt x="120516" y="152823"/>
                  </a:lnTo>
                  <a:lnTo>
                    <a:pt x="134404" y="122059"/>
                  </a:lnTo>
                  <a:lnTo>
                    <a:pt x="138148" y="98623"/>
                  </a:lnTo>
                  <a:lnTo>
                    <a:pt x="134168" y="77859"/>
                  </a:lnTo>
                  <a:lnTo>
                    <a:pt x="130144" y="68370"/>
                  </a:lnTo>
                  <a:lnTo>
                    <a:pt x="116264" y="54065"/>
                  </a:lnTo>
                  <a:lnTo>
                    <a:pt x="107624" y="48275"/>
                  </a:lnTo>
                  <a:lnTo>
                    <a:pt x="88617" y="43722"/>
                  </a:lnTo>
                  <a:lnTo>
                    <a:pt x="70526" y="44757"/>
                  </a:lnTo>
                  <a:lnTo>
                    <a:pt x="57782" y="49920"/>
                  </a:lnTo>
                  <a:lnTo>
                    <a:pt x="54525" y="53978"/>
                  </a:lnTo>
                  <a:lnTo>
                    <a:pt x="53059" y="58800"/>
                  </a:lnTo>
                  <a:lnTo>
                    <a:pt x="52787" y="64131"/>
                  </a:lnTo>
                  <a:lnTo>
                    <a:pt x="54723" y="69097"/>
                  </a:lnTo>
                  <a:lnTo>
                    <a:pt x="62518" y="78377"/>
                  </a:lnTo>
                  <a:lnTo>
                    <a:pt x="92291" y="91535"/>
                  </a:lnTo>
                  <a:lnTo>
                    <a:pt x="129021" y="94257"/>
                  </a:lnTo>
                  <a:lnTo>
                    <a:pt x="198294" y="811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328"/>
          <p:cNvGrpSpPr/>
          <p:nvPr/>
        </p:nvGrpSpPr>
        <p:grpSpPr>
          <a:xfrm>
            <a:off x="7372350" y="646174"/>
            <a:ext cx="641351" cy="376738"/>
            <a:chOff x="7372350" y="646174"/>
            <a:chExt cx="641351" cy="376738"/>
          </a:xfrm>
        </p:grpSpPr>
        <p:sp>
          <p:nvSpPr>
            <p:cNvPr id="34" name="SMARTInkShape-2345"/>
            <p:cNvSpPr/>
            <p:nvPr>
              <p:custDataLst>
                <p:tags r:id="rId215"/>
              </p:custDataLst>
            </p:nvPr>
          </p:nvSpPr>
          <p:spPr>
            <a:xfrm>
              <a:off x="8004279" y="831850"/>
              <a:ext cx="9422" cy="14307"/>
            </a:xfrm>
            <a:custGeom>
              <a:avLst/>
              <a:gdLst/>
              <a:ahLst/>
              <a:cxnLst/>
              <a:rect l="0" t="0" r="0" b="0"/>
              <a:pathLst>
                <a:path w="9422" h="14307">
                  <a:moveTo>
                    <a:pt x="9421" y="0"/>
                  </a:moveTo>
                  <a:lnTo>
                    <a:pt x="9421" y="0"/>
                  </a:lnTo>
                  <a:lnTo>
                    <a:pt x="582" y="14306"/>
                  </a:lnTo>
                  <a:lnTo>
                    <a:pt x="0" y="13770"/>
                  </a:lnTo>
                  <a:lnTo>
                    <a:pt x="30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346"/>
            <p:cNvSpPr/>
            <p:nvPr>
              <p:custDataLst>
                <p:tags r:id="rId216"/>
              </p:custDataLst>
            </p:nvPr>
          </p:nvSpPr>
          <p:spPr>
            <a:xfrm>
              <a:off x="7962900" y="647700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0" y="0"/>
                  </a:moveTo>
                  <a:lnTo>
                    <a:pt x="0" y="0"/>
                  </a:lnTo>
                  <a:lnTo>
                    <a:pt x="0" y="5467"/>
                  </a:lnTo>
                  <a:lnTo>
                    <a:pt x="11933" y="21930"/>
                  </a:lnTo>
                  <a:lnTo>
                    <a:pt x="1905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347"/>
            <p:cNvSpPr/>
            <p:nvPr>
              <p:custDataLst>
                <p:tags r:id="rId217"/>
              </p:custDataLst>
            </p:nvPr>
          </p:nvSpPr>
          <p:spPr>
            <a:xfrm>
              <a:off x="7797800" y="654050"/>
              <a:ext cx="120651" cy="161693"/>
            </a:xfrm>
            <a:custGeom>
              <a:avLst/>
              <a:gdLst/>
              <a:ahLst/>
              <a:cxnLst/>
              <a:rect l="0" t="0" r="0" b="0"/>
              <a:pathLst>
                <a:path w="120651" h="161693">
                  <a:moveTo>
                    <a:pt x="0" y="38100"/>
                  </a:moveTo>
                  <a:lnTo>
                    <a:pt x="0" y="38100"/>
                  </a:lnTo>
                  <a:lnTo>
                    <a:pt x="17676" y="38100"/>
                  </a:lnTo>
                  <a:lnTo>
                    <a:pt x="27611" y="43744"/>
                  </a:lnTo>
                  <a:lnTo>
                    <a:pt x="38378" y="54014"/>
                  </a:lnTo>
                  <a:lnTo>
                    <a:pt x="57769" y="88348"/>
                  </a:lnTo>
                  <a:lnTo>
                    <a:pt x="59072" y="101355"/>
                  </a:lnTo>
                  <a:lnTo>
                    <a:pt x="55437" y="147849"/>
                  </a:lnTo>
                  <a:lnTo>
                    <a:pt x="52156" y="157433"/>
                  </a:lnTo>
                  <a:lnTo>
                    <a:pt x="48345" y="161692"/>
                  </a:lnTo>
                  <a:lnTo>
                    <a:pt x="47047" y="161417"/>
                  </a:lnTo>
                  <a:lnTo>
                    <a:pt x="46182" y="159823"/>
                  </a:lnTo>
                  <a:lnTo>
                    <a:pt x="45605" y="157348"/>
                  </a:lnTo>
                  <a:lnTo>
                    <a:pt x="50453" y="118596"/>
                  </a:lnTo>
                  <a:lnTo>
                    <a:pt x="62385" y="76970"/>
                  </a:lnTo>
                  <a:lnTo>
                    <a:pt x="78489" y="47581"/>
                  </a:lnTo>
                  <a:lnTo>
                    <a:pt x="106986" y="5266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348"/>
            <p:cNvSpPr/>
            <p:nvPr>
              <p:custDataLst>
                <p:tags r:id="rId218"/>
              </p:custDataLst>
            </p:nvPr>
          </p:nvSpPr>
          <p:spPr>
            <a:xfrm>
              <a:off x="7730313" y="698500"/>
              <a:ext cx="58620" cy="118474"/>
            </a:xfrm>
            <a:custGeom>
              <a:avLst/>
              <a:gdLst/>
              <a:ahLst/>
              <a:cxnLst/>
              <a:rect l="0" t="0" r="0" b="0"/>
              <a:pathLst>
                <a:path w="58620" h="118474">
                  <a:moveTo>
                    <a:pt x="42087" y="0"/>
                  </a:moveTo>
                  <a:lnTo>
                    <a:pt x="42087" y="0"/>
                  </a:lnTo>
                  <a:lnTo>
                    <a:pt x="47554" y="0"/>
                  </a:lnTo>
                  <a:lnTo>
                    <a:pt x="30683" y="8838"/>
                  </a:lnTo>
                  <a:lnTo>
                    <a:pt x="18561" y="25040"/>
                  </a:lnTo>
                  <a:lnTo>
                    <a:pt x="3234" y="56504"/>
                  </a:lnTo>
                  <a:lnTo>
                    <a:pt x="0" y="84319"/>
                  </a:lnTo>
                  <a:lnTo>
                    <a:pt x="1745" y="99564"/>
                  </a:lnTo>
                  <a:lnTo>
                    <a:pt x="4609" y="105181"/>
                  </a:lnTo>
                  <a:lnTo>
                    <a:pt x="13435" y="113305"/>
                  </a:lnTo>
                  <a:lnTo>
                    <a:pt x="22532" y="117385"/>
                  </a:lnTo>
                  <a:lnTo>
                    <a:pt x="26934" y="118473"/>
                  </a:lnTo>
                  <a:lnTo>
                    <a:pt x="31279" y="117082"/>
                  </a:lnTo>
                  <a:lnTo>
                    <a:pt x="39871" y="109892"/>
                  </a:lnTo>
                  <a:lnTo>
                    <a:pt x="52641" y="93944"/>
                  </a:lnTo>
                  <a:lnTo>
                    <a:pt x="58619" y="65700"/>
                  </a:lnTo>
                  <a:lnTo>
                    <a:pt x="55570" y="29780"/>
                  </a:lnTo>
                  <a:lnTo>
                    <a:pt x="4843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349"/>
            <p:cNvSpPr/>
            <p:nvPr>
              <p:custDataLst>
                <p:tags r:id="rId219"/>
              </p:custDataLst>
            </p:nvPr>
          </p:nvSpPr>
          <p:spPr>
            <a:xfrm>
              <a:off x="7683500" y="646174"/>
              <a:ext cx="12701" cy="71377"/>
            </a:xfrm>
            <a:custGeom>
              <a:avLst/>
              <a:gdLst/>
              <a:ahLst/>
              <a:cxnLst/>
              <a:rect l="0" t="0" r="0" b="0"/>
              <a:pathLst>
                <a:path w="12701" h="71377">
                  <a:moveTo>
                    <a:pt x="0" y="71376"/>
                  </a:moveTo>
                  <a:lnTo>
                    <a:pt x="0" y="71376"/>
                  </a:lnTo>
                  <a:lnTo>
                    <a:pt x="0" y="30555"/>
                  </a:lnTo>
                  <a:lnTo>
                    <a:pt x="0" y="1354"/>
                  </a:lnTo>
                  <a:lnTo>
                    <a:pt x="705" y="0"/>
                  </a:lnTo>
                  <a:lnTo>
                    <a:pt x="12700" y="78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350"/>
            <p:cNvSpPr/>
            <p:nvPr>
              <p:custDataLst>
                <p:tags r:id="rId220"/>
              </p:custDataLst>
            </p:nvPr>
          </p:nvSpPr>
          <p:spPr>
            <a:xfrm>
              <a:off x="7664450" y="698500"/>
              <a:ext cx="6351" cy="114301"/>
            </a:xfrm>
            <a:custGeom>
              <a:avLst/>
              <a:gdLst/>
              <a:ahLst/>
              <a:cxnLst/>
              <a:rect l="0" t="0" r="0" b="0"/>
              <a:pathLst>
                <a:path w="6351" h="114301">
                  <a:moveTo>
                    <a:pt x="0" y="0"/>
                  </a:moveTo>
                  <a:lnTo>
                    <a:pt x="0" y="0"/>
                  </a:lnTo>
                  <a:lnTo>
                    <a:pt x="3370" y="45618"/>
                  </a:lnTo>
                  <a:lnTo>
                    <a:pt x="5958" y="85631"/>
                  </a:lnTo>
                  <a:lnTo>
                    <a:pt x="635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351"/>
            <p:cNvSpPr/>
            <p:nvPr>
              <p:custDataLst>
                <p:tags r:id="rId221"/>
              </p:custDataLst>
            </p:nvPr>
          </p:nvSpPr>
          <p:spPr>
            <a:xfrm>
              <a:off x="7518400" y="704850"/>
              <a:ext cx="82551" cy="142068"/>
            </a:xfrm>
            <a:custGeom>
              <a:avLst/>
              <a:gdLst/>
              <a:ahLst/>
              <a:cxnLst/>
              <a:rect l="0" t="0" r="0" b="0"/>
              <a:pathLst>
                <a:path w="82551" h="142068">
                  <a:moveTo>
                    <a:pt x="0" y="12700"/>
                  </a:moveTo>
                  <a:lnTo>
                    <a:pt x="0" y="12700"/>
                  </a:lnTo>
                  <a:lnTo>
                    <a:pt x="8838" y="3862"/>
                  </a:lnTo>
                  <a:lnTo>
                    <a:pt x="10126" y="3280"/>
                  </a:lnTo>
                  <a:lnTo>
                    <a:pt x="10984" y="3598"/>
                  </a:lnTo>
                  <a:lnTo>
                    <a:pt x="24170" y="35091"/>
                  </a:lnTo>
                  <a:lnTo>
                    <a:pt x="36811" y="76233"/>
                  </a:lnTo>
                  <a:lnTo>
                    <a:pt x="42941" y="111798"/>
                  </a:lnTo>
                  <a:lnTo>
                    <a:pt x="40015" y="125888"/>
                  </a:lnTo>
                  <a:lnTo>
                    <a:pt x="34718" y="137089"/>
                  </a:lnTo>
                  <a:lnTo>
                    <a:pt x="30012" y="142067"/>
                  </a:lnTo>
                  <a:lnTo>
                    <a:pt x="27769" y="141984"/>
                  </a:lnTo>
                  <a:lnTo>
                    <a:pt x="25568" y="140517"/>
                  </a:lnTo>
                  <a:lnTo>
                    <a:pt x="23395" y="138128"/>
                  </a:lnTo>
                  <a:lnTo>
                    <a:pt x="16966" y="114540"/>
                  </a:lnTo>
                  <a:lnTo>
                    <a:pt x="17335" y="87481"/>
                  </a:lnTo>
                  <a:lnTo>
                    <a:pt x="25284" y="58219"/>
                  </a:lnTo>
                  <a:lnTo>
                    <a:pt x="32639" y="45160"/>
                  </a:lnTo>
                  <a:lnTo>
                    <a:pt x="82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352"/>
            <p:cNvSpPr/>
            <p:nvPr>
              <p:custDataLst>
                <p:tags r:id="rId222"/>
              </p:custDataLst>
            </p:nvPr>
          </p:nvSpPr>
          <p:spPr>
            <a:xfrm>
              <a:off x="7372350" y="715730"/>
              <a:ext cx="77808" cy="307182"/>
            </a:xfrm>
            <a:custGeom>
              <a:avLst/>
              <a:gdLst/>
              <a:ahLst/>
              <a:cxnLst/>
              <a:rect l="0" t="0" r="0" b="0"/>
              <a:pathLst>
                <a:path w="77808" h="307182">
                  <a:moveTo>
                    <a:pt x="0" y="97070"/>
                  </a:moveTo>
                  <a:lnTo>
                    <a:pt x="0" y="97070"/>
                  </a:lnTo>
                  <a:lnTo>
                    <a:pt x="0" y="93699"/>
                  </a:lnTo>
                  <a:lnTo>
                    <a:pt x="1881" y="90162"/>
                  </a:lnTo>
                  <a:lnTo>
                    <a:pt x="3370" y="88232"/>
                  </a:lnTo>
                  <a:lnTo>
                    <a:pt x="4363" y="87650"/>
                  </a:lnTo>
                  <a:lnTo>
                    <a:pt x="5025" y="87968"/>
                  </a:lnTo>
                  <a:lnTo>
                    <a:pt x="5467" y="88885"/>
                  </a:lnTo>
                  <a:lnTo>
                    <a:pt x="8197" y="133957"/>
                  </a:lnTo>
                  <a:lnTo>
                    <a:pt x="12813" y="179199"/>
                  </a:lnTo>
                  <a:lnTo>
                    <a:pt x="17608" y="220354"/>
                  </a:lnTo>
                  <a:lnTo>
                    <a:pt x="18860" y="267769"/>
                  </a:lnTo>
                  <a:lnTo>
                    <a:pt x="19038" y="307181"/>
                  </a:lnTo>
                  <a:lnTo>
                    <a:pt x="19043" y="306994"/>
                  </a:lnTo>
                  <a:lnTo>
                    <a:pt x="13581" y="264558"/>
                  </a:lnTo>
                  <a:lnTo>
                    <a:pt x="9590" y="222504"/>
                  </a:lnTo>
                  <a:lnTo>
                    <a:pt x="6284" y="175182"/>
                  </a:lnTo>
                  <a:lnTo>
                    <a:pt x="2175" y="131190"/>
                  </a:lnTo>
                  <a:lnTo>
                    <a:pt x="1350" y="89384"/>
                  </a:lnTo>
                  <a:lnTo>
                    <a:pt x="7034" y="49220"/>
                  </a:lnTo>
                  <a:lnTo>
                    <a:pt x="14784" y="19157"/>
                  </a:lnTo>
                  <a:lnTo>
                    <a:pt x="18322" y="11261"/>
                  </a:lnTo>
                  <a:lnTo>
                    <a:pt x="22798" y="5998"/>
                  </a:lnTo>
                  <a:lnTo>
                    <a:pt x="33416" y="149"/>
                  </a:lnTo>
                  <a:lnTo>
                    <a:pt x="38505" y="0"/>
                  </a:lnTo>
                  <a:lnTo>
                    <a:pt x="47923" y="3598"/>
                  </a:lnTo>
                  <a:lnTo>
                    <a:pt x="64529" y="23670"/>
                  </a:lnTo>
                  <a:lnTo>
                    <a:pt x="76113" y="48589"/>
                  </a:lnTo>
                  <a:lnTo>
                    <a:pt x="77807" y="63529"/>
                  </a:lnTo>
                  <a:lnTo>
                    <a:pt x="74798" y="79341"/>
                  </a:lnTo>
                  <a:lnTo>
                    <a:pt x="66404" y="100479"/>
                  </a:lnTo>
                  <a:lnTo>
                    <a:pt x="53737" y="116459"/>
                  </a:lnTo>
                  <a:lnTo>
                    <a:pt x="40111" y="126854"/>
                  </a:lnTo>
                  <a:lnTo>
                    <a:pt x="29351" y="131474"/>
                  </a:lnTo>
                  <a:lnTo>
                    <a:pt x="25212" y="131295"/>
                  </a:lnTo>
                  <a:lnTo>
                    <a:pt x="21746" y="129764"/>
                  </a:lnTo>
                  <a:lnTo>
                    <a:pt x="16720" y="125006"/>
                  </a:lnTo>
                  <a:lnTo>
                    <a:pt x="12700" y="116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329"/>
          <p:cNvGrpSpPr/>
          <p:nvPr/>
        </p:nvGrpSpPr>
        <p:grpSpPr>
          <a:xfrm>
            <a:off x="8465430" y="496574"/>
            <a:ext cx="569401" cy="328927"/>
            <a:chOff x="8465430" y="496574"/>
            <a:chExt cx="569401" cy="328927"/>
          </a:xfrm>
        </p:grpSpPr>
        <p:sp>
          <p:nvSpPr>
            <p:cNvPr id="43" name="SMARTInkShape-2353"/>
            <p:cNvSpPr/>
            <p:nvPr>
              <p:custDataLst>
                <p:tags r:id="rId210"/>
              </p:custDataLst>
            </p:nvPr>
          </p:nvSpPr>
          <p:spPr>
            <a:xfrm>
              <a:off x="8953500" y="527050"/>
              <a:ext cx="81331" cy="279401"/>
            </a:xfrm>
            <a:custGeom>
              <a:avLst/>
              <a:gdLst/>
              <a:ahLst/>
              <a:cxnLst/>
              <a:rect l="0" t="0" r="0" b="0"/>
              <a:pathLst>
                <a:path w="81331" h="279401">
                  <a:moveTo>
                    <a:pt x="69850" y="0"/>
                  </a:moveTo>
                  <a:lnTo>
                    <a:pt x="69850" y="0"/>
                  </a:lnTo>
                  <a:lnTo>
                    <a:pt x="64382" y="0"/>
                  </a:lnTo>
                  <a:lnTo>
                    <a:pt x="63761" y="6742"/>
                  </a:lnTo>
                  <a:lnTo>
                    <a:pt x="70441" y="47071"/>
                  </a:lnTo>
                  <a:lnTo>
                    <a:pt x="76374" y="89677"/>
                  </a:lnTo>
                  <a:lnTo>
                    <a:pt x="81330" y="134836"/>
                  </a:lnTo>
                  <a:lnTo>
                    <a:pt x="77239" y="178642"/>
                  </a:lnTo>
                  <a:lnTo>
                    <a:pt x="69530" y="211289"/>
                  </a:lnTo>
                  <a:lnTo>
                    <a:pt x="44939" y="254421"/>
                  </a:lnTo>
                  <a:lnTo>
                    <a:pt x="0" y="279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354"/>
            <p:cNvSpPr/>
            <p:nvPr>
              <p:custDataLst>
                <p:tags r:id="rId211"/>
              </p:custDataLst>
            </p:nvPr>
          </p:nvSpPr>
          <p:spPr>
            <a:xfrm>
              <a:off x="8807762" y="623366"/>
              <a:ext cx="152089" cy="161819"/>
            </a:xfrm>
            <a:custGeom>
              <a:avLst/>
              <a:gdLst/>
              <a:ahLst/>
              <a:cxnLst/>
              <a:rect l="0" t="0" r="0" b="0"/>
              <a:pathLst>
                <a:path w="152089" h="161819">
                  <a:moveTo>
                    <a:pt x="88588" y="30684"/>
                  </a:moveTo>
                  <a:lnTo>
                    <a:pt x="88588" y="30684"/>
                  </a:lnTo>
                  <a:lnTo>
                    <a:pt x="87882" y="11125"/>
                  </a:lnTo>
                  <a:lnTo>
                    <a:pt x="85217" y="4823"/>
                  </a:lnTo>
                  <a:lnTo>
                    <a:pt x="83519" y="2860"/>
                  </a:lnTo>
                  <a:lnTo>
                    <a:pt x="79750" y="679"/>
                  </a:lnTo>
                  <a:lnTo>
                    <a:pt x="71959" y="3472"/>
                  </a:lnTo>
                  <a:lnTo>
                    <a:pt x="53792" y="16742"/>
                  </a:lnTo>
                  <a:lnTo>
                    <a:pt x="34298" y="38547"/>
                  </a:lnTo>
                  <a:lnTo>
                    <a:pt x="5026" y="84204"/>
                  </a:lnTo>
                  <a:lnTo>
                    <a:pt x="2060" y="97510"/>
                  </a:lnTo>
                  <a:lnTo>
                    <a:pt x="0" y="142495"/>
                  </a:lnTo>
                  <a:lnTo>
                    <a:pt x="1307" y="148264"/>
                  </a:lnTo>
                  <a:lnTo>
                    <a:pt x="6522" y="156555"/>
                  </a:lnTo>
                  <a:lnTo>
                    <a:pt x="15425" y="160710"/>
                  </a:lnTo>
                  <a:lnTo>
                    <a:pt x="20763" y="161818"/>
                  </a:lnTo>
                  <a:lnTo>
                    <a:pt x="26438" y="160440"/>
                  </a:lnTo>
                  <a:lnTo>
                    <a:pt x="38388" y="153264"/>
                  </a:lnTo>
                  <a:lnTo>
                    <a:pt x="65855" y="122207"/>
                  </a:lnTo>
                  <a:lnTo>
                    <a:pt x="80647" y="93056"/>
                  </a:lnTo>
                  <a:lnTo>
                    <a:pt x="89607" y="63589"/>
                  </a:lnTo>
                  <a:lnTo>
                    <a:pt x="88804" y="42957"/>
                  </a:lnTo>
                  <a:lnTo>
                    <a:pt x="83746" y="24144"/>
                  </a:lnTo>
                  <a:lnTo>
                    <a:pt x="76793" y="11079"/>
                  </a:lnTo>
                  <a:lnTo>
                    <a:pt x="72258" y="7031"/>
                  </a:lnTo>
                  <a:lnTo>
                    <a:pt x="61575" y="2533"/>
                  </a:lnTo>
                  <a:lnTo>
                    <a:pt x="43661" y="0"/>
                  </a:lnTo>
                  <a:lnTo>
                    <a:pt x="38176" y="1762"/>
                  </a:lnTo>
                  <a:lnTo>
                    <a:pt x="28317" y="9363"/>
                  </a:lnTo>
                  <a:lnTo>
                    <a:pt x="25830" y="15059"/>
                  </a:lnTo>
                  <a:lnTo>
                    <a:pt x="24948" y="28914"/>
                  </a:lnTo>
                  <a:lnTo>
                    <a:pt x="28417" y="49209"/>
                  </a:lnTo>
                  <a:lnTo>
                    <a:pt x="31540" y="54323"/>
                  </a:lnTo>
                  <a:lnTo>
                    <a:pt x="40655" y="61887"/>
                  </a:lnTo>
                  <a:lnTo>
                    <a:pt x="71171" y="70111"/>
                  </a:lnTo>
                  <a:lnTo>
                    <a:pt x="111493" y="66904"/>
                  </a:lnTo>
                  <a:lnTo>
                    <a:pt x="152088" y="560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355"/>
            <p:cNvSpPr/>
            <p:nvPr>
              <p:custDataLst>
                <p:tags r:id="rId212"/>
              </p:custDataLst>
            </p:nvPr>
          </p:nvSpPr>
          <p:spPr>
            <a:xfrm>
              <a:off x="8672301" y="537443"/>
              <a:ext cx="122450" cy="288058"/>
            </a:xfrm>
            <a:custGeom>
              <a:avLst/>
              <a:gdLst/>
              <a:ahLst/>
              <a:cxnLst/>
              <a:rect l="0" t="0" r="0" b="0"/>
              <a:pathLst>
                <a:path w="122450" h="288058">
                  <a:moveTo>
                    <a:pt x="122449" y="21357"/>
                  </a:moveTo>
                  <a:lnTo>
                    <a:pt x="122449" y="21357"/>
                  </a:lnTo>
                  <a:lnTo>
                    <a:pt x="122448" y="9148"/>
                  </a:lnTo>
                  <a:lnTo>
                    <a:pt x="120568" y="3466"/>
                  </a:lnTo>
                  <a:lnTo>
                    <a:pt x="119078" y="963"/>
                  </a:lnTo>
                  <a:lnTo>
                    <a:pt x="115968" y="0"/>
                  </a:lnTo>
                  <a:lnTo>
                    <a:pt x="106869" y="811"/>
                  </a:lnTo>
                  <a:lnTo>
                    <a:pt x="102890" y="2721"/>
                  </a:lnTo>
                  <a:lnTo>
                    <a:pt x="68072" y="37589"/>
                  </a:lnTo>
                  <a:lnTo>
                    <a:pt x="44453" y="85113"/>
                  </a:lnTo>
                  <a:lnTo>
                    <a:pt x="27237" y="123870"/>
                  </a:lnTo>
                  <a:lnTo>
                    <a:pt x="12677" y="168842"/>
                  </a:lnTo>
                  <a:lnTo>
                    <a:pt x="2275" y="210965"/>
                  </a:lnTo>
                  <a:lnTo>
                    <a:pt x="0" y="217612"/>
                  </a:lnTo>
                  <a:lnTo>
                    <a:pt x="3539" y="250565"/>
                  </a:lnTo>
                  <a:lnTo>
                    <a:pt x="13525" y="274753"/>
                  </a:lnTo>
                  <a:lnTo>
                    <a:pt x="18083" y="279188"/>
                  </a:lnTo>
                  <a:lnTo>
                    <a:pt x="39899" y="2880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356"/>
            <p:cNvSpPr/>
            <p:nvPr>
              <p:custDataLst>
                <p:tags r:id="rId213"/>
              </p:custDataLst>
            </p:nvPr>
          </p:nvSpPr>
          <p:spPr>
            <a:xfrm>
              <a:off x="8465430" y="692150"/>
              <a:ext cx="94371" cy="76201"/>
            </a:xfrm>
            <a:custGeom>
              <a:avLst/>
              <a:gdLst/>
              <a:ahLst/>
              <a:cxnLst/>
              <a:rect l="0" t="0" r="0" b="0"/>
              <a:pathLst>
                <a:path w="94371" h="76201">
                  <a:moveTo>
                    <a:pt x="5470" y="76200"/>
                  </a:moveTo>
                  <a:lnTo>
                    <a:pt x="5470" y="76200"/>
                  </a:lnTo>
                  <a:lnTo>
                    <a:pt x="2" y="53056"/>
                  </a:lnTo>
                  <a:lnTo>
                    <a:pt x="0" y="32352"/>
                  </a:lnTo>
                  <a:lnTo>
                    <a:pt x="2569" y="25433"/>
                  </a:lnTo>
                  <a:lnTo>
                    <a:pt x="9825" y="20005"/>
                  </a:lnTo>
                  <a:lnTo>
                    <a:pt x="35101" y="10772"/>
                  </a:lnTo>
                  <a:lnTo>
                    <a:pt x="943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357"/>
            <p:cNvSpPr/>
            <p:nvPr>
              <p:custDataLst>
                <p:tags r:id="rId214"/>
              </p:custDataLst>
            </p:nvPr>
          </p:nvSpPr>
          <p:spPr>
            <a:xfrm>
              <a:off x="8502715" y="496574"/>
              <a:ext cx="63174" cy="322577"/>
            </a:xfrm>
            <a:custGeom>
              <a:avLst/>
              <a:gdLst/>
              <a:ahLst/>
              <a:cxnLst/>
              <a:rect l="0" t="0" r="0" b="0"/>
              <a:pathLst>
                <a:path w="63174" h="322577">
                  <a:moveTo>
                    <a:pt x="57085" y="36826"/>
                  </a:moveTo>
                  <a:lnTo>
                    <a:pt x="57085" y="36826"/>
                  </a:lnTo>
                  <a:lnTo>
                    <a:pt x="57085" y="33455"/>
                  </a:lnTo>
                  <a:lnTo>
                    <a:pt x="63043" y="11769"/>
                  </a:lnTo>
                  <a:lnTo>
                    <a:pt x="63173" y="9538"/>
                  </a:lnTo>
                  <a:lnTo>
                    <a:pt x="61437" y="5178"/>
                  </a:lnTo>
                  <a:lnTo>
                    <a:pt x="57945" y="0"/>
                  </a:lnTo>
                  <a:lnTo>
                    <a:pt x="42752" y="4047"/>
                  </a:lnTo>
                  <a:lnTo>
                    <a:pt x="34017" y="7676"/>
                  </a:lnTo>
                  <a:lnTo>
                    <a:pt x="25430" y="19167"/>
                  </a:lnTo>
                  <a:lnTo>
                    <a:pt x="8421" y="62030"/>
                  </a:lnTo>
                  <a:lnTo>
                    <a:pt x="1610" y="108623"/>
                  </a:lnTo>
                  <a:lnTo>
                    <a:pt x="266" y="152216"/>
                  </a:lnTo>
                  <a:lnTo>
                    <a:pt x="0" y="191950"/>
                  </a:lnTo>
                  <a:lnTo>
                    <a:pt x="653" y="238447"/>
                  </a:lnTo>
                  <a:lnTo>
                    <a:pt x="5403" y="283824"/>
                  </a:lnTo>
                  <a:lnTo>
                    <a:pt x="6285" y="3225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SMARTInkShape-2358"/>
          <p:cNvSpPr/>
          <p:nvPr>
            <p:custDataLst>
              <p:tags r:id="rId2"/>
            </p:custDataLst>
          </p:nvPr>
        </p:nvSpPr>
        <p:spPr>
          <a:xfrm>
            <a:off x="9271422" y="591433"/>
            <a:ext cx="221829" cy="164218"/>
          </a:xfrm>
          <a:custGeom>
            <a:avLst/>
            <a:gdLst/>
            <a:ahLst/>
            <a:cxnLst/>
            <a:rect l="0" t="0" r="0" b="0"/>
            <a:pathLst>
              <a:path w="221829" h="164218">
                <a:moveTo>
                  <a:pt x="209128" y="5467"/>
                </a:moveTo>
                <a:lnTo>
                  <a:pt x="209128" y="5467"/>
                </a:lnTo>
                <a:lnTo>
                  <a:pt x="214595" y="5467"/>
                </a:lnTo>
                <a:lnTo>
                  <a:pt x="220868" y="0"/>
                </a:lnTo>
                <a:lnTo>
                  <a:pt x="198698" y="40390"/>
                </a:lnTo>
                <a:lnTo>
                  <a:pt x="159326" y="84341"/>
                </a:lnTo>
                <a:lnTo>
                  <a:pt x="125342" y="108534"/>
                </a:lnTo>
                <a:lnTo>
                  <a:pt x="89209" y="119810"/>
                </a:lnTo>
                <a:lnTo>
                  <a:pt x="53965" y="124248"/>
                </a:lnTo>
                <a:lnTo>
                  <a:pt x="33864" y="119642"/>
                </a:lnTo>
                <a:lnTo>
                  <a:pt x="16932" y="109834"/>
                </a:lnTo>
                <a:lnTo>
                  <a:pt x="4703" y="96067"/>
                </a:lnTo>
                <a:lnTo>
                  <a:pt x="210" y="84304"/>
                </a:lnTo>
                <a:lnTo>
                  <a:pt x="0" y="79192"/>
                </a:lnTo>
                <a:lnTo>
                  <a:pt x="3528" y="69748"/>
                </a:lnTo>
                <a:lnTo>
                  <a:pt x="6444" y="65255"/>
                </a:lnTo>
                <a:lnTo>
                  <a:pt x="20974" y="60261"/>
                </a:lnTo>
                <a:lnTo>
                  <a:pt x="51073" y="59332"/>
                </a:lnTo>
                <a:lnTo>
                  <a:pt x="92848" y="68710"/>
                </a:lnTo>
                <a:lnTo>
                  <a:pt x="135595" y="90143"/>
                </a:lnTo>
                <a:lnTo>
                  <a:pt x="175787" y="117208"/>
                </a:lnTo>
                <a:lnTo>
                  <a:pt x="221828" y="16421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SMARTInkShape-Group331"/>
          <p:cNvGrpSpPr/>
          <p:nvPr/>
        </p:nvGrpSpPr>
        <p:grpSpPr>
          <a:xfrm>
            <a:off x="9772650" y="464743"/>
            <a:ext cx="381001" cy="487758"/>
            <a:chOff x="9772650" y="464743"/>
            <a:chExt cx="381001" cy="487758"/>
          </a:xfrm>
        </p:grpSpPr>
        <p:sp>
          <p:nvSpPr>
            <p:cNvPr id="50" name="SMARTInkShape-2359"/>
            <p:cNvSpPr/>
            <p:nvPr>
              <p:custDataLst>
                <p:tags r:id="rId207"/>
              </p:custDataLst>
            </p:nvPr>
          </p:nvSpPr>
          <p:spPr>
            <a:xfrm>
              <a:off x="9933012" y="736048"/>
              <a:ext cx="220639" cy="204649"/>
            </a:xfrm>
            <a:custGeom>
              <a:avLst/>
              <a:gdLst/>
              <a:ahLst/>
              <a:cxnLst/>
              <a:rect l="0" t="0" r="0" b="0"/>
              <a:pathLst>
                <a:path w="220639" h="204649">
                  <a:moveTo>
                    <a:pt x="106338" y="57702"/>
                  </a:moveTo>
                  <a:lnTo>
                    <a:pt x="106338" y="57702"/>
                  </a:lnTo>
                  <a:lnTo>
                    <a:pt x="106338" y="50960"/>
                  </a:lnTo>
                  <a:lnTo>
                    <a:pt x="104457" y="45769"/>
                  </a:lnTo>
                  <a:lnTo>
                    <a:pt x="102967" y="43396"/>
                  </a:lnTo>
                  <a:lnTo>
                    <a:pt x="94128" y="36687"/>
                  </a:lnTo>
                  <a:lnTo>
                    <a:pt x="82573" y="33601"/>
                  </a:lnTo>
                  <a:lnTo>
                    <a:pt x="72492" y="38524"/>
                  </a:lnTo>
                  <a:lnTo>
                    <a:pt x="43973" y="64166"/>
                  </a:lnTo>
                  <a:lnTo>
                    <a:pt x="25358" y="93813"/>
                  </a:lnTo>
                  <a:lnTo>
                    <a:pt x="6547" y="141105"/>
                  </a:lnTo>
                  <a:lnTo>
                    <a:pt x="0" y="176012"/>
                  </a:lnTo>
                  <a:lnTo>
                    <a:pt x="1579" y="182436"/>
                  </a:lnTo>
                  <a:lnTo>
                    <a:pt x="8979" y="193338"/>
                  </a:lnTo>
                  <a:lnTo>
                    <a:pt x="21674" y="204037"/>
                  </a:lnTo>
                  <a:lnTo>
                    <a:pt x="27317" y="204648"/>
                  </a:lnTo>
                  <a:lnTo>
                    <a:pt x="41114" y="201563"/>
                  </a:lnTo>
                  <a:lnTo>
                    <a:pt x="86295" y="172202"/>
                  </a:lnTo>
                  <a:lnTo>
                    <a:pt x="102369" y="157980"/>
                  </a:lnTo>
                  <a:lnTo>
                    <a:pt x="125449" y="120000"/>
                  </a:lnTo>
                  <a:lnTo>
                    <a:pt x="134860" y="85425"/>
                  </a:lnTo>
                  <a:lnTo>
                    <a:pt x="135721" y="55019"/>
                  </a:lnTo>
                  <a:lnTo>
                    <a:pt x="130921" y="34167"/>
                  </a:lnTo>
                  <a:lnTo>
                    <a:pt x="122202" y="18785"/>
                  </a:lnTo>
                  <a:lnTo>
                    <a:pt x="111273" y="7950"/>
                  </a:lnTo>
                  <a:lnTo>
                    <a:pt x="99359" y="782"/>
                  </a:lnTo>
                  <a:lnTo>
                    <a:pt x="92513" y="0"/>
                  </a:lnTo>
                  <a:lnTo>
                    <a:pt x="77380" y="2894"/>
                  </a:lnTo>
                  <a:lnTo>
                    <a:pt x="59736" y="12456"/>
                  </a:lnTo>
                  <a:lnTo>
                    <a:pt x="51993" y="23952"/>
                  </a:lnTo>
                  <a:lnTo>
                    <a:pt x="47614" y="37763"/>
                  </a:lnTo>
                  <a:lnTo>
                    <a:pt x="48018" y="50957"/>
                  </a:lnTo>
                  <a:lnTo>
                    <a:pt x="54312" y="63876"/>
                  </a:lnTo>
                  <a:lnTo>
                    <a:pt x="58953" y="70285"/>
                  </a:lnTo>
                  <a:lnTo>
                    <a:pt x="77282" y="79287"/>
                  </a:lnTo>
                  <a:lnTo>
                    <a:pt x="101186" y="84229"/>
                  </a:lnTo>
                  <a:lnTo>
                    <a:pt x="137737" y="83044"/>
                  </a:lnTo>
                  <a:lnTo>
                    <a:pt x="183932" y="76322"/>
                  </a:lnTo>
                  <a:lnTo>
                    <a:pt x="220638" y="704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360"/>
            <p:cNvSpPr/>
            <p:nvPr>
              <p:custDataLst>
                <p:tags r:id="rId208"/>
              </p:custDataLst>
            </p:nvPr>
          </p:nvSpPr>
          <p:spPr>
            <a:xfrm>
              <a:off x="9772650" y="530029"/>
              <a:ext cx="212921" cy="422472"/>
            </a:xfrm>
            <a:custGeom>
              <a:avLst/>
              <a:gdLst/>
              <a:ahLst/>
              <a:cxnLst/>
              <a:rect l="0" t="0" r="0" b="0"/>
              <a:pathLst>
                <a:path w="212921" h="422472">
                  <a:moveTo>
                    <a:pt x="209550" y="3371"/>
                  </a:moveTo>
                  <a:lnTo>
                    <a:pt x="209550" y="3371"/>
                  </a:lnTo>
                  <a:lnTo>
                    <a:pt x="212920" y="0"/>
                  </a:lnTo>
                  <a:lnTo>
                    <a:pt x="204467" y="19299"/>
                  </a:lnTo>
                  <a:lnTo>
                    <a:pt x="183145" y="62413"/>
                  </a:lnTo>
                  <a:lnTo>
                    <a:pt x="162921" y="101063"/>
                  </a:lnTo>
                  <a:lnTo>
                    <a:pt x="139054" y="143795"/>
                  </a:lnTo>
                  <a:lnTo>
                    <a:pt x="115991" y="183972"/>
                  </a:lnTo>
                  <a:lnTo>
                    <a:pt x="93869" y="223864"/>
                  </a:lnTo>
                  <a:lnTo>
                    <a:pt x="69441" y="271432"/>
                  </a:lnTo>
                  <a:lnTo>
                    <a:pt x="49974" y="313748"/>
                  </a:lnTo>
                  <a:lnTo>
                    <a:pt x="34092" y="346042"/>
                  </a:lnTo>
                  <a:lnTo>
                    <a:pt x="10184" y="388559"/>
                  </a:lnTo>
                  <a:lnTo>
                    <a:pt x="0" y="4224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361"/>
            <p:cNvSpPr/>
            <p:nvPr>
              <p:custDataLst>
                <p:tags r:id="rId209"/>
              </p:custDataLst>
            </p:nvPr>
          </p:nvSpPr>
          <p:spPr>
            <a:xfrm>
              <a:off x="9817099" y="464743"/>
              <a:ext cx="19052" cy="208358"/>
            </a:xfrm>
            <a:custGeom>
              <a:avLst/>
              <a:gdLst/>
              <a:ahLst/>
              <a:cxnLst/>
              <a:rect l="0" t="0" r="0" b="0"/>
              <a:pathLst>
                <a:path w="19052" h="208358">
                  <a:moveTo>
                    <a:pt x="1" y="17857"/>
                  </a:moveTo>
                  <a:lnTo>
                    <a:pt x="1" y="17857"/>
                  </a:lnTo>
                  <a:lnTo>
                    <a:pt x="0" y="14486"/>
                  </a:lnTo>
                  <a:lnTo>
                    <a:pt x="706" y="13493"/>
                  </a:lnTo>
                  <a:lnTo>
                    <a:pt x="1882" y="12831"/>
                  </a:lnTo>
                  <a:lnTo>
                    <a:pt x="3371" y="12390"/>
                  </a:lnTo>
                  <a:lnTo>
                    <a:pt x="10127" y="0"/>
                  </a:lnTo>
                  <a:lnTo>
                    <a:pt x="10985" y="308"/>
                  </a:lnTo>
                  <a:lnTo>
                    <a:pt x="11938" y="5119"/>
                  </a:lnTo>
                  <a:lnTo>
                    <a:pt x="12634" y="49848"/>
                  </a:lnTo>
                  <a:lnTo>
                    <a:pt x="12692" y="95012"/>
                  </a:lnTo>
                  <a:lnTo>
                    <a:pt x="12699" y="135811"/>
                  </a:lnTo>
                  <a:lnTo>
                    <a:pt x="13406" y="181588"/>
                  </a:lnTo>
                  <a:lnTo>
                    <a:pt x="19051" y="2083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SMARTInkShape-2362"/>
          <p:cNvSpPr/>
          <p:nvPr>
            <p:custDataLst>
              <p:tags r:id="rId3"/>
            </p:custDataLst>
          </p:nvPr>
        </p:nvSpPr>
        <p:spPr>
          <a:xfrm>
            <a:off x="10394950" y="755650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SMARTInkShape-Group333"/>
          <p:cNvGrpSpPr/>
          <p:nvPr/>
        </p:nvGrpSpPr>
        <p:grpSpPr>
          <a:xfrm>
            <a:off x="5959973" y="1460500"/>
            <a:ext cx="669428" cy="323850"/>
            <a:chOff x="5959973" y="1460500"/>
            <a:chExt cx="669428" cy="323850"/>
          </a:xfrm>
        </p:grpSpPr>
        <p:sp>
          <p:nvSpPr>
            <p:cNvPr id="55" name="SMARTInkShape-2363"/>
            <p:cNvSpPr/>
            <p:nvPr>
              <p:custDataLst>
                <p:tags r:id="rId202"/>
              </p:custDataLst>
            </p:nvPr>
          </p:nvSpPr>
          <p:spPr>
            <a:xfrm>
              <a:off x="6400800" y="1578530"/>
              <a:ext cx="228601" cy="123271"/>
            </a:xfrm>
            <a:custGeom>
              <a:avLst/>
              <a:gdLst/>
              <a:ahLst/>
              <a:cxnLst/>
              <a:rect l="0" t="0" r="0" b="0"/>
              <a:pathLst>
                <a:path w="228601" h="123271">
                  <a:moveTo>
                    <a:pt x="0" y="47070"/>
                  </a:moveTo>
                  <a:lnTo>
                    <a:pt x="0" y="47070"/>
                  </a:lnTo>
                  <a:lnTo>
                    <a:pt x="3371" y="50441"/>
                  </a:lnTo>
                  <a:lnTo>
                    <a:pt x="15579" y="52537"/>
                  </a:lnTo>
                  <a:lnTo>
                    <a:pt x="29232" y="49787"/>
                  </a:lnTo>
                  <a:lnTo>
                    <a:pt x="37922" y="42633"/>
                  </a:lnTo>
                  <a:lnTo>
                    <a:pt x="50748" y="30468"/>
                  </a:lnTo>
                  <a:lnTo>
                    <a:pt x="67721" y="16666"/>
                  </a:lnTo>
                  <a:lnTo>
                    <a:pt x="72432" y="10509"/>
                  </a:lnTo>
                  <a:lnTo>
                    <a:pt x="73688" y="7879"/>
                  </a:lnTo>
                  <a:lnTo>
                    <a:pt x="73820" y="5421"/>
                  </a:lnTo>
                  <a:lnTo>
                    <a:pt x="72085" y="807"/>
                  </a:lnTo>
                  <a:lnTo>
                    <a:pt x="69929" y="0"/>
                  </a:lnTo>
                  <a:lnTo>
                    <a:pt x="63770" y="985"/>
                  </a:lnTo>
                  <a:lnTo>
                    <a:pt x="48999" y="12248"/>
                  </a:lnTo>
                  <a:lnTo>
                    <a:pt x="34587" y="32363"/>
                  </a:lnTo>
                  <a:lnTo>
                    <a:pt x="28122" y="59567"/>
                  </a:lnTo>
                  <a:lnTo>
                    <a:pt x="26207" y="83228"/>
                  </a:lnTo>
                  <a:lnTo>
                    <a:pt x="29522" y="95125"/>
                  </a:lnTo>
                  <a:lnTo>
                    <a:pt x="32381" y="100274"/>
                  </a:lnTo>
                  <a:lnTo>
                    <a:pt x="35698" y="103706"/>
                  </a:lnTo>
                  <a:lnTo>
                    <a:pt x="43148" y="107519"/>
                  </a:lnTo>
                  <a:lnTo>
                    <a:pt x="54925" y="105451"/>
                  </a:lnTo>
                  <a:lnTo>
                    <a:pt x="77422" y="94472"/>
                  </a:lnTo>
                  <a:lnTo>
                    <a:pt x="92971" y="82248"/>
                  </a:lnTo>
                  <a:lnTo>
                    <a:pt x="130777" y="35624"/>
                  </a:lnTo>
                  <a:lnTo>
                    <a:pt x="136440" y="27872"/>
                  </a:lnTo>
                  <a:lnTo>
                    <a:pt x="141308" y="24426"/>
                  </a:lnTo>
                  <a:lnTo>
                    <a:pt x="142184" y="25624"/>
                  </a:lnTo>
                  <a:lnTo>
                    <a:pt x="141274" y="32600"/>
                  </a:lnTo>
                  <a:lnTo>
                    <a:pt x="131922" y="76185"/>
                  </a:lnTo>
                  <a:lnTo>
                    <a:pt x="127288" y="96090"/>
                  </a:lnTo>
                  <a:lnTo>
                    <a:pt x="133827" y="90600"/>
                  </a:lnTo>
                  <a:lnTo>
                    <a:pt x="155257" y="44267"/>
                  </a:lnTo>
                  <a:lnTo>
                    <a:pt x="168142" y="23426"/>
                  </a:lnTo>
                  <a:lnTo>
                    <a:pt x="179152" y="12808"/>
                  </a:lnTo>
                  <a:lnTo>
                    <a:pt x="185051" y="10118"/>
                  </a:lnTo>
                  <a:lnTo>
                    <a:pt x="197251" y="9010"/>
                  </a:lnTo>
                  <a:lnTo>
                    <a:pt x="207846" y="12750"/>
                  </a:lnTo>
                  <a:lnTo>
                    <a:pt x="212647" y="15724"/>
                  </a:lnTo>
                  <a:lnTo>
                    <a:pt x="219863" y="26553"/>
                  </a:lnTo>
                  <a:lnTo>
                    <a:pt x="226012" y="46635"/>
                  </a:lnTo>
                  <a:lnTo>
                    <a:pt x="228259" y="87491"/>
                  </a:lnTo>
                  <a:lnTo>
                    <a:pt x="228600" y="1232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364"/>
            <p:cNvSpPr/>
            <p:nvPr>
              <p:custDataLst>
                <p:tags r:id="rId203"/>
              </p:custDataLst>
            </p:nvPr>
          </p:nvSpPr>
          <p:spPr>
            <a:xfrm>
              <a:off x="6273800" y="1600200"/>
              <a:ext cx="76201" cy="109775"/>
            </a:xfrm>
            <a:custGeom>
              <a:avLst/>
              <a:gdLst/>
              <a:ahLst/>
              <a:cxnLst/>
              <a:rect l="0" t="0" r="0" b="0"/>
              <a:pathLst>
                <a:path w="76201" h="109775">
                  <a:moveTo>
                    <a:pt x="0" y="0"/>
                  </a:moveTo>
                  <a:lnTo>
                    <a:pt x="0" y="0"/>
                  </a:lnTo>
                  <a:lnTo>
                    <a:pt x="0" y="8838"/>
                  </a:lnTo>
                  <a:lnTo>
                    <a:pt x="1881" y="12865"/>
                  </a:lnTo>
                  <a:lnTo>
                    <a:pt x="3371" y="14927"/>
                  </a:lnTo>
                  <a:lnTo>
                    <a:pt x="14927" y="56137"/>
                  </a:lnTo>
                  <a:lnTo>
                    <a:pt x="30897" y="98532"/>
                  </a:lnTo>
                  <a:lnTo>
                    <a:pt x="36780" y="107292"/>
                  </a:lnTo>
                  <a:lnTo>
                    <a:pt x="39337" y="109628"/>
                  </a:lnTo>
                  <a:lnTo>
                    <a:pt x="42452" y="109774"/>
                  </a:lnTo>
                  <a:lnTo>
                    <a:pt x="49677" y="106174"/>
                  </a:lnTo>
                  <a:lnTo>
                    <a:pt x="52168" y="101827"/>
                  </a:lnTo>
                  <a:lnTo>
                    <a:pt x="61782" y="57838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2365"/>
            <p:cNvSpPr/>
            <p:nvPr>
              <p:custDataLst>
                <p:tags r:id="rId204"/>
              </p:custDataLst>
            </p:nvPr>
          </p:nvSpPr>
          <p:spPr>
            <a:xfrm>
              <a:off x="6203950" y="1568450"/>
              <a:ext cx="1" cy="31751"/>
            </a:xfrm>
            <a:custGeom>
              <a:avLst/>
              <a:gdLst/>
              <a:ahLst/>
              <a:cxnLst/>
              <a:rect l="0" t="0" r="0" b="0"/>
              <a:pathLst>
                <a:path w="1" h="31751">
                  <a:moveTo>
                    <a:pt x="0" y="31750"/>
                  </a:moveTo>
                  <a:lnTo>
                    <a:pt x="0" y="317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366"/>
            <p:cNvSpPr/>
            <p:nvPr>
              <p:custDataLst>
                <p:tags r:id="rId205"/>
              </p:custDataLst>
            </p:nvPr>
          </p:nvSpPr>
          <p:spPr>
            <a:xfrm>
              <a:off x="6184900" y="1625600"/>
              <a:ext cx="17208" cy="69851"/>
            </a:xfrm>
            <a:custGeom>
              <a:avLst/>
              <a:gdLst/>
              <a:ahLst/>
              <a:cxnLst/>
              <a:rect l="0" t="0" r="0" b="0"/>
              <a:pathLst>
                <a:path w="17208" h="6985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4364" y="705"/>
                  </a:lnTo>
                  <a:lnTo>
                    <a:pt x="5026" y="1881"/>
                  </a:lnTo>
                  <a:lnTo>
                    <a:pt x="5467" y="3371"/>
                  </a:lnTo>
                  <a:lnTo>
                    <a:pt x="14904" y="15901"/>
                  </a:lnTo>
                  <a:lnTo>
                    <a:pt x="17207" y="23765"/>
                  </a:lnTo>
                  <a:lnTo>
                    <a:pt x="16350" y="31964"/>
                  </a:lnTo>
                  <a:lnTo>
                    <a:pt x="1270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367"/>
            <p:cNvSpPr/>
            <p:nvPr>
              <p:custDataLst>
                <p:tags r:id="rId206"/>
              </p:custDataLst>
            </p:nvPr>
          </p:nvSpPr>
          <p:spPr>
            <a:xfrm>
              <a:off x="5959973" y="1460500"/>
              <a:ext cx="142339" cy="323850"/>
            </a:xfrm>
            <a:custGeom>
              <a:avLst/>
              <a:gdLst/>
              <a:ahLst/>
              <a:cxnLst/>
              <a:rect l="0" t="0" r="0" b="0"/>
              <a:pathLst>
                <a:path w="142339" h="323850">
                  <a:moveTo>
                    <a:pt x="136027" y="0"/>
                  </a:moveTo>
                  <a:lnTo>
                    <a:pt x="136027" y="0"/>
                  </a:lnTo>
                  <a:lnTo>
                    <a:pt x="91867" y="23765"/>
                  </a:lnTo>
                  <a:lnTo>
                    <a:pt x="62576" y="54815"/>
                  </a:lnTo>
                  <a:lnTo>
                    <a:pt x="33814" y="100709"/>
                  </a:lnTo>
                  <a:lnTo>
                    <a:pt x="14529" y="144391"/>
                  </a:lnTo>
                  <a:lnTo>
                    <a:pt x="6189" y="179190"/>
                  </a:lnTo>
                  <a:lnTo>
                    <a:pt x="0" y="218761"/>
                  </a:lnTo>
                  <a:lnTo>
                    <a:pt x="2122" y="264417"/>
                  </a:lnTo>
                  <a:lnTo>
                    <a:pt x="8079" y="289542"/>
                  </a:lnTo>
                  <a:lnTo>
                    <a:pt x="14720" y="303663"/>
                  </a:lnTo>
                  <a:lnTo>
                    <a:pt x="29764" y="320142"/>
                  </a:lnTo>
                  <a:lnTo>
                    <a:pt x="34846" y="322789"/>
                  </a:lnTo>
                  <a:lnTo>
                    <a:pt x="44256" y="323849"/>
                  </a:lnTo>
                  <a:lnTo>
                    <a:pt x="56904" y="316324"/>
                  </a:lnTo>
                  <a:lnTo>
                    <a:pt x="86828" y="284890"/>
                  </a:lnTo>
                  <a:lnTo>
                    <a:pt x="117188" y="241770"/>
                  </a:lnTo>
                  <a:lnTo>
                    <a:pt x="139071" y="202436"/>
                  </a:lnTo>
                  <a:lnTo>
                    <a:pt x="142086" y="190935"/>
                  </a:lnTo>
                  <a:lnTo>
                    <a:pt x="142338" y="185183"/>
                  </a:lnTo>
                  <a:lnTo>
                    <a:pt x="141646" y="184839"/>
                  </a:lnTo>
                  <a:lnTo>
                    <a:pt x="133536" y="184240"/>
                  </a:lnTo>
                  <a:lnTo>
                    <a:pt x="129510" y="186072"/>
                  </a:lnTo>
                  <a:lnTo>
                    <a:pt x="123958" y="189237"/>
                  </a:lnTo>
                  <a:lnTo>
                    <a:pt x="91577" y="203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SMARTInkShape-2368"/>
          <p:cNvSpPr/>
          <p:nvPr>
            <p:custDataLst>
              <p:tags r:id="rId4"/>
            </p:custDataLst>
          </p:nvPr>
        </p:nvSpPr>
        <p:spPr>
          <a:xfrm>
            <a:off x="7319195" y="1441973"/>
            <a:ext cx="199206" cy="267439"/>
          </a:xfrm>
          <a:custGeom>
            <a:avLst/>
            <a:gdLst/>
            <a:ahLst/>
            <a:cxnLst/>
            <a:rect l="0" t="0" r="0" b="0"/>
            <a:pathLst>
              <a:path w="199206" h="267439">
                <a:moveTo>
                  <a:pt x="78555" y="56627"/>
                </a:moveTo>
                <a:lnTo>
                  <a:pt x="78555" y="56627"/>
                </a:lnTo>
                <a:lnTo>
                  <a:pt x="78555" y="53256"/>
                </a:lnTo>
                <a:lnTo>
                  <a:pt x="75184" y="44417"/>
                </a:lnTo>
                <a:lnTo>
                  <a:pt x="73486" y="42137"/>
                </a:lnTo>
                <a:lnTo>
                  <a:pt x="69716" y="39604"/>
                </a:lnTo>
                <a:lnTo>
                  <a:pt x="63628" y="38177"/>
                </a:lnTo>
                <a:lnTo>
                  <a:pt x="53984" y="41126"/>
                </a:lnTo>
                <a:lnTo>
                  <a:pt x="38819" y="53210"/>
                </a:lnTo>
                <a:lnTo>
                  <a:pt x="20920" y="80309"/>
                </a:lnTo>
                <a:lnTo>
                  <a:pt x="6048" y="124439"/>
                </a:lnTo>
                <a:lnTo>
                  <a:pt x="0" y="168520"/>
                </a:lnTo>
                <a:lnTo>
                  <a:pt x="2049" y="210352"/>
                </a:lnTo>
                <a:lnTo>
                  <a:pt x="10944" y="246762"/>
                </a:lnTo>
                <a:lnTo>
                  <a:pt x="14430" y="255350"/>
                </a:lnTo>
                <a:lnTo>
                  <a:pt x="18872" y="261076"/>
                </a:lnTo>
                <a:lnTo>
                  <a:pt x="29451" y="267438"/>
                </a:lnTo>
                <a:lnTo>
                  <a:pt x="44972" y="264621"/>
                </a:lnTo>
                <a:lnTo>
                  <a:pt x="62217" y="255607"/>
                </a:lnTo>
                <a:lnTo>
                  <a:pt x="83828" y="233961"/>
                </a:lnTo>
                <a:lnTo>
                  <a:pt x="111972" y="193517"/>
                </a:lnTo>
                <a:lnTo>
                  <a:pt x="134388" y="155085"/>
                </a:lnTo>
                <a:lnTo>
                  <a:pt x="143154" y="116923"/>
                </a:lnTo>
                <a:lnTo>
                  <a:pt x="146849" y="76609"/>
                </a:lnTo>
                <a:lnTo>
                  <a:pt x="141202" y="37853"/>
                </a:lnTo>
                <a:lnTo>
                  <a:pt x="132504" y="19826"/>
                </a:lnTo>
                <a:lnTo>
                  <a:pt x="127220" y="13043"/>
                </a:lnTo>
                <a:lnTo>
                  <a:pt x="111943" y="3625"/>
                </a:lnTo>
                <a:lnTo>
                  <a:pt x="102930" y="125"/>
                </a:lnTo>
                <a:lnTo>
                  <a:pt x="87272" y="0"/>
                </a:lnTo>
                <a:lnTo>
                  <a:pt x="80132" y="1942"/>
                </a:lnTo>
                <a:lnTo>
                  <a:pt x="66557" y="13508"/>
                </a:lnTo>
                <a:lnTo>
                  <a:pt x="54877" y="30407"/>
                </a:lnTo>
                <a:lnTo>
                  <a:pt x="47335" y="49678"/>
                </a:lnTo>
                <a:lnTo>
                  <a:pt x="45395" y="66238"/>
                </a:lnTo>
                <a:lnTo>
                  <a:pt x="47589" y="79949"/>
                </a:lnTo>
                <a:lnTo>
                  <a:pt x="53267" y="90746"/>
                </a:lnTo>
                <a:lnTo>
                  <a:pt x="81253" y="108129"/>
                </a:lnTo>
                <a:lnTo>
                  <a:pt x="110713" y="119943"/>
                </a:lnTo>
                <a:lnTo>
                  <a:pt x="147428" y="124541"/>
                </a:lnTo>
                <a:lnTo>
                  <a:pt x="199205" y="12012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SMARTInkShape-Group335"/>
          <p:cNvGrpSpPr/>
          <p:nvPr/>
        </p:nvGrpSpPr>
        <p:grpSpPr>
          <a:xfrm>
            <a:off x="7825891" y="1504950"/>
            <a:ext cx="270360" cy="203201"/>
            <a:chOff x="7825891" y="1504950"/>
            <a:chExt cx="270360" cy="203201"/>
          </a:xfrm>
        </p:grpSpPr>
        <p:sp>
          <p:nvSpPr>
            <p:cNvPr id="62" name="SMARTInkShape-2369"/>
            <p:cNvSpPr/>
            <p:nvPr>
              <p:custDataLst>
                <p:tags r:id="rId200"/>
              </p:custDataLst>
            </p:nvPr>
          </p:nvSpPr>
          <p:spPr>
            <a:xfrm>
              <a:off x="7893050" y="1619250"/>
              <a:ext cx="203201" cy="88901"/>
            </a:xfrm>
            <a:custGeom>
              <a:avLst/>
              <a:gdLst/>
              <a:ahLst/>
              <a:cxnLst/>
              <a:rect l="0" t="0" r="0" b="0"/>
              <a:pathLst>
                <a:path w="203201" h="88901">
                  <a:moveTo>
                    <a:pt x="203200" y="0"/>
                  </a:moveTo>
                  <a:lnTo>
                    <a:pt x="203200" y="0"/>
                  </a:lnTo>
                  <a:lnTo>
                    <a:pt x="203200" y="3371"/>
                  </a:lnTo>
                  <a:lnTo>
                    <a:pt x="195673" y="6907"/>
                  </a:lnTo>
                  <a:lnTo>
                    <a:pt x="149857" y="26006"/>
                  </a:lnTo>
                  <a:lnTo>
                    <a:pt x="107171" y="42282"/>
                  </a:lnTo>
                  <a:lnTo>
                    <a:pt x="63974" y="57558"/>
                  </a:lnTo>
                  <a:lnTo>
                    <a:pt x="17831" y="81323"/>
                  </a:lnTo>
                  <a:lnTo>
                    <a:pt x="0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370"/>
            <p:cNvSpPr/>
            <p:nvPr>
              <p:custDataLst>
                <p:tags r:id="rId201"/>
              </p:custDataLst>
            </p:nvPr>
          </p:nvSpPr>
          <p:spPr>
            <a:xfrm>
              <a:off x="7825891" y="1504950"/>
              <a:ext cx="176433" cy="114301"/>
            </a:xfrm>
            <a:custGeom>
              <a:avLst/>
              <a:gdLst/>
              <a:ahLst/>
              <a:cxnLst/>
              <a:rect l="0" t="0" r="0" b="0"/>
              <a:pathLst>
                <a:path w="176433" h="114301">
                  <a:moveTo>
                    <a:pt x="3659" y="0"/>
                  </a:moveTo>
                  <a:lnTo>
                    <a:pt x="3659" y="0"/>
                  </a:lnTo>
                  <a:lnTo>
                    <a:pt x="0" y="0"/>
                  </a:lnTo>
                  <a:lnTo>
                    <a:pt x="1563" y="0"/>
                  </a:lnTo>
                  <a:lnTo>
                    <a:pt x="44771" y="10831"/>
                  </a:lnTo>
                  <a:lnTo>
                    <a:pt x="86387" y="20981"/>
                  </a:lnTo>
                  <a:lnTo>
                    <a:pt x="121775" y="32322"/>
                  </a:lnTo>
                  <a:lnTo>
                    <a:pt x="164495" y="48796"/>
                  </a:lnTo>
                  <a:lnTo>
                    <a:pt x="173919" y="55319"/>
                  </a:lnTo>
                  <a:lnTo>
                    <a:pt x="176432" y="58046"/>
                  </a:lnTo>
                  <a:lnTo>
                    <a:pt x="175990" y="61275"/>
                  </a:lnTo>
                  <a:lnTo>
                    <a:pt x="169856" y="68626"/>
                  </a:lnTo>
                  <a:lnTo>
                    <a:pt x="128852" y="83992"/>
                  </a:lnTo>
                  <a:lnTo>
                    <a:pt x="86233" y="94473"/>
                  </a:lnTo>
                  <a:lnTo>
                    <a:pt x="47277" y="103746"/>
                  </a:lnTo>
                  <a:lnTo>
                    <a:pt x="16359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SMARTInkShape-Group336"/>
          <p:cNvGrpSpPr/>
          <p:nvPr/>
        </p:nvGrpSpPr>
        <p:grpSpPr>
          <a:xfrm>
            <a:off x="8343900" y="1328527"/>
            <a:ext cx="2432051" cy="392324"/>
            <a:chOff x="8343900" y="1328527"/>
            <a:chExt cx="2432051" cy="392324"/>
          </a:xfrm>
        </p:grpSpPr>
        <p:sp>
          <p:nvSpPr>
            <p:cNvPr id="65" name="SMARTInkShape-2371"/>
            <p:cNvSpPr/>
            <p:nvPr>
              <p:custDataLst>
                <p:tags r:id="rId180"/>
              </p:custDataLst>
            </p:nvPr>
          </p:nvSpPr>
          <p:spPr>
            <a:xfrm>
              <a:off x="10750550" y="1714500"/>
              <a:ext cx="25401" cy="6351"/>
            </a:xfrm>
            <a:custGeom>
              <a:avLst/>
              <a:gdLst/>
              <a:ahLst/>
              <a:cxnLst/>
              <a:rect l="0" t="0" r="0" b="0"/>
              <a:pathLst>
                <a:path w="25401" h="6351">
                  <a:moveTo>
                    <a:pt x="25400" y="0"/>
                  </a:moveTo>
                  <a:lnTo>
                    <a:pt x="25400" y="0"/>
                  </a:lnTo>
                  <a:lnTo>
                    <a:pt x="22030" y="0"/>
                  </a:lnTo>
                  <a:lnTo>
                    <a:pt x="18493" y="1881"/>
                  </a:lnTo>
                  <a:lnTo>
                    <a:pt x="16561" y="3371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372"/>
            <p:cNvSpPr/>
            <p:nvPr>
              <p:custDataLst>
                <p:tags r:id="rId181"/>
              </p:custDataLst>
            </p:nvPr>
          </p:nvSpPr>
          <p:spPr>
            <a:xfrm>
              <a:off x="10591800" y="1378833"/>
              <a:ext cx="68600" cy="335668"/>
            </a:xfrm>
            <a:custGeom>
              <a:avLst/>
              <a:gdLst/>
              <a:ahLst/>
              <a:cxnLst/>
              <a:rect l="0" t="0" r="0" b="0"/>
              <a:pathLst>
                <a:path w="68600" h="335668">
                  <a:moveTo>
                    <a:pt x="31750" y="5467"/>
                  </a:moveTo>
                  <a:lnTo>
                    <a:pt x="31750" y="5467"/>
                  </a:lnTo>
                  <a:lnTo>
                    <a:pt x="31750" y="0"/>
                  </a:lnTo>
                  <a:lnTo>
                    <a:pt x="38491" y="2750"/>
                  </a:lnTo>
                  <a:lnTo>
                    <a:pt x="49427" y="14775"/>
                  </a:lnTo>
                  <a:lnTo>
                    <a:pt x="58234" y="28372"/>
                  </a:lnTo>
                  <a:lnTo>
                    <a:pt x="63038" y="70519"/>
                  </a:lnTo>
                  <a:lnTo>
                    <a:pt x="59992" y="95219"/>
                  </a:lnTo>
                  <a:lnTo>
                    <a:pt x="54650" y="109092"/>
                  </a:lnTo>
                  <a:lnTo>
                    <a:pt x="43093" y="136238"/>
                  </a:lnTo>
                  <a:lnTo>
                    <a:pt x="39580" y="160474"/>
                  </a:lnTo>
                  <a:lnTo>
                    <a:pt x="43461" y="188878"/>
                  </a:lnTo>
                  <a:lnTo>
                    <a:pt x="57216" y="232142"/>
                  </a:lnTo>
                  <a:lnTo>
                    <a:pt x="67036" y="263708"/>
                  </a:lnTo>
                  <a:lnTo>
                    <a:pt x="68599" y="274522"/>
                  </a:lnTo>
                  <a:lnTo>
                    <a:pt x="63650" y="287795"/>
                  </a:lnTo>
                  <a:lnTo>
                    <a:pt x="53688" y="301691"/>
                  </a:lnTo>
                  <a:lnTo>
                    <a:pt x="0" y="3356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373"/>
            <p:cNvSpPr/>
            <p:nvPr>
              <p:custDataLst>
                <p:tags r:id="rId182"/>
              </p:custDataLst>
            </p:nvPr>
          </p:nvSpPr>
          <p:spPr>
            <a:xfrm>
              <a:off x="10445834" y="1583231"/>
              <a:ext cx="88817" cy="74120"/>
            </a:xfrm>
            <a:custGeom>
              <a:avLst/>
              <a:gdLst/>
              <a:ahLst/>
              <a:cxnLst/>
              <a:rect l="0" t="0" r="0" b="0"/>
              <a:pathLst>
                <a:path w="88817" h="74120">
                  <a:moveTo>
                    <a:pt x="12616" y="10619"/>
                  </a:moveTo>
                  <a:lnTo>
                    <a:pt x="12616" y="10619"/>
                  </a:lnTo>
                  <a:lnTo>
                    <a:pt x="7589" y="22552"/>
                  </a:lnTo>
                  <a:lnTo>
                    <a:pt x="105" y="63295"/>
                  </a:lnTo>
                  <a:lnTo>
                    <a:pt x="42" y="63375"/>
                  </a:lnTo>
                  <a:lnTo>
                    <a:pt x="0" y="62723"/>
                  </a:lnTo>
                  <a:lnTo>
                    <a:pt x="23683" y="17915"/>
                  </a:lnTo>
                  <a:lnTo>
                    <a:pt x="36043" y="4941"/>
                  </a:lnTo>
                  <a:lnTo>
                    <a:pt x="44430" y="1040"/>
                  </a:lnTo>
                  <a:lnTo>
                    <a:pt x="48642" y="0"/>
                  </a:lnTo>
                  <a:lnTo>
                    <a:pt x="58967" y="2607"/>
                  </a:lnTo>
                  <a:lnTo>
                    <a:pt x="64683" y="5278"/>
                  </a:lnTo>
                  <a:lnTo>
                    <a:pt x="72915" y="13890"/>
                  </a:lnTo>
                  <a:lnTo>
                    <a:pt x="81519" y="32520"/>
                  </a:lnTo>
                  <a:lnTo>
                    <a:pt x="88816" y="741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2374"/>
            <p:cNvSpPr/>
            <p:nvPr>
              <p:custDataLst>
                <p:tags r:id="rId183"/>
              </p:custDataLst>
            </p:nvPr>
          </p:nvSpPr>
          <p:spPr>
            <a:xfrm>
              <a:off x="10287000" y="1405115"/>
              <a:ext cx="139701" cy="226836"/>
            </a:xfrm>
            <a:custGeom>
              <a:avLst/>
              <a:gdLst/>
              <a:ahLst/>
              <a:cxnLst/>
              <a:rect l="0" t="0" r="0" b="0"/>
              <a:pathLst>
                <a:path w="139701" h="226836">
                  <a:moveTo>
                    <a:pt x="139700" y="10935"/>
                  </a:moveTo>
                  <a:lnTo>
                    <a:pt x="139700" y="10935"/>
                  </a:lnTo>
                  <a:lnTo>
                    <a:pt x="134232" y="0"/>
                  </a:lnTo>
                  <a:lnTo>
                    <a:pt x="129978" y="2782"/>
                  </a:lnTo>
                  <a:lnTo>
                    <a:pt x="123385" y="10134"/>
                  </a:lnTo>
                  <a:lnTo>
                    <a:pt x="100148" y="55924"/>
                  </a:lnTo>
                  <a:lnTo>
                    <a:pt x="75208" y="97563"/>
                  </a:lnTo>
                  <a:lnTo>
                    <a:pt x="42316" y="144038"/>
                  </a:lnTo>
                  <a:lnTo>
                    <a:pt x="12905" y="189927"/>
                  </a:lnTo>
                  <a:lnTo>
                    <a:pt x="0" y="2268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375"/>
            <p:cNvSpPr/>
            <p:nvPr>
              <p:custDataLst>
                <p:tags r:id="rId184"/>
              </p:custDataLst>
            </p:nvPr>
          </p:nvSpPr>
          <p:spPr>
            <a:xfrm>
              <a:off x="10248900" y="1428750"/>
              <a:ext cx="139701" cy="171451"/>
            </a:xfrm>
            <a:custGeom>
              <a:avLst/>
              <a:gdLst/>
              <a:ahLst/>
              <a:cxnLst/>
              <a:rect l="0" t="0" r="0" b="0"/>
              <a:pathLst>
                <a:path w="139701" h="171451">
                  <a:moveTo>
                    <a:pt x="0" y="0"/>
                  </a:moveTo>
                  <a:lnTo>
                    <a:pt x="0" y="0"/>
                  </a:lnTo>
                  <a:lnTo>
                    <a:pt x="9460" y="0"/>
                  </a:lnTo>
                  <a:lnTo>
                    <a:pt x="18481" y="6742"/>
                  </a:lnTo>
                  <a:lnTo>
                    <a:pt x="56090" y="52881"/>
                  </a:lnTo>
                  <a:lnTo>
                    <a:pt x="82018" y="93712"/>
                  </a:lnTo>
                  <a:lnTo>
                    <a:pt x="114812" y="138682"/>
                  </a:lnTo>
                  <a:lnTo>
                    <a:pt x="13970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376"/>
            <p:cNvSpPr/>
            <p:nvPr>
              <p:custDataLst>
                <p:tags r:id="rId185"/>
              </p:custDataLst>
            </p:nvPr>
          </p:nvSpPr>
          <p:spPr>
            <a:xfrm>
              <a:off x="10083800" y="1606550"/>
              <a:ext cx="38101" cy="38101"/>
            </a:xfrm>
            <a:custGeom>
              <a:avLst/>
              <a:gdLst/>
              <a:ahLst/>
              <a:cxnLst/>
              <a:rect l="0" t="0" r="0" b="0"/>
              <a:pathLst>
                <a:path w="38101" h="38101">
                  <a:moveTo>
                    <a:pt x="38100" y="0"/>
                  </a:moveTo>
                  <a:lnTo>
                    <a:pt x="38100" y="0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377"/>
            <p:cNvSpPr/>
            <p:nvPr>
              <p:custDataLst>
                <p:tags r:id="rId186"/>
              </p:custDataLst>
            </p:nvPr>
          </p:nvSpPr>
          <p:spPr>
            <a:xfrm>
              <a:off x="10001250" y="1593850"/>
              <a:ext cx="31751" cy="6351"/>
            </a:xfrm>
            <a:custGeom>
              <a:avLst/>
              <a:gdLst/>
              <a:ahLst/>
              <a:cxnLst/>
              <a:rect l="0" t="0" r="0" b="0"/>
              <a:pathLst>
                <a:path w="31751" h="6351">
                  <a:moveTo>
                    <a:pt x="0" y="6350"/>
                  </a:moveTo>
                  <a:lnTo>
                    <a:pt x="0" y="6350"/>
                  </a:lnTo>
                  <a:lnTo>
                    <a:pt x="8837" y="6350"/>
                  </a:lnTo>
                  <a:lnTo>
                    <a:pt x="12865" y="4468"/>
                  </a:lnTo>
                  <a:lnTo>
                    <a:pt x="14927" y="2979"/>
                  </a:lnTo>
                  <a:lnTo>
                    <a:pt x="31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378"/>
            <p:cNvSpPr/>
            <p:nvPr>
              <p:custDataLst>
                <p:tags r:id="rId187"/>
              </p:custDataLst>
            </p:nvPr>
          </p:nvSpPr>
          <p:spPr>
            <a:xfrm>
              <a:off x="9804400" y="1612900"/>
              <a:ext cx="50801" cy="11818"/>
            </a:xfrm>
            <a:custGeom>
              <a:avLst/>
              <a:gdLst/>
              <a:ahLst/>
              <a:cxnLst/>
              <a:rect l="0" t="0" r="0" b="0"/>
              <a:pathLst>
                <a:path w="50801" h="11818">
                  <a:moveTo>
                    <a:pt x="0" y="6350"/>
                  </a:moveTo>
                  <a:lnTo>
                    <a:pt x="0" y="6350"/>
                  </a:lnTo>
                  <a:lnTo>
                    <a:pt x="3371" y="9721"/>
                  </a:lnTo>
                  <a:lnTo>
                    <a:pt x="8789" y="11376"/>
                  </a:lnTo>
                  <a:lnTo>
                    <a:pt x="12209" y="11817"/>
                  </a:lnTo>
                  <a:lnTo>
                    <a:pt x="50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379"/>
            <p:cNvSpPr/>
            <p:nvPr>
              <p:custDataLst>
                <p:tags r:id="rId188"/>
              </p:custDataLst>
            </p:nvPr>
          </p:nvSpPr>
          <p:spPr>
            <a:xfrm>
              <a:off x="9575800" y="16319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12700" y="0"/>
                  </a:lnTo>
                  <a:lnTo>
                    <a:pt x="5958" y="3371"/>
                  </a:lnTo>
                  <a:lnTo>
                    <a:pt x="3972" y="5069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380"/>
            <p:cNvSpPr/>
            <p:nvPr>
              <p:custDataLst>
                <p:tags r:id="rId189"/>
              </p:custDataLst>
            </p:nvPr>
          </p:nvSpPr>
          <p:spPr>
            <a:xfrm>
              <a:off x="9456032" y="1543150"/>
              <a:ext cx="68969" cy="88283"/>
            </a:xfrm>
            <a:custGeom>
              <a:avLst/>
              <a:gdLst/>
              <a:ahLst/>
              <a:cxnLst/>
              <a:rect l="0" t="0" r="0" b="0"/>
              <a:pathLst>
                <a:path w="68969" h="88283">
                  <a:moveTo>
                    <a:pt x="5468" y="12600"/>
                  </a:moveTo>
                  <a:lnTo>
                    <a:pt x="5468" y="12600"/>
                  </a:lnTo>
                  <a:lnTo>
                    <a:pt x="5467" y="9229"/>
                  </a:lnTo>
                  <a:lnTo>
                    <a:pt x="3587" y="5692"/>
                  </a:lnTo>
                  <a:lnTo>
                    <a:pt x="0" y="1044"/>
                  </a:lnTo>
                  <a:lnTo>
                    <a:pt x="3272" y="408"/>
                  </a:lnTo>
                  <a:lnTo>
                    <a:pt x="13501" y="0"/>
                  </a:lnTo>
                  <a:lnTo>
                    <a:pt x="26898" y="6672"/>
                  </a:lnTo>
                  <a:lnTo>
                    <a:pt x="37531" y="17585"/>
                  </a:lnTo>
                  <a:lnTo>
                    <a:pt x="39004" y="29397"/>
                  </a:lnTo>
                  <a:lnTo>
                    <a:pt x="36600" y="43349"/>
                  </a:lnTo>
                  <a:lnTo>
                    <a:pt x="18442" y="79952"/>
                  </a:lnTo>
                  <a:lnTo>
                    <a:pt x="12206" y="88282"/>
                  </a:lnTo>
                  <a:lnTo>
                    <a:pt x="68968" y="69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381"/>
            <p:cNvSpPr/>
            <p:nvPr>
              <p:custDataLst>
                <p:tags r:id="rId190"/>
              </p:custDataLst>
            </p:nvPr>
          </p:nvSpPr>
          <p:spPr>
            <a:xfrm>
              <a:off x="9315450" y="1429894"/>
              <a:ext cx="152401" cy="132207"/>
            </a:xfrm>
            <a:custGeom>
              <a:avLst/>
              <a:gdLst/>
              <a:ahLst/>
              <a:cxnLst/>
              <a:rect l="0" t="0" r="0" b="0"/>
              <a:pathLst>
                <a:path w="152401" h="132207">
                  <a:moveTo>
                    <a:pt x="152400" y="11556"/>
                  </a:moveTo>
                  <a:lnTo>
                    <a:pt x="152400" y="11556"/>
                  </a:lnTo>
                  <a:lnTo>
                    <a:pt x="152400" y="2718"/>
                  </a:lnTo>
                  <a:lnTo>
                    <a:pt x="150988" y="1430"/>
                  </a:lnTo>
                  <a:lnTo>
                    <a:pt x="145658" y="0"/>
                  </a:lnTo>
                  <a:lnTo>
                    <a:pt x="136703" y="3127"/>
                  </a:lnTo>
                  <a:lnTo>
                    <a:pt x="117880" y="16585"/>
                  </a:lnTo>
                  <a:lnTo>
                    <a:pt x="73370" y="59034"/>
                  </a:lnTo>
                  <a:lnTo>
                    <a:pt x="27391" y="100633"/>
                  </a:lnTo>
                  <a:lnTo>
                    <a:pt x="0" y="1322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382"/>
            <p:cNvSpPr/>
            <p:nvPr>
              <p:custDataLst>
                <p:tags r:id="rId191"/>
              </p:custDataLst>
            </p:nvPr>
          </p:nvSpPr>
          <p:spPr>
            <a:xfrm>
              <a:off x="9340850" y="1412392"/>
              <a:ext cx="50801" cy="168759"/>
            </a:xfrm>
            <a:custGeom>
              <a:avLst/>
              <a:gdLst/>
              <a:ahLst/>
              <a:cxnLst/>
              <a:rect l="0" t="0" r="0" b="0"/>
              <a:pathLst>
                <a:path w="50801" h="168759">
                  <a:moveTo>
                    <a:pt x="0" y="3658"/>
                  </a:moveTo>
                  <a:lnTo>
                    <a:pt x="0" y="3658"/>
                  </a:lnTo>
                  <a:lnTo>
                    <a:pt x="0" y="0"/>
                  </a:lnTo>
                  <a:lnTo>
                    <a:pt x="0" y="1562"/>
                  </a:lnTo>
                  <a:lnTo>
                    <a:pt x="17297" y="43201"/>
                  </a:lnTo>
                  <a:lnTo>
                    <a:pt x="35365" y="88431"/>
                  </a:lnTo>
                  <a:lnTo>
                    <a:pt x="46484" y="135742"/>
                  </a:lnTo>
                  <a:lnTo>
                    <a:pt x="50800" y="1687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383"/>
            <p:cNvSpPr/>
            <p:nvPr>
              <p:custDataLst>
                <p:tags r:id="rId192"/>
              </p:custDataLst>
            </p:nvPr>
          </p:nvSpPr>
          <p:spPr>
            <a:xfrm>
              <a:off x="9188450" y="1593850"/>
              <a:ext cx="50801" cy="44451"/>
            </a:xfrm>
            <a:custGeom>
              <a:avLst/>
              <a:gdLst/>
              <a:ahLst/>
              <a:cxnLst/>
              <a:rect l="0" t="0" r="0" b="0"/>
              <a:pathLst>
                <a:path w="50801" h="44451">
                  <a:moveTo>
                    <a:pt x="50800" y="0"/>
                  </a:moveTo>
                  <a:lnTo>
                    <a:pt x="50800" y="0"/>
                  </a:lnTo>
                  <a:lnTo>
                    <a:pt x="36494" y="8838"/>
                  </a:lnTo>
                  <a:lnTo>
                    <a:pt x="0" y="44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2384"/>
            <p:cNvSpPr/>
            <p:nvPr>
              <p:custDataLst>
                <p:tags r:id="rId193"/>
              </p:custDataLst>
            </p:nvPr>
          </p:nvSpPr>
          <p:spPr>
            <a:xfrm>
              <a:off x="9118600" y="1536700"/>
              <a:ext cx="9721" cy="76201"/>
            </a:xfrm>
            <a:custGeom>
              <a:avLst/>
              <a:gdLst/>
              <a:ahLst/>
              <a:cxnLst/>
              <a:rect l="0" t="0" r="0" b="0"/>
              <a:pathLst>
                <a:path w="9721" h="76201">
                  <a:moveTo>
                    <a:pt x="6350" y="0"/>
                  </a:moveTo>
                  <a:lnTo>
                    <a:pt x="6350" y="0"/>
                  </a:lnTo>
                  <a:lnTo>
                    <a:pt x="6350" y="3371"/>
                  </a:lnTo>
                  <a:lnTo>
                    <a:pt x="8231" y="6908"/>
                  </a:lnTo>
                  <a:lnTo>
                    <a:pt x="9720" y="8838"/>
                  </a:lnTo>
                  <a:lnTo>
                    <a:pt x="9303" y="11537"/>
                  </a:lnTo>
                  <a:lnTo>
                    <a:pt x="1504" y="26667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2385"/>
            <p:cNvSpPr/>
            <p:nvPr>
              <p:custDataLst>
                <p:tags r:id="rId194"/>
              </p:custDataLst>
            </p:nvPr>
          </p:nvSpPr>
          <p:spPr>
            <a:xfrm>
              <a:off x="9004300" y="1439831"/>
              <a:ext cx="107689" cy="154020"/>
            </a:xfrm>
            <a:custGeom>
              <a:avLst/>
              <a:gdLst/>
              <a:ahLst/>
              <a:cxnLst/>
              <a:rect l="0" t="0" r="0" b="0"/>
              <a:pathLst>
                <a:path w="107689" h="154020">
                  <a:moveTo>
                    <a:pt x="101600" y="39719"/>
                  </a:moveTo>
                  <a:lnTo>
                    <a:pt x="101600" y="39719"/>
                  </a:lnTo>
                  <a:lnTo>
                    <a:pt x="106625" y="18997"/>
                  </a:lnTo>
                  <a:lnTo>
                    <a:pt x="107688" y="1681"/>
                  </a:lnTo>
                  <a:lnTo>
                    <a:pt x="107069" y="249"/>
                  </a:lnTo>
                  <a:lnTo>
                    <a:pt x="105952" y="0"/>
                  </a:lnTo>
                  <a:lnTo>
                    <a:pt x="104501" y="540"/>
                  </a:lnTo>
                  <a:lnTo>
                    <a:pt x="95717" y="8041"/>
                  </a:lnTo>
                  <a:lnTo>
                    <a:pt x="62984" y="54588"/>
                  </a:lnTo>
                  <a:lnTo>
                    <a:pt x="31248" y="101577"/>
                  </a:lnTo>
                  <a:lnTo>
                    <a:pt x="0" y="1540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2386"/>
            <p:cNvSpPr/>
            <p:nvPr>
              <p:custDataLst>
                <p:tags r:id="rId195"/>
              </p:custDataLst>
            </p:nvPr>
          </p:nvSpPr>
          <p:spPr>
            <a:xfrm>
              <a:off x="9001230" y="1441450"/>
              <a:ext cx="85621" cy="133351"/>
            </a:xfrm>
            <a:custGeom>
              <a:avLst/>
              <a:gdLst/>
              <a:ahLst/>
              <a:cxnLst/>
              <a:rect l="0" t="0" r="0" b="0"/>
              <a:pathLst>
                <a:path w="85621" h="133351">
                  <a:moveTo>
                    <a:pt x="9420" y="0"/>
                  </a:moveTo>
                  <a:lnTo>
                    <a:pt x="9420" y="0"/>
                  </a:lnTo>
                  <a:lnTo>
                    <a:pt x="582" y="0"/>
                  </a:lnTo>
                  <a:lnTo>
                    <a:pt x="0" y="1411"/>
                  </a:lnTo>
                  <a:lnTo>
                    <a:pt x="1234" y="6742"/>
                  </a:lnTo>
                  <a:lnTo>
                    <a:pt x="23956" y="47530"/>
                  </a:lnTo>
                  <a:lnTo>
                    <a:pt x="50790" y="88605"/>
                  </a:lnTo>
                  <a:lnTo>
                    <a:pt x="8562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387"/>
            <p:cNvSpPr/>
            <p:nvPr>
              <p:custDataLst>
                <p:tags r:id="rId196"/>
              </p:custDataLst>
            </p:nvPr>
          </p:nvSpPr>
          <p:spPr>
            <a:xfrm>
              <a:off x="8854766" y="1328527"/>
              <a:ext cx="98735" cy="320033"/>
            </a:xfrm>
            <a:custGeom>
              <a:avLst/>
              <a:gdLst/>
              <a:ahLst/>
              <a:cxnLst/>
              <a:rect l="0" t="0" r="0" b="0"/>
              <a:pathLst>
                <a:path w="98735" h="320033">
                  <a:moveTo>
                    <a:pt x="86034" y="30373"/>
                  </a:moveTo>
                  <a:lnTo>
                    <a:pt x="86034" y="30373"/>
                  </a:lnTo>
                  <a:lnTo>
                    <a:pt x="82663" y="20260"/>
                  </a:lnTo>
                  <a:lnTo>
                    <a:pt x="77245" y="13413"/>
                  </a:lnTo>
                  <a:lnTo>
                    <a:pt x="69427" y="8019"/>
                  </a:lnTo>
                  <a:lnTo>
                    <a:pt x="53126" y="1720"/>
                  </a:lnTo>
                  <a:lnTo>
                    <a:pt x="41069" y="0"/>
                  </a:lnTo>
                  <a:lnTo>
                    <a:pt x="28655" y="2998"/>
                  </a:lnTo>
                  <a:lnTo>
                    <a:pt x="16788" y="9740"/>
                  </a:lnTo>
                  <a:lnTo>
                    <a:pt x="6809" y="19791"/>
                  </a:lnTo>
                  <a:lnTo>
                    <a:pt x="1435" y="29433"/>
                  </a:lnTo>
                  <a:lnTo>
                    <a:pt x="0" y="33980"/>
                  </a:lnTo>
                  <a:lnTo>
                    <a:pt x="1354" y="53863"/>
                  </a:lnTo>
                  <a:lnTo>
                    <a:pt x="8838" y="80796"/>
                  </a:lnTo>
                  <a:lnTo>
                    <a:pt x="34943" y="123604"/>
                  </a:lnTo>
                  <a:lnTo>
                    <a:pt x="43771" y="144780"/>
                  </a:lnTo>
                  <a:lnTo>
                    <a:pt x="45995" y="167910"/>
                  </a:lnTo>
                  <a:lnTo>
                    <a:pt x="44014" y="181811"/>
                  </a:lnTo>
                  <a:lnTo>
                    <a:pt x="38900" y="191283"/>
                  </a:lnTo>
                  <a:lnTo>
                    <a:pt x="32630" y="197138"/>
                  </a:lnTo>
                  <a:lnTo>
                    <a:pt x="27491" y="199741"/>
                  </a:lnTo>
                  <a:lnTo>
                    <a:pt x="25134" y="199729"/>
                  </a:lnTo>
                  <a:lnTo>
                    <a:pt x="20632" y="197835"/>
                  </a:lnTo>
                  <a:lnTo>
                    <a:pt x="19855" y="196342"/>
                  </a:lnTo>
                  <a:lnTo>
                    <a:pt x="20042" y="194641"/>
                  </a:lnTo>
                  <a:lnTo>
                    <a:pt x="20873" y="192802"/>
                  </a:lnTo>
                  <a:lnTo>
                    <a:pt x="22132" y="191576"/>
                  </a:lnTo>
                  <a:lnTo>
                    <a:pt x="25413" y="190213"/>
                  </a:lnTo>
                  <a:lnTo>
                    <a:pt x="31226" y="189446"/>
                  </a:lnTo>
                  <a:lnTo>
                    <a:pt x="40789" y="192590"/>
                  </a:lnTo>
                  <a:lnTo>
                    <a:pt x="43170" y="195667"/>
                  </a:lnTo>
                  <a:lnTo>
                    <a:pt x="45816" y="204732"/>
                  </a:lnTo>
                  <a:lnTo>
                    <a:pt x="43935" y="221735"/>
                  </a:lnTo>
                  <a:lnTo>
                    <a:pt x="24114" y="264516"/>
                  </a:lnTo>
                  <a:lnTo>
                    <a:pt x="12202" y="298230"/>
                  </a:lnTo>
                  <a:lnTo>
                    <a:pt x="11412" y="302078"/>
                  </a:lnTo>
                  <a:lnTo>
                    <a:pt x="12418" y="310115"/>
                  </a:lnTo>
                  <a:lnTo>
                    <a:pt x="13673" y="314235"/>
                  </a:lnTo>
                  <a:lnTo>
                    <a:pt x="16627" y="316981"/>
                  </a:lnTo>
                  <a:lnTo>
                    <a:pt x="25552" y="320032"/>
                  </a:lnTo>
                  <a:lnTo>
                    <a:pt x="34694" y="319507"/>
                  </a:lnTo>
                  <a:lnTo>
                    <a:pt x="58802" y="310049"/>
                  </a:lnTo>
                  <a:lnTo>
                    <a:pt x="98734" y="2843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388"/>
            <p:cNvSpPr/>
            <p:nvPr>
              <p:custDataLst>
                <p:tags r:id="rId197"/>
              </p:custDataLst>
            </p:nvPr>
          </p:nvSpPr>
          <p:spPr>
            <a:xfrm>
              <a:off x="8636000" y="1481781"/>
              <a:ext cx="82551" cy="84679"/>
            </a:xfrm>
            <a:custGeom>
              <a:avLst/>
              <a:gdLst/>
              <a:ahLst/>
              <a:cxnLst/>
              <a:rect l="0" t="0" r="0" b="0"/>
              <a:pathLst>
                <a:path w="82551" h="84679">
                  <a:moveTo>
                    <a:pt x="0" y="23169"/>
                  </a:moveTo>
                  <a:lnTo>
                    <a:pt x="0" y="23169"/>
                  </a:lnTo>
                  <a:lnTo>
                    <a:pt x="0" y="5492"/>
                  </a:lnTo>
                  <a:lnTo>
                    <a:pt x="705" y="2918"/>
                  </a:lnTo>
                  <a:lnTo>
                    <a:pt x="1881" y="1202"/>
                  </a:lnTo>
                  <a:lnTo>
                    <a:pt x="3370" y="57"/>
                  </a:lnTo>
                  <a:lnTo>
                    <a:pt x="5775" y="0"/>
                  </a:lnTo>
                  <a:lnTo>
                    <a:pt x="12209" y="1818"/>
                  </a:lnTo>
                  <a:lnTo>
                    <a:pt x="23765" y="13550"/>
                  </a:lnTo>
                  <a:lnTo>
                    <a:pt x="38901" y="36478"/>
                  </a:lnTo>
                  <a:lnTo>
                    <a:pt x="41984" y="48839"/>
                  </a:lnTo>
                  <a:lnTo>
                    <a:pt x="40348" y="67699"/>
                  </a:lnTo>
                  <a:lnTo>
                    <a:pt x="32830" y="84678"/>
                  </a:lnTo>
                  <a:lnTo>
                    <a:pt x="31764" y="83931"/>
                  </a:lnTo>
                  <a:lnTo>
                    <a:pt x="28699" y="79337"/>
                  </a:lnTo>
                  <a:lnTo>
                    <a:pt x="28304" y="76137"/>
                  </a:lnTo>
                  <a:lnTo>
                    <a:pt x="29748" y="68818"/>
                  </a:lnTo>
                  <a:lnTo>
                    <a:pt x="52622" y="26578"/>
                  </a:lnTo>
                  <a:lnTo>
                    <a:pt x="67018" y="11871"/>
                  </a:lnTo>
                  <a:lnTo>
                    <a:pt x="80861" y="4800"/>
                  </a:lnTo>
                  <a:lnTo>
                    <a:pt x="78678" y="14434"/>
                  </a:lnTo>
                  <a:lnTo>
                    <a:pt x="66925" y="52342"/>
                  </a:lnTo>
                  <a:lnTo>
                    <a:pt x="68080" y="60359"/>
                  </a:lnTo>
                  <a:lnTo>
                    <a:pt x="82550" y="73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389"/>
            <p:cNvSpPr/>
            <p:nvPr>
              <p:custDataLst>
                <p:tags r:id="rId198"/>
              </p:custDataLst>
            </p:nvPr>
          </p:nvSpPr>
          <p:spPr>
            <a:xfrm>
              <a:off x="8524266" y="1496156"/>
              <a:ext cx="79985" cy="72295"/>
            </a:xfrm>
            <a:custGeom>
              <a:avLst/>
              <a:gdLst/>
              <a:ahLst/>
              <a:cxnLst/>
              <a:rect l="0" t="0" r="0" b="0"/>
              <a:pathLst>
                <a:path w="79985" h="72295">
                  <a:moveTo>
                    <a:pt x="48234" y="40544"/>
                  </a:moveTo>
                  <a:lnTo>
                    <a:pt x="48234" y="40544"/>
                  </a:lnTo>
                  <a:lnTo>
                    <a:pt x="51604" y="33802"/>
                  </a:lnTo>
                  <a:lnTo>
                    <a:pt x="54322" y="8594"/>
                  </a:lnTo>
                  <a:lnTo>
                    <a:pt x="52998" y="5838"/>
                  </a:lnTo>
                  <a:lnTo>
                    <a:pt x="47764" y="895"/>
                  </a:lnTo>
                  <a:lnTo>
                    <a:pt x="43687" y="0"/>
                  </a:lnTo>
                  <a:lnTo>
                    <a:pt x="28542" y="2112"/>
                  </a:lnTo>
                  <a:lnTo>
                    <a:pt x="19257" y="5354"/>
                  </a:lnTo>
                  <a:lnTo>
                    <a:pt x="10425" y="14791"/>
                  </a:lnTo>
                  <a:lnTo>
                    <a:pt x="3208" y="26982"/>
                  </a:lnTo>
                  <a:lnTo>
                    <a:pt x="0" y="37103"/>
                  </a:lnTo>
                  <a:lnTo>
                    <a:pt x="1565" y="54106"/>
                  </a:lnTo>
                  <a:lnTo>
                    <a:pt x="4421" y="58052"/>
                  </a:lnTo>
                  <a:lnTo>
                    <a:pt x="8443" y="60683"/>
                  </a:lnTo>
                  <a:lnTo>
                    <a:pt x="13240" y="62437"/>
                  </a:lnTo>
                  <a:lnTo>
                    <a:pt x="22333" y="62504"/>
                  </a:lnTo>
                  <a:lnTo>
                    <a:pt x="30372" y="60182"/>
                  </a:lnTo>
                  <a:lnTo>
                    <a:pt x="36298" y="56798"/>
                  </a:lnTo>
                  <a:lnTo>
                    <a:pt x="43599" y="47555"/>
                  </a:lnTo>
                  <a:lnTo>
                    <a:pt x="47827" y="35692"/>
                  </a:lnTo>
                  <a:lnTo>
                    <a:pt x="48668" y="35898"/>
                  </a:lnTo>
                  <a:lnTo>
                    <a:pt x="51485" y="38009"/>
                  </a:lnTo>
                  <a:lnTo>
                    <a:pt x="79984" y="722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390"/>
            <p:cNvSpPr/>
            <p:nvPr>
              <p:custDataLst>
                <p:tags r:id="rId199"/>
              </p:custDataLst>
            </p:nvPr>
          </p:nvSpPr>
          <p:spPr>
            <a:xfrm>
              <a:off x="8343900" y="1482830"/>
              <a:ext cx="120651" cy="84680"/>
            </a:xfrm>
            <a:custGeom>
              <a:avLst/>
              <a:gdLst/>
              <a:ahLst/>
              <a:cxnLst/>
              <a:rect l="0" t="0" r="0" b="0"/>
              <a:pathLst>
                <a:path w="120651" h="84680">
                  <a:moveTo>
                    <a:pt x="0" y="9420"/>
                  </a:moveTo>
                  <a:lnTo>
                    <a:pt x="0" y="9420"/>
                  </a:lnTo>
                  <a:lnTo>
                    <a:pt x="0" y="0"/>
                  </a:lnTo>
                  <a:lnTo>
                    <a:pt x="0" y="41015"/>
                  </a:lnTo>
                  <a:lnTo>
                    <a:pt x="1881" y="69545"/>
                  </a:lnTo>
                  <a:lnTo>
                    <a:pt x="6088" y="84679"/>
                  </a:lnTo>
                  <a:lnTo>
                    <a:pt x="21086" y="39149"/>
                  </a:lnTo>
                  <a:lnTo>
                    <a:pt x="36593" y="11671"/>
                  </a:lnTo>
                  <a:lnTo>
                    <a:pt x="37801" y="13037"/>
                  </a:lnTo>
                  <a:lnTo>
                    <a:pt x="42166" y="24368"/>
                  </a:lnTo>
                  <a:lnTo>
                    <a:pt x="44424" y="58596"/>
                  </a:lnTo>
                  <a:lnTo>
                    <a:pt x="51184" y="52997"/>
                  </a:lnTo>
                  <a:lnTo>
                    <a:pt x="86848" y="9624"/>
                  </a:lnTo>
                  <a:lnTo>
                    <a:pt x="91060" y="8145"/>
                  </a:lnTo>
                  <a:lnTo>
                    <a:pt x="99502" y="8383"/>
                  </a:lnTo>
                  <a:lnTo>
                    <a:pt x="103024" y="10845"/>
                  </a:lnTo>
                  <a:lnTo>
                    <a:pt x="108818" y="19226"/>
                  </a:lnTo>
                  <a:lnTo>
                    <a:pt x="118343" y="53955"/>
                  </a:lnTo>
                  <a:lnTo>
                    <a:pt x="120650" y="729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SMARTInkShape-2391"/>
          <p:cNvSpPr/>
          <p:nvPr>
            <p:custDataLst>
              <p:tags r:id="rId5"/>
            </p:custDataLst>
          </p:nvPr>
        </p:nvSpPr>
        <p:spPr>
          <a:xfrm>
            <a:off x="1009650" y="2254360"/>
            <a:ext cx="7207251" cy="180955"/>
          </a:xfrm>
          <a:custGeom>
            <a:avLst/>
            <a:gdLst/>
            <a:ahLst/>
            <a:cxnLst/>
            <a:rect l="0" t="0" r="0" b="0"/>
            <a:pathLst>
              <a:path w="7207251" h="180955">
                <a:moveTo>
                  <a:pt x="0" y="158640"/>
                </a:moveTo>
                <a:lnTo>
                  <a:pt x="0" y="158640"/>
                </a:lnTo>
                <a:lnTo>
                  <a:pt x="43370" y="167478"/>
                </a:lnTo>
                <a:lnTo>
                  <a:pt x="85472" y="174941"/>
                </a:lnTo>
                <a:lnTo>
                  <a:pt x="121008" y="176468"/>
                </a:lnTo>
                <a:lnTo>
                  <a:pt x="167793" y="177328"/>
                </a:lnTo>
                <a:lnTo>
                  <a:pt x="211837" y="180954"/>
                </a:lnTo>
                <a:lnTo>
                  <a:pt x="243257" y="180787"/>
                </a:lnTo>
                <a:lnTo>
                  <a:pt x="276742" y="179066"/>
                </a:lnTo>
                <a:lnTo>
                  <a:pt x="312791" y="178302"/>
                </a:lnTo>
                <a:lnTo>
                  <a:pt x="351861" y="177962"/>
                </a:lnTo>
                <a:lnTo>
                  <a:pt x="393449" y="177811"/>
                </a:lnTo>
                <a:lnTo>
                  <a:pt x="437803" y="177744"/>
                </a:lnTo>
                <a:lnTo>
                  <a:pt x="461908" y="177020"/>
                </a:lnTo>
                <a:lnTo>
                  <a:pt x="487150" y="175832"/>
                </a:lnTo>
                <a:lnTo>
                  <a:pt x="513150" y="174335"/>
                </a:lnTo>
                <a:lnTo>
                  <a:pt x="540361" y="172631"/>
                </a:lnTo>
                <a:lnTo>
                  <a:pt x="568380" y="170790"/>
                </a:lnTo>
                <a:lnTo>
                  <a:pt x="596936" y="168856"/>
                </a:lnTo>
                <a:lnTo>
                  <a:pt x="625852" y="167568"/>
                </a:lnTo>
                <a:lnTo>
                  <a:pt x="655007" y="166708"/>
                </a:lnTo>
                <a:lnTo>
                  <a:pt x="684321" y="166136"/>
                </a:lnTo>
                <a:lnTo>
                  <a:pt x="715153" y="164343"/>
                </a:lnTo>
                <a:lnTo>
                  <a:pt x="746996" y="161736"/>
                </a:lnTo>
                <a:lnTo>
                  <a:pt x="779514" y="158587"/>
                </a:lnTo>
                <a:lnTo>
                  <a:pt x="813893" y="155783"/>
                </a:lnTo>
                <a:lnTo>
                  <a:pt x="849512" y="153208"/>
                </a:lnTo>
                <a:lnTo>
                  <a:pt x="885958" y="150785"/>
                </a:lnTo>
                <a:lnTo>
                  <a:pt x="923661" y="148464"/>
                </a:lnTo>
                <a:lnTo>
                  <a:pt x="962202" y="146212"/>
                </a:lnTo>
                <a:lnTo>
                  <a:pt x="1001301" y="144004"/>
                </a:lnTo>
                <a:lnTo>
                  <a:pt x="1041478" y="141122"/>
                </a:lnTo>
                <a:lnTo>
                  <a:pt x="1082375" y="137789"/>
                </a:lnTo>
                <a:lnTo>
                  <a:pt x="1123750" y="134156"/>
                </a:lnTo>
                <a:lnTo>
                  <a:pt x="1165444" y="131028"/>
                </a:lnTo>
                <a:lnTo>
                  <a:pt x="1207352" y="128238"/>
                </a:lnTo>
                <a:lnTo>
                  <a:pt x="1249401" y="125672"/>
                </a:lnTo>
                <a:lnTo>
                  <a:pt x="1291545" y="122550"/>
                </a:lnTo>
                <a:lnTo>
                  <a:pt x="1333752" y="119058"/>
                </a:lnTo>
                <a:lnTo>
                  <a:pt x="1376001" y="115319"/>
                </a:lnTo>
                <a:lnTo>
                  <a:pt x="1420395" y="112120"/>
                </a:lnTo>
                <a:lnTo>
                  <a:pt x="1466219" y="109282"/>
                </a:lnTo>
                <a:lnTo>
                  <a:pt x="1512996" y="106685"/>
                </a:lnTo>
                <a:lnTo>
                  <a:pt x="1560409" y="103542"/>
                </a:lnTo>
                <a:lnTo>
                  <a:pt x="1608245" y="100036"/>
                </a:lnTo>
                <a:lnTo>
                  <a:pt x="1656363" y="96287"/>
                </a:lnTo>
                <a:lnTo>
                  <a:pt x="1706081" y="92377"/>
                </a:lnTo>
                <a:lnTo>
                  <a:pt x="1756865" y="88359"/>
                </a:lnTo>
                <a:lnTo>
                  <a:pt x="1808360" y="84269"/>
                </a:lnTo>
                <a:lnTo>
                  <a:pt x="1861035" y="80132"/>
                </a:lnTo>
                <a:lnTo>
                  <a:pt x="1914495" y="75962"/>
                </a:lnTo>
                <a:lnTo>
                  <a:pt x="1968480" y="71771"/>
                </a:lnTo>
                <a:lnTo>
                  <a:pt x="2022109" y="68272"/>
                </a:lnTo>
                <a:lnTo>
                  <a:pt x="2075500" y="65233"/>
                </a:lnTo>
                <a:lnTo>
                  <a:pt x="2128733" y="62502"/>
                </a:lnTo>
                <a:lnTo>
                  <a:pt x="2184684" y="59270"/>
                </a:lnTo>
                <a:lnTo>
                  <a:pt x="2242445" y="55705"/>
                </a:lnTo>
                <a:lnTo>
                  <a:pt x="2301413" y="51917"/>
                </a:lnTo>
                <a:lnTo>
                  <a:pt x="2361186" y="47980"/>
                </a:lnTo>
                <a:lnTo>
                  <a:pt x="2421496" y="43944"/>
                </a:lnTo>
                <a:lnTo>
                  <a:pt x="2482164" y="39843"/>
                </a:lnTo>
                <a:lnTo>
                  <a:pt x="2544482" y="36403"/>
                </a:lnTo>
                <a:lnTo>
                  <a:pt x="2607899" y="33404"/>
                </a:lnTo>
                <a:lnTo>
                  <a:pt x="2672049" y="30699"/>
                </a:lnTo>
                <a:lnTo>
                  <a:pt x="2736688" y="28191"/>
                </a:lnTo>
                <a:lnTo>
                  <a:pt x="2801653" y="25813"/>
                </a:lnTo>
                <a:lnTo>
                  <a:pt x="2866835" y="23522"/>
                </a:lnTo>
                <a:lnTo>
                  <a:pt x="2933573" y="21289"/>
                </a:lnTo>
                <a:lnTo>
                  <a:pt x="3001349" y="19095"/>
                </a:lnTo>
                <a:lnTo>
                  <a:pt x="3069816" y="16927"/>
                </a:lnTo>
                <a:lnTo>
                  <a:pt x="3137333" y="14776"/>
                </a:lnTo>
                <a:lnTo>
                  <a:pt x="3204216" y="12636"/>
                </a:lnTo>
                <a:lnTo>
                  <a:pt x="3270677" y="10504"/>
                </a:lnTo>
                <a:lnTo>
                  <a:pt x="3337563" y="8377"/>
                </a:lnTo>
                <a:lnTo>
                  <a:pt x="3404731" y="6254"/>
                </a:lnTo>
                <a:lnTo>
                  <a:pt x="3472087" y="4132"/>
                </a:lnTo>
                <a:lnTo>
                  <a:pt x="3539569" y="2718"/>
                </a:lnTo>
                <a:lnTo>
                  <a:pt x="3607134" y="1775"/>
                </a:lnTo>
                <a:lnTo>
                  <a:pt x="3674756" y="1147"/>
                </a:lnTo>
                <a:lnTo>
                  <a:pt x="3742415" y="728"/>
                </a:lnTo>
                <a:lnTo>
                  <a:pt x="3810099" y="448"/>
                </a:lnTo>
                <a:lnTo>
                  <a:pt x="3877799" y="262"/>
                </a:lnTo>
                <a:lnTo>
                  <a:pt x="3946922" y="138"/>
                </a:lnTo>
                <a:lnTo>
                  <a:pt x="4016992" y="55"/>
                </a:lnTo>
                <a:lnTo>
                  <a:pt x="4087695" y="0"/>
                </a:lnTo>
                <a:lnTo>
                  <a:pt x="4158114" y="669"/>
                </a:lnTo>
                <a:lnTo>
                  <a:pt x="4228342" y="1820"/>
                </a:lnTo>
                <a:lnTo>
                  <a:pt x="4298445" y="3293"/>
                </a:lnTo>
                <a:lnTo>
                  <a:pt x="4369169" y="4981"/>
                </a:lnTo>
                <a:lnTo>
                  <a:pt x="4440307" y="6812"/>
                </a:lnTo>
                <a:lnTo>
                  <a:pt x="4511722" y="8738"/>
                </a:lnTo>
                <a:lnTo>
                  <a:pt x="4579087" y="10022"/>
                </a:lnTo>
                <a:lnTo>
                  <a:pt x="4643752" y="10878"/>
                </a:lnTo>
                <a:lnTo>
                  <a:pt x="4706618" y="11449"/>
                </a:lnTo>
                <a:lnTo>
                  <a:pt x="4772517" y="13240"/>
                </a:lnTo>
                <a:lnTo>
                  <a:pt x="4840439" y="15846"/>
                </a:lnTo>
                <a:lnTo>
                  <a:pt x="4909710" y="18994"/>
                </a:lnTo>
                <a:lnTo>
                  <a:pt x="4976351" y="21798"/>
                </a:lnTo>
                <a:lnTo>
                  <a:pt x="5041239" y="24373"/>
                </a:lnTo>
                <a:lnTo>
                  <a:pt x="5104960" y="26796"/>
                </a:lnTo>
                <a:lnTo>
                  <a:pt x="5170723" y="29822"/>
                </a:lnTo>
                <a:lnTo>
                  <a:pt x="5237848" y="33250"/>
                </a:lnTo>
                <a:lnTo>
                  <a:pt x="5305882" y="36947"/>
                </a:lnTo>
                <a:lnTo>
                  <a:pt x="5372405" y="40822"/>
                </a:lnTo>
                <a:lnTo>
                  <a:pt x="5437920" y="44817"/>
                </a:lnTo>
                <a:lnTo>
                  <a:pt x="5502763" y="48891"/>
                </a:lnTo>
                <a:lnTo>
                  <a:pt x="5567864" y="53724"/>
                </a:lnTo>
                <a:lnTo>
                  <a:pt x="5633138" y="59063"/>
                </a:lnTo>
                <a:lnTo>
                  <a:pt x="5698524" y="64739"/>
                </a:lnTo>
                <a:lnTo>
                  <a:pt x="5762578" y="69228"/>
                </a:lnTo>
                <a:lnTo>
                  <a:pt x="5825740" y="72926"/>
                </a:lnTo>
                <a:lnTo>
                  <a:pt x="5888310" y="76098"/>
                </a:lnTo>
                <a:lnTo>
                  <a:pt x="5949779" y="79623"/>
                </a:lnTo>
                <a:lnTo>
                  <a:pt x="6010514" y="83384"/>
                </a:lnTo>
                <a:lnTo>
                  <a:pt x="6070759" y="87303"/>
                </a:lnTo>
                <a:lnTo>
                  <a:pt x="6130678" y="91326"/>
                </a:lnTo>
                <a:lnTo>
                  <a:pt x="6190380" y="95420"/>
                </a:lnTo>
                <a:lnTo>
                  <a:pt x="6249936" y="99560"/>
                </a:lnTo>
                <a:lnTo>
                  <a:pt x="6307280" y="103026"/>
                </a:lnTo>
                <a:lnTo>
                  <a:pt x="6363147" y="106041"/>
                </a:lnTo>
                <a:lnTo>
                  <a:pt x="6418032" y="108757"/>
                </a:lnTo>
                <a:lnTo>
                  <a:pt x="6472260" y="111274"/>
                </a:lnTo>
                <a:lnTo>
                  <a:pt x="6526050" y="113657"/>
                </a:lnTo>
                <a:lnTo>
                  <a:pt x="6579550" y="115951"/>
                </a:lnTo>
                <a:lnTo>
                  <a:pt x="6628623" y="118186"/>
                </a:lnTo>
                <a:lnTo>
                  <a:pt x="6674743" y="120382"/>
                </a:lnTo>
                <a:lnTo>
                  <a:pt x="6718895" y="122551"/>
                </a:lnTo>
                <a:lnTo>
                  <a:pt x="6761030" y="123997"/>
                </a:lnTo>
                <a:lnTo>
                  <a:pt x="6801820" y="124962"/>
                </a:lnTo>
                <a:lnTo>
                  <a:pt x="6841713" y="125604"/>
                </a:lnTo>
                <a:lnTo>
                  <a:pt x="6879597" y="126033"/>
                </a:lnTo>
                <a:lnTo>
                  <a:pt x="6916143" y="126319"/>
                </a:lnTo>
                <a:lnTo>
                  <a:pt x="6951794" y="126509"/>
                </a:lnTo>
                <a:lnTo>
                  <a:pt x="6984030" y="126636"/>
                </a:lnTo>
                <a:lnTo>
                  <a:pt x="7013986" y="126721"/>
                </a:lnTo>
                <a:lnTo>
                  <a:pt x="7042424" y="126777"/>
                </a:lnTo>
                <a:lnTo>
                  <a:pt x="7068438" y="126815"/>
                </a:lnTo>
                <a:lnTo>
                  <a:pt x="7092837" y="126840"/>
                </a:lnTo>
                <a:lnTo>
                  <a:pt x="7136643" y="125457"/>
                </a:lnTo>
                <a:lnTo>
                  <a:pt x="7184134" y="118155"/>
                </a:lnTo>
                <a:lnTo>
                  <a:pt x="7207250" y="11419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Shape-2392"/>
          <p:cNvSpPr/>
          <p:nvPr>
            <p:custDataLst>
              <p:tags r:id="rId6"/>
            </p:custDataLst>
          </p:nvPr>
        </p:nvSpPr>
        <p:spPr>
          <a:xfrm>
            <a:off x="9283700" y="1117685"/>
            <a:ext cx="829270" cy="82466"/>
          </a:xfrm>
          <a:custGeom>
            <a:avLst/>
            <a:gdLst/>
            <a:ahLst/>
            <a:cxnLst/>
            <a:rect l="0" t="0" r="0" b="0"/>
            <a:pathLst>
              <a:path w="829270" h="82466">
                <a:moveTo>
                  <a:pt x="0" y="25315"/>
                </a:moveTo>
                <a:lnTo>
                  <a:pt x="0" y="25315"/>
                </a:lnTo>
                <a:lnTo>
                  <a:pt x="3370" y="21944"/>
                </a:lnTo>
                <a:lnTo>
                  <a:pt x="48021" y="12450"/>
                </a:lnTo>
                <a:lnTo>
                  <a:pt x="92545" y="8097"/>
                </a:lnTo>
                <a:lnTo>
                  <a:pt x="136312" y="6808"/>
                </a:lnTo>
                <a:lnTo>
                  <a:pt x="168532" y="6506"/>
                </a:lnTo>
                <a:lnTo>
                  <a:pt x="201668" y="6372"/>
                </a:lnTo>
                <a:lnTo>
                  <a:pt x="237091" y="6313"/>
                </a:lnTo>
                <a:lnTo>
                  <a:pt x="276118" y="5581"/>
                </a:lnTo>
                <a:lnTo>
                  <a:pt x="321686" y="2903"/>
                </a:lnTo>
                <a:lnTo>
                  <a:pt x="366397" y="1243"/>
                </a:lnTo>
                <a:lnTo>
                  <a:pt x="410494" y="1211"/>
                </a:lnTo>
                <a:lnTo>
                  <a:pt x="455961" y="3548"/>
                </a:lnTo>
                <a:lnTo>
                  <a:pt x="502041" y="6939"/>
                </a:lnTo>
                <a:lnTo>
                  <a:pt x="547684" y="10798"/>
                </a:lnTo>
                <a:lnTo>
                  <a:pt x="591490" y="14865"/>
                </a:lnTo>
                <a:lnTo>
                  <a:pt x="632595" y="17143"/>
                </a:lnTo>
                <a:lnTo>
                  <a:pt x="671325" y="18155"/>
                </a:lnTo>
                <a:lnTo>
                  <a:pt x="707354" y="18605"/>
                </a:lnTo>
                <a:lnTo>
                  <a:pt x="752628" y="22229"/>
                </a:lnTo>
                <a:lnTo>
                  <a:pt x="799597" y="27772"/>
                </a:lnTo>
                <a:lnTo>
                  <a:pt x="829035" y="27140"/>
                </a:lnTo>
                <a:lnTo>
                  <a:pt x="829269" y="25826"/>
                </a:lnTo>
                <a:lnTo>
                  <a:pt x="784691" y="16637"/>
                </a:lnTo>
                <a:lnTo>
                  <a:pt x="748497" y="13807"/>
                </a:lnTo>
                <a:lnTo>
                  <a:pt x="717899" y="11263"/>
                </a:lnTo>
                <a:lnTo>
                  <a:pt x="683133" y="8486"/>
                </a:lnTo>
                <a:lnTo>
                  <a:pt x="646515" y="7252"/>
                </a:lnTo>
                <a:lnTo>
                  <a:pt x="607192" y="4822"/>
                </a:lnTo>
                <a:lnTo>
                  <a:pt x="565490" y="2096"/>
                </a:lnTo>
                <a:lnTo>
                  <a:pt x="521086" y="884"/>
                </a:lnTo>
                <a:lnTo>
                  <a:pt x="477362" y="346"/>
                </a:lnTo>
                <a:lnTo>
                  <a:pt x="434411" y="107"/>
                </a:lnTo>
                <a:lnTo>
                  <a:pt x="391802" y="0"/>
                </a:lnTo>
                <a:lnTo>
                  <a:pt x="349348" y="1834"/>
                </a:lnTo>
                <a:lnTo>
                  <a:pt x="308372" y="4296"/>
                </a:lnTo>
                <a:lnTo>
                  <a:pt x="271345" y="5390"/>
                </a:lnTo>
                <a:lnTo>
                  <a:pt x="237954" y="5876"/>
                </a:lnTo>
                <a:lnTo>
                  <a:pt x="193272" y="6150"/>
                </a:lnTo>
                <a:lnTo>
                  <a:pt x="151340" y="8112"/>
                </a:lnTo>
                <a:lnTo>
                  <a:pt x="110006" y="12727"/>
                </a:lnTo>
                <a:lnTo>
                  <a:pt x="108615" y="14101"/>
                </a:lnTo>
                <a:lnTo>
                  <a:pt x="108393" y="15722"/>
                </a:lnTo>
                <a:lnTo>
                  <a:pt x="146477" y="18324"/>
                </a:lnTo>
                <a:lnTo>
                  <a:pt x="181532" y="19481"/>
                </a:lnTo>
                <a:lnTo>
                  <a:pt x="226726" y="23273"/>
                </a:lnTo>
                <a:lnTo>
                  <a:pt x="259282" y="24407"/>
                </a:lnTo>
                <a:lnTo>
                  <a:pt x="296329" y="26793"/>
                </a:lnTo>
                <a:lnTo>
                  <a:pt x="337018" y="29500"/>
                </a:lnTo>
                <a:lnTo>
                  <a:pt x="380973" y="30703"/>
                </a:lnTo>
                <a:lnTo>
                  <a:pt x="426378" y="35000"/>
                </a:lnTo>
                <a:lnTo>
                  <a:pt x="472429" y="40908"/>
                </a:lnTo>
                <a:lnTo>
                  <a:pt x="518767" y="45886"/>
                </a:lnTo>
                <a:lnTo>
                  <a:pt x="565231" y="50450"/>
                </a:lnTo>
                <a:lnTo>
                  <a:pt x="611048" y="55536"/>
                </a:lnTo>
                <a:lnTo>
                  <a:pt x="654928" y="62500"/>
                </a:lnTo>
                <a:lnTo>
                  <a:pt x="697950" y="68418"/>
                </a:lnTo>
                <a:lnTo>
                  <a:pt x="739884" y="73400"/>
                </a:lnTo>
                <a:lnTo>
                  <a:pt x="819150" y="8246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SMARTInkShape-Group339"/>
          <p:cNvGrpSpPr/>
          <p:nvPr/>
        </p:nvGrpSpPr>
        <p:grpSpPr>
          <a:xfrm>
            <a:off x="1628880" y="2788533"/>
            <a:ext cx="1614050" cy="499778"/>
            <a:chOff x="1628880" y="2788533"/>
            <a:chExt cx="1614050" cy="499778"/>
          </a:xfrm>
        </p:grpSpPr>
        <p:sp>
          <p:nvSpPr>
            <p:cNvPr id="88" name="SMARTInkShape-2393"/>
            <p:cNvSpPr/>
            <p:nvPr>
              <p:custDataLst>
                <p:tags r:id="rId170"/>
              </p:custDataLst>
            </p:nvPr>
          </p:nvSpPr>
          <p:spPr>
            <a:xfrm>
              <a:off x="1926260" y="2853381"/>
              <a:ext cx="181941" cy="363940"/>
            </a:xfrm>
            <a:custGeom>
              <a:avLst/>
              <a:gdLst/>
              <a:ahLst/>
              <a:cxnLst/>
              <a:rect l="0" t="0" r="0" b="0"/>
              <a:pathLst>
                <a:path w="181941" h="363940">
                  <a:moveTo>
                    <a:pt x="118440" y="23169"/>
                  </a:moveTo>
                  <a:lnTo>
                    <a:pt x="118440" y="23169"/>
                  </a:lnTo>
                  <a:lnTo>
                    <a:pt x="118440" y="5492"/>
                  </a:lnTo>
                  <a:lnTo>
                    <a:pt x="117029" y="2918"/>
                  </a:lnTo>
                  <a:lnTo>
                    <a:pt x="114677" y="1202"/>
                  </a:lnTo>
                  <a:lnTo>
                    <a:pt x="111698" y="57"/>
                  </a:lnTo>
                  <a:lnTo>
                    <a:pt x="109006" y="0"/>
                  </a:lnTo>
                  <a:lnTo>
                    <a:pt x="104134" y="1818"/>
                  </a:lnTo>
                  <a:lnTo>
                    <a:pt x="90683" y="10179"/>
                  </a:lnTo>
                  <a:lnTo>
                    <a:pt x="73292" y="45190"/>
                  </a:lnTo>
                  <a:lnTo>
                    <a:pt x="60980" y="78112"/>
                  </a:lnTo>
                  <a:lnTo>
                    <a:pt x="44030" y="124820"/>
                  </a:lnTo>
                  <a:lnTo>
                    <a:pt x="25660" y="172208"/>
                  </a:lnTo>
                  <a:lnTo>
                    <a:pt x="12807" y="217657"/>
                  </a:lnTo>
                  <a:lnTo>
                    <a:pt x="2867" y="261966"/>
                  </a:lnTo>
                  <a:lnTo>
                    <a:pt x="0" y="303866"/>
                  </a:lnTo>
                  <a:lnTo>
                    <a:pt x="1829" y="322901"/>
                  </a:lnTo>
                  <a:lnTo>
                    <a:pt x="8757" y="338416"/>
                  </a:lnTo>
                  <a:lnTo>
                    <a:pt x="18892" y="350957"/>
                  </a:lnTo>
                  <a:lnTo>
                    <a:pt x="30452" y="358882"/>
                  </a:lnTo>
                  <a:lnTo>
                    <a:pt x="62344" y="363939"/>
                  </a:lnTo>
                  <a:lnTo>
                    <a:pt x="103073" y="355325"/>
                  </a:lnTo>
                  <a:lnTo>
                    <a:pt x="149532" y="342179"/>
                  </a:lnTo>
                  <a:lnTo>
                    <a:pt x="181940" y="3216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2394"/>
            <p:cNvSpPr/>
            <p:nvPr>
              <p:custDataLst>
                <p:tags r:id="rId171"/>
              </p:custDataLst>
            </p:nvPr>
          </p:nvSpPr>
          <p:spPr>
            <a:xfrm>
              <a:off x="1628880" y="3067050"/>
              <a:ext cx="218971" cy="76201"/>
            </a:xfrm>
            <a:custGeom>
              <a:avLst/>
              <a:gdLst/>
              <a:ahLst/>
              <a:cxnLst/>
              <a:rect l="0" t="0" r="0" b="0"/>
              <a:pathLst>
                <a:path w="218971" h="76201">
                  <a:moveTo>
                    <a:pt x="9420" y="76200"/>
                  </a:moveTo>
                  <a:lnTo>
                    <a:pt x="9420" y="76200"/>
                  </a:lnTo>
                  <a:lnTo>
                    <a:pt x="6049" y="72829"/>
                  </a:lnTo>
                  <a:lnTo>
                    <a:pt x="2512" y="71174"/>
                  </a:lnTo>
                  <a:lnTo>
                    <a:pt x="582" y="70733"/>
                  </a:lnTo>
                  <a:lnTo>
                    <a:pt x="0" y="68322"/>
                  </a:lnTo>
                  <a:lnTo>
                    <a:pt x="1235" y="59998"/>
                  </a:lnTo>
                  <a:lnTo>
                    <a:pt x="3963" y="56227"/>
                  </a:lnTo>
                  <a:lnTo>
                    <a:pt x="12639" y="50154"/>
                  </a:lnTo>
                  <a:lnTo>
                    <a:pt x="57145" y="31780"/>
                  </a:lnTo>
                  <a:lnTo>
                    <a:pt x="103994" y="22430"/>
                  </a:lnTo>
                  <a:lnTo>
                    <a:pt x="139434" y="15191"/>
                  </a:lnTo>
                  <a:lnTo>
                    <a:pt x="2189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2395"/>
            <p:cNvSpPr/>
            <p:nvPr>
              <p:custDataLst>
                <p:tags r:id="rId172"/>
              </p:custDataLst>
            </p:nvPr>
          </p:nvSpPr>
          <p:spPr>
            <a:xfrm>
              <a:off x="1690786" y="2830407"/>
              <a:ext cx="87215" cy="382694"/>
            </a:xfrm>
            <a:custGeom>
              <a:avLst/>
              <a:gdLst/>
              <a:ahLst/>
              <a:cxnLst/>
              <a:rect l="0" t="0" r="0" b="0"/>
              <a:pathLst>
                <a:path w="87215" h="382694">
                  <a:moveTo>
                    <a:pt x="87214" y="65193"/>
                  </a:moveTo>
                  <a:lnTo>
                    <a:pt x="87214" y="65193"/>
                  </a:lnTo>
                  <a:lnTo>
                    <a:pt x="83843" y="40774"/>
                  </a:lnTo>
                  <a:lnTo>
                    <a:pt x="78376" y="27776"/>
                  </a:lnTo>
                  <a:lnTo>
                    <a:pt x="68916" y="12714"/>
                  </a:lnTo>
                  <a:lnTo>
                    <a:pt x="59326" y="4709"/>
                  </a:lnTo>
                  <a:lnTo>
                    <a:pt x="49419" y="212"/>
                  </a:lnTo>
                  <a:lnTo>
                    <a:pt x="45790" y="0"/>
                  </a:lnTo>
                  <a:lnTo>
                    <a:pt x="42665" y="564"/>
                  </a:lnTo>
                  <a:lnTo>
                    <a:pt x="28153" y="11471"/>
                  </a:lnTo>
                  <a:lnTo>
                    <a:pt x="13819" y="28109"/>
                  </a:lnTo>
                  <a:lnTo>
                    <a:pt x="4005" y="53186"/>
                  </a:lnTo>
                  <a:lnTo>
                    <a:pt x="0" y="93072"/>
                  </a:lnTo>
                  <a:lnTo>
                    <a:pt x="2185" y="140638"/>
                  </a:lnTo>
                  <a:lnTo>
                    <a:pt x="7300" y="187109"/>
                  </a:lnTo>
                  <a:lnTo>
                    <a:pt x="11691" y="233966"/>
                  </a:lnTo>
                  <a:lnTo>
                    <a:pt x="20921" y="281061"/>
                  </a:lnTo>
                  <a:lnTo>
                    <a:pt x="26533" y="318324"/>
                  </a:lnTo>
                  <a:lnTo>
                    <a:pt x="28661" y="361198"/>
                  </a:lnTo>
                  <a:lnTo>
                    <a:pt x="23714" y="3826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2396"/>
            <p:cNvSpPr/>
            <p:nvPr>
              <p:custDataLst>
                <p:tags r:id="rId173"/>
              </p:custDataLst>
            </p:nvPr>
          </p:nvSpPr>
          <p:spPr>
            <a:xfrm>
              <a:off x="3117850" y="2788533"/>
              <a:ext cx="125080" cy="430918"/>
            </a:xfrm>
            <a:custGeom>
              <a:avLst/>
              <a:gdLst/>
              <a:ahLst/>
              <a:cxnLst/>
              <a:rect l="0" t="0" r="0" b="0"/>
              <a:pathLst>
                <a:path w="125080" h="430918">
                  <a:moveTo>
                    <a:pt x="0" y="5467"/>
                  </a:moveTo>
                  <a:lnTo>
                    <a:pt x="0" y="5467"/>
                  </a:lnTo>
                  <a:lnTo>
                    <a:pt x="3371" y="2096"/>
                  </a:lnTo>
                  <a:lnTo>
                    <a:pt x="6907" y="441"/>
                  </a:lnTo>
                  <a:lnTo>
                    <a:pt x="8838" y="0"/>
                  </a:lnTo>
                  <a:lnTo>
                    <a:pt x="14747" y="3272"/>
                  </a:lnTo>
                  <a:lnTo>
                    <a:pt x="43569" y="31675"/>
                  </a:lnTo>
                  <a:lnTo>
                    <a:pt x="76084" y="76843"/>
                  </a:lnTo>
                  <a:lnTo>
                    <a:pt x="97213" y="114006"/>
                  </a:lnTo>
                  <a:lnTo>
                    <a:pt x="113470" y="158355"/>
                  </a:lnTo>
                  <a:lnTo>
                    <a:pt x="120516" y="195714"/>
                  </a:lnTo>
                  <a:lnTo>
                    <a:pt x="125079" y="236187"/>
                  </a:lnTo>
                  <a:lnTo>
                    <a:pt x="124265" y="267935"/>
                  </a:lnTo>
                  <a:lnTo>
                    <a:pt x="120140" y="303447"/>
                  </a:lnTo>
                  <a:lnTo>
                    <a:pt x="106623" y="349090"/>
                  </a:lnTo>
                  <a:lnTo>
                    <a:pt x="91956" y="381429"/>
                  </a:lnTo>
                  <a:lnTo>
                    <a:pt x="50800" y="430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2397"/>
            <p:cNvSpPr/>
            <p:nvPr>
              <p:custDataLst>
                <p:tags r:id="rId174"/>
              </p:custDataLst>
            </p:nvPr>
          </p:nvSpPr>
          <p:spPr>
            <a:xfrm>
              <a:off x="2613130" y="2802909"/>
              <a:ext cx="384931" cy="124442"/>
            </a:xfrm>
            <a:custGeom>
              <a:avLst/>
              <a:gdLst/>
              <a:ahLst/>
              <a:cxnLst/>
              <a:rect l="0" t="0" r="0" b="0"/>
              <a:pathLst>
                <a:path w="384931" h="124442">
                  <a:moveTo>
                    <a:pt x="9420" y="54591"/>
                  </a:moveTo>
                  <a:lnTo>
                    <a:pt x="9420" y="54591"/>
                  </a:lnTo>
                  <a:lnTo>
                    <a:pt x="6049" y="57962"/>
                  </a:lnTo>
                  <a:lnTo>
                    <a:pt x="2513" y="59617"/>
                  </a:lnTo>
                  <a:lnTo>
                    <a:pt x="582" y="60058"/>
                  </a:lnTo>
                  <a:lnTo>
                    <a:pt x="0" y="60352"/>
                  </a:lnTo>
                  <a:lnTo>
                    <a:pt x="318" y="60549"/>
                  </a:lnTo>
                  <a:lnTo>
                    <a:pt x="45004" y="66385"/>
                  </a:lnTo>
                  <a:lnTo>
                    <a:pt x="85411" y="67112"/>
                  </a:lnTo>
                  <a:lnTo>
                    <a:pt x="126794" y="67238"/>
                  </a:lnTo>
                  <a:lnTo>
                    <a:pt x="165867" y="67275"/>
                  </a:lnTo>
                  <a:lnTo>
                    <a:pt x="201248" y="67284"/>
                  </a:lnTo>
                  <a:lnTo>
                    <a:pt x="236729" y="67288"/>
                  </a:lnTo>
                  <a:lnTo>
                    <a:pt x="279030" y="67290"/>
                  </a:lnTo>
                  <a:lnTo>
                    <a:pt x="319028" y="67291"/>
                  </a:lnTo>
                  <a:lnTo>
                    <a:pt x="340261" y="63920"/>
                  </a:lnTo>
                  <a:lnTo>
                    <a:pt x="344281" y="60810"/>
                  </a:lnTo>
                  <a:lnTo>
                    <a:pt x="348747" y="51711"/>
                  </a:lnTo>
                  <a:lnTo>
                    <a:pt x="348850" y="42493"/>
                  </a:lnTo>
                  <a:lnTo>
                    <a:pt x="347890" y="38058"/>
                  </a:lnTo>
                  <a:lnTo>
                    <a:pt x="331846" y="16439"/>
                  </a:lnTo>
                  <a:lnTo>
                    <a:pt x="319364" y="3697"/>
                  </a:lnTo>
                  <a:lnTo>
                    <a:pt x="313449" y="222"/>
                  </a:lnTo>
                  <a:lnTo>
                    <a:pt x="312295" y="0"/>
                  </a:lnTo>
                  <a:lnTo>
                    <a:pt x="312231" y="558"/>
                  </a:lnTo>
                  <a:lnTo>
                    <a:pt x="312894" y="1636"/>
                  </a:lnTo>
                  <a:lnTo>
                    <a:pt x="330578" y="13504"/>
                  </a:lnTo>
                  <a:lnTo>
                    <a:pt x="355363" y="26738"/>
                  </a:lnTo>
                  <a:lnTo>
                    <a:pt x="383243" y="53737"/>
                  </a:lnTo>
                  <a:lnTo>
                    <a:pt x="384930" y="58960"/>
                  </a:lnTo>
                  <a:lnTo>
                    <a:pt x="384922" y="72290"/>
                  </a:lnTo>
                  <a:lnTo>
                    <a:pt x="374209" y="99033"/>
                  </a:lnTo>
                  <a:lnTo>
                    <a:pt x="352320" y="1244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2398"/>
            <p:cNvSpPr/>
            <p:nvPr>
              <p:custDataLst>
                <p:tags r:id="rId175"/>
              </p:custDataLst>
            </p:nvPr>
          </p:nvSpPr>
          <p:spPr>
            <a:xfrm>
              <a:off x="2889250" y="3130550"/>
              <a:ext cx="69851" cy="80805"/>
            </a:xfrm>
            <a:custGeom>
              <a:avLst/>
              <a:gdLst/>
              <a:ahLst/>
              <a:cxnLst/>
              <a:rect l="0" t="0" r="0" b="0"/>
              <a:pathLst>
                <a:path w="69851" h="80805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026" y="8789"/>
                  </a:lnTo>
                  <a:lnTo>
                    <a:pt x="6298" y="56199"/>
                  </a:lnTo>
                  <a:lnTo>
                    <a:pt x="6348" y="80804"/>
                  </a:lnTo>
                  <a:lnTo>
                    <a:pt x="11419" y="44885"/>
                  </a:lnTo>
                  <a:lnTo>
                    <a:pt x="15188" y="28886"/>
                  </a:lnTo>
                  <a:lnTo>
                    <a:pt x="22978" y="16131"/>
                  </a:lnTo>
                  <a:lnTo>
                    <a:pt x="32084" y="7875"/>
                  </a:lnTo>
                  <a:lnTo>
                    <a:pt x="35501" y="6661"/>
                  </a:lnTo>
                  <a:lnTo>
                    <a:pt x="38484" y="6557"/>
                  </a:lnTo>
                  <a:lnTo>
                    <a:pt x="47443" y="13968"/>
                  </a:lnTo>
                  <a:lnTo>
                    <a:pt x="56363" y="25964"/>
                  </a:lnTo>
                  <a:lnTo>
                    <a:pt x="6985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399"/>
            <p:cNvSpPr/>
            <p:nvPr>
              <p:custDataLst>
                <p:tags r:id="rId176"/>
              </p:custDataLst>
            </p:nvPr>
          </p:nvSpPr>
          <p:spPr>
            <a:xfrm>
              <a:off x="2691727" y="2954156"/>
              <a:ext cx="165774" cy="239895"/>
            </a:xfrm>
            <a:custGeom>
              <a:avLst/>
              <a:gdLst/>
              <a:ahLst/>
              <a:cxnLst/>
              <a:rect l="0" t="0" r="0" b="0"/>
              <a:pathLst>
                <a:path w="165774" h="239895">
                  <a:moveTo>
                    <a:pt x="165773" y="17644"/>
                  </a:moveTo>
                  <a:lnTo>
                    <a:pt x="165773" y="17644"/>
                  </a:lnTo>
                  <a:lnTo>
                    <a:pt x="165773" y="10902"/>
                  </a:lnTo>
                  <a:lnTo>
                    <a:pt x="164362" y="8210"/>
                  </a:lnTo>
                  <a:lnTo>
                    <a:pt x="159031" y="3339"/>
                  </a:lnTo>
                  <a:lnTo>
                    <a:pt x="150076" y="703"/>
                  </a:lnTo>
                  <a:lnTo>
                    <a:pt x="144725" y="0"/>
                  </a:lnTo>
                  <a:lnTo>
                    <a:pt x="139041" y="3059"/>
                  </a:lnTo>
                  <a:lnTo>
                    <a:pt x="97792" y="49173"/>
                  </a:lnTo>
                  <a:lnTo>
                    <a:pt x="70892" y="89411"/>
                  </a:lnTo>
                  <a:lnTo>
                    <a:pt x="41825" y="128481"/>
                  </a:lnTo>
                  <a:lnTo>
                    <a:pt x="19045" y="170484"/>
                  </a:lnTo>
                  <a:lnTo>
                    <a:pt x="0" y="210737"/>
                  </a:lnTo>
                  <a:lnTo>
                    <a:pt x="673" y="2398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2400"/>
            <p:cNvSpPr/>
            <p:nvPr>
              <p:custDataLst>
                <p:tags r:id="rId177"/>
              </p:custDataLst>
            </p:nvPr>
          </p:nvSpPr>
          <p:spPr>
            <a:xfrm>
              <a:off x="2647950" y="2940050"/>
              <a:ext cx="165101" cy="222251"/>
            </a:xfrm>
            <a:custGeom>
              <a:avLst/>
              <a:gdLst/>
              <a:ahLst/>
              <a:cxnLst/>
              <a:rect l="0" t="0" r="0" b="0"/>
              <a:pathLst>
                <a:path w="165101" h="22225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6907" y="1881"/>
                  </a:lnTo>
                  <a:lnTo>
                    <a:pt x="8838" y="3371"/>
                  </a:lnTo>
                  <a:lnTo>
                    <a:pt x="36085" y="43566"/>
                  </a:lnTo>
                  <a:lnTo>
                    <a:pt x="72878" y="88884"/>
                  </a:lnTo>
                  <a:lnTo>
                    <a:pt x="107513" y="133086"/>
                  </a:lnTo>
                  <a:lnTo>
                    <a:pt x="139642" y="175814"/>
                  </a:lnTo>
                  <a:lnTo>
                    <a:pt x="154949" y="198444"/>
                  </a:lnTo>
                  <a:lnTo>
                    <a:pt x="165100" y="22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2401"/>
            <p:cNvSpPr/>
            <p:nvPr>
              <p:custDataLst>
                <p:tags r:id="rId178"/>
              </p:custDataLst>
            </p:nvPr>
          </p:nvSpPr>
          <p:spPr>
            <a:xfrm>
              <a:off x="2443325" y="2804684"/>
              <a:ext cx="39526" cy="483627"/>
            </a:xfrm>
            <a:custGeom>
              <a:avLst/>
              <a:gdLst/>
              <a:ahLst/>
              <a:cxnLst/>
              <a:rect l="0" t="0" r="0" b="0"/>
              <a:pathLst>
                <a:path w="39526" h="483627">
                  <a:moveTo>
                    <a:pt x="39525" y="21066"/>
                  </a:moveTo>
                  <a:lnTo>
                    <a:pt x="39525" y="21066"/>
                  </a:lnTo>
                  <a:lnTo>
                    <a:pt x="30686" y="6760"/>
                  </a:lnTo>
                  <a:lnTo>
                    <a:pt x="14485" y="51"/>
                  </a:lnTo>
                  <a:lnTo>
                    <a:pt x="9426" y="0"/>
                  </a:lnTo>
                  <a:lnTo>
                    <a:pt x="5348" y="1378"/>
                  </a:lnTo>
                  <a:lnTo>
                    <a:pt x="1924" y="3707"/>
                  </a:lnTo>
                  <a:lnTo>
                    <a:pt x="0" y="19466"/>
                  </a:lnTo>
                  <a:lnTo>
                    <a:pt x="2885" y="56105"/>
                  </a:lnTo>
                  <a:lnTo>
                    <a:pt x="6326" y="94478"/>
                  </a:lnTo>
                  <a:lnTo>
                    <a:pt x="9227" y="137597"/>
                  </a:lnTo>
                  <a:lnTo>
                    <a:pt x="12654" y="175869"/>
                  </a:lnTo>
                  <a:lnTo>
                    <a:pt x="16528" y="218748"/>
                  </a:lnTo>
                  <a:lnTo>
                    <a:pt x="19305" y="266297"/>
                  </a:lnTo>
                  <a:lnTo>
                    <a:pt x="20129" y="306099"/>
                  </a:lnTo>
                  <a:lnTo>
                    <a:pt x="20407" y="350863"/>
                  </a:lnTo>
                  <a:lnTo>
                    <a:pt x="20455" y="395126"/>
                  </a:lnTo>
                  <a:lnTo>
                    <a:pt x="18589" y="436836"/>
                  </a:lnTo>
                  <a:lnTo>
                    <a:pt x="14299" y="483626"/>
                  </a:lnTo>
                  <a:lnTo>
                    <a:pt x="14125" y="4782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402"/>
            <p:cNvSpPr/>
            <p:nvPr>
              <p:custDataLst>
                <p:tags r:id="rId179"/>
              </p:custDataLst>
            </p:nvPr>
          </p:nvSpPr>
          <p:spPr>
            <a:xfrm>
              <a:off x="2172217" y="2938065"/>
              <a:ext cx="209034" cy="197799"/>
            </a:xfrm>
            <a:custGeom>
              <a:avLst/>
              <a:gdLst/>
              <a:ahLst/>
              <a:cxnLst/>
              <a:rect l="0" t="0" r="0" b="0"/>
              <a:pathLst>
                <a:path w="209034" h="197799">
                  <a:moveTo>
                    <a:pt x="75683" y="33735"/>
                  </a:moveTo>
                  <a:lnTo>
                    <a:pt x="75683" y="33735"/>
                  </a:lnTo>
                  <a:lnTo>
                    <a:pt x="75683" y="26993"/>
                  </a:lnTo>
                  <a:lnTo>
                    <a:pt x="76389" y="25007"/>
                  </a:lnTo>
                  <a:lnTo>
                    <a:pt x="77564" y="23683"/>
                  </a:lnTo>
                  <a:lnTo>
                    <a:pt x="79054" y="22800"/>
                  </a:lnTo>
                  <a:lnTo>
                    <a:pt x="80047" y="20800"/>
                  </a:lnTo>
                  <a:lnTo>
                    <a:pt x="81772" y="6884"/>
                  </a:lnTo>
                  <a:lnTo>
                    <a:pt x="80035" y="2281"/>
                  </a:lnTo>
                  <a:lnTo>
                    <a:pt x="78584" y="65"/>
                  </a:lnTo>
                  <a:lnTo>
                    <a:pt x="76206" y="0"/>
                  </a:lnTo>
                  <a:lnTo>
                    <a:pt x="69801" y="3690"/>
                  </a:lnTo>
                  <a:lnTo>
                    <a:pt x="31599" y="43281"/>
                  </a:lnTo>
                  <a:lnTo>
                    <a:pt x="15662" y="71292"/>
                  </a:lnTo>
                  <a:lnTo>
                    <a:pt x="3411" y="114610"/>
                  </a:lnTo>
                  <a:lnTo>
                    <a:pt x="0" y="154696"/>
                  </a:lnTo>
                  <a:lnTo>
                    <a:pt x="5357" y="172632"/>
                  </a:lnTo>
                  <a:lnTo>
                    <a:pt x="14794" y="187895"/>
                  </a:lnTo>
                  <a:lnTo>
                    <a:pt x="26043" y="197030"/>
                  </a:lnTo>
                  <a:lnTo>
                    <a:pt x="43743" y="197798"/>
                  </a:lnTo>
                  <a:lnTo>
                    <a:pt x="64309" y="192024"/>
                  </a:lnTo>
                  <a:lnTo>
                    <a:pt x="102425" y="164185"/>
                  </a:lnTo>
                  <a:lnTo>
                    <a:pt x="110616" y="147451"/>
                  </a:lnTo>
                  <a:lnTo>
                    <a:pt x="121624" y="102215"/>
                  </a:lnTo>
                  <a:lnTo>
                    <a:pt x="121672" y="75192"/>
                  </a:lnTo>
                  <a:lnTo>
                    <a:pt x="117218" y="47038"/>
                  </a:lnTo>
                  <a:lnTo>
                    <a:pt x="107784" y="30475"/>
                  </a:lnTo>
                  <a:lnTo>
                    <a:pt x="85473" y="9337"/>
                  </a:lnTo>
                  <a:lnTo>
                    <a:pt x="70627" y="7134"/>
                  </a:lnTo>
                  <a:lnTo>
                    <a:pt x="54386" y="9212"/>
                  </a:lnTo>
                  <a:lnTo>
                    <a:pt x="42464" y="14840"/>
                  </a:lnTo>
                  <a:lnTo>
                    <a:pt x="34343" y="23926"/>
                  </a:lnTo>
                  <a:lnTo>
                    <a:pt x="31190" y="29312"/>
                  </a:lnTo>
                  <a:lnTo>
                    <a:pt x="31204" y="35020"/>
                  </a:lnTo>
                  <a:lnTo>
                    <a:pt x="36864" y="47006"/>
                  </a:lnTo>
                  <a:lnTo>
                    <a:pt x="55322" y="62283"/>
                  </a:lnTo>
                  <a:lnTo>
                    <a:pt x="85408" y="69005"/>
                  </a:lnTo>
                  <a:lnTo>
                    <a:pt x="132781" y="69580"/>
                  </a:lnTo>
                  <a:lnTo>
                    <a:pt x="170918" y="61054"/>
                  </a:lnTo>
                  <a:lnTo>
                    <a:pt x="209033" y="46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SMARTInkShape-Group340"/>
          <p:cNvGrpSpPr/>
          <p:nvPr/>
        </p:nvGrpSpPr>
        <p:grpSpPr>
          <a:xfrm>
            <a:off x="3720682" y="2813050"/>
            <a:ext cx="600494" cy="330201"/>
            <a:chOff x="3720682" y="2813050"/>
            <a:chExt cx="600494" cy="330201"/>
          </a:xfrm>
        </p:grpSpPr>
        <p:sp>
          <p:nvSpPr>
            <p:cNvPr id="99" name="SMARTInkShape-2403"/>
            <p:cNvSpPr/>
            <p:nvPr>
              <p:custDataLst>
                <p:tags r:id="rId168"/>
              </p:custDataLst>
            </p:nvPr>
          </p:nvSpPr>
          <p:spPr>
            <a:xfrm>
              <a:off x="4311650" y="28130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2404"/>
            <p:cNvSpPr/>
            <p:nvPr>
              <p:custDataLst>
                <p:tags r:id="rId169"/>
              </p:custDataLst>
            </p:nvPr>
          </p:nvSpPr>
          <p:spPr>
            <a:xfrm>
              <a:off x="3720682" y="2870200"/>
              <a:ext cx="432219" cy="273051"/>
            </a:xfrm>
            <a:custGeom>
              <a:avLst/>
              <a:gdLst/>
              <a:ahLst/>
              <a:cxnLst/>
              <a:rect l="0" t="0" r="0" b="0"/>
              <a:pathLst>
                <a:path w="432219" h="273051">
                  <a:moveTo>
                    <a:pt x="343318" y="0"/>
                  </a:moveTo>
                  <a:lnTo>
                    <a:pt x="343318" y="0"/>
                  </a:lnTo>
                  <a:lnTo>
                    <a:pt x="346689" y="0"/>
                  </a:lnTo>
                  <a:lnTo>
                    <a:pt x="350225" y="3763"/>
                  </a:lnTo>
                  <a:lnTo>
                    <a:pt x="353443" y="10139"/>
                  </a:lnTo>
                  <a:lnTo>
                    <a:pt x="354873" y="17677"/>
                  </a:lnTo>
                  <a:lnTo>
                    <a:pt x="347078" y="64564"/>
                  </a:lnTo>
                  <a:lnTo>
                    <a:pt x="334319" y="106384"/>
                  </a:lnTo>
                  <a:lnTo>
                    <a:pt x="313370" y="145586"/>
                  </a:lnTo>
                  <a:lnTo>
                    <a:pt x="284799" y="186646"/>
                  </a:lnTo>
                  <a:lnTo>
                    <a:pt x="253229" y="208408"/>
                  </a:lnTo>
                  <a:lnTo>
                    <a:pt x="215064" y="224585"/>
                  </a:lnTo>
                  <a:lnTo>
                    <a:pt x="172594" y="230860"/>
                  </a:lnTo>
                  <a:lnTo>
                    <a:pt x="127790" y="229583"/>
                  </a:lnTo>
                  <a:lnTo>
                    <a:pt x="96013" y="226069"/>
                  </a:lnTo>
                  <a:lnTo>
                    <a:pt x="54534" y="209114"/>
                  </a:lnTo>
                  <a:lnTo>
                    <a:pt x="10384" y="184484"/>
                  </a:lnTo>
                  <a:lnTo>
                    <a:pt x="2966" y="175126"/>
                  </a:lnTo>
                  <a:lnTo>
                    <a:pt x="0" y="169668"/>
                  </a:lnTo>
                  <a:lnTo>
                    <a:pt x="139" y="164617"/>
                  </a:lnTo>
                  <a:lnTo>
                    <a:pt x="2349" y="159839"/>
                  </a:lnTo>
                  <a:lnTo>
                    <a:pt x="5938" y="155243"/>
                  </a:lnTo>
                  <a:lnTo>
                    <a:pt x="26860" y="150136"/>
                  </a:lnTo>
                  <a:lnTo>
                    <a:pt x="74339" y="149142"/>
                  </a:lnTo>
                  <a:lnTo>
                    <a:pt x="108061" y="152363"/>
                  </a:lnTo>
                  <a:lnTo>
                    <a:pt x="154373" y="162110"/>
                  </a:lnTo>
                  <a:lnTo>
                    <a:pt x="194196" y="169886"/>
                  </a:lnTo>
                  <a:lnTo>
                    <a:pt x="228358" y="178046"/>
                  </a:lnTo>
                  <a:lnTo>
                    <a:pt x="269509" y="190573"/>
                  </a:lnTo>
                  <a:lnTo>
                    <a:pt x="315019" y="207448"/>
                  </a:lnTo>
                  <a:lnTo>
                    <a:pt x="361707" y="233628"/>
                  </a:lnTo>
                  <a:lnTo>
                    <a:pt x="407567" y="259601"/>
                  </a:lnTo>
                  <a:lnTo>
                    <a:pt x="432218" y="273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SMARTInkShape-Group341"/>
          <p:cNvGrpSpPr/>
          <p:nvPr/>
        </p:nvGrpSpPr>
        <p:grpSpPr>
          <a:xfrm>
            <a:off x="4544256" y="2770267"/>
            <a:ext cx="1265995" cy="434731"/>
            <a:chOff x="4544256" y="2770267"/>
            <a:chExt cx="1265995" cy="434731"/>
          </a:xfrm>
        </p:grpSpPr>
        <p:sp>
          <p:nvSpPr>
            <p:cNvPr id="102" name="SMARTInkShape-2405"/>
            <p:cNvSpPr/>
            <p:nvPr>
              <p:custDataLst>
                <p:tags r:id="rId162"/>
              </p:custDataLst>
            </p:nvPr>
          </p:nvSpPr>
          <p:spPr>
            <a:xfrm>
              <a:off x="5772150" y="3092450"/>
              <a:ext cx="38101" cy="12701"/>
            </a:xfrm>
            <a:custGeom>
              <a:avLst/>
              <a:gdLst/>
              <a:ahLst/>
              <a:cxnLst/>
              <a:rect l="0" t="0" r="0" b="0"/>
              <a:pathLst>
                <a:path w="38101" h="12701">
                  <a:moveTo>
                    <a:pt x="0" y="0"/>
                  </a:moveTo>
                  <a:lnTo>
                    <a:pt x="0" y="0"/>
                  </a:lnTo>
                  <a:lnTo>
                    <a:pt x="3810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2406"/>
            <p:cNvSpPr/>
            <p:nvPr>
              <p:custDataLst>
                <p:tags r:id="rId163"/>
              </p:custDataLst>
            </p:nvPr>
          </p:nvSpPr>
          <p:spPr>
            <a:xfrm>
              <a:off x="5525644" y="2820544"/>
              <a:ext cx="92205" cy="348107"/>
            </a:xfrm>
            <a:custGeom>
              <a:avLst/>
              <a:gdLst/>
              <a:ahLst/>
              <a:cxnLst/>
              <a:rect l="0" t="0" r="0" b="0"/>
              <a:pathLst>
                <a:path w="92205" h="348107">
                  <a:moveTo>
                    <a:pt x="11556" y="11556"/>
                  </a:moveTo>
                  <a:lnTo>
                    <a:pt x="11556" y="11556"/>
                  </a:lnTo>
                  <a:lnTo>
                    <a:pt x="0" y="0"/>
                  </a:lnTo>
                  <a:lnTo>
                    <a:pt x="34207" y="39674"/>
                  </a:lnTo>
                  <a:lnTo>
                    <a:pt x="56717" y="82466"/>
                  </a:lnTo>
                  <a:lnTo>
                    <a:pt x="79665" y="128652"/>
                  </a:lnTo>
                  <a:lnTo>
                    <a:pt x="87688" y="149677"/>
                  </a:lnTo>
                  <a:lnTo>
                    <a:pt x="92204" y="187163"/>
                  </a:lnTo>
                  <a:lnTo>
                    <a:pt x="92132" y="219202"/>
                  </a:lnTo>
                  <a:lnTo>
                    <a:pt x="83094" y="259034"/>
                  </a:lnTo>
                  <a:lnTo>
                    <a:pt x="68030" y="298588"/>
                  </a:lnTo>
                  <a:lnTo>
                    <a:pt x="30606" y="3481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2407"/>
            <p:cNvSpPr/>
            <p:nvPr>
              <p:custDataLst>
                <p:tags r:id="rId164"/>
              </p:custDataLst>
            </p:nvPr>
          </p:nvSpPr>
          <p:spPr>
            <a:xfrm>
              <a:off x="5259690" y="2881933"/>
              <a:ext cx="226711" cy="284252"/>
            </a:xfrm>
            <a:custGeom>
              <a:avLst/>
              <a:gdLst/>
              <a:ahLst/>
              <a:cxnLst/>
              <a:rect l="0" t="0" r="0" b="0"/>
              <a:pathLst>
                <a:path w="226711" h="284252">
                  <a:moveTo>
                    <a:pt x="144160" y="7317"/>
                  </a:moveTo>
                  <a:lnTo>
                    <a:pt x="144160" y="7317"/>
                  </a:lnTo>
                  <a:lnTo>
                    <a:pt x="134047" y="575"/>
                  </a:lnTo>
                  <a:lnTo>
                    <a:pt x="128951" y="0"/>
                  </a:lnTo>
                  <a:lnTo>
                    <a:pt x="117645" y="3124"/>
                  </a:lnTo>
                  <a:lnTo>
                    <a:pt x="78637" y="26767"/>
                  </a:lnTo>
                  <a:lnTo>
                    <a:pt x="48232" y="51807"/>
                  </a:lnTo>
                  <a:lnTo>
                    <a:pt x="22043" y="91835"/>
                  </a:lnTo>
                  <a:lnTo>
                    <a:pt x="6287" y="134235"/>
                  </a:lnTo>
                  <a:lnTo>
                    <a:pt x="533" y="172393"/>
                  </a:lnTo>
                  <a:lnTo>
                    <a:pt x="0" y="213779"/>
                  </a:lnTo>
                  <a:lnTo>
                    <a:pt x="9097" y="244017"/>
                  </a:lnTo>
                  <a:lnTo>
                    <a:pt x="30079" y="278394"/>
                  </a:lnTo>
                  <a:lnTo>
                    <a:pt x="41011" y="283018"/>
                  </a:lnTo>
                  <a:lnTo>
                    <a:pt x="47877" y="284251"/>
                  </a:lnTo>
                  <a:lnTo>
                    <a:pt x="55277" y="282251"/>
                  </a:lnTo>
                  <a:lnTo>
                    <a:pt x="71025" y="272503"/>
                  </a:lnTo>
                  <a:lnTo>
                    <a:pt x="95758" y="247776"/>
                  </a:lnTo>
                  <a:lnTo>
                    <a:pt x="114218" y="211366"/>
                  </a:lnTo>
                  <a:lnTo>
                    <a:pt x="132392" y="167907"/>
                  </a:lnTo>
                  <a:lnTo>
                    <a:pt x="141064" y="128121"/>
                  </a:lnTo>
                  <a:lnTo>
                    <a:pt x="146692" y="88580"/>
                  </a:lnTo>
                  <a:lnTo>
                    <a:pt x="145756" y="72597"/>
                  </a:lnTo>
                  <a:lnTo>
                    <a:pt x="134520" y="45552"/>
                  </a:lnTo>
                  <a:lnTo>
                    <a:pt x="121766" y="33012"/>
                  </a:lnTo>
                  <a:lnTo>
                    <a:pt x="106690" y="25793"/>
                  </a:lnTo>
                  <a:lnTo>
                    <a:pt x="90583" y="22584"/>
                  </a:lnTo>
                  <a:lnTo>
                    <a:pt x="83041" y="25256"/>
                  </a:lnTo>
                  <a:lnTo>
                    <a:pt x="69018" y="37632"/>
                  </a:lnTo>
                  <a:lnTo>
                    <a:pt x="55966" y="64434"/>
                  </a:lnTo>
                  <a:lnTo>
                    <a:pt x="55809" y="88206"/>
                  </a:lnTo>
                  <a:lnTo>
                    <a:pt x="61148" y="112412"/>
                  </a:lnTo>
                  <a:lnTo>
                    <a:pt x="70577" y="130226"/>
                  </a:lnTo>
                  <a:lnTo>
                    <a:pt x="85586" y="143317"/>
                  </a:lnTo>
                  <a:lnTo>
                    <a:pt x="113853" y="159848"/>
                  </a:lnTo>
                  <a:lnTo>
                    <a:pt x="145372" y="160854"/>
                  </a:lnTo>
                  <a:lnTo>
                    <a:pt x="182107" y="153461"/>
                  </a:lnTo>
                  <a:lnTo>
                    <a:pt x="226710" y="1343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2408"/>
            <p:cNvSpPr/>
            <p:nvPr>
              <p:custDataLst>
                <p:tags r:id="rId165"/>
              </p:custDataLst>
            </p:nvPr>
          </p:nvSpPr>
          <p:spPr>
            <a:xfrm>
              <a:off x="5057192" y="2822794"/>
              <a:ext cx="187909" cy="326807"/>
            </a:xfrm>
            <a:custGeom>
              <a:avLst/>
              <a:gdLst/>
              <a:ahLst/>
              <a:cxnLst/>
              <a:rect l="0" t="0" r="0" b="0"/>
              <a:pathLst>
                <a:path w="187909" h="326807">
                  <a:moveTo>
                    <a:pt x="187908" y="47406"/>
                  </a:moveTo>
                  <a:lnTo>
                    <a:pt x="187908" y="47406"/>
                  </a:lnTo>
                  <a:lnTo>
                    <a:pt x="187908" y="24262"/>
                  </a:lnTo>
                  <a:lnTo>
                    <a:pt x="181166" y="8093"/>
                  </a:lnTo>
                  <a:lnTo>
                    <a:pt x="177063" y="4264"/>
                  </a:lnTo>
                  <a:lnTo>
                    <a:pt x="166860" y="9"/>
                  </a:lnTo>
                  <a:lnTo>
                    <a:pt x="155269" y="0"/>
                  </a:lnTo>
                  <a:lnTo>
                    <a:pt x="149216" y="986"/>
                  </a:lnTo>
                  <a:lnTo>
                    <a:pt x="127211" y="15856"/>
                  </a:lnTo>
                  <a:lnTo>
                    <a:pt x="88001" y="57484"/>
                  </a:lnTo>
                  <a:lnTo>
                    <a:pt x="54501" y="101843"/>
                  </a:lnTo>
                  <a:lnTo>
                    <a:pt x="27652" y="148594"/>
                  </a:lnTo>
                  <a:lnTo>
                    <a:pt x="8504" y="192434"/>
                  </a:lnTo>
                  <a:lnTo>
                    <a:pt x="1009" y="230940"/>
                  </a:lnTo>
                  <a:lnTo>
                    <a:pt x="0" y="274708"/>
                  </a:lnTo>
                  <a:lnTo>
                    <a:pt x="1253" y="281491"/>
                  </a:lnTo>
                  <a:lnTo>
                    <a:pt x="16499" y="304520"/>
                  </a:lnTo>
                  <a:lnTo>
                    <a:pt x="27295" y="313373"/>
                  </a:lnTo>
                  <a:lnTo>
                    <a:pt x="60908" y="3268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409"/>
            <p:cNvSpPr/>
            <p:nvPr>
              <p:custDataLst>
                <p:tags r:id="rId166"/>
              </p:custDataLst>
            </p:nvPr>
          </p:nvSpPr>
          <p:spPr>
            <a:xfrm>
              <a:off x="4609721" y="2770267"/>
              <a:ext cx="82907" cy="284084"/>
            </a:xfrm>
            <a:custGeom>
              <a:avLst/>
              <a:gdLst/>
              <a:ahLst/>
              <a:cxnLst/>
              <a:rect l="0" t="0" r="0" b="0"/>
              <a:pathLst>
                <a:path w="82907" h="284084">
                  <a:moveTo>
                    <a:pt x="76579" y="23733"/>
                  </a:moveTo>
                  <a:lnTo>
                    <a:pt x="76579" y="23733"/>
                  </a:lnTo>
                  <a:lnTo>
                    <a:pt x="82667" y="0"/>
                  </a:lnTo>
                  <a:lnTo>
                    <a:pt x="82906" y="29640"/>
                  </a:lnTo>
                  <a:lnTo>
                    <a:pt x="72785" y="76405"/>
                  </a:lnTo>
                  <a:lnTo>
                    <a:pt x="61971" y="115931"/>
                  </a:lnTo>
                  <a:lnTo>
                    <a:pt x="47875" y="161288"/>
                  </a:lnTo>
                  <a:lnTo>
                    <a:pt x="31150" y="200898"/>
                  </a:lnTo>
                  <a:lnTo>
                    <a:pt x="9683" y="246082"/>
                  </a:lnTo>
                  <a:lnTo>
                    <a:pt x="0" y="267806"/>
                  </a:lnTo>
                  <a:lnTo>
                    <a:pt x="379" y="2840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410"/>
            <p:cNvSpPr/>
            <p:nvPr>
              <p:custDataLst>
                <p:tags r:id="rId167"/>
              </p:custDataLst>
            </p:nvPr>
          </p:nvSpPr>
          <p:spPr>
            <a:xfrm>
              <a:off x="4544256" y="2965450"/>
              <a:ext cx="313495" cy="239548"/>
            </a:xfrm>
            <a:custGeom>
              <a:avLst/>
              <a:gdLst/>
              <a:ahLst/>
              <a:cxnLst/>
              <a:rect l="0" t="0" r="0" b="0"/>
              <a:pathLst>
                <a:path w="313495" h="239548">
                  <a:moveTo>
                    <a:pt x="103944" y="0"/>
                  </a:moveTo>
                  <a:lnTo>
                    <a:pt x="103944" y="0"/>
                  </a:lnTo>
                  <a:lnTo>
                    <a:pt x="93274" y="29511"/>
                  </a:lnTo>
                  <a:lnTo>
                    <a:pt x="77264" y="64013"/>
                  </a:lnTo>
                  <a:lnTo>
                    <a:pt x="60996" y="102458"/>
                  </a:lnTo>
                  <a:lnTo>
                    <a:pt x="39486" y="147474"/>
                  </a:lnTo>
                  <a:lnTo>
                    <a:pt x="16266" y="194309"/>
                  </a:lnTo>
                  <a:lnTo>
                    <a:pt x="946" y="225034"/>
                  </a:lnTo>
                  <a:lnTo>
                    <a:pt x="0" y="229044"/>
                  </a:lnTo>
                  <a:lnTo>
                    <a:pt x="76" y="232424"/>
                  </a:lnTo>
                  <a:lnTo>
                    <a:pt x="832" y="235383"/>
                  </a:lnTo>
                  <a:lnTo>
                    <a:pt x="4158" y="237355"/>
                  </a:lnTo>
                  <a:lnTo>
                    <a:pt x="15380" y="239547"/>
                  </a:lnTo>
                  <a:lnTo>
                    <a:pt x="54308" y="235884"/>
                  </a:lnTo>
                  <a:lnTo>
                    <a:pt x="101927" y="228366"/>
                  </a:lnTo>
                  <a:lnTo>
                    <a:pt x="137619" y="223557"/>
                  </a:lnTo>
                  <a:lnTo>
                    <a:pt x="174650" y="216716"/>
                  </a:lnTo>
                  <a:lnTo>
                    <a:pt x="217713" y="208302"/>
                  </a:lnTo>
                  <a:lnTo>
                    <a:pt x="313494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SMARTInkShape-Group342"/>
          <p:cNvGrpSpPr/>
          <p:nvPr/>
        </p:nvGrpSpPr>
        <p:grpSpPr>
          <a:xfrm>
            <a:off x="6134100" y="2758958"/>
            <a:ext cx="774701" cy="758524"/>
            <a:chOff x="6134100" y="2758958"/>
            <a:chExt cx="774701" cy="758524"/>
          </a:xfrm>
        </p:grpSpPr>
        <p:sp>
          <p:nvSpPr>
            <p:cNvPr id="109" name="SMARTInkShape-2411"/>
            <p:cNvSpPr/>
            <p:nvPr>
              <p:custDataLst>
                <p:tags r:id="rId156"/>
              </p:custDataLst>
            </p:nvPr>
          </p:nvSpPr>
          <p:spPr>
            <a:xfrm>
              <a:off x="6134100" y="3380891"/>
              <a:ext cx="774701" cy="136591"/>
            </a:xfrm>
            <a:custGeom>
              <a:avLst/>
              <a:gdLst/>
              <a:ahLst/>
              <a:cxnLst/>
              <a:rect l="0" t="0" r="0" b="0"/>
              <a:pathLst>
                <a:path w="774701" h="136591">
                  <a:moveTo>
                    <a:pt x="0" y="3659"/>
                  </a:moveTo>
                  <a:lnTo>
                    <a:pt x="0" y="3659"/>
                  </a:lnTo>
                  <a:lnTo>
                    <a:pt x="0" y="0"/>
                  </a:lnTo>
                  <a:lnTo>
                    <a:pt x="0" y="6409"/>
                  </a:lnTo>
                  <a:lnTo>
                    <a:pt x="6742" y="22426"/>
                  </a:lnTo>
                  <a:lnTo>
                    <a:pt x="28142" y="48759"/>
                  </a:lnTo>
                  <a:lnTo>
                    <a:pt x="61114" y="74761"/>
                  </a:lnTo>
                  <a:lnTo>
                    <a:pt x="78667" y="81826"/>
                  </a:lnTo>
                  <a:lnTo>
                    <a:pt x="117461" y="89065"/>
                  </a:lnTo>
                  <a:lnTo>
                    <a:pt x="152317" y="91523"/>
                  </a:lnTo>
                  <a:lnTo>
                    <a:pt x="186465" y="92099"/>
                  </a:lnTo>
                  <a:lnTo>
                    <a:pt x="223279" y="90473"/>
                  </a:lnTo>
                  <a:lnTo>
                    <a:pt x="270297" y="87472"/>
                  </a:lnTo>
                  <a:lnTo>
                    <a:pt x="309629" y="86583"/>
                  </a:lnTo>
                  <a:lnTo>
                    <a:pt x="355149" y="86319"/>
                  </a:lnTo>
                  <a:lnTo>
                    <a:pt x="396153" y="90005"/>
                  </a:lnTo>
                  <a:lnTo>
                    <a:pt x="431501" y="100521"/>
                  </a:lnTo>
                  <a:lnTo>
                    <a:pt x="478713" y="124616"/>
                  </a:lnTo>
                  <a:lnTo>
                    <a:pt x="513982" y="132240"/>
                  </a:lnTo>
                  <a:lnTo>
                    <a:pt x="555712" y="135596"/>
                  </a:lnTo>
                  <a:lnTo>
                    <a:pt x="592614" y="136590"/>
                  </a:lnTo>
                  <a:lnTo>
                    <a:pt x="632632" y="133514"/>
                  </a:lnTo>
                  <a:lnTo>
                    <a:pt x="675769" y="124763"/>
                  </a:lnTo>
                  <a:lnTo>
                    <a:pt x="716431" y="113528"/>
                  </a:lnTo>
                  <a:lnTo>
                    <a:pt x="761905" y="97742"/>
                  </a:lnTo>
                  <a:lnTo>
                    <a:pt x="774700" y="925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2412"/>
            <p:cNvSpPr/>
            <p:nvPr>
              <p:custDataLst>
                <p:tags r:id="rId157"/>
              </p:custDataLst>
            </p:nvPr>
          </p:nvSpPr>
          <p:spPr>
            <a:xfrm>
              <a:off x="6788150" y="2846827"/>
              <a:ext cx="104165" cy="340874"/>
            </a:xfrm>
            <a:custGeom>
              <a:avLst/>
              <a:gdLst/>
              <a:ahLst/>
              <a:cxnLst/>
              <a:rect l="0" t="0" r="0" b="0"/>
              <a:pathLst>
                <a:path w="104165" h="340874">
                  <a:moveTo>
                    <a:pt x="69850" y="17023"/>
                  </a:moveTo>
                  <a:lnTo>
                    <a:pt x="69850" y="17023"/>
                  </a:lnTo>
                  <a:lnTo>
                    <a:pt x="69850" y="4814"/>
                  </a:lnTo>
                  <a:lnTo>
                    <a:pt x="70555" y="2533"/>
                  </a:lnTo>
                  <a:lnTo>
                    <a:pt x="71731" y="1013"/>
                  </a:lnTo>
                  <a:lnTo>
                    <a:pt x="73220" y="0"/>
                  </a:lnTo>
                  <a:lnTo>
                    <a:pt x="74213" y="735"/>
                  </a:lnTo>
                  <a:lnTo>
                    <a:pt x="85459" y="44396"/>
                  </a:lnTo>
                  <a:lnTo>
                    <a:pt x="94988" y="89850"/>
                  </a:lnTo>
                  <a:lnTo>
                    <a:pt x="101522" y="125149"/>
                  </a:lnTo>
                  <a:lnTo>
                    <a:pt x="104164" y="171357"/>
                  </a:lnTo>
                  <a:lnTo>
                    <a:pt x="96715" y="218915"/>
                  </a:lnTo>
                  <a:lnTo>
                    <a:pt x="78605" y="265747"/>
                  </a:lnTo>
                  <a:lnTo>
                    <a:pt x="44104" y="308660"/>
                  </a:lnTo>
                  <a:lnTo>
                    <a:pt x="0" y="3408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2413"/>
            <p:cNvSpPr/>
            <p:nvPr>
              <p:custDataLst>
                <p:tags r:id="rId158"/>
              </p:custDataLst>
            </p:nvPr>
          </p:nvSpPr>
          <p:spPr>
            <a:xfrm>
              <a:off x="6614161" y="2914930"/>
              <a:ext cx="212090" cy="212341"/>
            </a:xfrm>
            <a:custGeom>
              <a:avLst/>
              <a:gdLst/>
              <a:ahLst/>
              <a:cxnLst/>
              <a:rect l="0" t="0" r="0" b="0"/>
              <a:pathLst>
                <a:path w="212090" h="212341">
                  <a:moveTo>
                    <a:pt x="78739" y="133070"/>
                  </a:moveTo>
                  <a:lnTo>
                    <a:pt x="78739" y="133070"/>
                  </a:lnTo>
                  <a:lnTo>
                    <a:pt x="101883" y="94346"/>
                  </a:lnTo>
                  <a:lnTo>
                    <a:pt x="112447" y="51964"/>
                  </a:lnTo>
                  <a:lnTo>
                    <a:pt x="111829" y="37992"/>
                  </a:lnTo>
                  <a:lnTo>
                    <a:pt x="107322" y="27077"/>
                  </a:lnTo>
                  <a:lnTo>
                    <a:pt x="104144" y="22192"/>
                  </a:lnTo>
                  <a:lnTo>
                    <a:pt x="98498" y="20345"/>
                  </a:lnTo>
                  <a:lnTo>
                    <a:pt x="82817" y="22057"/>
                  </a:lnTo>
                  <a:lnTo>
                    <a:pt x="67852" y="29403"/>
                  </a:lnTo>
                  <a:lnTo>
                    <a:pt x="44367" y="47995"/>
                  </a:lnTo>
                  <a:lnTo>
                    <a:pt x="21777" y="80465"/>
                  </a:lnTo>
                  <a:lnTo>
                    <a:pt x="6757" y="117086"/>
                  </a:lnTo>
                  <a:lnTo>
                    <a:pt x="0" y="155234"/>
                  </a:lnTo>
                  <a:lnTo>
                    <a:pt x="690" y="187772"/>
                  </a:lnTo>
                  <a:lnTo>
                    <a:pt x="7361" y="203478"/>
                  </a:lnTo>
                  <a:lnTo>
                    <a:pt x="12104" y="209642"/>
                  </a:lnTo>
                  <a:lnTo>
                    <a:pt x="18793" y="212340"/>
                  </a:lnTo>
                  <a:lnTo>
                    <a:pt x="35633" y="211575"/>
                  </a:lnTo>
                  <a:lnTo>
                    <a:pt x="51114" y="202769"/>
                  </a:lnTo>
                  <a:lnTo>
                    <a:pt x="80432" y="173397"/>
                  </a:lnTo>
                  <a:lnTo>
                    <a:pt x="102592" y="131002"/>
                  </a:lnTo>
                  <a:lnTo>
                    <a:pt x="112618" y="92475"/>
                  </a:lnTo>
                  <a:lnTo>
                    <a:pt x="116005" y="48695"/>
                  </a:lnTo>
                  <a:lnTo>
                    <a:pt x="109850" y="23090"/>
                  </a:lnTo>
                  <a:lnTo>
                    <a:pt x="97269" y="9871"/>
                  </a:lnTo>
                  <a:lnTo>
                    <a:pt x="88976" y="4371"/>
                  </a:lnTo>
                  <a:lnTo>
                    <a:pt x="72236" y="141"/>
                  </a:lnTo>
                  <a:lnTo>
                    <a:pt x="63820" y="0"/>
                  </a:lnTo>
                  <a:lnTo>
                    <a:pt x="56093" y="2729"/>
                  </a:lnTo>
                  <a:lnTo>
                    <a:pt x="41863" y="13287"/>
                  </a:lnTo>
                  <a:lnTo>
                    <a:pt x="34127" y="31150"/>
                  </a:lnTo>
                  <a:lnTo>
                    <a:pt x="32101" y="51789"/>
                  </a:lnTo>
                  <a:lnTo>
                    <a:pt x="35903" y="70369"/>
                  </a:lnTo>
                  <a:lnTo>
                    <a:pt x="47942" y="86153"/>
                  </a:lnTo>
                  <a:lnTo>
                    <a:pt x="64345" y="98107"/>
                  </a:lnTo>
                  <a:lnTo>
                    <a:pt x="81044" y="103420"/>
                  </a:lnTo>
                  <a:lnTo>
                    <a:pt x="113053" y="103040"/>
                  </a:lnTo>
                  <a:lnTo>
                    <a:pt x="145978" y="95087"/>
                  </a:lnTo>
                  <a:lnTo>
                    <a:pt x="171333" y="80423"/>
                  </a:lnTo>
                  <a:lnTo>
                    <a:pt x="212089" y="37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2414"/>
            <p:cNvSpPr/>
            <p:nvPr>
              <p:custDataLst>
                <p:tags r:id="rId159"/>
              </p:custDataLst>
            </p:nvPr>
          </p:nvSpPr>
          <p:spPr>
            <a:xfrm>
              <a:off x="6471278" y="2816997"/>
              <a:ext cx="158123" cy="358004"/>
            </a:xfrm>
            <a:custGeom>
              <a:avLst/>
              <a:gdLst/>
              <a:ahLst/>
              <a:cxnLst/>
              <a:rect l="0" t="0" r="0" b="0"/>
              <a:pathLst>
                <a:path w="158123" h="358004">
                  <a:moveTo>
                    <a:pt x="158122" y="27803"/>
                  </a:moveTo>
                  <a:lnTo>
                    <a:pt x="158122" y="27803"/>
                  </a:lnTo>
                  <a:lnTo>
                    <a:pt x="151214" y="10843"/>
                  </a:lnTo>
                  <a:lnTo>
                    <a:pt x="149283" y="8030"/>
                  </a:lnTo>
                  <a:lnTo>
                    <a:pt x="136453" y="699"/>
                  </a:lnTo>
                  <a:lnTo>
                    <a:pt x="123326" y="0"/>
                  </a:lnTo>
                  <a:lnTo>
                    <a:pt x="108086" y="3452"/>
                  </a:lnTo>
                  <a:lnTo>
                    <a:pt x="79068" y="21033"/>
                  </a:lnTo>
                  <a:lnTo>
                    <a:pt x="60144" y="41555"/>
                  </a:lnTo>
                  <a:lnTo>
                    <a:pt x="42308" y="70683"/>
                  </a:lnTo>
                  <a:lnTo>
                    <a:pt x="26911" y="104714"/>
                  </a:lnTo>
                  <a:lnTo>
                    <a:pt x="14433" y="135363"/>
                  </a:lnTo>
                  <a:lnTo>
                    <a:pt x="6536" y="170152"/>
                  </a:lnTo>
                  <a:lnTo>
                    <a:pt x="1495" y="208583"/>
                  </a:lnTo>
                  <a:lnTo>
                    <a:pt x="0" y="251328"/>
                  </a:lnTo>
                  <a:lnTo>
                    <a:pt x="2929" y="296370"/>
                  </a:lnTo>
                  <a:lnTo>
                    <a:pt x="31122" y="3580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415"/>
            <p:cNvSpPr/>
            <p:nvPr>
              <p:custDataLst>
                <p:tags r:id="rId160"/>
              </p:custDataLst>
            </p:nvPr>
          </p:nvSpPr>
          <p:spPr>
            <a:xfrm>
              <a:off x="6150669" y="2990850"/>
              <a:ext cx="224732" cy="88901"/>
            </a:xfrm>
            <a:custGeom>
              <a:avLst/>
              <a:gdLst/>
              <a:ahLst/>
              <a:cxnLst/>
              <a:rect l="0" t="0" r="0" b="0"/>
              <a:pathLst>
                <a:path w="224732" h="88901">
                  <a:moveTo>
                    <a:pt x="15181" y="88900"/>
                  </a:moveTo>
                  <a:lnTo>
                    <a:pt x="15181" y="88900"/>
                  </a:lnTo>
                  <a:lnTo>
                    <a:pt x="3248" y="75085"/>
                  </a:lnTo>
                  <a:lnTo>
                    <a:pt x="876" y="71223"/>
                  </a:lnTo>
                  <a:lnTo>
                    <a:pt x="0" y="67943"/>
                  </a:lnTo>
                  <a:lnTo>
                    <a:pt x="120" y="65051"/>
                  </a:lnTo>
                  <a:lnTo>
                    <a:pt x="907" y="62417"/>
                  </a:lnTo>
                  <a:lnTo>
                    <a:pt x="15499" y="51969"/>
                  </a:lnTo>
                  <a:lnTo>
                    <a:pt x="51180" y="39936"/>
                  </a:lnTo>
                  <a:lnTo>
                    <a:pt x="94129" y="27433"/>
                  </a:lnTo>
                  <a:lnTo>
                    <a:pt x="140502" y="15636"/>
                  </a:lnTo>
                  <a:lnTo>
                    <a:pt x="22473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2416"/>
            <p:cNvSpPr/>
            <p:nvPr>
              <p:custDataLst>
                <p:tags r:id="rId161"/>
              </p:custDataLst>
            </p:nvPr>
          </p:nvSpPr>
          <p:spPr>
            <a:xfrm>
              <a:off x="6236715" y="2758958"/>
              <a:ext cx="87886" cy="396993"/>
            </a:xfrm>
            <a:custGeom>
              <a:avLst/>
              <a:gdLst/>
              <a:ahLst/>
              <a:cxnLst/>
              <a:rect l="0" t="0" r="0" b="0"/>
              <a:pathLst>
                <a:path w="87886" h="396993">
                  <a:moveTo>
                    <a:pt x="87885" y="73142"/>
                  </a:moveTo>
                  <a:lnTo>
                    <a:pt x="87885" y="73142"/>
                  </a:lnTo>
                  <a:lnTo>
                    <a:pt x="87885" y="31733"/>
                  </a:lnTo>
                  <a:lnTo>
                    <a:pt x="87885" y="7263"/>
                  </a:lnTo>
                  <a:lnTo>
                    <a:pt x="86474" y="3823"/>
                  </a:lnTo>
                  <a:lnTo>
                    <a:pt x="84122" y="1529"/>
                  </a:lnTo>
                  <a:lnTo>
                    <a:pt x="81143" y="0"/>
                  </a:lnTo>
                  <a:lnTo>
                    <a:pt x="72188" y="182"/>
                  </a:lnTo>
                  <a:lnTo>
                    <a:pt x="66837" y="1219"/>
                  </a:lnTo>
                  <a:lnTo>
                    <a:pt x="57128" y="8015"/>
                  </a:lnTo>
                  <a:lnTo>
                    <a:pt x="31440" y="40028"/>
                  </a:lnTo>
                  <a:lnTo>
                    <a:pt x="13198" y="86446"/>
                  </a:lnTo>
                  <a:lnTo>
                    <a:pt x="2524" y="125080"/>
                  </a:lnTo>
                  <a:lnTo>
                    <a:pt x="34" y="166926"/>
                  </a:lnTo>
                  <a:lnTo>
                    <a:pt x="0" y="211624"/>
                  </a:lnTo>
                  <a:lnTo>
                    <a:pt x="4146" y="256774"/>
                  </a:lnTo>
                  <a:lnTo>
                    <a:pt x="11868" y="298425"/>
                  </a:lnTo>
                  <a:lnTo>
                    <a:pt x="18089" y="334391"/>
                  </a:lnTo>
                  <a:lnTo>
                    <a:pt x="11685" y="3969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6" name="SMARTInkShape-2417"/>
          <p:cNvSpPr/>
          <p:nvPr>
            <p:custDataLst>
              <p:tags r:id="rId7"/>
            </p:custDataLst>
          </p:nvPr>
        </p:nvSpPr>
        <p:spPr>
          <a:xfrm>
            <a:off x="3708008" y="3321050"/>
            <a:ext cx="546493" cy="55662"/>
          </a:xfrm>
          <a:custGeom>
            <a:avLst/>
            <a:gdLst/>
            <a:ahLst/>
            <a:cxnLst/>
            <a:rect l="0" t="0" r="0" b="0"/>
            <a:pathLst>
              <a:path w="546493" h="55662">
                <a:moveTo>
                  <a:pt x="6742" y="0"/>
                </a:moveTo>
                <a:lnTo>
                  <a:pt x="6742" y="0"/>
                </a:lnTo>
                <a:lnTo>
                  <a:pt x="0" y="3371"/>
                </a:lnTo>
                <a:lnTo>
                  <a:pt x="131" y="5069"/>
                </a:lnTo>
                <a:lnTo>
                  <a:pt x="5920" y="8838"/>
                </a:lnTo>
                <a:lnTo>
                  <a:pt x="39845" y="11937"/>
                </a:lnTo>
                <a:lnTo>
                  <a:pt x="84284" y="12474"/>
                </a:lnTo>
                <a:lnTo>
                  <a:pt x="125281" y="11927"/>
                </a:lnTo>
                <a:lnTo>
                  <a:pt x="163613" y="9299"/>
                </a:lnTo>
                <a:lnTo>
                  <a:pt x="197113" y="7661"/>
                </a:lnTo>
                <a:lnTo>
                  <a:pt x="239772" y="6738"/>
                </a:lnTo>
                <a:lnTo>
                  <a:pt x="277341" y="6465"/>
                </a:lnTo>
                <a:lnTo>
                  <a:pt x="318342" y="6384"/>
                </a:lnTo>
                <a:lnTo>
                  <a:pt x="359418" y="6360"/>
                </a:lnTo>
                <a:lnTo>
                  <a:pt x="405360" y="11377"/>
                </a:lnTo>
                <a:lnTo>
                  <a:pt x="407954" y="11818"/>
                </a:lnTo>
                <a:lnTo>
                  <a:pt x="391379" y="15809"/>
                </a:lnTo>
                <a:lnTo>
                  <a:pt x="356285" y="18090"/>
                </a:lnTo>
                <a:lnTo>
                  <a:pt x="323196" y="20505"/>
                </a:lnTo>
                <a:lnTo>
                  <a:pt x="288499" y="23930"/>
                </a:lnTo>
                <a:lnTo>
                  <a:pt x="248427" y="29825"/>
                </a:lnTo>
                <a:lnTo>
                  <a:pt x="210761" y="36040"/>
                </a:lnTo>
                <a:lnTo>
                  <a:pt x="174828" y="42350"/>
                </a:lnTo>
                <a:lnTo>
                  <a:pt x="132902" y="47983"/>
                </a:lnTo>
                <a:lnTo>
                  <a:pt x="90854" y="53800"/>
                </a:lnTo>
                <a:lnTo>
                  <a:pt x="88922" y="54916"/>
                </a:lnTo>
                <a:lnTo>
                  <a:pt x="90457" y="55661"/>
                </a:lnTo>
                <a:lnTo>
                  <a:pt x="113626" y="54828"/>
                </a:lnTo>
                <a:lnTo>
                  <a:pt x="150594" y="51993"/>
                </a:lnTo>
                <a:lnTo>
                  <a:pt x="198062" y="47665"/>
                </a:lnTo>
                <a:lnTo>
                  <a:pt x="238956" y="42032"/>
                </a:lnTo>
                <a:lnTo>
                  <a:pt x="282352" y="35894"/>
                </a:lnTo>
                <a:lnTo>
                  <a:pt x="326490" y="32978"/>
                </a:lnTo>
                <a:lnTo>
                  <a:pt x="370848" y="28743"/>
                </a:lnTo>
                <a:lnTo>
                  <a:pt x="409866" y="25004"/>
                </a:lnTo>
                <a:lnTo>
                  <a:pt x="452609" y="21696"/>
                </a:lnTo>
                <a:lnTo>
                  <a:pt x="546492" y="190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SMARTInkShape-Group344"/>
          <p:cNvGrpSpPr/>
          <p:nvPr/>
        </p:nvGrpSpPr>
        <p:grpSpPr>
          <a:xfrm>
            <a:off x="6581510" y="3816689"/>
            <a:ext cx="352691" cy="824720"/>
            <a:chOff x="6581510" y="3816689"/>
            <a:chExt cx="352691" cy="824720"/>
          </a:xfrm>
        </p:grpSpPr>
        <p:sp>
          <p:nvSpPr>
            <p:cNvPr id="117" name="SMARTInkShape-2418"/>
            <p:cNvSpPr/>
            <p:nvPr>
              <p:custDataLst>
                <p:tags r:id="rId153"/>
              </p:custDataLst>
            </p:nvPr>
          </p:nvSpPr>
          <p:spPr>
            <a:xfrm>
              <a:off x="6581510" y="4133850"/>
              <a:ext cx="314591" cy="30429"/>
            </a:xfrm>
            <a:custGeom>
              <a:avLst/>
              <a:gdLst/>
              <a:ahLst/>
              <a:cxnLst/>
              <a:rect l="0" t="0" r="0" b="0"/>
              <a:pathLst>
                <a:path w="314591" h="30429">
                  <a:moveTo>
                    <a:pt x="22490" y="0"/>
                  </a:moveTo>
                  <a:lnTo>
                    <a:pt x="22490" y="0"/>
                  </a:lnTo>
                  <a:lnTo>
                    <a:pt x="1454" y="17891"/>
                  </a:lnTo>
                  <a:lnTo>
                    <a:pt x="0" y="20394"/>
                  </a:lnTo>
                  <a:lnTo>
                    <a:pt x="1852" y="22768"/>
                  </a:lnTo>
                  <a:lnTo>
                    <a:pt x="11436" y="27288"/>
                  </a:lnTo>
                  <a:lnTo>
                    <a:pt x="36070" y="30428"/>
                  </a:lnTo>
                  <a:lnTo>
                    <a:pt x="72453" y="27987"/>
                  </a:lnTo>
                  <a:lnTo>
                    <a:pt x="107771" y="26166"/>
                  </a:lnTo>
                  <a:lnTo>
                    <a:pt x="154063" y="22256"/>
                  </a:lnTo>
                  <a:lnTo>
                    <a:pt x="194511" y="20000"/>
                  </a:lnTo>
                  <a:lnTo>
                    <a:pt x="238950" y="19331"/>
                  </a:lnTo>
                  <a:lnTo>
                    <a:pt x="284496" y="22504"/>
                  </a:lnTo>
                  <a:lnTo>
                    <a:pt x="31459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2419"/>
            <p:cNvSpPr/>
            <p:nvPr>
              <p:custDataLst>
                <p:tags r:id="rId154"/>
              </p:custDataLst>
            </p:nvPr>
          </p:nvSpPr>
          <p:spPr>
            <a:xfrm>
              <a:off x="6615431" y="4376915"/>
              <a:ext cx="318770" cy="264494"/>
            </a:xfrm>
            <a:custGeom>
              <a:avLst/>
              <a:gdLst/>
              <a:ahLst/>
              <a:cxnLst/>
              <a:rect l="0" t="0" r="0" b="0"/>
              <a:pathLst>
                <a:path w="318770" h="264494">
                  <a:moveTo>
                    <a:pt x="134619" y="29985"/>
                  </a:moveTo>
                  <a:lnTo>
                    <a:pt x="134619" y="29985"/>
                  </a:lnTo>
                  <a:lnTo>
                    <a:pt x="134619" y="26614"/>
                  </a:lnTo>
                  <a:lnTo>
                    <a:pt x="133913" y="25621"/>
                  </a:lnTo>
                  <a:lnTo>
                    <a:pt x="132737" y="24959"/>
                  </a:lnTo>
                  <a:lnTo>
                    <a:pt x="107482" y="18245"/>
                  </a:lnTo>
                  <a:lnTo>
                    <a:pt x="99510" y="19593"/>
                  </a:lnTo>
                  <a:lnTo>
                    <a:pt x="78530" y="32950"/>
                  </a:lnTo>
                  <a:lnTo>
                    <a:pt x="56642" y="57382"/>
                  </a:lnTo>
                  <a:lnTo>
                    <a:pt x="26434" y="104888"/>
                  </a:lnTo>
                  <a:lnTo>
                    <a:pt x="11361" y="133472"/>
                  </a:lnTo>
                  <a:lnTo>
                    <a:pt x="1590" y="176538"/>
                  </a:lnTo>
                  <a:lnTo>
                    <a:pt x="0" y="204481"/>
                  </a:lnTo>
                  <a:lnTo>
                    <a:pt x="10300" y="237929"/>
                  </a:lnTo>
                  <a:lnTo>
                    <a:pt x="18452" y="251992"/>
                  </a:lnTo>
                  <a:lnTo>
                    <a:pt x="34306" y="261064"/>
                  </a:lnTo>
                  <a:lnTo>
                    <a:pt x="44460" y="264471"/>
                  </a:lnTo>
                  <a:lnTo>
                    <a:pt x="63268" y="264493"/>
                  </a:lnTo>
                  <a:lnTo>
                    <a:pt x="91605" y="254691"/>
                  </a:lnTo>
                  <a:lnTo>
                    <a:pt x="138717" y="223287"/>
                  </a:lnTo>
                  <a:lnTo>
                    <a:pt x="172161" y="193468"/>
                  </a:lnTo>
                  <a:lnTo>
                    <a:pt x="197959" y="152479"/>
                  </a:lnTo>
                  <a:lnTo>
                    <a:pt x="215727" y="105644"/>
                  </a:lnTo>
                  <a:lnTo>
                    <a:pt x="224582" y="74667"/>
                  </a:lnTo>
                  <a:lnTo>
                    <a:pt x="221561" y="40872"/>
                  </a:lnTo>
                  <a:lnTo>
                    <a:pt x="211728" y="17531"/>
                  </a:lnTo>
                  <a:lnTo>
                    <a:pt x="198288" y="6576"/>
                  </a:lnTo>
                  <a:lnTo>
                    <a:pt x="189765" y="1679"/>
                  </a:lnTo>
                  <a:lnTo>
                    <a:pt x="169006" y="0"/>
                  </a:lnTo>
                  <a:lnTo>
                    <a:pt x="147079" y="4664"/>
                  </a:lnTo>
                  <a:lnTo>
                    <a:pt x="127927" y="13792"/>
                  </a:lnTo>
                  <a:lnTo>
                    <a:pt x="91088" y="48011"/>
                  </a:lnTo>
                  <a:lnTo>
                    <a:pt x="89371" y="53291"/>
                  </a:lnTo>
                  <a:lnTo>
                    <a:pt x="90324" y="74206"/>
                  </a:lnTo>
                  <a:lnTo>
                    <a:pt x="93295" y="90091"/>
                  </a:lnTo>
                  <a:lnTo>
                    <a:pt x="105677" y="111529"/>
                  </a:lnTo>
                  <a:lnTo>
                    <a:pt x="116816" y="119143"/>
                  </a:lnTo>
                  <a:lnTo>
                    <a:pt x="130940" y="122527"/>
                  </a:lnTo>
                  <a:lnTo>
                    <a:pt x="178264" y="124700"/>
                  </a:lnTo>
                  <a:lnTo>
                    <a:pt x="217636" y="125076"/>
                  </a:lnTo>
                  <a:lnTo>
                    <a:pt x="252820" y="121425"/>
                  </a:lnTo>
                  <a:lnTo>
                    <a:pt x="318769" y="1061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2420"/>
            <p:cNvSpPr/>
            <p:nvPr>
              <p:custDataLst>
                <p:tags r:id="rId155"/>
              </p:custDataLst>
            </p:nvPr>
          </p:nvSpPr>
          <p:spPr>
            <a:xfrm>
              <a:off x="6724650" y="3816689"/>
              <a:ext cx="18965" cy="240962"/>
            </a:xfrm>
            <a:custGeom>
              <a:avLst/>
              <a:gdLst/>
              <a:ahLst/>
              <a:cxnLst/>
              <a:rect l="0" t="0" r="0" b="0"/>
              <a:pathLst>
                <a:path w="18965" h="240962">
                  <a:moveTo>
                    <a:pt x="0" y="12361"/>
                  </a:moveTo>
                  <a:lnTo>
                    <a:pt x="0" y="12361"/>
                  </a:lnTo>
                  <a:lnTo>
                    <a:pt x="0" y="3523"/>
                  </a:lnTo>
                  <a:lnTo>
                    <a:pt x="705" y="2236"/>
                  </a:lnTo>
                  <a:lnTo>
                    <a:pt x="1881" y="1377"/>
                  </a:lnTo>
                  <a:lnTo>
                    <a:pt x="5467" y="0"/>
                  </a:lnTo>
                  <a:lnTo>
                    <a:pt x="9459" y="3132"/>
                  </a:lnTo>
                  <a:lnTo>
                    <a:pt x="11259" y="10376"/>
                  </a:lnTo>
                  <a:lnTo>
                    <a:pt x="15787" y="45757"/>
                  </a:lnTo>
                  <a:lnTo>
                    <a:pt x="18083" y="86069"/>
                  </a:lnTo>
                  <a:lnTo>
                    <a:pt x="18763" y="125923"/>
                  </a:lnTo>
                  <a:lnTo>
                    <a:pt x="18964" y="171284"/>
                  </a:lnTo>
                  <a:lnTo>
                    <a:pt x="14669" y="211832"/>
                  </a:lnTo>
                  <a:lnTo>
                    <a:pt x="12700" y="240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1" name="SMARTInkShape-2421"/>
          <p:cNvSpPr/>
          <p:nvPr>
            <p:custDataLst>
              <p:tags r:id="rId8"/>
            </p:custDataLst>
          </p:nvPr>
        </p:nvSpPr>
        <p:spPr>
          <a:xfrm>
            <a:off x="4616450" y="3360055"/>
            <a:ext cx="655531" cy="68336"/>
          </a:xfrm>
          <a:custGeom>
            <a:avLst/>
            <a:gdLst/>
            <a:ahLst/>
            <a:cxnLst/>
            <a:rect l="0" t="0" r="0" b="0"/>
            <a:pathLst>
              <a:path w="655531" h="68336">
                <a:moveTo>
                  <a:pt x="0" y="37195"/>
                </a:moveTo>
                <a:lnTo>
                  <a:pt x="0" y="37195"/>
                </a:lnTo>
                <a:lnTo>
                  <a:pt x="0" y="40566"/>
                </a:lnTo>
                <a:lnTo>
                  <a:pt x="1411" y="40148"/>
                </a:lnTo>
                <a:lnTo>
                  <a:pt x="6742" y="35920"/>
                </a:lnTo>
                <a:lnTo>
                  <a:pt x="39823" y="27484"/>
                </a:lnTo>
                <a:lnTo>
                  <a:pt x="78344" y="25085"/>
                </a:lnTo>
                <a:lnTo>
                  <a:pt x="117522" y="22789"/>
                </a:lnTo>
                <a:lnTo>
                  <a:pt x="153355" y="19521"/>
                </a:lnTo>
                <a:lnTo>
                  <a:pt x="190783" y="18552"/>
                </a:lnTo>
                <a:lnTo>
                  <a:pt x="230565" y="16384"/>
                </a:lnTo>
                <a:lnTo>
                  <a:pt x="273632" y="13154"/>
                </a:lnTo>
                <a:lnTo>
                  <a:pt x="317672" y="12198"/>
                </a:lnTo>
                <a:lnTo>
                  <a:pt x="363882" y="11914"/>
                </a:lnTo>
                <a:lnTo>
                  <a:pt x="411441" y="11830"/>
                </a:lnTo>
                <a:lnTo>
                  <a:pt x="454931" y="11805"/>
                </a:lnTo>
                <a:lnTo>
                  <a:pt x="494628" y="11798"/>
                </a:lnTo>
                <a:lnTo>
                  <a:pt x="533201" y="9914"/>
                </a:lnTo>
                <a:lnTo>
                  <a:pt x="575204" y="6769"/>
                </a:lnTo>
                <a:lnTo>
                  <a:pt x="619739" y="5706"/>
                </a:lnTo>
                <a:lnTo>
                  <a:pt x="655530" y="0"/>
                </a:lnTo>
                <a:lnTo>
                  <a:pt x="639160" y="3638"/>
                </a:lnTo>
                <a:lnTo>
                  <a:pt x="593824" y="8578"/>
                </a:lnTo>
                <a:lnTo>
                  <a:pt x="547775" y="14213"/>
                </a:lnTo>
                <a:lnTo>
                  <a:pt x="504028" y="16980"/>
                </a:lnTo>
                <a:lnTo>
                  <a:pt x="467899" y="19508"/>
                </a:lnTo>
                <a:lnTo>
                  <a:pt x="428794" y="22984"/>
                </a:lnTo>
                <a:lnTo>
                  <a:pt x="394951" y="26881"/>
                </a:lnTo>
                <a:lnTo>
                  <a:pt x="351502" y="29671"/>
                </a:lnTo>
                <a:lnTo>
                  <a:pt x="308446" y="33868"/>
                </a:lnTo>
                <a:lnTo>
                  <a:pt x="267780" y="39581"/>
                </a:lnTo>
                <a:lnTo>
                  <a:pt x="222178" y="45741"/>
                </a:lnTo>
                <a:lnTo>
                  <a:pt x="179660" y="48664"/>
                </a:lnTo>
                <a:lnTo>
                  <a:pt x="145700" y="51229"/>
                </a:lnTo>
                <a:lnTo>
                  <a:pt x="108500" y="55427"/>
                </a:lnTo>
                <a:lnTo>
                  <a:pt x="73152" y="61996"/>
                </a:lnTo>
                <a:lnTo>
                  <a:pt x="25756" y="68030"/>
                </a:lnTo>
                <a:lnTo>
                  <a:pt x="21404" y="68335"/>
                </a:lnTo>
                <a:lnTo>
                  <a:pt x="47659" y="68119"/>
                </a:lnTo>
                <a:lnTo>
                  <a:pt x="79978" y="65520"/>
                </a:lnTo>
                <a:lnTo>
                  <a:pt x="124356" y="63462"/>
                </a:lnTo>
                <a:lnTo>
                  <a:pt x="171059" y="59480"/>
                </a:lnTo>
                <a:lnTo>
                  <a:pt x="205848" y="57683"/>
                </a:lnTo>
                <a:lnTo>
                  <a:pt x="241771" y="56178"/>
                </a:lnTo>
                <a:lnTo>
                  <a:pt x="276552" y="53158"/>
                </a:lnTo>
                <a:lnTo>
                  <a:pt x="312706" y="51345"/>
                </a:lnTo>
                <a:lnTo>
                  <a:pt x="349941" y="49834"/>
                </a:lnTo>
                <a:lnTo>
                  <a:pt x="387657" y="46810"/>
                </a:lnTo>
                <a:lnTo>
                  <a:pt x="423705" y="44996"/>
                </a:lnTo>
                <a:lnTo>
                  <a:pt x="458541" y="43484"/>
                </a:lnTo>
                <a:lnTo>
                  <a:pt x="492839" y="40461"/>
                </a:lnTo>
                <a:lnTo>
                  <a:pt x="525015" y="36765"/>
                </a:lnTo>
                <a:lnTo>
                  <a:pt x="571500" y="3084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" name="SMARTInkShape-Group346"/>
          <p:cNvGrpSpPr/>
          <p:nvPr/>
        </p:nvGrpSpPr>
        <p:grpSpPr>
          <a:xfrm>
            <a:off x="4438650" y="3738329"/>
            <a:ext cx="346824" cy="705715"/>
            <a:chOff x="4438650" y="3738329"/>
            <a:chExt cx="346824" cy="705715"/>
          </a:xfrm>
        </p:grpSpPr>
        <p:sp>
          <p:nvSpPr>
            <p:cNvPr id="122" name="SMARTInkShape-2422"/>
            <p:cNvSpPr/>
            <p:nvPr>
              <p:custDataLst>
                <p:tags r:id="rId150"/>
              </p:custDataLst>
            </p:nvPr>
          </p:nvSpPr>
          <p:spPr>
            <a:xfrm>
              <a:off x="4622800" y="3738329"/>
              <a:ext cx="19051" cy="227842"/>
            </a:xfrm>
            <a:custGeom>
              <a:avLst/>
              <a:gdLst/>
              <a:ahLst/>
              <a:cxnLst/>
              <a:rect l="0" t="0" r="0" b="0"/>
              <a:pathLst>
                <a:path w="19051" h="227842">
                  <a:moveTo>
                    <a:pt x="0" y="8171"/>
                  </a:moveTo>
                  <a:lnTo>
                    <a:pt x="0" y="8171"/>
                  </a:lnTo>
                  <a:lnTo>
                    <a:pt x="0" y="0"/>
                  </a:lnTo>
                  <a:lnTo>
                    <a:pt x="705" y="12644"/>
                  </a:lnTo>
                  <a:lnTo>
                    <a:pt x="5467" y="53994"/>
                  </a:lnTo>
                  <a:lnTo>
                    <a:pt x="6176" y="100739"/>
                  </a:lnTo>
                  <a:lnTo>
                    <a:pt x="6298" y="143862"/>
                  </a:lnTo>
                  <a:lnTo>
                    <a:pt x="6340" y="191111"/>
                  </a:lnTo>
                  <a:lnTo>
                    <a:pt x="6349" y="227609"/>
                  </a:lnTo>
                  <a:lnTo>
                    <a:pt x="7055" y="227841"/>
                  </a:lnTo>
                  <a:lnTo>
                    <a:pt x="19050" y="2240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2423"/>
            <p:cNvSpPr/>
            <p:nvPr>
              <p:custDataLst>
                <p:tags r:id="rId151"/>
              </p:custDataLst>
            </p:nvPr>
          </p:nvSpPr>
          <p:spPr>
            <a:xfrm>
              <a:off x="4438650" y="4064000"/>
              <a:ext cx="346824" cy="36384"/>
            </a:xfrm>
            <a:custGeom>
              <a:avLst/>
              <a:gdLst/>
              <a:ahLst/>
              <a:cxnLst/>
              <a:rect l="0" t="0" r="0" b="0"/>
              <a:pathLst>
                <a:path w="346824" h="36384">
                  <a:moveTo>
                    <a:pt x="0" y="25400"/>
                  </a:moveTo>
                  <a:lnTo>
                    <a:pt x="0" y="25400"/>
                  </a:lnTo>
                  <a:lnTo>
                    <a:pt x="0" y="28771"/>
                  </a:lnTo>
                  <a:lnTo>
                    <a:pt x="1881" y="32307"/>
                  </a:lnTo>
                  <a:lnTo>
                    <a:pt x="3371" y="34238"/>
                  </a:lnTo>
                  <a:lnTo>
                    <a:pt x="10670" y="36383"/>
                  </a:lnTo>
                  <a:lnTo>
                    <a:pt x="34206" y="35710"/>
                  </a:lnTo>
                  <a:lnTo>
                    <a:pt x="72459" y="31042"/>
                  </a:lnTo>
                  <a:lnTo>
                    <a:pt x="118836" y="25190"/>
                  </a:lnTo>
                  <a:lnTo>
                    <a:pt x="163387" y="20869"/>
                  </a:lnTo>
                  <a:lnTo>
                    <a:pt x="203868" y="17707"/>
                  </a:lnTo>
                  <a:lnTo>
                    <a:pt x="236658" y="14925"/>
                  </a:lnTo>
                  <a:lnTo>
                    <a:pt x="279357" y="12654"/>
                  </a:lnTo>
                  <a:lnTo>
                    <a:pt x="323540" y="7319"/>
                  </a:lnTo>
                  <a:lnTo>
                    <a:pt x="343440" y="5836"/>
                  </a:lnTo>
                  <a:lnTo>
                    <a:pt x="345376" y="4596"/>
                  </a:lnTo>
                  <a:lnTo>
                    <a:pt x="346667" y="3064"/>
                  </a:lnTo>
                  <a:lnTo>
                    <a:pt x="346823" y="2043"/>
                  </a:lnTo>
                  <a:lnTo>
                    <a:pt x="342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2424"/>
            <p:cNvSpPr/>
            <p:nvPr>
              <p:custDataLst>
                <p:tags r:id="rId152"/>
              </p:custDataLst>
            </p:nvPr>
          </p:nvSpPr>
          <p:spPr>
            <a:xfrm>
              <a:off x="4534792" y="4216768"/>
              <a:ext cx="176909" cy="227276"/>
            </a:xfrm>
            <a:custGeom>
              <a:avLst/>
              <a:gdLst/>
              <a:ahLst/>
              <a:cxnLst/>
              <a:rect l="0" t="0" r="0" b="0"/>
              <a:pathLst>
                <a:path w="176909" h="227276">
                  <a:moveTo>
                    <a:pt x="62608" y="25032"/>
                  </a:moveTo>
                  <a:lnTo>
                    <a:pt x="62608" y="25032"/>
                  </a:lnTo>
                  <a:lnTo>
                    <a:pt x="65979" y="21661"/>
                  </a:lnTo>
                  <a:lnTo>
                    <a:pt x="67634" y="18125"/>
                  </a:lnTo>
                  <a:lnTo>
                    <a:pt x="68696" y="10105"/>
                  </a:lnTo>
                  <a:lnTo>
                    <a:pt x="66960" y="5933"/>
                  </a:lnTo>
                  <a:lnTo>
                    <a:pt x="65509" y="3833"/>
                  </a:lnTo>
                  <a:lnTo>
                    <a:pt x="62016" y="1499"/>
                  </a:lnTo>
                  <a:lnTo>
                    <a:pt x="56082" y="185"/>
                  </a:lnTo>
                  <a:lnTo>
                    <a:pt x="54024" y="0"/>
                  </a:lnTo>
                  <a:lnTo>
                    <a:pt x="49856" y="1677"/>
                  </a:lnTo>
                  <a:lnTo>
                    <a:pt x="47756" y="3112"/>
                  </a:lnTo>
                  <a:lnTo>
                    <a:pt x="34953" y="20623"/>
                  </a:lnTo>
                  <a:lnTo>
                    <a:pt x="16084" y="66386"/>
                  </a:lnTo>
                  <a:lnTo>
                    <a:pt x="3625" y="112940"/>
                  </a:lnTo>
                  <a:lnTo>
                    <a:pt x="0" y="157324"/>
                  </a:lnTo>
                  <a:lnTo>
                    <a:pt x="783" y="182293"/>
                  </a:lnTo>
                  <a:lnTo>
                    <a:pt x="9326" y="205840"/>
                  </a:lnTo>
                  <a:lnTo>
                    <a:pt x="20088" y="220970"/>
                  </a:lnTo>
                  <a:lnTo>
                    <a:pt x="25601" y="225005"/>
                  </a:lnTo>
                  <a:lnTo>
                    <a:pt x="39413" y="227275"/>
                  </a:lnTo>
                  <a:lnTo>
                    <a:pt x="53540" y="224578"/>
                  </a:lnTo>
                  <a:lnTo>
                    <a:pt x="70034" y="212567"/>
                  </a:lnTo>
                  <a:lnTo>
                    <a:pt x="98314" y="171704"/>
                  </a:lnTo>
                  <a:lnTo>
                    <a:pt x="115128" y="124198"/>
                  </a:lnTo>
                  <a:lnTo>
                    <a:pt x="119351" y="77058"/>
                  </a:lnTo>
                  <a:lnTo>
                    <a:pt x="116266" y="57146"/>
                  </a:lnTo>
                  <a:lnTo>
                    <a:pt x="107513" y="34469"/>
                  </a:lnTo>
                  <a:lnTo>
                    <a:pt x="99969" y="23817"/>
                  </a:lnTo>
                  <a:lnTo>
                    <a:pt x="91913" y="17436"/>
                  </a:lnTo>
                  <a:lnTo>
                    <a:pt x="83629" y="14600"/>
                  </a:lnTo>
                  <a:lnTo>
                    <a:pt x="67660" y="13004"/>
                  </a:lnTo>
                  <a:lnTo>
                    <a:pt x="36211" y="21229"/>
                  </a:lnTo>
                  <a:lnTo>
                    <a:pt x="31605" y="24613"/>
                  </a:lnTo>
                  <a:lnTo>
                    <a:pt x="16697" y="47842"/>
                  </a:lnTo>
                  <a:lnTo>
                    <a:pt x="15862" y="58453"/>
                  </a:lnTo>
                  <a:lnTo>
                    <a:pt x="21075" y="79141"/>
                  </a:lnTo>
                  <a:lnTo>
                    <a:pt x="26745" y="86240"/>
                  </a:lnTo>
                  <a:lnTo>
                    <a:pt x="30233" y="89120"/>
                  </a:lnTo>
                  <a:lnTo>
                    <a:pt x="55367" y="96546"/>
                  </a:lnTo>
                  <a:lnTo>
                    <a:pt x="93058" y="95236"/>
                  </a:lnTo>
                  <a:lnTo>
                    <a:pt x="137924" y="86303"/>
                  </a:lnTo>
                  <a:lnTo>
                    <a:pt x="156760" y="79074"/>
                  </a:lnTo>
                  <a:lnTo>
                    <a:pt x="176908" y="631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6" name="SMARTInkShape-2425"/>
          <p:cNvSpPr/>
          <p:nvPr>
            <p:custDataLst>
              <p:tags r:id="rId9"/>
            </p:custDataLst>
          </p:nvPr>
        </p:nvSpPr>
        <p:spPr>
          <a:xfrm>
            <a:off x="4160414" y="3724192"/>
            <a:ext cx="214737" cy="644609"/>
          </a:xfrm>
          <a:custGeom>
            <a:avLst/>
            <a:gdLst/>
            <a:ahLst/>
            <a:cxnLst/>
            <a:rect l="0" t="0" r="0" b="0"/>
            <a:pathLst>
              <a:path w="214737" h="644609">
                <a:moveTo>
                  <a:pt x="214736" y="22308"/>
                </a:moveTo>
                <a:lnTo>
                  <a:pt x="214736" y="22308"/>
                </a:lnTo>
                <a:lnTo>
                  <a:pt x="214736" y="5285"/>
                </a:lnTo>
                <a:lnTo>
                  <a:pt x="211365" y="487"/>
                </a:lnTo>
                <a:lnTo>
                  <a:pt x="208961" y="0"/>
                </a:lnTo>
                <a:lnTo>
                  <a:pt x="202527" y="1340"/>
                </a:lnTo>
                <a:lnTo>
                  <a:pt x="177464" y="13724"/>
                </a:lnTo>
                <a:lnTo>
                  <a:pt x="157126" y="31994"/>
                </a:lnTo>
                <a:lnTo>
                  <a:pt x="123772" y="73599"/>
                </a:lnTo>
                <a:lnTo>
                  <a:pt x="99432" y="112530"/>
                </a:lnTo>
                <a:lnTo>
                  <a:pt x="81881" y="146367"/>
                </a:lnTo>
                <a:lnTo>
                  <a:pt x="58014" y="193592"/>
                </a:lnTo>
                <a:lnTo>
                  <a:pt x="37537" y="239335"/>
                </a:lnTo>
                <a:lnTo>
                  <a:pt x="25208" y="273986"/>
                </a:lnTo>
                <a:lnTo>
                  <a:pt x="11040" y="316856"/>
                </a:lnTo>
                <a:lnTo>
                  <a:pt x="4731" y="353125"/>
                </a:lnTo>
                <a:lnTo>
                  <a:pt x="1456" y="392764"/>
                </a:lnTo>
                <a:lnTo>
                  <a:pt x="0" y="429666"/>
                </a:lnTo>
                <a:lnTo>
                  <a:pt x="1297" y="469836"/>
                </a:lnTo>
                <a:lnTo>
                  <a:pt x="9102" y="502726"/>
                </a:lnTo>
                <a:lnTo>
                  <a:pt x="28767" y="550201"/>
                </a:lnTo>
                <a:lnTo>
                  <a:pt x="52468" y="592176"/>
                </a:lnTo>
                <a:lnTo>
                  <a:pt x="73993" y="617941"/>
                </a:lnTo>
                <a:lnTo>
                  <a:pt x="138536" y="64460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9" name="SMARTInkShape-Group348"/>
          <p:cNvGrpSpPr/>
          <p:nvPr/>
        </p:nvGrpSpPr>
        <p:grpSpPr>
          <a:xfrm>
            <a:off x="4895850" y="3724711"/>
            <a:ext cx="269777" cy="560232"/>
            <a:chOff x="4895850" y="3724711"/>
            <a:chExt cx="269777" cy="560232"/>
          </a:xfrm>
        </p:grpSpPr>
        <p:sp>
          <p:nvSpPr>
            <p:cNvPr id="127" name="SMARTInkShape-2426"/>
            <p:cNvSpPr/>
            <p:nvPr>
              <p:custDataLst>
                <p:tags r:id="rId148"/>
              </p:custDataLst>
            </p:nvPr>
          </p:nvSpPr>
          <p:spPr>
            <a:xfrm>
              <a:off x="4895850" y="3829050"/>
              <a:ext cx="154643" cy="455893"/>
            </a:xfrm>
            <a:custGeom>
              <a:avLst/>
              <a:gdLst/>
              <a:ahLst/>
              <a:cxnLst/>
              <a:rect l="0" t="0" r="0" b="0"/>
              <a:pathLst>
                <a:path w="154643" h="455893">
                  <a:moveTo>
                    <a:pt x="0" y="0"/>
                  </a:moveTo>
                  <a:lnTo>
                    <a:pt x="0" y="0"/>
                  </a:lnTo>
                  <a:lnTo>
                    <a:pt x="8838" y="0"/>
                  </a:lnTo>
                  <a:lnTo>
                    <a:pt x="25040" y="6742"/>
                  </a:lnTo>
                  <a:lnTo>
                    <a:pt x="60097" y="40788"/>
                  </a:lnTo>
                  <a:lnTo>
                    <a:pt x="83838" y="80651"/>
                  </a:lnTo>
                  <a:lnTo>
                    <a:pt x="104725" y="122518"/>
                  </a:lnTo>
                  <a:lnTo>
                    <a:pt x="118440" y="156873"/>
                  </a:lnTo>
                  <a:lnTo>
                    <a:pt x="137321" y="201546"/>
                  </a:lnTo>
                  <a:lnTo>
                    <a:pt x="148324" y="248414"/>
                  </a:lnTo>
                  <a:lnTo>
                    <a:pt x="154642" y="286996"/>
                  </a:lnTo>
                  <a:lnTo>
                    <a:pt x="152672" y="329080"/>
                  </a:lnTo>
                  <a:lnTo>
                    <a:pt x="147620" y="370006"/>
                  </a:lnTo>
                  <a:lnTo>
                    <a:pt x="143690" y="388814"/>
                  </a:lnTo>
                  <a:lnTo>
                    <a:pt x="120915" y="426863"/>
                  </a:lnTo>
                  <a:lnTo>
                    <a:pt x="99066" y="450581"/>
                  </a:lnTo>
                  <a:lnTo>
                    <a:pt x="95677" y="452787"/>
                  </a:lnTo>
                  <a:lnTo>
                    <a:pt x="77424" y="455892"/>
                  </a:lnTo>
                  <a:lnTo>
                    <a:pt x="71371" y="454211"/>
                  </a:lnTo>
                  <a:lnTo>
                    <a:pt x="50800" y="438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2427"/>
            <p:cNvSpPr/>
            <p:nvPr>
              <p:custDataLst>
                <p:tags r:id="rId149"/>
              </p:custDataLst>
            </p:nvPr>
          </p:nvSpPr>
          <p:spPr>
            <a:xfrm>
              <a:off x="5067300" y="3724711"/>
              <a:ext cx="98327" cy="97990"/>
            </a:xfrm>
            <a:custGeom>
              <a:avLst/>
              <a:gdLst/>
              <a:ahLst/>
              <a:cxnLst/>
              <a:rect l="0" t="0" r="0" b="0"/>
              <a:pathLst>
                <a:path w="98327" h="97990">
                  <a:moveTo>
                    <a:pt x="0" y="21789"/>
                  </a:moveTo>
                  <a:lnTo>
                    <a:pt x="0" y="21789"/>
                  </a:lnTo>
                  <a:lnTo>
                    <a:pt x="10935" y="16322"/>
                  </a:lnTo>
                  <a:lnTo>
                    <a:pt x="11523" y="16733"/>
                  </a:lnTo>
                  <a:lnTo>
                    <a:pt x="12177" y="19071"/>
                  </a:lnTo>
                  <a:lnTo>
                    <a:pt x="12691" y="64069"/>
                  </a:lnTo>
                  <a:lnTo>
                    <a:pt x="11992" y="79080"/>
                  </a:lnTo>
                  <a:lnTo>
                    <a:pt x="9328" y="85587"/>
                  </a:lnTo>
                  <a:lnTo>
                    <a:pt x="8336" y="86898"/>
                  </a:lnTo>
                  <a:lnTo>
                    <a:pt x="7673" y="87068"/>
                  </a:lnTo>
                  <a:lnTo>
                    <a:pt x="7232" y="86475"/>
                  </a:lnTo>
                  <a:lnTo>
                    <a:pt x="17233" y="44137"/>
                  </a:lnTo>
                  <a:lnTo>
                    <a:pt x="24783" y="22766"/>
                  </a:lnTo>
                  <a:lnTo>
                    <a:pt x="34298" y="9523"/>
                  </a:lnTo>
                  <a:lnTo>
                    <a:pt x="43701" y="2226"/>
                  </a:lnTo>
                  <a:lnTo>
                    <a:pt x="48184" y="280"/>
                  </a:lnTo>
                  <a:lnTo>
                    <a:pt x="58810" y="0"/>
                  </a:lnTo>
                  <a:lnTo>
                    <a:pt x="64607" y="913"/>
                  </a:lnTo>
                  <a:lnTo>
                    <a:pt x="76692" y="11335"/>
                  </a:lnTo>
                  <a:lnTo>
                    <a:pt x="98326" y="43399"/>
                  </a:lnTo>
                  <a:lnTo>
                    <a:pt x="95250" y="979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SMARTInkShape-Group349"/>
          <p:cNvGrpSpPr/>
          <p:nvPr/>
        </p:nvGrpSpPr>
        <p:grpSpPr>
          <a:xfrm>
            <a:off x="7658100" y="4184650"/>
            <a:ext cx="247651" cy="107568"/>
            <a:chOff x="7658100" y="4184650"/>
            <a:chExt cx="247651" cy="107568"/>
          </a:xfrm>
        </p:grpSpPr>
        <p:sp>
          <p:nvSpPr>
            <p:cNvPr id="130" name="SMARTInkShape-2428"/>
            <p:cNvSpPr/>
            <p:nvPr>
              <p:custDataLst>
                <p:tags r:id="rId146"/>
              </p:custDataLst>
            </p:nvPr>
          </p:nvSpPr>
          <p:spPr>
            <a:xfrm>
              <a:off x="7658100" y="4184650"/>
              <a:ext cx="196851" cy="6351"/>
            </a:xfrm>
            <a:custGeom>
              <a:avLst/>
              <a:gdLst/>
              <a:ahLst/>
              <a:cxnLst/>
              <a:rect l="0" t="0" r="0" b="0"/>
              <a:pathLst>
                <a:path w="196851" h="63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411" y="4364"/>
                  </a:lnTo>
                  <a:lnTo>
                    <a:pt x="6741" y="5467"/>
                  </a:lnTo>
                  <a:lnTo>
                    <a:pt x="51478" y="6234"/>
                  </a:lnTo>
                  <a:lnTo>
                    <a:pt x="96638" y="2956"/>
                  </a:lnTo>
                  <a:lnTo>
                    <a:pt x="136185" y="584"/>
                  </a:lnTo>
                  <a:lnTo>
                    <a:pt x="1968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2429"/>
            <p:cNvSpPr/>
            <p:nvPr>
              <p:custDataLst>
                <p:tags r:id="rId147"/>
              </p:custDataLst>
            </p:nvPr>
          </p:nvSpPr>
          <p:spPr>
            <a:xfrm>
              <a:off x="7686980" y="4254500"/>
              <a:ext cx="218771" cy="37718"/>
            </a:xfrm>
            <a:custGeom>
              <a:avLst/>
              <a:gdLst/>
              <a:ahLst/>
              <a:cxnLst/>
              <a:rect l="0" t="0" r="0" b="0"/>
              <a:pathLst>
                <a:path w="218771" h="37718">
                  <a:moveTo>
                    <a:pt x="53670" y="0"/>
                  </a:moveTo>
                  <a:lnTo>
                    <a:pt x="53670" y="0"/>
                  </a:lnTo>
                  <a:lnTo>
                    <a:pt x="19779" y="22354"/>
                  </a:lnTo>
                  <a:lnTo>
                    <a:pt x="4353" y="29358"/>
                  </a:lnTo>
                  <a:lnTo>
                    <a:pt x="0" y="33744"/>
                  </a:lnTo>
                  <a:lnTo>
                    <a:pt x="2368" y="35196"/>
                  </a:lnTo>
                  <a:lnTo>
                    <a:pt x="47760" y="37717"/>
                  </a:lnTo>
                  <a:lnTo>
                    <a:pt x="92292" y="34615"/>
                  </a:lnTo>
                  <a:lnTo>
                    <a:pt x="127751" y="32599"/>
                  </a:lnTo>
                  <a:lnTo>
                    <a:pt x="169615" y="28630"/>
                  </a:lnTo>
                  <a:lnTo>
                    <a:pt x="21877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SMARTInkShape-Group350"/>
          <p:cNvGrpSpPr/>
          <p:nvPr/>
        </p:nvGrpSpPr>
        <p:grpSpPr>
          <a:xfrm>
            <a:off x="8555809" y="3728333"/>
            <a:ext cx="980931" cy="645851"/>
            <a:chOff x="8555809" y="3728333"/>
            <a:chExt cx="980931" cy="645851"/>
          </a:xfrm>
        </p:grpSpPr>
        <p:sp>
          <p:nvSpPr>
            <p:cNvPr id="133" name="SMARTInkShape-2430"/>
            <p:cNvSpPr/>
            <p:nvPr>
              <p:custDataLst>
                <p:tags r:id="rId138"/>
              </p:custDataLst>
            </p:nvPr>
          </p:nvSpPr>
          <p:spPr>
            <a:xfrm>
              <a:off x="8555809" y="4062732"/>
              <a:ext cx="327842" cy="311452"/>
            </a:xfrm>
            <a:custGeom>
              <a:avLst/>
              <a:gdLst/>
              <a:ahLst/>
              <a:cxnLst/>
              <a:rect l="0" t="0" r="0" b="0"/>
              <a:pathLst>
                <a:path w="327842" h="311452">
                  <a:moveTo>
                    <a:pt x="181791" y="39368"/>
                  </a:moveTo>
                  <a:lnTo>
                    <a:pt x="181791" y="39368"/>
                  </a:lnTo>
                  <a:lnTo>
                    <a:pt x="181790" y="27158"/>
                  </a:lnTo>
                  <a:lnTo>
                    <a:pt x="179910" y="21477"/>
                  </a:lnTo>
                  <a:lnTo>
                    <a:pt x="172953" y="12080"/>
                  </a:lnTo>
                  <a:lnTo>
                    <a:pt x="163494" y="5569"/>
                  </a:lnTo>
                  <a:lnTo>
                    <a:pt x="159715" y="4841"/>
                  </a:lnTo>
                  <a:lnTo>
                    <a:pt x="151753" y="5913"/>
                  </a:lnTo>
                  <a:lnTo>
                    <a:pt x="120640" y="18832"/>
                  </a:lnTo>
                  <a:lnTo>
                    <a:pt x="95782" y="40025"/>
                  </a:lnTo>
                  <a:lnTo>
                    <a:pt x="58702" y="86678"/>
                  </a:lnTo>
                  <a:lnTo>
                    <a:pt x="34136" y="126324"/>
                  </a:lnTo>
                  <a:lnTo>
                    <a:pt x="18491" y="168492"/>
                  </a:lnTo>
                  <a:lnTo>
                    <a:pt x="3223" y="215471"/>
                  </a:lnTo>
                  <a:lnTo>
                    <a:pt x="0" y="241595"/>
                  </a:lnTo>
                  <a:lnTo>
                    <a:pt x="3906" y="269640"/>
                  </a:lnTo>
                  <a:lnTo>
                    <a:pt x="10068" y="284939"/>
                  </a:lnTo>
                  <a:lnTo>
                    <a:pt x="25036" y="298794"/>
                  </a:lnTo>
                  <a:lnTo>
                    <a:pt x="44389" y="309185"/>
                  </a:lnTo>
                  <a:lnTo>
                    <a:pt x="62398" y="311451"/>
                  </a:lnTo>
                  <a:lnTo>
                    <a:pt x="108622" y="300357"/>
                  </a:lnTo>
                  <a:lnTo>
                    <a:pt x="124577" y="293652"/>
                  </a:lnTo>
                  <a:lnTo>
                    <a:pt x="169770" y="259750"/>
                  </a:lnTo>
                  <a:lnTo>
                    <a:pt x="202887" y="221943"/>
                  </a:lnTo>
                  <a:lnTo>
                    <a:pt x="229687" y="176128"/>
                  </a:lnTo>
                  <a:lnTo>
                    <a:pt x="243671" y="129020"/>
                  </a:lnTo>
                  <a:lnTo>
                    <a:pt x="247398" y="84041"/>
                  </a:lnTo>
                  <a:lnTo>
                    <a:pt x="242153" y="45079"/>
                  </a:lnTo>
                  <a:lnTo>
                    <a:pt x="231661" y="19423"/>
                  </a:lnTo>
                  <a:lnTo>
                    <a:pt x="227737" y="13371"/>
                  </a:lnTo>
                  <a:lnTo>
                    <a:pt x="212090" y="4765"/>
                  </a:lnTo>
                  <a:lnTo>
                    <a:pt x="191729" y="0"/>
                  </a:lnTo>
                  <a:lnTo>
                    <a:pt x="170921" y="234"/>
                  </a:lnTo>
                  <a:lnTo>
                    <a:pt x="136002" y="14445"/>
                  </a:lnTo>
                  <a:lnTo>
                    <a:pt x="108957" y="36531"/>
                  </a:lnTo>
                  <a:lnTo>
                    <a:pt x="90909" y="67690"/>
                  </a:lnTo>
                  <a:lnTo>
                    <a:pt x="88717" y="87704"/>
                  </a:lnTo>
                  <a:lnTo>
                    <a:pt x="90108" y="96992"/>
                  </a:lnTo>
                  <a:lnTo>
                    <a:pt x="93858" y="104595"/>
                  </a:lnTo>
                  <a:lnTo>
                    <a:pt x="105551" y="116806"/>
                  </a:lnTo>
                  <a:lnTo>
                    <a:pt x="134742" y="128242"/>
                  </a:lnTo>
                  <a:lnTo>
                    <a:pt x="175921" y="132653"/>
                  </a:lnTo>
                  <a:lnTo>
                    <a:pt x="223090" y="129176"/>
                  </a:lnTo>
                  <a:lnTo>
                    <a:pt x="256355" y="125614"/>
                  </a:lnTo>
                  <a:lnTo>
                    <a:pt x="300074" y="112900"/>
                  </a:lnTo>
                  <a:lnTo>
                    <a:pt x="327841" y="1028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2431"/>
            <p:cNvSpPr/>
            <p:nvPr>
              <p:custDataLst>
                <p:tags r:id="rId139"/>
              </p:custDataLst>
            </p:nvPr>
          </p:nvSpPr>
          <p:spPr>
            <a:xfrm>
              <a:off x="8719693" y="3867150"/>
              <a:ext cx="214758" cy="19051"/>
            </a:xfrm>
            <a:custGeom>
              <a:avLst/>
              <a:gdLst/>
              <a:ahLst/>
              <a:cxnLst/>
              <a:rect l="0" t="0" r="0" b="0"/>
              <a:pathLst>
                <a:path w="214758" h="19051">
                  <a:moveTo>
                    <a:pt x="11557" y="19050"/>
                  </a:moveTo>
                  <a:lnTo>
                    <a:pt x="11557" y="19050"/>
                  </a:lnTo>
                  <a:lnTo>
                    <a:pt x="0" y="19050"/>
                  </a:lnTo>
                  <a:lnTo>
                    <a:pt x="5937" y="15679"/>
                  </a:lnTo>
                  <a:lnTo>
                    <a:pt x="29182" y="13288"/>
                  </a:lnTo>
                  <a:lnTo>
                    <a:pt x="66952" y="12874"/>
                  </a:lnTo>
                  <a:lnTo>
                    <a:pt x="114274" y="10853"/>
                  </a:lnTo>
                  <a:lnTo>
                    <a:pt x="161595" y="7648"/>
                  </a:lnTo>
                  <a:lnTo>
                    <a:pt x="21475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2432"/>
            <p:cNvSpPr/>
            <p:nvPr>
              <p:custDataLst>
                <p:tags r:id="rId140"/>
              </p:custDataLst>
            </p:nvPr>
          </p:nvSpPr>
          <p:spPr>
            <a:xfrm>
              <a:off x="9031400" y="3759801"/>
              <a:ext cx="74501" cy="189900"/>
            </a:xfrm>
            <a:custGeom>
              <a:avLst/>
              <a:gdLst/>
              <a:ahLst/>
              <a:cxnLst/>
              <a:rect l="0" t="0" r="0" b="0"/>
              <a:pathLst>
                <a:path w="74501" h="189900">
                  <a:moveTo>
                    <a:pt x="74500" y="18449"/>
                  </a:moveTo>
                  <a:lnTo>
                    <a:pt x="74500" y="18449"/>
                  </a:lnTo>
                  <a:lnTo>
                    <a:pt x="74500" y="15078"/>
                  </a:lnTo>
                  <a:lnTo>
                    <a:pt x="71129" y="6239"/>
                  </a:lnTo>
                  <a:lnTo>
                    <a:pt x="69431" y="3959"/>
                  </a:lnTo>
                  <a:lnTo>
                    <a:pt x="65662" y="1426"/>
                  </a:lnTo>
                  <a:lnTo>
                    <a:pt x="56202" y="0"/>
                  </a:lnTo>
                  <a:lnTo>
                    <a:pt x="48493" y="3429"/>
                  </a:lnTo>
                  <a:lnTo>
                    <a:pt x="44462" y="6319"/>
                  </a:lnTo>
                  <a:lnTo>
                    <a:pt x="28675" y="27241"/>
                  </a:lnTo>
                  <a:lnTo>
                    <a:pt x="10153" y="68869"/>
                  </a:lnTo>
                  <a:lnTo>
                    <a:pt x="2125" y="95477"/>
                  </a:lnTo>
                  <a:lnTo>
                    <a:pt x="0" y="119947"/>
                  </a:lnTo>
                  <a:lnTo>
                    <a:pt x="4700" y="143522"/>
                  </a:lnTo>
                  <a:lnTo>
                    <a:pt x="17364" y="170983"/>
                  </a:lnTo>
                  <a:lnTo>
                    <a:pt x="21592" y="177289"/>
                  </a:lnTo>
                  <a:lnTo>
                    <a:pt x="27940" y="181492"/>
                  </a:lnTo>
                  <a:lnTo>
                    <a:pt x="61800" y="1898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2433"/>
            <p:cNvSpPr/>
            <p:nvPr>
              <p:custDataLst>
                <p:tags r:id="rId141"/>
              </p:custDataLst>
            </p:nvPr>
          </p:nvSpPr>
          <p:spPr>
            <a:xfrm>
              <a:off x="9137654" y="3816031"/>
              <a:ext cx="76197" cy="116200"/>
            </a:xfrm>
            <a:custGeom>
              <a:avLst/>
              <a:gdLst/>
              <a:ahLst/>
              <a:cxnLst/>
              <a:rect l="0" t="0" r="0" b="0"/>
              <a:pathLst>
                <a:path w="76197" h="116200">
                  <a:moveTo>
                    <a:pt x="6346" y="51119"/>
                  </a:moveTo>
                  <a:lnTo>
                    <a:pt x="6346" y="51119"/>
                  </a:lnTo>
                  <a:lnTo>
                    <a:pt x="6346" y="33475"/>
                  </a:lnTo>
                  <a:lnTo>
                    <a:pt x="2975" y="39227"/>
                  </a:lnTo>
                  <a:lnTo>
                    <a:pt x="387" y="66643"/>
                  </a:lnTo>
                  <a:lnTo>
                    <a:pt x="5" y="113412"/>
                  </a:lnTo>
                  <a:lnTo>
                    <a:pt x="0" y="116199"/>
                  </a:lnTo>
                  <a:lnTo>
                    <a:pt x="1877" y="77464"/>
                  </a:lnTo>
                  <a:lnTo>
                    <a:pt x="12205" y="37743"/>
                  </a:lnTo>
                  <a:lnTo>
                    <a:pt x="23761" y="18071"/>
                  </a:lnTo>
                  <a:lnTo>
                    <a:pt x="39493" y="3305"/>
                  </a:lnTo>
                  <a:lnTo>
                    <a:pt x="43966" y="899"/>
                  </a:lnTo>
                  <a:lnTo>
                    <a:pt x="47654" y="0"/>
                  </a:lnTo>
                  <a:lnTo>
                    <a:pt x="50818" y="106"/>
                  </a:lnTo>
                  <a:lnTo>
                    <a:pt x="58096" y="3987"/>
                  </a:lnTo>
                  <a:lnTo>
                    <a:pt x="65329" y="10416"/>
                  </a:lnTo>
                  <a:lnTo>
                    <a:pt x="70896" y="17977"/>
                  </a:lnTo>
                  <a:lnTo>
                    <a:pt x="74626" y="36909"/>
                  </a:lnTo>
                  <a:lnTo>
                    <a:pt x="76104" y="83472"/>
                  </a:lnTo>
                  <a:lnTo>
                    <a:pt x="76196" y="1019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2434"/>
            <p:cNvSpPr/>
            <p:nvPr>
              <p:custDataLst>
                <p:tags r:id="rId142"/>
              </p:custDataLst>
            </p:nvPr>
          </p:nvSpPr>
          <p:spPr>
            <a:xfrm>
              <a:off x="9290050" y="3867150"/>
              <a:ext cx="107951" cy="1"/>
            </a:xfrm>
            <a:custGeom>
              <a:avLst/>
              <a:gdLst/>
              <a:ahLst/>
              <a:cxnLst/>
              <a:rect l="0" t="0" r="0" b="0"/>
              <a:pathLst>
                <a:path w="107951" h="1">
                  <a:moveTo>
                    <a:pt x="0" y="0"/>
                  </a:moveTo>
                  <a:lnTo>
                    <a:pt x="0" y="0"/>
                  </a:lnTo>
                  <a:lnTo>
                    <a:pt x="42966" y="0"/>
                  </a:lnTo>
                  <a:lnTo>
                    <a:pt x="88812" y="0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2435"/>
            <p:cNvSpPr/>
            <p:nvPr>
              <p:custDataLst>
                <p:tags r:id="rId143"/>
              </p:custDataLst>
            </p:nvPr>
          </p:nvSpPr>
          <p:spPr>
            <a:xfrm>
              <a:off x="9344131" y="3816350"/>
              <a:ext cx="22120" cy="127001"/>
            </a:xfrm>
            <a:custGeom>
              <a:avLst/>
              <a:gdLst/>
              <a:ahLst/>
              <a:cxnLst/>
              <a:rect l="0" t="0" r="0" b="0"/>
              <a:pathLst>
                <a:path w="22120" h="127001">
                  <a:moveTo>
                    <a:pt x="22119" y="0"/>
                  </a:moveTo>
                  <a:lnTo>
                    <a:pt x="22119" y="0"/>
                  </a:lnTo>
                  <a:lnTo>
                    <a:pt x="12659" y="0"/>
                  </a:lnTo>
                  <a:lnTo>
                    <a:pt x="11579" y="1411"/>
                  </a:lnTo>
                  <a:lnTo>
                    <a:pt x="10058" y="10139"/>
                  </a:lnTo>
                  <a:lnTo>
                    <a:pt x="9444" y="56704"/>
                  </a:lnTo>
                  <a:lnTo>
                    <a:pt x="2515" y="98893"/>
                  </a:lnTo>
                  <a:lnTo>
                    <a:pt x="0" y="111686"/>
                  </a:lnTo>
                  <a:lnTo>
                    <a:pt x="3069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2436"/>
            <p:cNvSpPr/>
            <p:nvPr>
              <p:custDataLst>
                <p:tags r:id="rId144"/>
              </p:custDataLst>
            </p:nvPr>
          </p:nvSpPr>
          <p:spPr>
            <a:xfrm>
              <a:off x="9448800" y="3820212"/>
              <a:ext cx="6351" cy="110439"/>
            </a:xfrm>
            <a:custGeom>
              <a:avLst/>
              <a:gdLst/>
              <a:ahLst/>
              <a:cxnLst/>
              <a:rect l="0" t="0" r="0" b="0"/>
              <a:pathLst>
                <a:path w="6351" h="110439">
                  <a:moveTo>
                    <a:pt x="0" y="8838"/>
                  </a:moveTo>
                  <a:lnTo>
                    <a:pt x="0" y="8838"/>
                  </a:lnTo>
                  <a:lnTo>
                    <a:pt x="0" y="5467"/>
                  </a:lnTo>
                  <a:lnTo>
                    <a:pt x="1881" y="1930"/>
                  </a:lnTo>
                  <a:lnTo>
                    <a:pt x="3370" y="0"/>
                  </a:lnTo>
                  <a:lnTo>
                    <a:pt x="4363" y="123"/>
                  </a:lnTo>
                  <a:lnTo>
                    <a:pt x="5025" y="1618"/>
                  </a:lnTo>
                  <a:lnTo>
                    <a:pt x="5467" y="4024"/>
                  </a:lnTo>
                  <a:lnTo>
                    <a:pt x="357" y="45051"/>
                  </a:lnTo>
                  <a:lnTo>
                    <a:pt x="6350" y="110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2437"/>
            <p:cNvSpPr/>
            <p:nvPr>
              <p:custDataLst>
                <p:tags r:id="rId145"/>
              </p:custDataLst>
            </p:nvPr>
          </p:nvSpPr>
          <p:spPr>
            <a:xfrm>
              <a:off x="9474200" y="3728333"/>
              <a:ext cx="62540" cy="240418"/>
            </a:xfrm>
            <a:custGeom>
              <a:avLst/>
              <a:gdLst/>
              <a:ahLst/>
              <a:cxnLst/>
              <a:rect l="0" t="0" r="0" b="0"/>
              <a:pathLst>
                <a:path w="62540" h="240418">
                  <a:moveTo>
                    <a:pt x="50800" y="5467"/>
                  </a:moveTo>
                  <a:lnTo>
                    <a:pt x="50800" y="5467"/>
                  </a:lnTo>
                  <a:lnTo>
                    <a:pt x="50800" y="0"/>
                  </a:lnTo>
                  <a:lnTo>
                    <a:pt x="57267" y="43904"/>
                  </a:lnTo>
                  <a:lnTo>
                    <a:pt x="62539" y="91485"/>
                  </a:lnTo>
                  <a:lnTo>
                    <a:pt x="57535" y="133701"/>
                  </a:lnTo>
                  <a:lnTo>
                    <a:pt x="43080" y="180642"/>
                  </a:lnTo>
                  <a:lnTo>
                    <a:pt x="19915" y="217816"/>
                  </a:lnTo>
                  <a:lnTo>
                    <a:pt x="0" y="240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SMARTInkShape-Group351"/>
          <p:cNvGrpSpPr/>
          <p:nvPr/>
        </p:nvGrpSpPr>
        <p:grpSpPr>
          <a:xfrm>
            <a:off x="2098780" y="4807289"/>
            <a:ext cx="1335406" cy="406062"/>
            <a:chOff x="2098780" y="4807289"/>
            <a:chExt cx="1335406" cy="406062"/>
          </a:xfrm>
        </p:grpSpPr>
        <p:sp>
          <p:nvSpPr>
            <p:cNvPr id="142" name="SMARTInkShape-2438"/>
            <p:cNvSpPr/>
            <p:nvPr>
              <p:custDataLst>
                <p:tags r:id="rId127"/>
              </p:custDataLst>
            </p:nvPr>
          </p:nvSpPr>
          <p:spPr>
            <a:xfrm>
              <a:off x="2139950" y="4854854"/>
              <a:ext cx="88901" cy="358497"/>
            </a:xfrm>
            <a:custGeom>
              <a:avLst/>
              <a:gdLst/>
              <a:ahLst/>
              <a:cxnLst/>
              <a:rect l="0" t="0" r="0" b="0"/>
              <a:pathLst>
                <a:path w="88901" h="358497">
                  <a:moveTo>
                    <a:pt x="88900" y="15596"/>
                  </a:moveTo>
                  <a:lnTo>
                    <a:pt x="88900" y="15596"/>
                  </a:lnTo>
                  <a:lnTo>
                    <a:pt x="64514" y="669"/>
                  </a:lnTo>
                  <a:lnTo>
                    <a:pt x="60648" y="0"/>
                  </a:lnTo>
                  <a:lnTo>
                    <a:pt x="52590" y="1138"/>
                  </a:lnTo>
                  <a:lnTo>
                    <a:pt x="40120" y="9117"/>
                  </a:lnTo>
                  <a:lnTo>
                    <a:pt x="19037" y="49280"/>
                  </a:lnTo>
                  <a:lnTo>
                    <a:pt x="10109" y="75907"/>
                  </a:lnTo>
                  <a:lnTo>
                    <a:pt x="3721" y="113979"/>
                  </a:lnTo>
                  <a:lnTo>
                    <a:pt x="1102" y="153245"/>
                  </a:lnTo>
                  <a:lnTo>
                    <a:pt x="923" y="196963"/>
                  </a:lnTo>
                  <a:lnTo>
                    <a:pt x="4428" y="232553"/>
                  </a:lnTo>
                  <a:lnTo>
                    <a:pt x="5970" y="276860"/>
                  </a:lnTo>
                  <a:lnTo>
                    <a:pt x="9646" y="316735"/>
                  </a:lnTo>
                  <a:lnTo>
                    <a:pt x="8424" y="342830"/>
                  </a:lnTo>
                  <a:lnTo>
                    <a:pt x="0" y="3584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2439"/>
            <p:cNvSpPr/>
            <p:nvPr>
              <p:custDataLst>
                <p:tags r:id="rId128"/>
              </p:custDataLst>
            </p:nvPr>
          </p:nvSpPr>
          <p:spPr>
            <a:xfrm>
              <a:off x="2098780" y="5035550"/>
              <a:ext cx="174521" cy="114301"/>
            </a:xfrm>
            <a:custGeom>
              <a:avLst/>
              <a:gdLst/>
              <a:ahLst/>
              <a:cxnLst/>
              <a:rect l="0" t="0" r="0" b="0"/>
              <a:pathLst>
                <a:path w="174521" h="114301">
                  <a:moveTo>
                    <a:pt x="9420" y="114300"/>
                  </a:moveTo>
                  <a:lnTo>
                    <a:pt x="9420" y="114300"/>
                  </a:lnTo>
                  <a:lnTo>
                    <a:pt x="581" y="96623"/>
                  </a:lnTo>
                  <a:lnTo>
                    <a:pt x="0" y="93343"/>
                  </a:lnTo>
                  <a:lnTo>
                    <a:pt x="318" y="90451"/>
                  </a:lnTo>
                  <a:lnTo>
                    <a:pt x="1235" y="87817"/>
                  </a:lnTo>
                  <a:lnTo>
                    <a:pt x="12639" y="73997"/>
                  </a:lnTo>
                  <a:lnTo>
                    <a:pt x="32795" y="59868"/>
                  </a:lnTo>
                  <a:lnTo>
                    <a:pt x="72912" y="43158"/>
                  </a:lnTo>
                  <a:lnTo>
                    <a:pt x="116925" y="26650"/>
                  </a:lnTo>
                  <a:lnTo>
                    <a:pt x="1745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2440"/>
            <p:cNvSpPr/>
            <p:nvPr>
              <p:custDataLst>
                <p:tags r:id="rId129"/>
              </p:custDataLst>
            </p:nvPr>
          </p:nvSpPr>
          <p:spPr>
            <a:xfrm>
              <a:off x="2410314" y="4897071"/>
              <a:ext cx="63495" cy="259130"/>
            </a:xfrm>
            <a:custGeom>
              <a:avLst/>
              <a:gdLst/>
              <a:ahLst/>
              <a:cxnLst/>
              <a:rect l="0" t="0" r="0" b="0"/>
              <a:pathLst>
                <a:path w="63495" h="259130">
                  <a:moveTo>
                    <a:pt x="59836" y="17829"/>
                  </a:moveTo>
                  <a:lnTo>
                    <a:pt x="59836" y="17829"/>
                  </a:lnTo>
                  <a:lnTo>
                    <a:pt x="63207" y="14458"/>
                  </a:lnTo>
                  <a:lnTo>
                    <a:pt x="63494" y="12760"/>
                  </a:lnTo>
                  <a:lnTo>
                    <a:pt x="62980" y="10921"/>
                  </a:lnTo>
                  <a:lnTo>
                    <a:pt x="61234" y="6997"/>
                  </a:lnTo>
                  <a:lnTo>
                    <a:pt x="60020" y="0"/>
                  </a:lnTo>
                  <a:lnTo>
                    <a:pt x="59253" y="299"/>
                  </a:lnTo>
                  <a:lnTo>
                    <a:pt x="56519" y="2512"/>
                  </a:lnTo>
                  <a:lnTo>
                    <a:pt x="32705" y="41527"/>
                  </a:lnTo>
                  <a:lnTo>
                    <a:pt x="18127" y="87891"/>
                  </a:lnTo>
                  <a:lnTo>
                    <a:pt x="6154" y="129871"/>
                  </a:lnTo>
                  <a:lnTo>
                    <a:pt x="0" y="168921"/>
                  </a:lnTo>
                  <a:lnTo>
                    <a:pt x="793" y="206843"/>
                  </a:lnTo>
                  <a:lnTo>
                    <a:pt x="8867" y="235876"/>
                  </a:lnTo>
                  <a:lnTo>
                    <a:pt x="16252" y="247148"/>
                  </a:lnTo>
                  <a:lnTo>
                    <a:pt x="20196" y="251142"/>
                  </a:lnTo>
                  <a:lnTo>
                    <a:pt x="53486" y="2591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2441"/>
            <p:cNvSpPr/>
            <p:nvPr>
              <p:custDataLst>
                <p:tags r:id="rId130"/>
              </p:custDataLst>
            </p:nvPr>
          </p:nvSpPr>
          <p:spPr>
            <a:xfrm>
              <a:off x="2523590" y="4976785"/>
              <a:ext cx="111661" cy="141624"/>
            </a:xfrm>
            <a:custGeom>
              <a:avLst/>
              <a:gdLst/>
              <a:ahLst/>
              <a:cxnLst/>
              <a:rect l="0" t="0" r="0" b="0"/>
              <a:pathLst>
                <a:path w="111661" h="141624">
                  <a:moveTo>
                    <a:pt x="86260" y="33365"/>
                  </a:moveTo>
                  <a:lnTo>
                    <a:pt x="86260" y="33365"/>
                  </a:lnTo>
                  <a:lnTo>
                    <a:pt x="85554" y="23226"/>
                  </a:lnTo>
                  <a:lnTo>
                    <a:pt x="82889" y="15688"/>
                  </a:lnTo>
                  <a:lnTo>
                    <a:pt x="77471" y="9516"/>
                  </a:lnTo>
                  <a:lnTo>
                    <a:pt x="70359" y="5126"/>
                  </a:lnTo>
                  <a:lnTo>
                    <a:pt x="53505" y="2077"/>
                  </a:lnTo>
                  <a:lnTo>
                    <a:pt x="36260" y="11864"/>
                  </a:lnTo>
                  <a:lnTo>
                    <a:pt x="20018" y="31541"/>
                  </a:lnTo>
                  <a:lnTo>
                    <a:pt x="3299" y="72203"/>
                  </a:lnTo>
                  <a:lnTo>
                    <a:pt x="0" y="91078"/>
                  </a:lnTo>
                  <a:lnTo>
                    <a:pt x="4884" y="120942"/>
                  </a:lnTo>
                  <a:lnTo>
                    <a:pt x="13404" y="134142"/>
                  </a:lnTo>
                  <a:lnTo>
                    <a:pt x="18639" y="138649"/>
                  </a:lnTo>
                  <a:lnTo>
                    <a:pt x="24246" y="140949"/>
                  </a:lnTo>
                  <a:lnTo>
                    <a:pt x="36121" y="141623"/>
                  </a:lnTo>
                  <a:lnTo>
                    <a:pt x="48454" y="133926"/>
                  </a:lnTo>
                  <a:lnTo>
                    <a:pt x="65416" y="113725"/>
                  </a:lnTo>
                  <a:lnTo>
                    <a:pt x="83789" y="78245"/>
                  </a:lnTo>
                  <a:lnTo>
                    <a:pt x="89996" y="40940"/>
                  </a:lnTo>
                  <a:lnTo>
                    <a:pt x="87685" y="20503"/>
                  </a:lnTo>
                  <a:lnTo>
                    <a:pt x="85094" y="12091"/>
                  </a:lnTo>
                  <a:lnTo>
                    <a:pt x="80543" y="6482"/>
                  </a:lnTo>
                  <a:lnTo>
                    <a:pt x="67962" y="250"/>
                  </a:lnTo>
                  <a:lnTo>
                    <a:pt x="61361" y="0"/>
                  </a:lnTo>
                  <a:lnTo>
                    <a:pt x="48383" y="3484"/>
                  </a:lnTo>
                  <a:lnTo>
                    <a:pt x="39322" y="9736"/>
                  </a:lnTo>
                  <a:lnTo>
                    <a:pt x="35918" y="13379"/>
                  </a:lnTo>
                  <a:lnTo>
                    <a:pt x="32136" y="23071"/>
                  </a:lnTo>
                  <a:lnTo>
                    <a:pt x="31127" y="28619"/>
                  </a:lnTo>
                  <a:lnTo>
                    <a:pt x="31866" y="33729"/>
                  </a:lnTo>
                  <a:lnTo>
                    <a:pt x="36450" y="43169"/>
                  </a:lnTo>
                  <a:lnTo>
                    <a:pt x="46953" y="50187"/>
                  </a:lnTo>
                  <a:lnTo>
                    <a:pt x="53706" y="53046"/>
                  </a:lnTo>
                  <a:lnTo>
                    <a:pt x="111660" y="460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2442"/>
            <p:cNvSpPr/>
            <p:nvPr>
              <p:custDataLst>
                <p:tags r:id="rId131"/>
              </p:custDataLst>
            </p:nvPr>
          </p:nvSpPr>
          <p:spPr>
            <a:xfrm>
              <a:off x="2749550" y="4867961"/>
              <a:ext cx="11818" cy="319990"/>
            </a:xfrm>
            <a:custGeom>
              <a:avLst/>
              <a:gdLst/>
              <a:ahLst/>
              <a:cxnLst/>
              <a:rect l="0" t="0" r="0" b="0"/>
              <a:pathLst>
                <a:path w="11818" h="319990">
                  <a:moveTo>
                    <a:pt x="6350" y="8839"/>
                  </a:moveTo>
                  <a:lnTo>
                    <a:pt x="6350" y="8839"/>
                  </a:lnTo>
                  <a:lnTo>
                    <a:pt x="9721" y="5468"/>
                  </a:lnTo>
                  <a:lnTo>
                    <a:pt x="11376" y="1931"/>
                  </a:lnTo>
                  <a:lnTo>
                    <a:pt x="11817" y="0"/>
                  </a:lnTo>
                  <a:lnTo>
                    <a:pt x="5696" y="10767"/>
                  </a:lnTo>
                  <a:lnTo>
                    <a:pt x="1688" y="28460"/>
                  </a:lnTo>
                  <a:lnTo>
                    <a:pt x="334" y="67199"/>
                  </a:lnTo>
                  <a:lnTo>
                    <a:pt x="66" y="109136"/>
                  </a:lnTo>
                  <a:lnTo>
                    <a:pt x="1901" y="151916"/>
                  </a:lnTo>
                  <a:lnTo>
                    <a:pt x="4373" y="183907"/>
                  </a:lnTo>
                  <a:lnTo>
                    <a:pt x="5471" y="216939"/>
                  </a:lnTo>
                  <a:lnTo>
                    <a:pt x="6090" y="260528"/>
                  </a:lnTo>
                  <a:lnTo>
                    <a:pt x="0" y="3199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2443"/>
            <p:cNvSpPr/>
            <p:nvPr>
              <p:custDataLst>
                <p:tags r:id="rId132"/>
              </p:custDataLst>
            </p:nvPr>
          </p:nvSpPr>
          <p:spPr>
            <a:xfrm>
              <a:off x="2889250" y="4946650"/>
              <a:ext cx="127001" cy="184151"/>
            </a:xfrm>
            <a:custGeom>
              <a:avLst/>
              <a:gdLst/>
              <a:ahLst/>
              <a:cxnLst/>
              <a:rect l="0" t="0" r="0" b="0"/>
              <a:pathLst>
                <a:path w="127001" h="18415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3371" y="12209"/>
                  </a:lnTo>
                  <a:lnTo>
                    <a:pt x="36944" y="59704"/>
                  </a:lnTo>
                  <a:lnTo>
                    <a:pt x="75300" y="104832"/>
                  </a:lnTo>
                  <a:lnTo>
                    <a:pt x="104157" y="145146"/>
                  </a:lnTo>
                  <a:lnTo>
                    <a:pt x="127000" y="18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2444"/>
            <p:cNvSpPr/>
            <p:nvPr>
              <p:custDataLst>
                <p:tags r:id="rId133"/>
              </p:custDataLst>
            </p:nvPr>
          </p:nvSpPr>
          <p:spPr>
            <a:xfrm>
              <a:off x="2931199" y="4947144"/>
              <a:ext cx="135852" cy="228107"/>
            </a:xfrm>
            <a:custGeom>
              <a:avLst/>
              <a:gdLst/>
              <a:ahLst/>
              <a:cxnLst/>
              <a:rect l="0" t="0" r="0" b="0"/>
              <a:pathLst>
                <a:path w="135852" h="228107">
                  <a:moveTo>
                    <a:pt x="135851" y="24906"/>
                  </a:moveTo>
                  <a:lnTo>
                    <a:pt x="135851" y="24906"/>
                  </a:lnTo>
                  <a:lnTo>
                    <a:pt x="135851" y="5133"/>
                  </a:lnTo>
                  <a:lnTo>
                    <a:pt x="134439" y="3257"/>
                  </a:lnTo>
                  <a:lnTo>
                    <a:pt x="129109" y="1173"/>
                  </a:lnTo>
                  <a:lnTo>
                    <a:pt x="121546" y="0"/>
                  </a:lnTo>
                  <a:lnTo>
                    <a:pt x="108094" y="9765"/>
                  </a:lnTo>
                  <a:lnTo>
                    <a:pt x="72144" y="53137"/>
                  </a:lnTo>
                  <a:lnTo>
                    <a:pt x="46910" y="95864"/>
                  </a:lnTo>
                  <a:lnTo>
                    <a:pt x="23425" y="139007"/>
                  </a:lnTo>
                  <a:lnTo>
                    <a:pt x="8359" y="181500"/>
                  </a:lnTo>
                  <a:lnTo>
                    <a:pt x="0" y="212314"/>
                  </a:lnTo>
                  <a:lnTo>
                    <a:pt x="2501" y="2281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2445"/>
            <p:cNvSpPr/>
            <p:nvPr>
              <p:custDataLst>
                <p:tags r:id="rId134"/>
              </p:custDataLst>
            </p:nvPr>
          </p:nvSpPr>
          <p:spPr>
            <a:xfrm>
              <a:off x="3098800" y="5090822"/>
              <a:ext cx="88901" cy="84429"/>
            </a:xfrm>
            <a:custGeom>
              <a:avLst/>
              <a:gdLst/>
              <a:ahLst/>
              <a:cxnLst/>
              <a:rect l="0" t="0" r="0" b="0"/>
              <a:pathLst>
                <a:path w="88901" h="84429">
                  <a:moveTo>
                    <a:pt x="0" y="14578"/>
                  </a:moveTo>
                  <a:lnTo>
                    <a:pt x="0" y="14578"/>
                  </a:lnTo>
                  <a:lnTo>
                    <a:pt x="4364" y="22601"/>
                  </a:lnTo>
                  <a:lnTo>
                    <a:pt x="5026" y="22748"/>
                  </a:lnTo>
                  <a:lnTo>
                    <a:pt x="5467" y="22141"/>
                  </a:lnTo>
                  <a:lnTo>
                    <a:pt x="47" y="69465"/>
                  </a:lnTo>
                  <a:lnTo>
                    <a:pt x="21" y="70722"/>
                  </a:lnTo>
                  <a:lnTo>
                    <a:pt x="6910" y="55899"/>
                  </a:lnTo>
                  <a:lnTo>
                    <a:pt x="22862" y="18772"/>
                  </a:lnTo>
                  <a:lnTo>
                    <a:pt x="35466" y="2415"/>
                  </a:lnTo>
                  <a:lnTo>
                    <a:pt x="38461" y="119"/>
                  </a:lnTo>
                  <a:lnTo>
                    <a:pt x="42574" y="0"/>
                  </a:lnTo>
                  <a:lnTo>
                    <a:pt x="52788" y="3630"/>
                  </a:lnTo>
                  <a:lnTo>
                    <a:pt x="62502" y="13711"/>
                  </a:lnTo>
                  <a:lnTo>
                    <a:pt x="76866" y="39807"/>
                  </a:lnTo>
                  <a:lnTo>
                    <a:pt x="88900" y="844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2446"/>
            <p:cNvSpPr/>
            <p:nvPr>
              <p:custDataLst>
                <p:tags r:id="rId135"/>
              </p:custDataLst>
            </p:nvPr>
          </p:nvSpPr>
          <p:spPr>
            <a:xfrm>
              <a:off x="2915533" y="4845050"/>
              <a:ext cx="278518" cy="14521"/>
            </a:xfrm>
            <a:custGeom>
              <a:avLst/>
              <a:gdLst/>
              <a:ahLst/>
              <a:cxnLst/>
              <a:rect l="0" t="0" r="0" b="0"/>
              <a:pathLst>
                <a:path w="278518" h="14521">
                  <a:moveTo>
                    <a:pt x="5467" y="6350"/>
                  </a:moveTo>
                  <a:lnTo>
                    <a:pt x="5467" y="6350"/>
                  </a:lnTo>
                  <a:lnTo>
                    <a:pt x="0" y="6350"/>
                  </a:lnTo>
                  <a:lnTo>
                    <a:pt x="9492" y="13092"/>
                  </a:lnTo>
                  <a:lnTo>
                    <a:pt x="23718" y="14520"/>
                  </a:lnTo>
                  <a:lnTo>
                    <a:pt x="68339" y="9689"/>
                  </a:lnTo>
                  <a:lnTo>
                    <a:pt x="113032" y="7010"/>
                  </a:lnTo>
                  <a:lnTo>
                    <a:pt x="157988" y="5840"/>
                  </a:lnTo>
                  <a:lnTo>
                    <a:pt x="192867" y="2044"/>
                  </a:lnTo>
                  <a:lnTo>
                    <a:pt x="232130" y="605"/>
                  </a:lnTo>
                  <a:lnTo>
                    <a:pt x="2785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2447"/>
            <p:cNvSpPr/>
            <p:nvPr>
              <p:custDataLst>
                <p:tags r:id="rId136"/>
              </p:custDataLst>
            </p:nvPr>
          </p:nvSpPr>
          <p:spPr>
            <a:xfrm>
              <a:off x="3153939" y="4807289"/>
              <a:ext cx="77972" cy="113962"/>
            </a:xfrm>
            <a:custGeom>
              <a:avLst/>
              <a:gdLst/>
              <a:ahLst/>
              <a:cxnLst/>
              <a:rect l="0" t="0" r="0" b="0"/>
              <a:pathLst>
                <a:path w="77972" h="113962">
                  <a:moveTo>
                    <a:pt x="33761" y="12361"/>
                  </a:moveTo>
                  <a:lnTo>
                    <a:pt x="33761" y="12361"/>
                  </a:lnTo>
                  <a:lnTo>
                    <a:pt x="52" y="423"/>
                  </a:lnTo>
                  <a:lnTo>
                    <a:pt x="0" y="169"/>
                  </a:lnTo>
                  <a:lnTo>
                    <a:pt x="670" y="0"/>
                  </a:lnTo>
                  <a:lnTo>
                    <a:pt x="21319" y="5503"/>
                  </a:lnTo>
                  <a:lnTo>
                    <a:pt x="56216" y="26806"/>
                  </a:lnTo>
                  <a:lnTo>
                    <a:pt x="73967" y="47998"/>
                  </a:lnTo>
                  <a:lnTo>
                    <a:pt x="77971" y="62066"/>
                  </a:lnTo>
                  <a:lnTo>
                    <a:pt x="76258" y="81886"/>
                  </a:lnTo>
                  <a:lnTo>
                    <a:pt x="65511" y="113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2448"/>
            <p:cNvSpPr/>
            <p:nvPr>
              <p:custDataLst>
                <p:tags r:id="rId137"/>
              </p:custDataLst>
            </p:nvPr>
          </p:nvSpPr>
          <p:spPr>
            <a:xfrm>
              <a:off x="3359150" y="4838700"/>
              <a:ext cx="75036" cy="317501"/>
            </a:xfrm>
            <a:custGeom>
              <a:avLst/>
              <a:gdLst/>
              <a:ahLst/>
              <a:cxnLst/>
              <a:rect l="0" t="0" r="0" b="0"/>
              <a:pathLst>
                <a:path w="75036" h="317501">
                  <a:moveTo>
                    <a:pt x="25400" y="0"/>
                  </a:moveTo>
                  <a:lnTo>
                    <a:pt x="25400" y="0"/>
                  </a:lnTo>
                  <a:lnTo>
                    <a:pt x="19311" y="0"/>
                  </a:lnTo>
                  <a:lnTo>
                    <a:pt x="26288" y="22395"/>
                  </a:lnTo>
                  <a:lnTo>
                    <a:pt x="43694" y="58533"/>
                  </a:lnTo>
                  <a:lnTo>
                    <a:pt x="58415" y="100521"/>
                  </a:lnTo>
                  <a:lnTo>
                    <a:pt x="70303" y="142124"/>
                  </a:lnTo>
                  <a:lnTo>
                    <a:pt x="75035" y="188183"/>
                  </a:lnTo>
                  <a:lnTo>
                    <a:pt x="72092" y="227913"/>
                  </a:lnTo>
                  <a:lnTo>
                    <a:pt x="61826" y="269151"/>
                  </a:lnTo>
                  <a:lnTo>
                    <a:pt x="48423" y="294316"/>
                  </a:lnTo>
                  <a:lnTo>
                    <a:pt x="0" y="317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SMARTInkShape-Group352"/>
          <p:cNvGrpSpPr/>
          <p:nvPr/>
        </p:nvGrpSpPr>
        <p:grpSpPr>
          <a:xfrm>
            <a:off x="3692329" y="4997450"/>
            <a:ext cx="231972" cy="116111"/>
            <a:chOff x="3692329" y="4997450"/>
            <a:chExt cx="231972" cy="116111"/>
          </a:xfrm>
        </p:grpSpPr>
        <p:sp>
          <p:nvSpPr>
            <p:cNvPr id="154" name="SMARTInkShape-2449"/>
            <p:cNvSpPr/>
            <p:nvPr>
              <p:custDataLst>
                <p:tags r:id="rId125"/>
              </p:custDataLst>
            </p:nvPr>
          </p:nvSpPr>
          <p:spPr>
            <a:xfrm>
              <a:off x="3692329" y="4997450"/>
              <a:ext cx="193872" cy="22422"/>
            </a:xfrm>
            <a:custGeom>
              <a:avLst/>
              <a:gdLst/>
              <a:ahLst/>
              <a:cxnLst/>
              <a:rect l="0" t="0" r="0" b="0"/>
              <a:pathLst>
                <a:path w="193872" h="22422">
                  <a:moveTo>
                    <a:pt x="3371" y="19050"/>
                  </a:moveTo>
                  <a:lnTo>
                    <a:pt x="3371" y="19050"/>
                  </a:lnTo>
                  <a:lnTo>
                    <a:pt x="0" y="19050"/>
                  </a:lnTo>
                  <a:lnTo>
                    <a:pt x="11388" y="22421"/>
                  </a:lnTo>
                  <a:lnTo>
                    <a:pt x="25043" y="18431"/>
                  </a:lnTo>
                  <a:lnTo>
                    <a:pt x="41931" y="11720"/>
                  </a:lnTo>
                  <a:lnTo>
                    <a:pt x="89405" y="7057"/>
                  </a:lnTo>
                  <a:lnTo>
                    <a:pt x="132314" y="2125"/>
                  </a:lnTo>
                  <a:lnTo>
                    <a:pt x="19387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2450"/>
            <p:cNvSpPr/>
            <p:nvPr>
              <p:custDataLst>
                <p:tags r:id="rId126"/>
              </p:custDataLst>
            </p:nvPr>
          </p:nvSpPr>
          <p:spPr>
            <a:xfrm>
              <a:off x="3733201" y="5080000"/>
              <a:ext cx="191100" cy="33561"/>
            </a:xfrm>
            <a:custGeom>
              <a:avLst/>
              <a:gdLst/>
              <a:ahLst/>
              <a:cxnLst/>
              <a:rect l="0" t="0" r="0" b="0"/>
              <a:pathLst>
                <a:path w="191100" h="33561">
                  <a:moveTo>
                    <a:pt x="25999" y="0"/>
                  </a:moveTo>
                  <a:lnTo>
                    <a:pt x="25999" y="0"/>
                  </a:lnTo>
                  <a:lnTo>
                    <a:pt x="7837" y="10139"/>
                  </a:lnTo>
                  <a:lnTo>
                    <a:pt x="759" y="17676"/>
                  </a:lnTo>
                  <a:lnTo>
                    <a:pt x="0" y="20956"/>
                  </a:lnTo>
                  <a:lnTo>
                    <a:pt x="905" y="23849"/>
                  </a:lnTo>
                  <a:lnTo>
                    <a:pt x="2919" y="26483"/>
                  </a:lnTo>
                  <a:lnTo>
                    <a:pt x="29352" y="33560"/>
                  </a:lnTo>
                  <a:lnTo>
                    <a:pt x="65092" y="33384"/>
                  </a:lnTo>
                  <a:lnTo>
                    <a:pt x="105865" y="28863"/>
                  </a:lnTo>
                  <a:lnTo>
                    <a:pt x="149385" y="24673"/>
                  </a:lnTo>
                  <a:lnTo>
                    <a:pt x="191099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SMARTInkShape-Group353"/>
          <p:cNvGrpSpPr/>
          <p:nvPr/>
        </p:nvGrpSpPr>
        <p:grpSpPr>
          <a:xfrm>
            <a:off x="4220377" y="4710504"/>
            <a:ext cx="1153196" cy="432166"/>
            <a:chOff x="4220377" y="4710504"/>
            <a:chExt cx="1153196" cy="432166"/>
          </a:xfrm>
        </p:grpSpPr>
        <p:sp>
          <p:nvSpPr>
            <p:cNvPr id="157" name="SMARTInkShape-2451"/>
            <p:cNvSpPr/>
            <p:nvPr>
              <p:custDataLst>
                <p:tags r:id="rId115"/>
              </p:custDataLst>
            </p:nvPr>
          </p:nvSpPr>
          <p:spPr>
            <a:xfrm>
              <a:off x="4220377" y="4928176"/>
              <a:ext cx="161124" cy="183806"/>
            </a:xfrm>
            <a:custGeom>
              <a:avLst/>
              <a:gdLst/>
              <a:ahLst/>
              <a:cxnLst/>
              <a:rect l="0" t="0" r="0" b="0"/>
              <a:pathLst>
                <a:path w="161124" h="183806">
                  <a:moveTo>
                    <a:pt x="123023" y="31174"/>
                  </a:moveTo>
                  <a:lnTo>
                    <a:pt x="123023" y="31174"/>
                  </a:lnTo>
                  <a:lnTo>
                    <a:pt x="123023" y="18965"/>
                  </a:lnTo>
                  <a:lnTo>
                    <a:pt x="123728" y="16684"/>
                  </a:lnTo>
                  <a:lnTo>
                    <a:pt x="124904" y="15164"/>
                  </a:lnTo>
                  <a:lnTo>
                    <a:pt x="126394" y="14151"/>
                  </a:lnTo>
                  <a:lnTo>
                    <a:pt x="126681" y="12064"/>
                  </a:lnTo>
                  <a:lnTo>
                    <a:pt x="125119" y="5983"/>
                  </a:lnTo>
                  <a:lnTo>
                    <a:pt x="123715" y="3797"/>
                  </a:lnTo>
                  <a:lnTo>
                    <a:pt x="122073" y="2339"/>
                  </a:lnTo>
                  <a:lnTo>
                    <a:pt x="118367" y="719"/>
                  </a:lnTo>
                  <a:lnTo>
                    <a:pt x="114368" y="0"/>
                  </a:lnTo>
                  <a:lnTo>
                    <a:pt x="86480" y="10382"/>
                  </a:lnTo>
                  <a:lnTo>
                    <a:pt x="44918" y="40620"/>
                  </a:lnTo>
                  <a:lnTo>
                    <a:pt x="23054" y="64468"/>
                  </a:lnTo>
                  <a:lnTo>
                    <a:pt x="4973" y="99757"/>
                  </a:lnTo>
                  <a:lnTo>
                    <a:pt x="0" y="119746"/>
                  </a:lnTo>
                  <a:lnTo>
                    <a:pt x="3435" y="138037"/>
                  </a:lnTo>
                  <a:lnTo>
                    <a:pt x="12723" y="154163"/>
                  </a:lnTo>
                  <a:lnTo>
                    <a:pt x="26258" y="166034"/>
                  </a:lnTo>
                  <a:lnTo>
                    <a:pt x="59858" y="180651"/>
                  </a:lnTo>
                  <a:lnTo>
                    <a:pt x="101093" y="183805"/>
                  </a:lnTo>
                  <a:lnTo>
                    <a:pt x="141948" y="178550"/>
                  </a:lnTo>
                  <a:lnTo>
                    <a:pt x="161123" y="1708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2452"/>
            <p:cNvSpPr/>
            <p:nvPr>
              <p:custDataLst>
                <p:tags r:id="rId116"/>
              </p:custDataLst>
            </p:nvPr>
          </p:nvSpPr>
          <p:spPr>
            <a:xfrm>
              <a:off x="4457700" y="5080000"/>
              <a:ext cx="19051" cy="11557"/>
            </a:xfrm>
            <a:custGeom>
              <a:avLst/>
              <a:gdLst/>
              <a:ahLst/>
              <a:cxnLst/>
              <a:rect l="0" t="0" r="0" b="0"/>
              <a:pathLst>
                <a:path w="19051" h="11557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4364" y="705"/>
                  </a:lnTo>
                  <a:lnTo>
                    <a:pt x="5026" y="1882"/>
                  </a:lnTo>
                  <a:lnTo>
                    <a:pt x="6088" y="8838"/>
                  </a:lnTo>
                  <a:lnTo>
                    <a:pt x="7586" y="10126"/>
                  </a:lnTo>
                  <a:lnTo>
                    <a:pt x="13014" y="11556"/>
                  </a:lnTo>
                  <a:lnTo>
                    <a:pt x="15026" y="11231"/>
                  </a:lnTo>
                  <a:lnTo>
                    <a:pt x="190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2453"/>
            <p:cNvSpPr/>
            <p:nvPr>
              <p:custDataLst>
                <p:tags r:id="rId117"/>
              </p:custDataLst>
            </p:nvPr>
          </p:nvSpPr>
          <p:spPr>
            <a:xfrm>
              <a:off x="4630539" y="4905488"/>
              <a:ext cx="227212" cy="237182"/>
            </a:xfrm>
            <a:custGeom>
              <a:avLst/>
              <a:gdLst/>
              <a:ahLst/>
              <a:cxnLst/>
              <a:rect l="0" t="0" r="0" b="0"/>
              <a:pathLst>
                <a:path w="227212" h="237182">
                  <a:moveTo>
                    <a:pt x="100211" y="28462"/>
                  </a:moveTo>
                  <a:lnTo>
                    <a:pt x="100211" y="28462"/>
                  </a:lnTo>
                  <a:lnTo>
                    <a:pt x="100211" y="25091"/>
                  </a:lnTo>
                  <a:lnTo>
                    <a:pt x="103974" y="21554"/>
                  </a:lnTo>
                  <a:lnTo>
                    <a:pt x="106953" y="19623"/>
                  </a:lnTo>
                  <a:lnTo>
                    <a:pt x="108233" y="17630"/>
                  </a:lnTo>
                  <a:lnTo>
                    <a:pt x="108381" y="15597"/>
                  </a:lnTo>
                  <a:lnTo>
                    <a:pt x="106665" y="11455"/>
                  </a:lnTo>
                  <a:lnTo>
                    <a:pt x="103550" y="7263"/>
                  </a:lnTo>
                  <a:lnTo>
                    <a:pt x="97932" y="4929"/>
                  </a:lnTo>
                  <a:lnTo>
                    <a:pt x="94458" y="4306"/>
                  </a:lnTo>
                  <a:lnTo>
                    <a:pt x="90731" y="6008"/>
                  </a:lnTo>
                  <a:lnTo>
                    <a:pt x="47151" y="47493"/>
                  </a:lnTo>
                  <a:lnTo>
                    <a:pt x="25446" y="86236"/>
                  </a:lnTo>
                  <a:lnTo>
                    <a:pt x="8103" y="126225"/>
                  </a:lnTo>
                  <a:lnTo>
                    <a:pt x="695" y="166149"/>
                  </a:lnTo>
                  <a:lnTo>
                    <a:pt x="0" y="175287"/>
                  </a:lnTo>
                  <a:lnTo>
                    <a:pt x="9135" y="208372"/>
                  </a:lnTo>
                  <a:lnTo>
                    <a:pt x="21877" y="231503"/>
                  </a:lnTo>
                  <a:lnTo>
                    <a:pt x="28232" y="235084"/>
                  </a:lnTo>
                  <a:lnTo>
                    <a:pt x="44702" y="237181"/>
                  </a:lnTo>
                  <a:lnTo>
                    <a:pt x="77179" y="224282"/>
                  </a:lnTo>
                  <a:lnTo>
                    <a:pt x="106870" y="202585"/>
                  </a:lnTo>
                  <a:lnTo>
                    <a:pt x="135706" y="166312"/>
                  </a:lnTo>
                  <a:lnTo>
                    <a:pt x="155598" y="123912"/>
                  </a:lnTo>
                  <a:lnTo>
                    <a:pt x="161307" y="86769"/>
                  </a:lnTo>
                  <a:lnTo>
                    <a:pt x="152886" y="44484"/>
                  </a:lnTo>
                  <a:lnTo>
                    <a:pt x="143727" y="20901"/>
                  </a:lnTo>
                  <a:lnTo>
                    <a:pt x="123060" y="2703"/>
                  </a:lnTo>
                  <a:lnTo>
                    <a:pt x="114033" y="0"/>
                  </a:lnTo>
                  <a:lnTo>
                    <a:pt x="94595" y="761"/>
                  </a:lnTo>
                  <a:lnTo>
                    <a:pt x="77959" y="7683"/>
                  </a:lnTo>
                  <a:lnTo>
                    <a:pt x="70560" y="12493"/>
                  </a:lnTo>
                  <a:lnTo>
                    <a:pt x="58575" y="29126"/>
                  </a:lnTo>
                  <a:lnTo>
                    <a:pt x="47658" y="58528"/>
                  </a:lnTo>
                  <a:lnTo>
                    <a:pt x="46126" y="67555"/>
                  </a:lnTo>
                  <a:lnTo>
                    <a:pt x="47926" y="75691"/>
                  </a:lnTo>
                  <a:lnTo>
                    <a:pt x="57453" y="90375"/>
                  </a:lnTo>
                  <a:lnTo>
                    <a:pt x="74858" y="100194"/>
                  </a:lnTo>
                  <a:lnTo>
                    <a:pt x="106575" y="107806"/>
                  </a:lnTo>
                  <a:lnTo>
                    <a:pt x="129145" y="108176"/>
                  </a:lnTo>
                  <a:lnTo>
                    <a:pt x="168208" y="100451"/>
                  </a:lnTo>
                  <a:lnTo>
                    <a:pt x="227211" y="729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2454"/>
            <p:cNvSpPr/>
            <p:nvPr>
              <p:custDataLst>
                <p:tags r:id="rId118"/>
              </p:custDataLst>
            </p:nvPr>
          </p:nvSpPr>
          <p:spPr>
            <a:xfrm>
              <a:off x="4738865" y="4781550"/>
              <a:ext cx="131586" cy="25401"/>
            </a:xfrm>
            <a:custGeom>
              <a:avLst/>
              <a:gdLst/>
              <a:ahLst/>
              <a:cxnLst/>
              <a:rect l="0" t="0" r="0" b="0"/>
              <a:pathLst>
                <a:path w="131586" h="25401">
                  <a:moveTo>
                    <a:pt x="10935" y="25400"/>
                  </a:moveTo>
                  <a:lnTo>
                    <a:pt x="10935" y="25400"/>
                  </a:lnTo>
                  <a:lnTo>
                    <a:pt x="0" y="25400"/>
                  </a:lnTo>
                  <a:lnTo>
                    <a:pt x="5500" y="22029"/>
                  </a:lnTo>
                  <a:lnTo>
                    <a:pt x="49182" y="10473"/>
                  </a:lnTo>
                  <a:lnTo>
                    <a:pt x="93357" y="6459"/>
                  </a:lnTo>
                  <a:lnTo>
                    <a:pt x="1315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2455"/>
            <p:cNvSpPr/>
            <p:nvPr>
              <p:custDataLst>
                <p:tags r:id="rId119"/>
              </p:custDataLst>
            </p:nvPr>
          </p:nvSpPr>
          <p:spPr>
            <a:xfrm>
              <a:off x="4951146" y="4710504"/>
              <a:ext cx="52655" cy="128197"/>
            </a:xfrm>
            <a:custGeom>
              <a:avLst/>
              <a:gdLst/>
              <a:ahLst/>
              <a:cxnLst/>
              <a:rect l="0" t="0" r="0" b="0"/>
              <a:pathLst>
                <a:path w="52655" h="128197">
                  <a:moveTo>
                    <a:pt x="52654" y="26596"/>
                  </a:moveTo>
                  <a:lnTo>
                    <a:pt x="52654" y="26596"/>
                  </a:lnTo>
                  <a:lnTo>
                    <a:pt x="52654" y="19854"/>
                  </a:lnTo>
                  <a:lnTo>
                    <a:pt x="50772" y="14662"/>
                  </a:lnTo>
                  <a:lnTo>
                    <a:pt x="49283" y="12290"/>
                  </a:lnTo>
                  <a:lnTo>
                    <a:pt x="46696" y="0"/>
                  </a:lnTo>
                  <a:lnTo>
                    <a:pt x="46565" y="399"/>
                  </a:lnTo>
                  <a:lnTo>
                    <a:pt x="25279" y="16706"/>
                  </a:lnTo>
                  <a:lnTo>
                    <a:pt x="4033" y="61094"/>
                  </a:lnTo>
                  <a:lnTo>
                    <a:pt x="0" y="76500"/>
                  </a:lnTo>
                  <a:lnTo>
                    <a:pt x="560" y="92756"/>
                  </a:lnTo>
                  <a:lnTo>
                    <a:pt x="5042" y="105624"/>
                  </a:lnTo>
                  <a:lnTo>
                    <a:pt x="11737" y="115341"/>
                  </a:lnTo>
                  <a:lnTo>
                    <a:pt x="27254" y="1281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2456"/>
            <p:cNvSpPr/>
            <p:nvPr>
              <p:custDataLst>
                <p:tags r:id="rId120"/>
              </p:custDataLst>
            </p:nvPr>
          </p:nvSpPr>
          <p:spPr>
            <a:xfrm>
              <a:off x="5029225" y="4772780"/>
              <a:ext cx="63476" cy="82298"/>
            </a:xfrm>
            <a:custGeom>
              <a:avLst/>
              <a:gdLst/>
              <a:ahLst/>
              <a:cxnLst/>
              <a:rect l="0" t="0" r="0" b="0"/>
              <a:pathLst>
                <a:path w="63476" h="82298">
                  <a:moveTo>
                    <a:pt x="12675" y="21470"/>
                  </a:moveTo>
                  <a:lnTo>
                    <a:pt x="12675" y="21470"/>
                  </a:lnTo>
                  <a:lnTo>
                    <a:pt x="12675" y="14728"/>
                  </a:lnTo>
                  <a:lnTo>
                    <a:pt x="11970" y="12742"/>
                  </a:lnTo>
                  <a:lnTo>
                    <a:pt x="10793" y="11418"/>
                  </a:lnTo>
                  <a:lnTo>
                    <a:pt x="9304" y="10535"/>
                  </a:lnTo>
                  <a:lnTo>
                    <a:pt x="8311" y="10652"/>
                  </a:lnTo>
                  <a:lnTo>
                    <a:pt x="7649" y="11436"/>
                  </a:lnTo>
                  <a:lnTo>
                    <a:pt x="2135" y="30549"/>
                  </a:lnTo>
                  <a:lnTo>
                    <a:pt x="59" y="75949"/>
                  </a:lnTo>
                  <a:lnTo>
                    <a:pt x="0" y="82297"/>
                  </a:lnTo>
                  <a:lnTo>
                    <a:pt x="685" y="73597"/>
                  </a:lnTo>
                  <a:lnTo>
                    <a:pt x="12806" y="29720"/>
                  </a:lnTo>
                  <a:lnTo>
                    <a:pt x="27230" y="4912"/>
                  </a:lnTo>
                  <a:lnTo>
                    <a:pt x="32785" y="0"/>
                  </a:lnTo>
                  <a:lnTo>
                    <a:pt x="35959" y="101"/>
                  </a:lnTo>
                  <a:lnTo>
                    <a:pt x="43249" y="3976"/>
                  </a:lnTo>
                  <a:lnTo>
                    <a:pt x="51916" y="14092"/>
                  </a:lnTo>
                  <a:lnTo>
                    <a:pt x="60460" y="34515"/>
                  </a:lnTo>
                  <a:lnTo>
                    <a:pt x="63475" y="78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2457"/>
            <p:cNvSpPr/>
            <p:nvPr>
              <p:custDataLst>
                <p:tags r:id="rId121"/>
              </p:custDataLst>
            </p:nvPr>
          </p:nvSpPr>
          <p:spPr>
            <a:xfrm>
              <a:off x="5144100" y="4819650"/>
              <a:ext cx="94651" cy="12701"/>
            </a:xfrm>
            <a:custGeom>
              <a:avLst/>
              <a:gdLst/>
              <a:ahLst/>
              <a:cxnLst/>
              <a:rect l="0" t="0" r="0" b="0"/>
              <a:pathLst>
                <a:path w="94651" h="12701">
                  <a:moveTo>
                    <a:pt x="18450" y="12700"/>
                  </a:moveTo>
                  <a:lnTo>
                    <a:pt x="18450" y="12700"/>
                  </a:lnTo>
                  <a:lnTo>
                    <a:pt x="6241" y="12700"/>
                  </a:lnTo>
                  <a:lnTo>
                    <a:pt x="3960" y="11994"/>
                  </a:lnTo>
                  <a:lnTo>
                    <a:pt x="2440" y="10818"/>
                  </a:lnTo>
                  <a:lnTo>
                    <a:pt x="0" y="7233"/>
                  </a:lnTo>
                  <a:lnTo>
                    <a:pt x="14727" y="10183"/>
                  </a:lnTo>
                  <a:lnTo>
                    <a:pt x="58585" y="4754"/>
                  </a:lnTo>
                  <a:lnTo>
                    <a:pt x="94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2458"/>
            <p:cNvSpPr/>
            <p:nvPr>
              <p:custDataLst>
                <p:tags r:id="rId122"/>
              </p:custDataLst>
            </p:nvPr>
          </p:nvSpPr>
          <p:spPr>
            <a:xfrm>
              <a:off x="5195208" y="4781550"/>
              <a:ext cx="18143" cy="101601"/>
            </a:xfrm>
            <a:custGeom>
              <a:avLst/>
              <a:gdLst/>
              <a:ahLst/>
              <a:cxnLst/>
              <a:rect l="0" t="0" r="0" b="0"/>
              <a:pathLst>
                <a:path w="18143" h="101601">
                  <a:moveTo>
                    <a:pt x="18142" y="0"/>
                  </a:moveTo>
                  <a:lnTo>
                    <a:pt x="18142" y="0"/>
                  </a:lnTo>
                  <a:lnTo>
                    <a:pt x="14771" y="3371"/>
                  </a:lnTo>
                  <a:lnTo>
                    <a:pt x="13116" y="6908"/>
                  </a:lnTo>
                  <a:lnTo>
                    <a:pt x="5726" y="51291"/>
                  </a:lnTo>
                  <a:lnTo>
                    <a:pt x="0" y="87668"/>
                  </a:lnTo>
                  <a:lnTo>
                    <a:pt x="5442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2459"/>
            <p:cNvSpPr/>
            <p:nvPr>
              <p:custDataLst>
                <p:tags r:id="rId123"/>
              </p:custDataLst>
            </p:nvPr>
          </p:nvSpPr>
          <p:spPr>
            <a:xfrm>
              <a:off x="5276850" y="4782433"/>
              <a:ext cx="6299" cy="81668"/>
            </a:xfrm>
            <a:custGeom>
              <a:avLst/>
              <a:gdLst/>
              <a:ahLst/>
              <a:cxnLst/>
              <a:rect l="0" t="0" r="0" b="0"/>
              <a:pathLst>
                <a:path w="6299" h="81668">
                  <a:moveTo>
                    <a:pt x="0" y="5467"/>
                  </a:moveTo>
                  <a:lnTo>
                    <a:pt x="0" y="5467"/>
                  </a:lnTo>
                  <a:lnTo>
                    <a:pt x="5467" y="0"/>
                  </a:lnTo>
                  <a:lnTo>
                    <a:pt x="6298" y="40390"/>
                  </a:lnTo>
                  <a:lnTo>
                    <a:pt x="0" y="816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2460"/>
            <p:cNvSpPr/>
            <p:nvPr>
              <p:custDataLst>
                <p:tags r:id="rId124"/>
              </p:custDataLst>
            </p:nvPr>
          </p:nvSpPr>
          <p:spPr>
            <a:xfrm>
              <a:off x="5340350" y="4734611"/>
              <a:ext cx="33223" cy="154890"/>
            </a:xfrm>
            <a:custGeom>
              <a:avLst/>
              <a:gdLst/>
              <a:ahLst/>
              <a:cxnLst/>
              <a:rect l="0" t="0" r="0" b="0"/>
              <a:pathLst>
                <a:path w="33223" h="154890">
                  <a:moveTo>
                    <a:pt x="6350" y="8839"/>
                  </a:moveTo>
                  <a:lnTo>
                    <a:pt x="6350" y="8839"/>
                  </a:lnTo>
                  <a:lnTo>
                    <a:pt x="6350" y="5468"/>
                  </a:lnTo>
                  <a:lnTo>
                    <a:pt x="8232" y="1931"/>
                  </a:lnTo>
                  <a:lnTo>
                    <a:pt x="9721" y="0"/>
                  </a:lnTo>
                  <a:lnTo>
                    <a:pt x="11419" y="124"/>
                  </a:lnTo>
                  <a:lnTo>
                    <a:pt x="15188" y="4025"/>
                  </a:lnTo>
                  <a:lnTo>
                    <a:pt x="24648" y="20896"/>
                  </a:lnTo>
                  <a:lnTo>
                    <a:pt x="33016" y="53882"/>
                  </a:lnTo>
                  <a:lnTo>
                    <a:pt x="33222" y="88194"/>
                  </a:lnTo>
                  <a:lnTo>
                    <a:pt x="13879" y="132934"/>
                  </a:lnTo>
                  <a:lnTo>
                    <a:pt x="0" y="1548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SMARTInkShape-Group354"/>
          <p:cNvGrpSpPr/>
          <p:nvPr/>
        </p:nvGrpSpPr>
        <p:grpSpPr>
          <a:xfrm>
            <a:off x="5490268" y="5075677"/>
            <a:ext cx="484245" cy="245624"/>
            <a:chOff x="5490268" y="5075677"/>
            <a:chExt cx="484245" cy="245624"/>
          </a:xfrm>
        </p:grpSpPr>
        <p:sp>
          <p:nvSpPr>
            <p:cNvPr id="168" name="SMARTInkShape-2461"/>
            <p:cNvSpPr/>
            <p:nvPr>
              <p:custDataLst>
                <p:tags r:id="rId112"/>
              </p:custDataLst>
            </p:nvPr>
          </p:nvSpPr>
          <p:spPr>
            <a:xfrm>
              <a:off x="5490268" y="5143500"/>
              <a:ext cx="364433" cy="31751"/>
            </a:xfrm>
            <a:custGeom>
              <a:avLst/>
              <a:gdLst/>
              <a:ahLst/>
              <a:cxnLst/>
              <a:rect l="0" t="0" r="0" b="0"/>
              <a:pathLst>
                <a:path w="364433" h="31751">
                  <a:moveTo>
                    <a:pt x="15182" y="0"/>
                  </a:moveTo>
                  <a:lnTo>
                    <a:pt x="15182" y="0"/>
                  </a:lnTo>
                  <a:lnTo>
                    <a:pt x="0" y="0"/>
                  </a:lnTo>
                  <a:lnTo>
                    <a:pt x="38972" y="0"/>
                  </a:lnTo>
                  <a:lnTo>
                    <a:pt x="75698" y="0"/>
                  </a:lnTo>
                  <a:lnTo>
                    <a:pt x="107930" y="0"/>
                  </a:lnTo>
                  <a:lnTo>
                    <a:pt x="145773" y="1881"/>
                  </a:lnTo>
                  <a:lnTo>
                    <a:pt x="182584" y="4364"/>
                  </a:lnTo>
                  <a:lnTo>
                    <a:pt x="226668" y="6467"/>
                  </a:lnTo>
                  <a:lnTo>
                    <a:pt x="263222" y="9459"/>
                  </a:lnTo>
                  <a:lnTo>
                    <a:pt x="303243" y="15111"/>
                  </a:lnTo>
                  <a:lnTo>
                    <a:pt x="364432" y="31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2462"/>
            <p:cNvSpPr/>
            <p:nvPr>
              <p:custDataLst>
                <p:tags r:id="rId113"/>
              </p:custDataLst>
            </p:nvPr>
          </p:nvSpPr>
          <p:spPr>
            <a:xfrm>
              <a:off x="5572121" y="5213350"/>
              <a:ext cx="307980" cy="41133"/>
            </a:xfrm>
            <a:custGeom>
              <a:avLst/>
              <a:gdLst/>
              <a:ahLst/>
              <a:cxnLst/>
              <a:rect l="0" t="0" r="0" b="0"/>
              <a:pathLst>
                <a:path w="307980" h="41133">
                  <a:moveTo>
                    <a:pt x="28579" y="25400"/>
                  </a:moveTo>
                  <a:lnTo>
                    <a:pt x="28579" y="25400"/>
                  </a:lnTo>
                  <a:lnTo>
                    <a:pt x="0" y="36955"/>
                  </a:lnTo>
                  <a:lnTo>
                    <a:pt x="354" y="38043"/>
                  </a:lnTo>
                  <a:lnTo>
                    <a:pt x="4511" y="41132"/>
                  </a:lnTo>
                  <a:lnTo>
                    <a:pt x="49094" y="38725"/>
                  </a:lnTo>
                  <a:lnTo>
                    <a:pt x="93767" y="34130"/>
                  </a:lnTo>
                  <a:lnTo>
                    <a:pt x="133110" y="31750"/>
                  </a:lnTo>
                  <a:lnTo>
                    <a:pt x="166054" y="28692"/>
                  </a:lnTo>
                  <a:lnTo>
                    <a:pt x="199980" y="23100"/>
                  </a:lnTo>
                  <a:lnTo>
                    <a:pt x="243288" y="15782"/>
                  </a:lnTo>
                  <a:lnTo>
                    <a:pt x="30797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2463"/>
            <p:cNvSpPr/>
            <p:nvPr>
              <p:custDataLst>
                <p:tags r:id="rId114"/>
              </p:custDataLst>
            </p:nvPr>
          </p:nvSpPr>
          <p:spPr>
            <a:xfrm>
              <a:off x="5862194" y="5075677"/>
              <a:ext cx="112319" cy="245624"/>
            </a:xfrm>
            <a:custGeom>
              <a:avLst/>
              <a:gdLst/>
              <a:ahLst/>
              <a:cxnLst/>
              <a:rect l="0" t="0" r="0" b="0"/>
              <a:pathLst>
                <a:path w="112319" h="245624">
                  <a:moveTo>
                    <a:pt x="11556" y="17023"/>
                  </a:moveTo>
                  <a:lnTo>
                    <a:pt x="11556" y="17023"/>
                  </a:lnTo>
                  <a:lnTo>
                    <a:pt x="8185" y="17023"/>
                  </a:lnTo>
                  <a:lnTo>
                    <a:pt x="4649" y="15141"/>
                  </a:lnTo>
                  <a:lnTo>
                    <a:pt x="2717" y="13652"/>
                  </a:lnTo>
                  <a:lnTo>
                    <a:pt x="572" y="8234"/>
                  </a:lnTo>
                  <a:lnTo>
                    <a:pt x="0" y="4814"/>
                  </a:lnTo>
                  <a:lnTo>
                    <a:pt x="1735" y="2533"/>
                  </a:lnTo>
                  <a:lnTo>
                    <a:pt x="9307" y="0"/>
                  </a:lnTo>
                  <a:lnTo>
                    <a:pt x="21610" y="2637"/>
                  </a:lnTo>
                  <a:lnTo>
                    <a:pt x="52504" y="19198"/>
                  </a:lnTo>
                  <a:lnTo>
                    <a:pt x="82269" y="45915"/>
                  </a:lnTo>
                  <a:lnTo>
                    <a:pt x="93784" y="62320"/>
                  </a:lnTo>
                  <a:lnTo>
                    <a:pt x="108912" y="101700"/>
                  </a:lnTo>
                  <a:lnTo>
                    <a:pt x="112318" y="140602"/>
                  </a:lnTo>
                  <a:lnTo>
                    <a:pt x="103557" y="181865"/>
                  </a:lnTo>
                  <a:lnTo>
                    <a:pt x="95103" y="201410"/>
                  </a:lnTo>
                  <a:lnTo>
                    <a:pt x="72117" y="226620"/>
                  </a:lnTo>
                  <a:lnTo>
                    <a:pt x="43306" y="2456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SMARTInkShape-Group355"/>
          <p:cNvGrpSpPr/>
          <p:nvPr/>
        </p:nvGrpSpPr>
        <p:grpSpPr>
          <a:xfrm>
            <a:off x="6872927" y="5014947"/>
            <a:ext cx="1934524" cy="525788"/>
            <a:chOff x="6872927" y="5014947"/>
            <a:chExt cx="1934524" cy="525788"/>
          </a:xfrm>
        </p:grpSpPr>
        <p:sp>
          <p:nvSpPr>
            <p:cNvPr id="172" name="SMARTInkShape-2464"/>
            <p:cNvSpPr/>
            <p:nvPr>
              <p:custDataLst>
                <p:tags r:id="rId99"/>
              </p:custDataLst>
            </p:nvPr>
          </p:nvSpPr>
          <p:spPr>
            <a:xfrm>
              <a:off x="6872927" y="5073650"/>
              <a:ext cx="105724" cy="467085"/>
            </a:xfrm>
            <a:custGeom>
              <a:avLst/>
              <a:gdLst/>
              <a:ahLst/>
              <a:cxnLst/>
              <a:rect l="0" t="0" r="0" b="0"/>
              <a:pathLst>
                <a:path w="105724" h="467085">
                  <a:moveTo>
                    <a:pt x="105723" y="0"/>
                  </a:moveTo>
                  <a:lnTo>
                    <a:pt x="105723" y="0"/>
                  </a:lnTo>
                  <a:lnTo>
                    <a:pt x="91219" y="705"/>
                  </a:lnTo>
                  <a:lnTo>
                    <a:pt x="63039" y="12209"/>
                  </a:lnTo>
                  <a:lnTo>
                    <a:pt x="42746" y="27136"/>
                  </a:lnTo>
                  <a:lnTo>
                    <a:pt x="16378" y="71216"/>
                  </a:lnTo>
                  <a:lnTo>
                    <a:pt x="2911" y="110728"/>
                  </a:lnTo>
                  <a:lnTo>
                    <a:pt x="0" y="146873"/>
                  </a:lnTo>
                  <a:lnTo>
                    <a:pt x="3100" y="191369"/>
                  </a:lnTo>
                  <a:lnTo>
                    <a:pt x="10663" y="234651"/>
                  </a:lnTo>
                  <a:lnTo>
                    <a:pt x="29826" y="280188"/>
                  </a:lnTo>
                  <a:lnTo>
                    <a:pt x="46516" y="326985"/>
                  </a:lnTo>
                  <a:lnTo>
                    <a:pt x="60723" y="370804"/>
                  </a:lnTo>
                  <a:lnTo>
                    <a:pt x="66260" y="414499"/>
                  </a:lnTo>
                  <a:lnTo>
                    <a:pt x="61373" y="433282"/>
                  </a:lnTo>
                  <a:lnTo>
                    <a:pt x="52145" y="447981"/>
                  </a:lnTo>
                  <a:lnTo>
                    <a:pt x="40988" y="459217"/>
                  </a:lnTo>
                  <a:lnTo>
                    <a:pt x="27092" y="465152"/>
                  </a:lnTo>
                  <a:lnTo>
                    <a:pt x="14332" y="467084"/>
                  </a:lnTo>
                  <a:lnTo>
                    <a:pt x="4123" y="463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2465"/>
            <p:cNvSpPr/>
            <p:nvPr>
              <p:custDataLst>
                <p:tags r:id="rId100"/>
              </p:custDataLst>
            </p:nvPr>
          </p:nvSpPr>
          <p:spPr>
            <a:xfrm>
              <a:off x="7189680" y="5265294"/>
              <a:ext cx="119171" cy="176657"/>
            </a:xfrm>
            <a:custGeom>
              <a:avLst/>
              <a:gdLst/>
              <a:ahLst/>
              <a:cxnLst/>
              <a:rect l="0" t="0" r="0" b="0"/>
              <a:pathLst>
                <a:path w="119171" h="176657">
                  <a:moveTo>
                    <a:pt x="119170" y="11556"/>
                  </a:moveTo>
                  <a:lnTo>
                    <a:pt x="119170" y="11556"/>
                  </a:lnTo>
                  <a:lnTo>
                    <a:pt x="110331" y="2717"/>
                  </a:lnTo>
                  <a:lnTo>
                    <a:pt x="104423" y="572"/>
                  </a:lnTo>
                  <a:lnTo>
                    <a:pt x="100873" y="0"/>
                  </a:lnTo>
                  <a:lnTo>
                    <a:pt x="85761" y="2566"/>
                  </a:lnTo>
                  <a:lnTo>
                    <a:pt x="57328" y="15529"/>
                  </a:lnTo>
                  <a:lnTo>
                    <a:pt x="19126" y="49299"/>
                  </a:lnTo>
                  <a:lnTo>
                    <a:pt x="11676" y="59140"/>
                  </a:lnTo>
                  <a:lnTo>
                    <a:pt x="3515" y="82726"/>
                  </a:lnTo>
                  <a:lnTo>
                    <a:pt x="0" y="115429"/>
                  </a:lnTo>
                  <a:lnTo>
                    <a:pt x="2941" y="133922"/>
                  </a:lnTo>
                  <a:lnTo>
                    <a:pt x="5701" y="141817"/>
                  </a:lnTo>
                  <a:lnTo>
                    <a:pt x="23068" y="163040"/>
                  </a:lnTo>
                  <a:lnTo>
                    <a:pt x="34360" y="170604"/>
                  </a:lnTo>
                  <a:lnTo>
                    <a:pt x="39347" y="172622"/>
                  </a:lnTo>
                  <a:lnTo>
                    <a:pt x="100120" y="1766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2466"/>
            <p:cNvSpPr/>
            <p:nvPr>
              <p:custDataLst>
                <p:tags r:id="rId101"/>
              </p:custDataLst>
            </p:nvPr>
          </p:nvSpPr>
          <p:spPr>
            <a:xfrm>
              <a:off x="7372350" y="5416550"/>
              <a:ext cx="25401" cy="19051"/>
            </a:xfrm>
            <a:custGeom>
              <a:avLst/>
              <a:gdLst/>
              <a:ahLst/>
              <a:cxnLst/>
              <a:rect l="0" t="0" r="0" b="0"/>
              <a:pathLst>
                <a:path w="25401" h="19051">
                  <a:moveTo>
                    <a:pt x="0" y="0"/>
                  </a:moveTo>
                  <a:lnTo>
                    <a:pt x="0" y="0"/>
                  </a:lnTo>
                  <a:lnTo>
                    <a:pt x="3370" y="0"/>
                  </a:lnTo>
                  <a:lnTo>
                    <a:pt x="4363" y="705"/>
                  </a:lnTo>
                  <a:lnTo>
                    <a:pt x="5025" y="1881"/>
                  </a:lnTo>
                  <a:lnTo>
                    <a:pt x="9644" y="12831"/>
                  </a:lnTo>
                  <a:lnTo>
                    <a:pt x="12074" y="14904"/>
                  </a:lnTo>
                  <a:lnTo>
                    <a:pt x="2540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2467"/>
            <p:cNvSpPr/>
            <p:nvPr>
              <p:custDataLst>
                <p:tags r:id="rId102"/>
              </p:custDataLst>
            </p:nvPr>
          </p:nvSpPr>
          <p:spPr>
            <a:xfrm>
              <a:off x="7571866" y="5239089"/>
              <a:ext cx="168785" cy="205369"/>
            </a:xfrm>
            <a:custGeom>
              <a:avLst/>
              <a:gdLst/>
              <a:ahLst/>
              <a:cxnLst/>
              <a:rect l="0" t="0" r="0" b="0"/>
              <a:pathLst>
                <a:path w="168785" h="205369">
                  <a:moveTo>
                    <a:pt x="92584" y="12361"/>
                  </a:moveTo>
                  <a:lnTo>
                    <a:pt x="92584" y="12361"/>
                  </a:lnTo>
                  <a:lnTo>
                    <a:pt x="92584" y="805"/>
                  </a:lnTo>
                  <a:lnTo>
                    <a:pt x="85842" y="0"/>
                  </a:lnTo>
                  <a:lnTo>
                    <a:pt x="78769" y="3575"/>
                  </a:lnTo>
                  <a:lnTo>
                    <a:pt x="37060" y="44439"/>
                  </a:lnTo>
                  <a:lnTo>
                    <a:pt x="18747" y="73371"/>
                  </a:lnTo>
                  <a:lnTo>
                    <a:pt x="1304" y="119722"/>
                  </a:lnTo>
                  <a:lnTo>
                    <a:pt x="0" y="161013"/>
                  </a:lnTo>
                  <a:lnTo>
                    <a:pt x="4162" y="182145"/>
                  </a:lnTo>
                  <a:lnTo>
                    <a:pt x="13069" y="196241"/>
                  </a:lnTo>
                  <a:lnTo>
                    <a:pt x="19819" y="200564"/>
                  </a:lnTo>
                  <a:lnTo>
                    <a:pt x="36725" y="205368"/>
                  </a:lnTo>
                  <a:lnTo>
                    <a:pt x="54117" y="201858"/>
                  </a:lnTo>
                  <a:lnTo>
                    <a:pt x="88277" y="182358"/>
                  </a:lnTo>
                  <a:lnTo>
                    <a:pt x="106987" y="164330"/>
                  </a:lnTo>
                  <a:lnTo>
                    <a:pt x="121468" y="138841"/>
                  </a:lnTo>
                  <a:lnTo>
                    <a:pt x="131324" y="98833"/>
                  </a:lnTo>
                  <a:lnTo>
                    <a:pt x="128852" y="71254"/>
                  </a:lnTo>
                  <a:lnTo>
                    <a:pt x="120697" y="47002"/>
                  </a:lnTo>
                  <a:lnTo>
                    <a:pt x="110017" y="29169"/>
                  </a:lnTo>
                  <a:lnTo>
                    <a:pt x="96333" y="17949"/>
                  </a:lnTo>
                  <a:lnTo>
                    <a:pt x="88734" y="13970"/>
                  </a:lnTo>
                  <a:lnTo>
                    <a:pt x="72763" y="11430"/>
                  </a:lnTo>
                  <a:lnTo>
                    <a:pt x="57668" y="13358"/>
                  </a:lnTo>
                  <a:lnTo>
                    <a:pt x="46257" y="18919"/>
                  </a:lnTo>
                  <a:lnTo>
                    <a:pt x="38363" y="29857"/>
                  </a:lnTo>
                  <a:lnTo>
                    <a:pt x="35270" y="36725"/>
                  </a:lnTo>
                  <a:lnTo>
                    <a:pt x="33714" y="51882"/>
                  </a:lnTo>
                  <a:lnTo>
                    <a:pt x="34288" y="59875"/>
                  </a:lnTo>
                  <a:lnTo>
                    <a:pt x="38903" y="66615"/>
                  </a:lnTo>
                  <a:lnTo>
                    <a:pt x="55320" y="77867"/>
                  </a:lnTo>
                  <a:lnTo>
                    <a:pt x="91734" y="88764"/>
                  </a:lnTo>
                  <a:lnTo>
                    <a:pt x="127061" y="89718"/>
                  </a:lnTo>
                  <a:lnTo>
                    <a:pt x="168784" y="758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2468"/>
            <p:cNvSpPr/>
            <p:nvPr>
              <p:custDataLst>
                <p:tags r:id="rId103"/>
              </p:custDataLst>
            </p:nvPr>
          </p:nvSpPr>
          <p:spPr>
            <a:xfrm>
              <a:off x="7645400" y="5099050"/>
              <a:ext cx="120651" cy="6351"/>
            </a:xfrm>
            <a:custGeom>
              <a:avLst/>
              <a:gdLst/>
              <a:ahLst/>
              <a:cxnLst/>
              <a:rect l="0" t="0" r="0" b="0"/>
              <a:pathLst>
                <a:path w="120651" h="6351">
                  <a:moveTo>
                    <a:pt x="0" y="0"/>
                  </a:moveTo>
                  <a:lnTo>
                    <a:pt x="0" y="0"/>
                  </a:lnTo>
                  <a:lnTo>
                    <a:pt x="0" y="5467"/>
                  </a:lnTo>
                  <a:lnTo>
                    <a:pt x="0" y="2718"/>
                  </a:lnTo>
                  <a:lnTo>
                    <a:pt x="7526" y="3089"/>
                  </a:lnTo>
                  <a:lnTo>
                    <a:pt x="51460" y="6064"/>
                  </a:lnTo>
                  <a:lnTo>
                    <a:pt x="1206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2469"/>
            <p:cNvSpPr/>
            <p:nvPr>
              <p:custDataLst>
                <p:tags r:id="rId104"/>
              </p:custDataLst>
            </p:nvPr>
          </p:nvSpPr>
          <p:spPr>
            <a:xfrm>
              <a:off x="7842799" y="5014947"/>
              <a:ext cx="53322" cy="141254"/>
            </a:xfrm>
            <a:custGeom>
              <a:avLst/>
              <a:gdLst/>
              <a:ahLst/>
              <a:cxnLst/>
              <a:rect l="0" t="0" r="0" b="0"/>
              <a:pathLst>
                <a:path w="53322" h="141254">
                  <a:moveTo>
                    <a:pt x="43901" y="26953"/>
                  </a:moveTo>
                  <a:lnTo>
                    <a:pt x="43901" y="26953"/>
                  </a:lnTo>
                  <a:lnTo>
                    <a:pt x="48970" y="21178"/>
                  </a:lnTo>
                  <a:lnTo>
                    <a:pt x="52740" y="14744"/>
                  </a:lnTo>
                  <a:lnTo>
                    <a:pt x="53321" y="12464"/>
                  </a:lnTo>
                  <a:lnTo>
                    <a:pt x="53003" y="10943"/>
                  </a:lnTo>
                  <a:lnTo>
                    <a:pt x="49185" y="5041"/>
                  </a:lnTo>
                  <a:lnTo>
                    <a:pt x="47424" y="1762"/>
                  </a:lnTo>
                  <a:lnTo>
                    <a:pt x="45543" y="281"/>
                  </a:lnTo>
                  <a:lnTo>
                    <a:pt x="43585" y="0"/>
                  </a:lnTo>
                  <a:lnTo>
                    <a:pt x="41573" y="517"/>
                  </a:lnTo>
                  <a:lnTo>
                    <a:pt x="32001" y="11359"/>
                  </a:lnTo>
                  <a:lnTo>
                    <a:pt x="12465" y="44125"/>
                  </a:lnTo>
                  <a:lnTo>
                    <a:pt x="2231" y="84568"/>
                  </a:lnTo>
                  <a:lnTo>
                    <a:pt x="0" y="119786"/>
                  </a:lnTo>
                  <a:lnTo>
                    <a:pt x="1228" y="125530"/>
                  </a:lnTo>
                  <a:lnTo>
                    <a:pt x="24851" y="1412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2470"/>
            <p:cNvSpPr/>
            <p:nvPr>
              <p:custDataLst>
                <p:tags r:id="rId105"/>
              </p:custDataLst>
            </p:nvPr>
          </p:nvSpPr>
          <p:spPr>
            <a:xfrm>
              <a:off x="7931174" y="5064330"/>
              <a:ext cx="57127" cy="83383"/>
            </a:xfrm>
            <a:custGeom>
              <a:avLst/>
              <a:gdLst/>
              <a:ahLst/>
              <a:cxnLst/>
              <a:rect l="0" t="0" r="0" b="0"/>
              <a:pathLst>
                <a:path w="57127" h="83383">
                  <a:moveTo>
                    <a:pt x="6326" y="15670"/>
                  </a:moveTo>
                  <a:lnTo>
                    <a:pt x="6326" y="15670"/>
                  </a:lnTo>
                  <a:lnTo>
                    <a:pt x="9696" y="15670"/>
                  </a:lnTo>
                  <a:lnTo>
                    <a:pt x="10690" y="14965"/>
                  </a:lnTo>
                  <a:lnTo>
                    <a:pt x="11352" y="13788"/>
                  </a:lnTo>
                  <a:lnTo>
                    <a:pt x="11793" y="12299"/>
                  </a:lnTo>
                  <a:lnTo>
                    <a:pt x="7534" y="28553"/>
                  </a:lnTo>
                  <a:lnTo>
                    <a:pt x="4802" y="41124"/>
                  </a:lnTo>
                  <a:lnTo>
                    <a:pt x="2121" y="50972"/>
                  </a:lnTo>
                  <a:lnTo>
                    <a:pt x="60" y="83372"/>
                  </a:lnTo>
                  <a:lnTo>
                    <a:pt x="32" y="83382"/>
                  </a:lnTo>
                  <a:lnTo>
                    <a:pt x="0" y="81512"/>
                  </a:lnTo>
                  <a:lnTo>
                    <a:pt x="14724" y="36903"/>
                  </a:lnTo>
                  <a:lnTo>
                    <a:pt x="26643" y="8026"/>
                  </a:lnTo>
                  <a:lnTo>
                    <a:pt x="29749" y="4224"/>
                  </a:lnTo>
                  <a:lnTo>
                    <a:pt x="36962" y="0"/>
                  </a:lnTo>
                  <a:lnTo>
                    <a:pt x="40156" y="284"/>
                  </a:lnTo>
                  <a:lnTo>
                    <a:pt x="42990" y="1884"/>
                  </a:lnTo>
                  <a:lnTo>
                    <a:pt x="45586" y="4363"/>
                  </a:lnTo>
                  <a:lnTo>
                    <a:pt x="48469" y="12762"/>
                  </a:lnTo>
                  <a:lnTo>
                    <a:pt x="51391" y="59548"/>
                  </a:lnTo>
                  <a:lnTo>
                    <a:pt x="57126" y="79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2471"/>
            <p:cNvSpPr/>
            <p:nvPr>
              <p:custDataLst>
                <p:tags r:id="rId106"/>
              </p:custDataLst>
            </p:nvPr>
          </p:nvSpPr>
          <p:spPr>
            <a:xfrm>
              <a:off x="8020050" y="5105400"/>
              <a:ext cx="88901" cy="19051"/>
            </a:xfrm>
            <a:custGeom>
              <a:avLst/>
              <a:gdLst/>
              <a:ahLst/>
              <a:cxnLst/>
              <a:rect l="0" t="0" r="0" b="0"/>
              <a:pathLst>
                <a:path w="88901" h="19051">
                  <a:moveTo>
                    <a:pt x="0" y="19050"/>
                  </a:moveTo>
                  <a:lnTo>
                    <a:pt x="0" y="19050"/>
                  </a:lnTo>
                  <a:lnTo>
                    <a:pt x="3370" y="15679"/>
                  </a:lnTo>
                  <a:lnTo>
                    <a:pt x="5025" y="12142"/>
                  </a:lnTo>
                  <a:lnTo>
                    <a:pt x="6088" y="7494"/>
                  </a:lnTo>
                  <a:lnTo>
                    <a:pt x="17142" y="6576"/>
                  </a:lnTo>
                  <a:lnTo>
                    <a:pt x="59480" y="6359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2472"/>
            <p:cNvSpPr/>
            <p:nvPr>
              <p:custDataLst>
                <p:tags r:id="rId107"/>
              </p:custDataLst>
            </p:nvPr>
          </p:nvSpPr>
          <p:spPr>
            <a:xfrm>
              <a:off x="8083550" y="5073650"/>
              <a:ext cx="6351" cy="76201"/>
            </a:xfrm>
            <a:custGeom>
              <a:avLst/>
              <a:gdLst/>
              <a:ahLst/>
              <a:cxnLst/>
              <a:rect l="0" t="0" r="0" b="0"/>
              <a:pathLst>
                <a:path w="6351" h="76201">
                  <a:moveTo>
                    <a:pt x="6350" y="0"/>
                  </a:moveTo>
                  <a:lnTo>
                    <a:pt x="6350" y="0"/>
                  </a:lnTo>
                  <a:lnTo>
                    <a:pt x="5645" y="40020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2473"/>
            <p:cNvSpPr/>
            <p:nvPr>
              <p:custDataLst>
                <p:tags r:id="rId108"/>
              </p:custDataLst>
            </p:nvPr>
          </p:nvSpPr>
          <p:spPr>
            <a:xfrm>
              <a:off x="8140700" y="5074533"/>
              <a:ext cx="6351" cy="62618"/>
            </a:xfrm>
            <a:custGeom>
              <a:avLst/>
              <a:gdLst/>
              <a:ahLst/>
              <a:cxnLst/>
              <a:rect l="0" t="0" r="0" b="0"/>
              <a:pathLst>
                <a:path w="6351" h="62618">
                  <a:moveTo>
                    <a:pt x="0" y="5467"/>
                  </a:moveTo>
                  <a:lnTo>
                    <a:pt x="0" y="5467"/>
                  </a:lnTo>
                  <a:lnTo>
                    <a:pt x="5467" y="0"/>
                  </a:lnTo>
                  <a:lnTo>
                    <a:pt x="6088" y="6120"/>
                  </a:lnTo>
                  <a:lnTo>
                    <a:pt x="6350" y="626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2474"/>
            <p:cNvSpPr/>
            <p:nvPr>
              <p:custDataLst>
                <p:tags r:id="rId109"/>
              </p:custDataLst>
            </p:nvPr>
          </p:nvSpPr>
          <p:spPr>
            <a:xfrm>
              <a:off x="8191500" y="5031488"/>
              <a:ext cx="42239" cy="162813"/>
            </a:xfrm>
            <a:custGeom>
              <a:avLst/>
              <a:gdLst/>
              <a:ahLst/>
              <a:cxnLst/>
              <a:rect l="0" t="0" r="0" b="0"/>
              <a:pathLst>
                <a:path w="42239" h="162813">
                  <a:moveTo>
                    <a:pt x="0" y="23112"/>
                  </a:moveTo>
                  <a:lnTo>
                    <a:pt x="0" y="23112"/>
                  </a:lnTo>
                  <a:lnTo>
                    <a:pt x="705" y="12973"/>
                  </a:lnTo>
                  <a:lnTo>
                    <a:pt x="3370" y="5435"/>
                  </a:lnTo>
                  <a:lnTo>
                    <a:pt x="5069" y="2861"/>
                  </a:lnTo>
                  <a:lnTo>
                    <a:pt x="8839" y="0"/>
                  </a:lnTo>
                  <a:lnTo>
                    <a:pt x="11537" y="1354"/>
                  </a:lnTo>
                  <a:lnTo>
                    <a:pt x="18297" y="8503"/>
                  </a:lnTo>
                  <a:lnTo>
                    <a:pt x="29772" y="33161"/>
                  </a:lnTo>
                  <a:lnTo>
                    <a:pt x="41132" y="78902"/>
                  </a:lnTo>
                  <a:lnTo>
                    <a:pt x="42238" y="89939"/>
                  </a:lnTo>
                  <a:lnTo>
                    <a:pt x="37822" y="111609"/>
                  </a:lnTo>
                  <a:lnTo>
                    <a:pt x="21966" y="152620"/>
                  </a:lnTo>
                  <a:lnTo>
                    <a:pt x="12700" y="162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2475"/>
            <p:cNvSpPr/>
            <p:nvPr>
              <p:custDataLst>
                <p:tags r:id="rId110"/>
              </p:custDataLst>
            </p:nvPr>
          </p:nvSpPr>
          <p:spPr>
            <a:xfrm>
              <a:off x="8428648" y="5234301"/>
              <a:ext cx="143853" cy="286198"/>
            </a:xfrm>
            <a:custGeom>
              <a:avLst/>
              <a:gdLst/>
              <a:ahLst/>
              <a:cxnLst/>
              <a:rect l="0" t="0" r="0" b="0"/>
              <a:pathLst>
                <a:path w="143853" h="286198">
                  <a:moveTo>
                    <a:pt x="99402" y="213999"/>
                  </a:moveTo>
                  <a:lnTo>
                    <a:pt x="99402" y="213999"/>
                  </a:lnTo>
                  <a:lnTo>
                    <a:pt x="90563" y="199693"/>
                  </a:lnTo>
                  <a:lnTo>
                    <a:pt x="77733" y="189613"/>
                  </a:lnTo>
                  <a:lnTo>
                    <a:pt x="57155" y="181060"/>
                  </a:lnTo>
                  <a:lnTo>
                    <a:pt x="45112" y="180074"/>
                  </a:lnTo>
                  <a:lnTo>
                    <a:pt x="39926" y="180799"/>
                  </a:lnTo>
                  <a:lnTo>
                    <a:pt x="19142" y="195304"/>
                  </a:lnTo>
                  <a:lnTo>
                    <a:pt x="8932" y="209688"/>
                  </a:lnTo>
                  <a:lnTo>
                    <a:pt x="2749" y="227604"/>
                  </a:lnTo>
                  <a:lnTo>
                    <a:pt x="0" y="252031"/>
                  </a:lnTo>
                  <a:lnTo>
                    <a:pt x="4423" y="269942"/>
                  </a:lnTo>
                  <a:lnTo>
                    <a:pt x="8566" y="276695"/>
                  </a:lnTo>
                  <a:lnTo>
                    <a:pt x="14151" y="281196"/>
                  </a:lnTo>
                  <a:lnTo>
                    <a:pt x="27881" y="286197"/>
                  </a:lnTo>
                  <a:lnTo>
                    <a:pt x="43391" y="284657"/>
                  </a:lnTo>
                  <a:lnTo>
                    <a:pt x="59691" y="277858"/>
                  </a:lnTo>
                  <a:lnTo>
                    <a:pt x="82619" y="258869"/>
                  </a:lnTo>
                  <a:lnTo>
                    <a:pt x="96232" y="235996"/>
                  </a:lnTo>
                  <a:lnTo>
                    <a:pt x="113045" y="194333"/>
                  </a:lnTo>
                  <a:lnTo>
                    <a:pt x="125221" y="160103"/>
                  </a:lnTo>
                  <a:lnTo>
                    <a:pt x="133863" y="121986"/>
                  </a:lnTo>
                  <a:lnTo>
                    <a:pt x="139795" y="79334"/>
                  </a:lnTo>
                  <a:lnTo>
                    <a:pt x="142650" y="37691"/>
                  </a:lnTo>
                  <a:lnTo>
                    <a:pt x="140124" y="15396"/>
                  </a:lnTo>
                  <a:lnTo>
                    <a:pt x="134908" y="950"/>
                  </a:lnTo>
                  <a:lnTo>
                    <a:pt x="132245" y="0"/>
                  </a:lnTo>
                  <a:lnTo>
                    <a:pt x="129058" y="1483"/>
                  </a:lnTo>
                  <a:lnTo>
                    <a:pt x="125523" y="4588"/>
                  </a:lnTo>
                  <a:lnTo>
                    <a:pt x="110415" y="50128"/>
                  </a:lnTo>
                  <a:lnTo>
                    <a:pt x="102978" y="96379"/>
                  </a:lnTo>
                  <a:lnTo>
                    <a:pt x="101168" y="139559"/>
                  </a:lnTo>
                  <a:lnTo>
                    <a:pt x="108401" y="184269"/>
                  </a:lnTo>
                  <a:lnTo>
                    <a:pt x="143852" y="2584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2476"/>
            <p:cNvSpPr/>
            <p:nvPr>
              <p:custDataLst>
                <p:tags r:id="rId111"/>
              </p:custDataLst>
            </p:nvPr>
          </p:nvSpPr>
          <p:spPr>
            <a:xfrm>
              <a:off x="8650381" y="5275927"/>
              <a:ext cx="157070" cy="222621"/>
            </a:xfrm>
            <a:custGeom>
              <a:avLst/>
              <a:gdLst/>
              <a:ahLst/>
              <a:cxnLst/>
              <a:rect l="0" t="0" r="0" b="0"/>
              <a:pathLst>
                <a:path w="157070" h="222621">
                  <a:moveTo>
                    <a:pt x="30069" y="115223"/>
                  </a:moveTo>
                  <a:lnTo>
                    <a:pt x="30069" y="115223"/>
                  </a:lnTo>
                  <a:lnTo>
                    <a:pt x="36810" y="108481"/>
                  </a:lnTo>
                  <a:lnTo>
                    <a:pt x="45956" y="81174"/>
                  </a:lnTo>
                  <a:lnTo>
                    <a:pt x="47714" y="72338"/>
                  </a:lnTo>
                  <a:lnTo>
                    <a:pt x="46770" y="68994"/>
                  </a:lnTo>
                  <a:lnTo>
                    <a:pt x="41961" y="63397"/>
                  </a:lnTo>
                  <a:lnTo>
                    <a:pt x="37997" y="63739"/>
                  </a:lnTo>
                  <a:lnTo>
                    <a:pt x="27947" y="69763"/>
                  </a:lnTo>
                  <a:lnTo>
                    <a:pt x="13761" y="85055"/>
                  </a:lnTo>
                  <a:lnTo>
                    <a:pt x="3992" y="109734"/>
                  </a:lnTo>
                  <a:lnTo>
                    <a:pt x="0" y="146130"/>
                  </a:lnTo>
                  <a:lnTo>
                    <a:pt x="62" y="187467"/>
                  </a:lnTo>
                  <a:lnTo>
                    <a:pt x="10318" y="217166"/>
                  </a:lnTo>
                  <a:lnTo>
                    <a:pt x="12669" y="221284"/>
                  </a:lnTo>
                  <a:lnTo>
                    <a:pt x="16352" y="222620"/>
                  </a:lnTo>
                  <a:lnTo>
                    <a:pt x="26089" y="220340"/>
                  </a:lnTo>
                  <a:lnTo>
                    <a:pt x="46842" y="197639"/>
                  </a:lnTo>
                  <a:lnTo>
                    <a:pt x="68999" y="156406"/>
                  </a:lnTo>
                  <a:lnTo>
                    <a:pt x="85083" y="113872"/>
                  </a:lnTo>
                  <a:lnTo>
                    <a:pt x="95264" y="74347"/>
                  </a:lnTo>
                  <a:lnTo>
                    <a:pt x="98539" y="41572"/>
                  </a:lnTo>
                  <a:lnTo>
                    <a:pt x="92768" y="12889"/>
                  </a:lnTo>
                  <a:lnTo>
                    <a:pt x="88802" y="6783"/>
                  </a:lnTo>
                  <a:lnTo>
                    <a:pt x="84041" y="2713"/>
                  </a:lnTo>
                  <a:lnTo>
                    <a:pt x="78750" y="0"/>
                  </a:lnTo>
                  <a:lnTo>
                    <a:pt x="71694" y="307"/>
                  </a:lnTo>
                  <a:lnTo>
                    <a:pt x="54449" y="6294"/>
                  </a:lnTo>
                  <a:lnTo>
                    <a:pt x="38788" y="21655"/>
                  </a:lnTo>
                  <a:lnTo>
                    <a:pt x="26889" y="41887"/>
                  </a:lnTo>
                  <a:lnTo>
                    <a:pt x="21599" y="62639"/>
                  </a:lnTo>
                  <a:lnTo>
                    <a:pt x="25364" y="94155"/>
                  </a:lnTo>
                  <a:lnTo>
                    <a:pt x="35417" y="115723"/>
                  </a:lnTo>
                  <a:lnTo>
                    <a:pt x="50790" y="126263"/>
                  </a:lnTo>
                  <a:lnTo>
                    <a:pt x="72439" y="134241"/>
                  </a:lnTo>
                  <a:lnTo>
                    <a:pt x="108867" y="138027"/>
                  </a:lnTo>
                  <a:lnTo>
                    <a:pt x="157069" y="1279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SMARTInkShape-Group356"/>
          <p:cNvGrpSpPr/>
          <p:nvPr/>
        </p:nvGrpSpPr>
        <p:grpSpPr>
          <a:xfrm>
            <a:off x="9077390" y="5334000"/>
            <a:ext cx="381419" cy="215901"/>
            <a:chOff x="9077390" y="5334000"/>
            <a:chExt cx="381419" cy="215901"/>
          </a:xfrm>
        </p:grpSpPr>
        <p:sp>
          <p:nvSpPr>
            <p:cNvPr id="186" name="SMARTInkShape-2477"/>
            <p:cNvSpPr/>
            <p:nvPr>
              <p:custDataLst>
                <p:tags r:id="rId96"/>
              </p:custDataLst>
            </p:nvPr>
          </p:nvSpPr>
          <p:spPr>
            <a:xfrm>
              <a:off x="9077390" y="5397500"/>
              <a:ext cx="161861" cy="25401"/>
            </a:xfrm>
            <a:custGeom>
              <a:avLst/>
              <a:gdLst/>
              <a:ahLst/>
              <a:cxnLst/>
              <a:rect l="0" t="0" r="0" b="0"/>
              <a:pathLst>
                <a:path w="161861" h="25401">
                  <a:moveTo>
                    <a:pt x="9460" y="0"/>
                  </a:moveTo>
                  <a:lnTo>
                    <a:pt x="9460" y="0"/>
                  </a:lnTo>
                  <a:lnTo>
                    <a:pt x="0" y="9460"/>
                  </a:lnTo>
                  <a:lnTo>
                    <a:pt x="1037" y="10540"/>
                  </a:lnTo>
                  <a:lnTo>
                    <a:pt x="40415" y="15786"/>
                  </a:lnTo>
                  <a:lnTo>
                    <a:pt x="82445" y="21454"/>
                  </a:lnTo>
                  <a:lnTo>
                    <a:pt x="122807" y="24231"/>
                  </a:lnTo>
                  <a:lnTo>
                    <a:pt x="16186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2478"/>
            <p:cNvSpPr/>
            <p:nvPr>
              <p:custDataLst>
                <p:tags r:id="rId97"/>
              </p:custDataLst>
            </p:nvPr>
          </p:nvSpPr>
          <p:spPr>
            <a:xfrm>
              <a:off x="9099298" y="5467350"/>
              <a:ext cx="197103" cy="22385"/>
            </a:xfrm>
            <a:custGeom>
              <a:avLst/>
              <a:gdLst/>
              <a:ahLst/>
              <a:cxnLst/>
              <a:rect l="0" t="0" r="0" b="0"/>
              <a:pathLst>
                <a:path w="197103" h="22385">
                  <a:moveTo>
                    <a:pt x="32002" y="0"/>
                  </a:moveTo>
                  <a:lnTo>
                    <a:pt x="32002" y="0"/>
                  </a:lnTo>
                  <a:lnTo>
                    <a:pt x="933" y="15887"/>
                  </a:lnTo>
                  <a:lnTo>
                    <a:pt x="0" y="16941"/>
                  </a:lnTo>
                  <a:lnTo>
                    <a:pt x="84" y="17644"/>
                  </a:lnTo>
                  <a:lnTo>
                    <a:pt x="36865" y="18927"/>
                  </a:lnTo>
                  <a:lnTo>
                    <a:pt x="78284" y="22384"/>
                  </a:lnTo>
                  <a:lnTo>
                    <a:pt x="119563" y="21136"/>
                  </a:lnTo>
                  <a:lnTo>
                    <a:pt x="158604" y="16297"/>
                  </a:lnTo>
                  <a:lnTo>
                    <a:pt x="197102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2479"/>
            <p:cNvSpPr/>
            <p:nvPr>
              <p:custDataLst>
                <p:tags r:id="rId98"/>
              </p:custDataLst>
            </p:nvPr>
          </p:nvSpPr>
          <p:spPr>
            <a:xfrm>
              <a:off x="9391650" y="5334000"/>
              <a:ext cx="67159" cy="215901"/>
            </a:xfrm>
            <a:custGeom>
              <a:avLst/>
              <a:gdLst/>
              <a:ahLst/>
              <a:cxnLst/>
              <a:rect l="0" t="0" r="0" b="0"/>
              <a:pathLst>
                <a:path w="67159" h="215901">
                  <a:moveTo>
                    <a:pt x="63500" y="0"/>
                  </a:moveTo>
                  <a:lnTo>
                    <a:pt x="63500" y="0"/>
                  </a:lnTo>
                  <a:lnTo>
                    <a:pt x="66870" y="0"/>
                  </a:lnTo>
                  <a:lnTo>
                    <a:pt x="67158" y="2117"/>
                  </a:lnTo>
                  <a:lnTo>
                    <a:pt x="57378" y="39999"/>
                  </a:lnTo>
                  <a:lnTo>
                    <a:pt x="46006" y="80133"/>
                  </a:lnTo>
                  <a:lnTo>
                    <a:pt x="33181" y="119781"/>
                  </a:lnTo>
                  <a:lnTo>
                    <a:pt x="18298" y="154730"/>
                  </a:lnTo>
                  <a:lnTo>
                    <a:pt x="0" y="215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SMARTInkShape-Group357"/>
          <p:cNvGrpSpPr/>
          <p:nvPr/>
        </p:nvGrpSpPr>
        <p:grpSpPr>
          <a:xfrm>
            <a:off x="8560322" y="1752600"/>
            <a:ext cx="1707629" cy="444501"/>
            <a:chOff x="8560322" y="1752600"/>
            <a:chExt cx="1707629" cy="444501"/>
          </a:xfrm>
        </p:grpSpPr>
        <p:sp>
          <p:nvSpPr>
            <p:cNvPr id="190" name="SMARTInkShape-2480"/>
            <p:cNvSpPr/>
            <p:nvPr>
              <p:custDataLst>
                <p:tags r:id="rId94"/>
              </p:custDataLst>
            </p:nvPr>
          </p:nvSpPr>
          <p:spPr>
            <a:xfrm>
              <a:off x="8560322" y="1752600"/>
              <a:ext cx="1707629" cy="190501"/>
            </a:xfrm>
            <a:custGeom>
              <a:avLst/>
              <a:gdLst/>
              <a:ahLst/>
              <a:cxnLst/>
              <a:rect l="0" t="0" r="0" b="0"/>
              <a:pathLst>
                <a:path w="1707629" h="190501">
                  <a:moveTo>
                    <a:pt x="12178" y="0"/>
                  </a:moveTo>
                  <a:lnTo>
                    <a:pt x="12178" y="0"/>
                  </a:lnTo>
                  <a:lnTo>
                    <a:pt x="0" y="0"/>
                  </a:lnTo>
                  <a:lnTo>
                    <a:pt x="11732" y="21048"/>
                  </a:lnTo>
                  <a:lnTo>
                    <a:pt x="46260" y="65720"/>
                  </a:lnTo>
                  <a:lnTo>
                    <a:pt x="82726" y="107659"/>
                  </a:lnTo>
                  <a:lnTo>
                    <a:pt x="110414" y="134024"/>
                  </a:lnTo>
                  <a:lnTo>
                    <a:pt x="149960" y="155120"/>
                  </a:lnTo>
                  <a:lnTo>
                    <a:pt x="186116" y="165906"/>
                  </a:lnTo>
                  <a:lnTo>
                    <a:pt x="220012" y="173219"/>
                  </a:lnTo>
                  <a:lnTo>
                    <a:pt x="258595" y="178821"/>
                  </a:lnTo>
                  <a:lnTo>
                    <a:pt x="303128" y="179200"/>
                  </a:lnTo>
                  <a:lnTo>
                    <a:pt x="336693" y="174659"/>
                  </a:lnTo>
                  <a:lnTo>
                    <a:pt x="372307" y="168643"/>
                  </a:lnTo>
                  <a:lnTo>
                    <a:pt x="415451" y="161289"/>
                  </a:lnTo>
                  <a:lnTo>
                    <a:pt x="451595" y="153936"/>
                  </a:lnTo>
                  <a:lnTo>
                    <a:pt x="488098" y="143134"/>
                  </a:lnTo>
                  <a:lnTo>
                    <a:pt x="532394" y="128724"/>
                  </a:lnTo>
                  <a:lnTo>
                    <a:pt x="573893" y="119279"/>
                  </a:lnTo>
                  <a:lnTo>
                    <a:pt x="609667" y="112280"/>
                  </a:lnTo>
                  <a:lnTo>
                    <a:pt x="644382" y="106817"/>
                  </a:lnTo>
                  <a:lnTo>
                    <a:pt x="685547" y="103146"/>
                  </a:lnTo>
                  <a:lnTo>
                    <a:pt x="723458" y="105429"/>
                  </a:lnTo>
                  <a:lnTo>
                    <a:pt x="765465" y="113227"/>
                  </a:lnTo>
                  <a:lnTo>
                    <a:pt x="813066" y="127624"/>
                  </a:lnTo>
                  <a:lnTo>
                    <a:pt x="853120" y="140686"/>
                  </a:lnTo>
                  <a:lnTo>
                    <a:pt x="888192" y="151202"/>
                  </a:lnTo>
                  <a:lnTo>
                    <a:pt x="929864" y="163256"/>
                  </a:lnTo>
                  <a:lnTo>
                    <a:pt x="970736" y="174901"/>
                  </a:lnTo>
                  <a:lnTo>
                    <a:pt x="1010138" y="181801"/>
                  </a:lnTo>
                  <a:lnTo>
                    <a:pt x="1056543" y="187609"/>
                  </a:lnTo>
                  <a:lnTo>
                    <a:pt x="1102591" y="189643"/>
                  </a:lnTo>
                  <a:lnTo>
                    <a:pt x="1135098" y="190119"/>
                  </a:lnTo>
                  <a:lnTo>
                    <a:pt x="1181762" y="190387"/>
                  </a:lnTo>
                  <a:lnTo>
                    <a:pt x="1226867" y="190466"/>
                  </a:lnTo>
                  <a:lnTo>
                    <a:pt x="1258537" y="190485"/>
                  </a:lnTo>
                  <a:lnTo>
                    <a:pt x="1300574" y="190496"/>
                  </a:lnTo>
                  <a:lnTo>
                    <a:pt x="1338428" y="190499"/>
                  </a:lnTo>
                  <a:lnTo>
                    <a:pt x="1370679" y="190499"/>
                  </a:lnTo>
                  <a:lnTo>
                    <a:pt x="1408530" y="190500"/>
                  </a:lnTo>
                  <a:lnTo>
                    <a:pt x="1452653" y="187129"/>
                  </a:lnTo>
                  <a:lnTo>
                    <a:pt x="1488002" y="183592"/>
                  </a:lnTo>
                  <a:lnTo>
                    <a:pt x="1525351" y="179669"/>
                  </a:lnTo>
                  <a:lnTo>
                    <a:pt x="1566914" y="173493"/>
                  </a:lnTo>
                  <a:lnTo>
                    <a:pt x="1604316" y="167195"/>
                  </a:lnTo>
                  <a:lnTo>
                    <a:pt x="1638132" y="160155"/>
                  </a:lnTo>
                  <a:lnTo>
                    <a:pt x="1683900" y="150856"/>
                  </a:lnTo>
                  <a:lnTo>
                    <a:pt x="1707628" y="146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2481"/>
            <p:cNvSpPr/>
            <p:nvPr>
              <p:custDataLst>
                <p:tags r:id="rId95"/>
              </p:custDataLst>
            </p:nvPr>
          </p:nvSpPr>
          <p:spPr>
            <a:xfrm>
              <a:off x="9204274" y="2065343"/>
              <a:ext cx="174677" cy="131758"/>
            </a:xfrm>
            <a:custGeom>
              <a:avLst/>
              <a:gdLst/>
              <a:ahLst/>
              <a:cxnLst/>
              <a:rect l="0" t="0" r="0" b="0"/>
              <a:pathLst>
                <a:path w="174677" h="131758">
                  <a:moveTo>
                    <a:pt x="79426" y="49207"/>
                  </a:moveTo>
                  <a:lnTo>
                    <a:pt x="79426" y="49207"/>
                  </a:lnTo>
                  <a:lnTo>
                    <a:pt x="79426" y="45836"/>
                  </a:lnTo>
                  <a:lnTo>
                    <a:pt x="81307" y="42299"/>
                  </a:lnTo>
                  <a:lnTo>
                    <a:pt x="83789" y="38376"/>
                  </a:lnTo>
                  <a:lnTo>
                    <a:pt x="85385" y="30108"/>
                  </a:lnTo>
                  <a:lnTo>
                    <a:pt x="85698" y="18309"/>
                  </a:lnTo>
                  <a:lnTo>
                    <a:pt x="83859" y="12427"/>
                  </a:lnTo>
                  <a:lnTo>
                    <a:pt x="82382" y="9870"/>
                  </a:lnTo>
                  <a:lnTo>
                    <a:pt x="75095" y="5148"/>
                  </a:lnTo>
                  <a:lnTo>
                    <a:pt x="64801" y="1403"/>
                  </a:lnTo>
                  <a:lnTo>
                    <a:pt x="47812" y="0"/>
                  </a:lnTo>
                  <a:lnTo>
                    <a:pt x="38094" y="2172"/>
                  </a:lnTo>
                  <a:lnTo>
                    <a:pt x="21318" y="17475"/>
                  </a:lnTo>
                  <a:lnTo>
                    <a:pt x="6313" y="36512"/>
                  </a:lnTo>
                  <a:lnTo>
                    <a:pt x="1070" y="54854"/>
                  </a:lnTo>
                  <a:lnTo>
                    <a:pt x="0" y="83336"/>
                  </a:lnTo>
                  <a:lnTo>
                    <a:pt x="3204" y="98242"/>
                  </a:lnTo>
                  <a:lnTo>
                    <a:pt x="9330" y="111922"/>
                  </a:lnTo>
                  <a:lnTo>
                    <a:pt x="14351" y="116417"/>
                  </a:lnTo>
                  <a:lnTo>
                    <a:pt x="27456" y="121412"/>
                  </a:lnTo>
                  <a:lnTo>
                    <a:pt x="40806" y="121750"/>
                  </a:lnTo>
                  <a:lnTo>
                    <a:pt x="47329" y="120852"/>
                  </a:lnTo>
                  <a:lnTo>
                    <a:pt x="60222" y="114210"/>
                  </a:lnTo>
                  <a:lnTo>
                    <a:pt x="66623" y="109476"/>
                  </a:lnTo>
                  <a:lnTo>
                    <a:pt x="95979" y="66760"/>
                  </a:lnTo>
                  <a:lnTo>
                    <a:pt x="100894" y="54892"/>
                  </a:lnTo>
                  <a:lnTo>
                    <a:pt x="104049" y="40138"/>
                  </a:lnTo>
                  <a:lnTo>
                    <a:pt x="105014" y="41045"/>
                  </a:lnTo>
                  <a:lnTo>
                    <a:pt x="111630" y="61471"/>
                  </a:lnTo>
                  <a:lnTo>
                    <a:pt x="119732" y="95687"/>
                  </a:lnTo>
                  <a:lnTo>
                    <a:pt x="127678" y="108906"/>
                  </a:lnTo>
                  <a:lnTo>
                    <a:pt x="132761" y="114406"/>
                  </a:lnTo>
                  <a:lnTo>
                    <a:pt x="174676" y="1317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3" name="SMARTInkShape-2482"/>
          <p:cNvSpPr/>
          <p:nvPr>
            <p:custDataLst>
              <p:tags r:id="rId10"/>
            </p:custDataLst>
          </p:nvPr>
        </p:nvSpPr>
        <p:spPr>
          <a:xfrm>
            <a:off x="6809177" y="5661650"/>
            <a:ext cx="137724" cy="104793"/>
          </a:xfrm>
          <a:custGeom>
            <a:avLst/>
            <a:gdLst/>
            <a:ahLst/>
            <a:cxnLst/>
            <a:rect l="0" t="0" r="0" b="0"/>
            <a:pathLst>
              <a:path w="137724" h="104793">
                <a:moveTo>
                  <a:pt x="61523" y="59700"/>
                </a:moveTo>
                <a:lnTo>
                  <a:pt x="61523" y="59700"/>
                </a:lnTo>
                <a:lnTo>
                  <a:pt x="64893" y="56329"/>
                </a:lnTo>
                <a:lnTo>
                  <a:pt x="66549" y="52792"/>
                </a:lnTo>
                <a:lnTo>
                  <a:pt x="73938" y="22714"/>
                </a:lnTo>
                <a:lnTo>
                  <a:pt x="72215" y="16685"/>
                </a:lnTo>
                <a:lnTo>
                  <a:pt x="70768" y="14090"/>
                </a:lnTo>
                <a:lnTo>
                  <a:pt x="61989" y="7067"/>
                </a:lnTo>
                <a:lnTo>
                  <a:pt x="47079" y="517"/>
                </a:lnTo>
                <a:lnTo>
                  <a:pt x="37230" y="0"/>
                </a:lnTo>
                <a:lnTo>
                  <a:pt x="27443" y="2828"/>
                </a:lnTo>
                <a:lnTo>
                  <a:pt x="16037" y="8788"/>
                </a:lnTo>
                <a:lnTo>
                  <a:pt x="7675" y="18022"/>
                </a:lnTo>
                <a:lnTo>
                  <a:pt x="2313" y="29887"/>
                </a:lnTo>
                <a:lnTo>
                  <a:pt x="0" y="53140"/>
                </a:lnTo>
                <a:lnTo>
                  <a:pt x="5181" y="86601"/>
                </a:lnTo>
                <a:lnTo>
                  <a:pt x="7028" y="92450"/>
                </a:lnTo>
                <a:lnTo>
                  <a:pt x="11082" y="97056"/>
                </a:lnTo>
                <a:lnTo>
                  <a:pt x="23112" y="104054"/>
                </a:lnTo>
                <a:lnTo>
                  <a:pt x="29566" y="104792"/>
                </a:lnTo>
                <a:lnTo>
                  <a:pt x="42381" y="101848"/>
                </a:lnTo>
                <a:lnTo>
                  <a:pt x="58125" y="92257"/>
                </a:lnTo>
                <a:lnTo>
                  <a:pt x="75098" y="73736"/>
                </a:lnTo>
                <a:lnTo>
                  <a:pt x="81668" y="62175"/>
                </a:lnTo>
                <a:lnTo>
                  <a:pt x="87247" y="49615"/>
                </a:lnTo>
                <a:lnTo>
                  <a:pt x="90595" y="45340"/>
                </a:lnTo>
                <a:lnTo>
                  <a:pt x="91488" y="45188"/>
                </a:lnTo>
                <a:lnTo>
                  <a:pt x="92082" y="45792"/>
                </a:lnTo>
                <a:lnTo>
                  <a:pt x="122474" y="91128"/>
                </a:lnTo>
                <a:lnTo>
                  <a:pt x="137723" y="1041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SMARTInkShape-2483"/>
          <p:cNvSpPr/>
          <p:nvPr>
            <p:custDataLst>
              <p:tags r:id="rId11"/>
            </p:custDataLst>
          </p:nvPr>
        </p:nvSpPr>
        <p:spPr>
          <a:xfrm>
            <a:off x="6804835" y="4904468"/>
            <a:ext cx="170429" cy="97451"/>
          </a:xfrm>
          <a:custGeom>
            <a:avLst/>
            <a:gdLst/>
            <a:ahLst/>
            <a:cxnLst/>
            <a:rect l="0" t="0" r="0" b="0"/>
            <a:pathLst>
              <a:path w="170429" h="97451">
                <a:moveTo>
                  <a:pt x="78565" y="35832"/>
                </a:moveTo>
                <a:lnTo>
                  <a:pt x="78565" y="35832"/>
                </a:lnTo>
                <a:lnTo>
                  <a:pt x="63818" y="61562"/>
                </a:lnTo>
                <a:lnTo>
                  <a:pt x="57194" y="70551"/>
                </a:lnTo>
                <a:lnTo>
                  <a:pt x="51898" y="81602"/>
                </a:lnTo>
                <a:lnTo>
                  <a:pt x="41549" y="89806"/>
                </a:lnTo>
                <a:lnTo>
                  <a:pt x="23617" y="96509"/>
                </a:lnTo>
                <a:lnTo>
                  <a:pt x="18650" y="97450"/>
                </a:lnTo>
                <a:lnTo>
                  <a:pt x="14632" y="95961"/>
                </a:lnTo>
                <a:lnTo>
                  <a:pt x="8288" y="88661"/>
                </a:lnTo>
                <a:lnTo>
                  <a:pt x="748" y="72652"/>
                </a:lnTo>
                <a:lnTo>
                  <a:pt x="0" y="60663"/>
                </a:lnTo>
                <a:lnTo>
                  <a:pt x="5268" y="39091"/>
                </a:lnTo>
                <a:lnTo>
                  <a:pt x="8534" y="35888"/>
                </a:lnTo>
                <a:lnTo>
                  <a:pt x="17807" y="32329"/>
                </a:lnTo>
                <a:lnTo>
                  <a:pt x="34928" y="33696"/>
                </a:lnTo>
                <a:lnTo>
                  <a:pt x="74261" y="47244"/>
                </a:lnTo>
                <a:lnTo>
                  <a:pt x="121189" y="68546"/>
                </a:lnTo>
                <a:lnTo>
                  <a:pt x="139404" y="74749"/>
                </a:lnTo>
                <a:lnTo>
                  <a:pt x="146635" y="79189"/>
                </a:lnTo>
                <a:lnTo>
                  <a:pt x="147228" y="78848"/>
                </a:lnTo>
                <a:lnTo>
                  <a:pt x="149474" y="74291"/>
                </a:lnTo>
                <a:lnTo>
                  <a:pt x="157039" y="64317"/>
                </a:lnTo>
                <a:lnTo>
                  <a:pt x="170428" y="22279"/>
                </a:lnTo>
                <a:lnTo>
                  <a:pt x="169252" y="16168"/>
                </a:lnTo>
                <a:lnTo>
                  <a:pt x="161252" y="5389"/>
                </a:lnTo>
                <a:lnTo>
                  <a:pt x="155766" y="1135"/>
                </a:lnTo>
                <a:lnTo>
                  <a:pt x="153316" y="0"/>
                </a:lnTo>
                <a:lnTo>
                  <a:pt x="133012" y="1775"/>
                </a:lnTo>
                <a:lnTo>
                  <a:pt x="116405" y="10583"/>
                </a:lnTo>
                <a:lnTo>
                  <a:pt x="59515" y="6758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8" name="SMARTInkShape-Group360"/>
          <p:cNvGrpSpPr/>
          <p:nvPr/>
        </p:nvGrpSpPr>
        <p:grpSpPr>
          <a:xfrm>
            <a:off x="9698120" y="5302511"/>
            <a:ext cx="309190" cy="183890"/>
            <a:chOff x="9698120" y="5302511"/>
            <a:chExt cx="309190" cy="183890"/>
          </a:xfrm>
        </p:grpSpPr>
        <p:sp>
          <p:nvSpPr>
            <p:cNvPr id="195" name="SMARTInkShape-2484"/>
            <p:cNvSpPr/>
            <p:nvPr>
              <p:custDataLst>
                <p:tags r:id="rId91"/>
              </p:custDataLst>
            </p:nvPr>
          </p:nvSpPr>
          <p:spPr>
            <a:xfrm>
              <a:off x="9703682" y="5365750"/>
              <a:ext cx="208669" cy="18712"/>
            </a:xfrm>
            <a:custGeom>
              <a:avLst/>
              <a:gdLst/>
              <a:ahLst/>
              <a:cxnLst/>
              <a:rect l="0" t="0" r="0" b="0"/>
              <a:pathLst>
                <a:path w="208669" h="18712">
                  <a:moveTo>
                    <a:pt x="5468" y="6350"/>
                  </a:moveTo>
                  <a:lnTo>
                    <a:pt x="5468" y="6350"/>
                  </a:lnTo>
                  <a:lnTo>
                    <a:pt x="2097" y="9721"/>
                  </a:lnTo>
                  <a:lnTo>
                    <a:pt x="442" y="13258"/>
                  </a:lnTo>
                  <a:lnTo>
                    <a:pt x="0" y="15188"/>
                  </a:lnTo>
                  <a:lnTo>
                    <a:pt x="1116" y="16475"/>
                  </a:lnTo>
                  <a:lnTo>
                    <a:pt x="6121" y="17905"/>
                  </a:lnTo>
                  <a:lnTo>
                    <a:pt x="13501" y="18711"/>
                  </a:lnTo>
                  <a:lnTo>
                    <a:pt x="60880" y="12098"/>
                  </a:lnTo>
                  <a:lnTo>
                    <a:pt x="100203" y="8053"/>
                  </a:lnTo>
                  <a:lnTo>
                    <a:pt x="142429" y="4973"/>
                  </a:lnTo>
                  <a:lnTo>
                    <a:pt x="2086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2485"/>
            <p:cNvSpPr/>
            <p:nvPr>
              <p:custDataLst>
                <p:tags r:id="rId92"/>
              </p:custDataLst>
            </p:nvPr>
          </p:nvSpPr>
          <p:spPr>
            <a:xfrm>
              <a:off x="9698120" y="5422900"/>
              <a:ext cx="258681" cy="49176"/>
            </a:xfrm>
            <a:custGeom>
              <a:avLst/>
              <a:gdLst/>
              <a:ahLst/>
              <a:cxnLst/>
              <a:rect l="0" t="0" r="0" b="0"/>
              <a:pathLst>
                <a:path w="258681" h="49176">
                  <a:moveTo>
                    <a:pt x="55480" y="19050"/>
                  </a:moveTo>
                  <a:lnTo>
                    <a:pt x="55480" y="19050"/>
                  </a:lnTo>
                  <a:lnTo>
                    <a:pt x="12169" y="39301"/>
                  </a:lnTo>
                  <a:lnTo>
                    <a:pt x="1893" y="42161"/>
                  </a:lnTo>
                  <a:lnTo>
                    <a:pt x="0" y="43630"/>
                  </a:lnTo>
                  <a:lnTo>
                    <a:pt x="148" y="45314"/>
                  </a:lnTo>
                  <a:lnTo>
                    <a:pt x="1659" y="47143"/>
                  </a:lnTo>
                  <a:lnTo>
                    <a:pt x="8981" y="49175"/>
                  </a:lnTo>
                  <a:lnTo>
                    <a:pt x="51155" y="47108"/>
                  </a:lnTo>
                  <a:lnTo>
                    <a:pt x="82720" y="43750"/>
                  </a:lnTo>
                  <a:lnTo>
                    <a:pt x="130344" y="37892"/>
                  </a:lnTo>
                  <a:lnTo>
                    <a:pt x="170090" y="29807"/>
                  </a:lnTo>
                  <a:lnTo>
                    <a:pt x="212175" y="17804"/>
                  </a:lnTo>
                  <a:lnTo>
                    <a:pt x="2586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2486"/>
            <p:cNvSpPr/>
            <p:nvPr>
              <p:custDataLst>
                <p:tags r:id="rId93"/>
              </p:custDataLst>
            </p:nvPr>
          </p:nvSpPr>
          <p:spPr>
            <a:xfrm>
              <a:off x="9933166" y="5302511"/>
              <a:ext cx="74144" cy="183890"/>
            </a:xfrm>
            <a:custGeom>
              <a:avLst/>
              <a:gdLst/>
              <a:ahLst/>
              <a:cxnLst/>
              <a:rect l="0" t="0" r="0" b="0"/>
              <a:pathLst>
                <a:path w="74144" h="183890">
                  <a:moveTo>
                    <a:pt x="10934" y="6089"/>
                  </a:moveTo>
                  <a:lnTo>
                    <a:pt x="10934" y="6089"/>
                  </a:lnTo>
                  <a:lnTo>
                    <a:pt x="0" y="622"/>
                  </a:lnTo>
                  <a:lnTo>
                    <a:pt x="116" y="327"/>
                  </a:lnTo>
                  <a:lnTo>
                    <a:pt x="2128" y="0"/>
                  </a:lnTo>
                  <a:lnTo>
                    <a:pt x="13969" y="6558"/>
                  </a:lnTo>
                  <a:lnTo>
                    <a:pt x="49800" y="46704"/>
                  </a:lnTo>
                  <a:lnTo>
                    <a:pt x="74143" y="92393"/>
                  </a:lnTo>
                  <a:lnTo>
                    <a:pt x="74070" y="112179"/>
                  </a:lnTo>
                  <a:lnTo>
                    <a:pt x="65896" y="149263"/>
                  </a:lnTo>
                  <a:lnTo>
                    <a:pt x="56058" y="163561"/>
                  </a:lnTo>
                  <a:lnTo>
                    <a:pt x="43689" y="174855"/>
                  </a:lnTo>
                  <a:lnTo>
                    <a:pt x="23634" y="1838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SMARTInkShape-Group361"/>
          <p:cNvGrpSpPr/>
          <p:nvPr/>
        </p:nvGrpSpPr>
        <p:grpSpPr>
          <a:xfrm>
            <a:off x="10273403" y="4831449"/>
            <a:ext cx="1816998" cy="861089"/>
            <a:chOff x="10273403" y="4831449"/>
            <a:chExt cx="1816998" cy="861089"/>
          </a:xfrm>
        </p:grpSpPr>
        <p:sp>
          <p:nvSpPr>
            <p:cNvPr id="199" name="SMARTInkShape-2487"/>
            <p:cNvSpPr/>
            <p:nvPr>
              <p:custDataLst>
                <p:tags r:id="rId74"/>
              </p:custDataLst>
            </p:nvPr>
          </p:nvSpPr>
          <p:spPr>
            <a:xfrm>
              <a:off x="10273403" y="5213712"/>
              <a:ext cx="172348" cy="200496"/>
            </a:xfrm>
            <a:custGeom>
              <a:avLst/>
              <a:gdLst/>
              <a:ahLst/>
              <a:cxnLst/>
              <a:rect l="0" t="0" r="0" b="0"/>
              <a:pathLst>
                <a:path w="172348" h="200496">
                  <a:moveTo>
                    <a:pt x="121547" y="18688"/>
                  </a:moveTo>
                  <a:lnTo>
                    <a:pt x="121547" y="18688"/>
                  </a:lnTo>
                  <a:lnTo>
                    <a:pt x="124918" y="18688"/>
                  </a:lnTo>
                  <a:lnTo>
                    <a:pt x="125911" y="17983"/>
                  </a:lnTo>
                  <a:lnTo>
                    <a:pt x="127014" y="15317"/>
                  </a:lnTo>
                  <a:lnTo>
                    <a:pt x="128428" y="7856"/>
                  </a:lnTo>
                  <a:lnTo>
                    <a:pt x="133342" y="860"/>
                  </a:lnTo>
                  <a:lnTo>
                    <a:pt x="132232" y="452"/>
                  </a:lnTo>
                  <a:lnTo>
                    <a:pt x="127237" y="0"/>
                  </a:lnTo>
                  <a:lnTo>
                    <a:pt x="116491" y="3116"/>
                  </a:lnTo>
                  <a:lnTo>
                    <a:pt x="81351" y="26405"/>
                  </a:lnTo>
                  <a:lnTo>
                    <a:pt x="45768" y="64244"/>
                  </a:lnTo>
                  <a:lnTo>
                    <a:pt x="21676" y="95577"/>
                  </a:lnTo>
                  <a:lnTo>
                    <a:pt x="5759" y="134222"/>
                  </a:lnTo>
                  <a:lnTo>
                    <a:pt x="0" y="152821"/>
                  </a:lnTo>
                  <a:lnTo>
                    <a:pt x="300" y="161732"/>
                  </a:lnTo>
                  <a:lnTo>
                    <a:pt x="6277" y="179159"/>
                  </a:lnTo>
                  <a:lnTo>
                    <a:pt x="23513" y="192549"/>
                  </a:lnTo>
                  <a:lnTo>
                    <a:pt x="35024" y="198095"/>
                  </a:lnTo>
                  <a:lnTo>
                    <a:pt x="59104" y="200495"/>
                  </a:lnTo>
                  <a:lnTo>
                    <a:pt x="96460" y="193912"/>
                  </a:lnTo>
                  <a:lnTo>
                    <a:pt x="140267" y="182417"/>
                  </a:lnTo>
                  <a:lnTo>
                    <a:pt x="172347" y="1647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2488"/>
            <p:cNvSpPr/>
            <p:nvPr>
              <p:custDataLst>
                <p:tags r:id="rId75"/>
              </p:custDataLst>
            </p:nvPr>
          </p:nvSpPr>
          <p:spPr>
            <a:xfrm>
              <a:off x="10623550" y="5017383"/>
              <a:ext cx="133351" cy="490235"/>
            </a:xfrm>
            <a:custGeom>
              <a:avLst/>
              <a:gdLst/>
              <a:ahLst/>
              <a:cxnLst/>
              <a:rect l="0" t="0" r="0" b="0"/>
              <a:pathLst>
                <a:path w="133351" h="490235">
                  <a:moveTo>
                    <a:pt x="133350" y="5467"/>
                  </a:moveTo>
                  <a:lnTo>
                    <a:pt x="133350" y="5467"/>
                  </a:lnTo>
                  <a:lnTo>
                    <a:pt x="129980" y="2096"/>
                  </a:lnTo>
                  <a:lnTo>
                    <a:pt x="124561" y="441"/>
                  </a:lnTo>
                  <a:lnTo>
                    <a:pt x="121141" y="0"/>
                  </a:lnTo>
                  <a:lnTo>
                    <a:pt x="102843" y="6120"/>
                  </a:lnTo>
                  <a:lnTo>
                    <a:pt x="79546" y="26984"/>
                  </a:lnTo>
                  <a:lnTo>
                    <a:pt x="52167" y="70709"/>
                  </a:lnTo>
                  <a:lnTo>
                    <a:pt x="34320" y="116348"/>
                  </a:lnTo>
                  <a:lnTo>
                    <a:pt x="23791" y="163071"/>
                  </a:lnTo>
                  <a:lnTo>
                    <a:pt x="23826" y="205348"/>
                  </a:lnTo>
                  <a:lnTo>
                    <a:pt x="35047" y="245783"/>
                  </a:lnTo>
                  <a:lnTo>
                    <a:pt x="48367" y="284281"/>
                  </a:lnTo>
                  <a:lnTo>
                    <a:pt x="63856" y="330456"/>
                  </a:lnTo>
                  <a:lnTo>
                    <a:pt x="77132" y="370229"/>
                  </a:lnTo>
                  <a:lnTo>
                    <a:pt x="80944" y="408623"/>
                  </a:lnTo>
                  <a:lnTo>
                    <a:pt x="78704" y="442264"/>
                  </a:lnTo>
                  <a:lnTo>
                    <a:pt x="71668" y="459243"/>
                  </a:lnTo>
                  <a:lnTo>
                    <a:pt x="56647" y="480649"/>
                  </a:lnTo>
                  <a:lnTo>
                    <a:pt x="42420" y="489240"/>
                  </a:lnTo>
                  <a:lnTo>
                    <a:pt x="28967" y="490234"/>
                  </a:lnTo>
                  <a:lnTo>
                    <a:pt x="0" y="4817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2489"/>
            <p:cNvSpPr/>
            <p:nvPr>
              <p:custDataLst>
                <p:tags r:id="rId76"/>
              </p:custDataLst>
            </p:nvPr>
          </p:nvSpPr>
          <p:spPr>
            <a:xfrm>
              <a:off x="10607987" y="5633724"/>
              <a:ext cx="129864" cy="58814"/>
            </a:xfrm>
            <a:custGeom>
              <a:avLst/>
              <a:gdLst/>
              <a:ahLst/>
              <a:cxnLst/>
              <a:rect l="0" t="0" r="0" b="0"/>
              <a:pathLst>
                <a:path w="129864" h="58814">
                  <a:moveTo>
                    <a:pt x="66363" y="36826"/>
                  </a:moveTo>
                  <a:lnTo>
                    <a:pt x="66363" y="36826"/>
                  </a:lnTo>
                  <a:lnTo>
                    <a:pt x="62992" y="36826"/>
                  </a:lnTo>
                  <a:lnTo>
                    <a:pt x="61999" y="36121"/>
                  </a:lnTo>
                  <a:lnTo>
                    <a:pt x="60895" y="33455"/>
                  </a:lnTo>
                  <a:lnTo>
                    <a:pt x="59481" y="21631"/>
                  </a:lnTo>
                  <a:lnTo>
                    <a:pt x="55021" y="11769"/>
                  </a:lnTo>
                  <a:lnTo>
                    <a:pt x="54568" y="9538"/>
                  </a:lnTo>
                  <a:lnTo>
                    <a:pt x="50560" y="3027"/>
                  </a:lnTo>
                  <a:lnTo>
                    <a:pt x="44993" y="637"/>
                  </a:lnTo>
                  <a:lnTo>
                    <a:pt x="41533" y="0"/>
                  </a:lnTo>
                  <a:lnTo>
                    <a:pt x="32045" y="3055"/>
                  </a:lnTo>
                  <a:lnTo>
                    <a:pt x="14802" y="14590"/>
                  </a:lnTo>
                  <a:lnTo>
                    <a:pt x="4642" y="24827"/>
                  </a:lnTo>
                  <a:lnTo>
                    <a:pt x="126" y="34080"/>
                  </a:lnTo>
                  <a:lnTo>
                    <a:pt x="0" y="44778"/>
                  </a:lnTo>
                  <a:lnTo>
                    <a:pt x="2296" y="54471"/>
                  </a:lnTo>
                  <a:lnTo>
                    <a:pt x="3896" y="57057"/>
                  </a:lnTo>
                  <a:lnTo>
                    <a:pt x="5668" y="58780"/>
                  </a:lnTo>
                  <a:lnTo>
                    <a:pt x="15165" y="58813"/>
                  </a:lnTo>
                  <a:lnTo>
                    <a:pt x="49509" y="51193"/>
                  </a:lnTo>
                  <a:lnTo>
                    <a:pt x="65372" y="41000"/>
                  </a:lnTo>
                  <a:lnTo>
                    <a:pt x="68524" y="40315"/>
                  </a:lnTo>
                  <a:lnTo>
                    <a:pt x="71331" y="40563"/>
                  </a:lnTo>
                  <a:lnTo>
                    <a:pt x="94081" y="47973"/>
                  </a:lnTo>
                  <a:lnTo>
                    <a:pt x="129863" y="495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2490"/>
            <p:cNvSpPr/>
            <p:nvPr>
              <p:custDataLst>
                <p:tags r:id="rId77"/>
              </p:custDataLst>
            </p:nvPr>
          </p:nvSpPr>
          <p:spPr>
            <a:xfrm>
              <a:off x="10585876" y="4831449"/>
              <a:ext cx="142540" cy="98982"/>
            </a:xfrm>
            <a:custGeom>
              <a:avLst/>
              <a:gdLst/>
              <a:ahLst/>
              <a:cxnLst/>
              <a:rect l="0" t="0" r="0" b="0"/>
              <a:pathLst>
                <a:path w="142540" h="98982">
                  <a:moveTo>
                    <a:pt x="69424" y="39001"/>
                  </a:moveTo>
                  <a:lnTo>
                    <a:pt x="69424" y="39001"/>
                  </a:lnTo>
                  <a:lnTo>
                    <a:pt x="66053" y="42372"/>
                  </a:lnTo>
                  <a:lnTo>
                    <a:pt x="43417" y="83830"/>
                  </a:lnTo>
                  <a:lnTo>
                    <a:pt x="39386" y="90054"/>
                  </a:lnTo>
                  <a:lnTo>
                    <a:pt x="34581" y="94203"/>
                  </a:lnTo>
                  <a:lnTo>
                    <a:pt x="23600" y="98813"/>
                  </a:lnTo>
                  <a:lnTo>
                    <a:pt x="15426" y="98981"/>
                  </a:lnTo>
                  <a:lnTo>
                    <a:pt x="12258" y="98037"/>
                  </a:lnTo>
                  <a:lnTo>
                    <a:pt x="6857" y="87582"/>
                  </a:lnTo>
                  <a:lnTo>
                    <a:pt x="534" y="52951"/>
                  </a:lnTo>
                  <a:lnTo>
                    <a:pt x="0" y="42614"/>
                  </a:lnTo>
                  <a:lnTo>
                    <a:pt x="3527" y="33316"/>
                  </a:lnTo>
                  <a:lnTo>
                    <a:pt x="6443" y="28861"/>
                  </a:lnTo>
                  <a:lnTo>
                    <a:pt x="9797" y="26597"/>
                  </a:lnTo>
                  <a:lnTo>
                    <a:pt x="13444" y="25793"/>
                  </a:lnTo>
                  <a:lnTo>
                    <a:pt x="17288" y="25962"/>
                  </a:lnTo>
                  <a:lnTo>
                    <a:pt x="57557" y="47319"/>
                  </a:lnTo>
                  <a:lnTo>
                    <a:pt x="104061" y="80252"/>
                  </a:lnTo>
                  <a:lnTo>
                    <a:pt x="122177" y="86972"/>
                  </a:lnTo>
                  <a:lnTo>
                    <a:pt x="127171" y="85799"/>
                  </a:lnTo>
                  <a:lnTo>
                    <a:pt x="136482" y="78849"/>
                  </a:lnTo>
                  <a:lnTo>
                    <a:pt x="141561" y="63062"/>
                  </a:lnTo>
                  <a:lnTo>
                    <a:pt x="142539" y="36017"/>
                  </a:lnTo>
                  <a:lnTo>
                    <a:pt x="141451" y="28545"/>
                  </a:lnTo>
                  <a:lnTo>
                    <a:pt x="137903" y="22152"/>
                  </a:lnTo>
                  <a:lnTo>
                    <a:pt x="126435" y="11287"/>
                  </a:lnTo>
                  <a:lnTo>
                    <a:pt x="104112" y="607"/>
                  </a:lnTo>
                  <a:lnTo>
                    <a:pt x="97488" y="0"/>
                  </a:lnTo>
                  <a:lnTo>
                    <a:pt x="56724" y="136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2491"/>
            <p:cNvSpPr/>
            <p:nvPr>
              <p:custDataLst>
                <p:tags r:id="rId78"/>
              </p:custDataLst>
            </p:nvPr>
          </p:nvSpPr>
          <p:spPr>
            <a:xfrm>
              <a:off x="10888139" y="5202572"/>
              <a:ext cx="198962" cy="170956"/>
            </a:xfrm>
            <a:custGeom>
              <a:avLst/>
              <a:gdLst/>
              <a:ahLst/>
              <a:cxnLst/>
              <a:rect l="0" t="0" r="0" b="0"/>
              <a:pathLst>
                <a:path w="198962" h="170956">
                  <a:moveTo>
                    <a:pt x="71961" y="48878"/>
                  </a:moveTo>
                  <a:lnTo>
                    <a:pt x="71961" y="48878"/>
                  </a:lnTo>
                  <a:lnTo>
                    <a:pt x="71256" y="11620"/>
                  </a:lnTo>
                  <a:lnTo>
                    <a:pt x="68590" y="4567"/>
                  </a:lnTo>
                  <a:lnTo>
                    <a:pt x="66186" y="2404"/>
                  </a:lnTo>
                  <a:lnTo>
                    <a:pt x="59752" y="0"/>
                  </a:lnTo>
                  <a:lnTo>
                    <a:pt x="56060" y="1476"/>
                  </a:lnTo>
                  <a:lnTo>
                    <a:pt x="32464" y="24762"/>
                  </a:lnTo>
                  <a:lnTo>
                    <a:pt x="17619" y="50543"/>
                  </a:lnTo>
                  <a:lnTo>
                    <a:pt x="3711" y="88143"/>
                  </a:lnTo>
                  <a:lnTo>
                    <a:pt x="0" y="109368"/>
                  </a:lnTo>
                  <a:lnTo>
                    <a:pt x="2583" y="142295"/>
                  </a:lnTo>
                  <a:lnTo>
                    <a:pt x="8435" y="156484"/>
                  </a:lnTo>
                  <a:lnTo>
                    <a:pt x="19503" y="165612"/>
                  </a:lnTo>
                  <a:lnTo>
                    <a:pt x="26405" y="169034"/>
                  </a:lnTo>
                  <a:lnTo>
                    <a:pt x="41601" y="170955"/>
                  </a:lnTo>
                  <a:lnTo>
                    <a:pt x="49603" y="170479"/>
                  </a:lnTo>
                  <a:lnTo>
                    <a:pt x="66023" y="162424"/>
                  </a:lnTo>
                  <a:lnTo>
                    <a:pt x="82022" y="148026"/>
                  </a:lnTo>
                  <a:lnTo>
                    <a:pt x="96188" y="127517"/>
                  </a:lnTo>
                  <a:lnTo>
                    <a:pt x="105950" y="92169"/>
                  </a:lnTo>
                  <a:lnTo>
                    <a:pt x="98730" y="51513"/>
                  </a:lnTo>
                  <a:lnTo>
                    <a:pt x="83184" y="21672"/>
                  </a:lnTo>
                  <a:lnTo>
                    <a:pt x="71304" y="12091"/>
                  </a:lnTo>
                  <a:lnTo>
                    <a:pt x="65174" y="9537"/>
                  </a:lnTo>
                  <a:lnTo>
                    <a:pt x="48954" y="12343"/>
                  </a:lnTo>
                  <a:lnTo>
                    <a:pt x="39689" y="16055"/>
                  </a:lnTo>
                  <a:lnTo>
                    <a:pt x="27516" y="27704"/>
                  </a:lnTo>
                  <a:lnTo>
                    <a:pt x="21163" y="40879"/>
                  </a:lnTo>
                  <a:lnTo>
                    <a:pt x="20691" y="51438"/>
                  </a:lnTo>
                  <a:lnTo>
                    <a:pt x="26493" y="54818"/>
                  </a:lnTo>
                  <a:lnTo>
                    <a:pt x="61625" y="58870"/>
                  </a:lnTo>
                  <a:lnTo>
                    <a:pt x="108488" y="55209"/>
                  </a:lnTo>
                  <a:lnTo>
                    <a:pt x="143934" y="49105"/>
                  </a:lnTo>
                  <a:lnTo>
                    <a:pt x="198961" y="298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2492"/>
            <p:cNvSpPr/>
            <p:nvPr>
              <p:custDataLst>
                <p:tags r:id="rId79"/>
              </p:custDataLst>
            </p:nvPr>
          </p:nvSpPr>
          <p:spPr>
            <a:xfrm>
              <a:off x="10928350" y="5035550"/>
              <a:ext cx="107951" cy="31751"/>
            </a:xfrm>
            <a:custGeom>
              <a:avLst/>
              <a:gdLst/>
              <a:ahLst/>
              <a:cxnLst/>
              <a:rect l="0" t="0" r="0" b="0"/>
              <a:pathLst>
                <a:path w="107951" h="31751">
                  <a:moveTo>
                    <a:pt x="0" y="31750"/>
                  </a:moveTo>
                  <a:lnTo>
                    <a:pt x="0" y="31750"/>
                  </a:lnTo>
                  <a:lnTo>
                    <a:pt x="3371" y="25008"/>
                  </a:lnTo>
                  <a:lnTo>
                    <a:pt x="8789" y="19816"/>
                  </a:lnTo>
                  <a:lnTo>
                    <a:pt x="21654" y="12927"/>
                  </a:lnTo>
                  <a:lnTo>
                    <a:pt x="34319" y="9273"/>
                  </a:lnTo>
                  <a:lnTo>
                    <a:pt x="107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2493"/>
            <p:cNvSpPr/>
            <p:nvPr>
              <p:custDataLst>
                <p:tags r:id="rId80"/>
              </p:custDataLst>
            </p:nvPr>
          </p:nvSpPr>
          <p:spPr>
            <a:xfrm>
              <a:off x="11069051" y="4969328"/>
              <a:ext cx="62500" cy="117023"/>
            </a:xfrm>
            <a:custGeom>
              <a:avLst/>
              <a:gdLst/>
              <a:ahLst/>
              <a:cxnLst/>
              <a:rect l="0" t="0" r="0" b="0"/>
              <a:pathLst>
                <a:path w="62500" h="117023">
                  <a:moveTo>
                    <a:pt x="62499" y="21772"/>
                  </a:moveTo>
                  <a:lnTo>
                    <a:pt x="62499" y="21772"/>
                  </a:lnTo>
                  <a:lnTo>
                    <a:pt x="62498" y="15030"/>
                  </a:lnTo>
                  <a:lnTo>
                    <a:pt x="60618" y="9838"/>
                  </a:lnTo>
                  <a:lnTo>
                    <a:pt x="59128" y="7466"/>
                  </a:lnTo>
                  <a:lnTo>
                    <a:pt x="50290" y="757"/>
                  </a:lnTo>
                  <a:lnTo>
                    <a:pt x="46598" y="0"/>
                  </a:lnTo>
                  <a:lnTo>
                    <a:pt x="38734" y="1042"/>
                  </a:lnTo>
                  <a:lnTo>
                    <a:pt x="26373" y="8966"/>
                  </a:lnTo>
                  <a:lnTo>
                    <a:pt x="10401" y="23622"/>
                  </a:lnTo>
                  <a:lnTo>
                    <a:pt x="4067" y="37176"/>
                  </a:lnTo>
                  <a:lnTo>
                    <a:pt x="0" y="65502"/>
                  </a:lnTo>
                  <a:lnTo>
                    <a:pt x="6037" y="88430"/>
                  </a:lnTo>
                  <a:lnTo>
                    <a:pt x="24399" y="1170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2494"/>
            <p:cNvSpPr/>
            <p:nvPr>
              <p:custDataLst>
                <p:tags r:id="rId81"/>
              </p:custDataLst>
            </p:nvPr>
          </p:nvSpPr>
          <p:spPr>
            <a:xfrm>
              <a:off x="11131607" y="5002210"/>
              <a:ext cx="57094" cy="65091"/>
            </a:xfrm>
            <a:custGeom>
              <a:avLst/>
              <a:gdLst/>
              <a:ahLst/>
              <a:cxnLst/>
              <a:rect l="0" t="0" r="0" b="0"/>
              <a:pathLst>
                <a:path w="57094" h="65091">
                  <a:moveTo>
                    <a:pt x="12643" y="39690"/>
                  </a:moveTo>
                  <a:lnTo>
                    <a:pt x="12643" y="39690"/>
                  </a:lnTo>
                  <a:lnTo>
                    <a:pt x="12643" y="15925"/>
                  </a:lnTo>
                  <a:lnTo>
                    <a:pt x="11937" y="13263"/>
                  </a:lnTo>
                  <a:lnTo>
                    <a:pt x="10762" y="11489"/>
                  </a:lnTo>
                  <a:lnTo>
                    <a:pt x="9272" y="10305"/>
                  </a:lnTo>
                  <a:lnTo>
                    <a:pt x="8279" y="10929"/>
                  </a:lnTo>
                  <a:lnTo>
                    <a:pt x="2104" y="34810"/>
                  </a:lnTo>
                  <a:lnTo>
                    <a:pt x="27" y="63150"/>
                  </a:lnTo>
                  <a:lnTo>
                    <a:pt x="0" y="63091"/>
                  </a:lnTo>
                  <a:lnTo>
                    <a:pt x="654" y="40348"/>
                  </a:lnTo>
                  <a:lnTo>
                    <a:pt x="8781" y="13401"/>
                  </a:lnTo>
                  <a:lnTo>
                    <a:pt x="16571" y="4958"/>
                  </a:lnTo>
                  <a:lnTo>
                    <a:pt x="21612" y="1718"/>
                  </a:lnTo>
                  <a:lnTo>
                    <a:pt x="25677" y="264"/>
                  </a:lnTo>
                  <a:lnTo>
                    <a:pt x="29093" y="0"/>
                  </a:lnTo>
                  <a:lnTo>
                    <a:pt x="34770" y="1589"/>
                  </a:lnTo>
                  <a:lnTo>
                    <a:pt x="39646" y="4646"/>
                  </a:lnTo>
                  <a:lnTo>
                    <a:pt x="46358" y="17077"/>
                  </a:lnTo>
                  <a:lnTo>
                    <a:pt x="54241" y="40240"/>
                  </a:lnTo>
                  <a:lnTo>
                    <a:pt x="57093" y="650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2495"/>
            <p:cNvSpPr/>
            <p:nvPr>
              <p:custDataLst>
                <p:tags r:id="rId82"/>
              </p:custDataLst>
            </p:nvPr>
          </p:nvSpPr>
          <p:spPr>
            <a:xfrm>
              <a:off x="11220450" y="5029200"/>
              <a:ext cx="69851" cy="12701"/>
            </a:xfrm>
            <a:custGeom>
              <a:avLst/>
              <a:gdLst/>
              <a:ahLst/>
              <a:cxnLst/>
              <a:rect l="0" t="0" r="0" b="0"/>
              <a:pathLst>
                <a:path w="69851" h="12701">
                  <a:moveTo>
                    <a:pt x="0" y="12700"/>
                  </a:moveTo>
                  <a:lnTo>
                    <a:pt x="0" y="12700"/>
                  </a:lnTo>
                  <a:lnTo>
                    <a:pt x="0" y="9329"/>
                  </a:lnTo>
                  <a:lnTo>
                    <a:pt x="705" y="8336"/>
                  </a:lnTo>
                  <a:lnTo>
                    <a:pt x="1881" y="7674"/>
                  </a:lnTo>
                  <a:lnTo>
                    <a:pt x="5467" y="6611"/>
                  </a:lnTo>
                  <a:lnTo>
                    <a:pt x="27961" y="5659"/>
                  </a:lnTo>
                  <a:lnTo>
                    <a:pt x="56614" y="590"/>
                  </a:lnTo>
                  <a:lnTo>
                    <a:pt x="698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2496"/>
            <p:cNvSpPr/>
            <p:nvPr>
              <p:custDataLst>
                <p:tags r:id="rId83"/>
              </p:custDataLst>
            </p:nvPr>
          </p:nvSpPr>
          <p:spPr>
            <a:xfrm>
              <a:off x="11258550" y="5003800"/>
              <a:ext cx="6351" cy="69851"/>
            </a:xfrm>
            <a:custGeom>
              <a:avLst/>
              <a:gdLst/>
              <a:ahLst/>
              <a:cxnLst/>
              <a:rect l="0" t="0" r="0" b="0"/>
              <a:pathLst>
                <a:path w="6351" h="69851">
                  <a:moveTo>
                    <a:pt x="6350" y="0"/>
                  </a:moveTo>
                  <a:lnTo>
                    <a:pt x="6350" y="0"/>
                  </a:lnTo>
                  <a:lnTo>
                    <a:pt x="2979" y="0"/>
                  </a:lnTo>
                  <a:lnTo>
                    <a:pt x="1986" y="705"/>
                  </a:lnTo>
                  <a:lnTo>
                    <a:pt x="882" y="3371"/>
                  </a:lnTo>
                  <a:lnTo>
                    <a:pt x="0" y="69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2497"/>
            <p:cNvSpPr/>
            <p:nvPr>
              <p:custDataLst>
                <p:tags r:id="rId84"/>
              </p:custDataLst>
            </p:nvPr>
          </p:nvSpPr>
          <p:spPr>
            <a:xfrm>
              <a:off x="11303000" y="5010150"/>
              <a:ext cx="12701" cy="57151"/>
            </a:xfrm>
            <a:custGeom>
              <a:avLst/>
              <a:gdLst/>
              <a:ahLst/>
              <a:cxnLst/>
              <a:rect l="0" t="0" r="0" b="0"/>
              <a:pathLst>
                <a:path w="12701" h="57151">
                  <a:moveTo>
                    <a:pt x="0" y="0"/>
                  </a:moveTo>
                  <a:lnTo>
                    <a:pt x="0" y="0"/>
                  </a:lnTo>
                  <a:lnTo>
                    <a:pt x="5468" y="0"/>
                  </a:lnTo>
                  <a:lnTo>
                    <a:pt x="1270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2498"/>
            <p:cNvSpPr/>
            <p:nvPr>
              <p:custDataLst>
                <p:tags r:id="rId85"/>
              </p:custDataLst>
            </p:nvPr>
          </p:nvSpPr>
          <p:spPr>
            <a:xfrm>
              <a:off x="11366500" y="4967465"/>
              <a:ext cx="28112" cy="131586"/>
            </a:xfrm>
            <a:custGeom>
              <a:avLst/>
              <a:gdLst/>
              <a:ahLst/>
              <a:cxnLst/>
              <a:rect l="0" t="0" r="0" b="0"/>
              <a:pathLst>
                <a:path w="28112" h="131586">
                  <a:moveTo>
                    <a:pt x="6350" y="10935"/>
                  </a:moveTo>
                  <a:lnTo>
                    <a:pt x="6350" y="10935"/>
                  </a:lnTo>
                  <a:lnTo>
                    <a:pt x="9720" y="4193"/>
                  </a:lnTo>
                  <a:lnTo>
                    <a:pt x="11419" y="2207"/>
                  </a:lnTo>
                  <a:lnTo>
                    <a:pt x="15187" y="0"/>
                  </a:lnTo>
                  <a:lnTo>
                    <a:pt x="17182" y="823"/>
                  </a:lnTo>
                  <a:lnTo>
                    <a:pt x="21277" y="5500"/>
                  </a:lnTo>
                  <a:lnTo>
                    <a:pt x="23568" y="12282"/>
                  </a:lnTo>
                  <a:lnTo>
                    <a:pt x="28111" y="52557"/>
                  </a:lnTo>
                  <a:lnTo>
                    <a:pt x="20951" y="86062"/>
                  </a:lnTo>
                  <a:lnTo>
                    <a:pt x="0" y="131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2499"/>
            <p:cNvSpPr/>
            <p:nvPr>
              <p:custDataLst>
                <p:tags r:id="rId86"/>
              </p:custDataLst>
            </p:nvPr>
          </p:nvSpPr>
          <p:spPr>
            <a:xfrm>
              <a:off x="11419201" y="5143136"/>
              <a:ext cx="139125" cy="295067"/>
            </a:xfrm>
            <a:custGeom>
              <a:avLst/>
              <a:gdLst/>
              <a:ahLst/>
              <a:cxnLst/>
              <a:rect l="0" t="0" r="0" b="0"/>
              <a:pathLst>
                <a:path w="139125" h="295067">
                  <a:moveTo>
                    <a:pt x="74299" y="209914"/>
                  </a:moveTo>
                  <a:lnTo>
                    <a:pt x="74299" y="209914"/>
                  </a:lnTo>
                  <a:lnTo>
                    <a:pt x="74298" y="206543"/>
                  </a:lnTo>
                  <a:lnTo>
                    <a:pt x="70536" y="203006"/>
                  </a:lnTo>
                  <a:lnTo>
                    <a:pt x="64865" y="198377"/>
                  </a:lnTo>
                  <a:lnTo>
                    <a:pt x="59994" y="191616"/>
                  </a:lnTo>
                  <a:lnTo>
                    <a:pt x="56295" y="189249"/>
                  </a:lnTo>
                  <a:lnTo>
                    <a:pt x="46542" y="186618"/>
                  </a:lnTo>
                  <a:lnTo>
                    <a:pt x="41683" y="187328"/>
                  </a:lnTo>
                  <a:lnTo>
                    <a:pt x="32522" y="191879"/>
                  </a:lnTo>
                  <a:lnTo>
                    <a:pt x="16059" y="209118"/>
                  </a:lnTo>
                  <a:lnTo>
                    <a:pt x="4519" y="232099"/>
                  </a:lnTo>
                  <a:lnTo>
                    <a:pt x="0" y="263525"/>
                  </a:lnTo>
                  <a:lnTo>
                    <a:pt x="2033" y="286163"/>
                  </a:lnTo>
                  <a:lnTo>
                    <a:pt x="4955" y="290380"/>
                  </a:lnTo>
                  <a:lnTo>
                    <a:pt x="9020" y="293191"/>
                  </a:lnTo>
                  <a:lnTo>
                    <a:pt x="13846" y="295066"/>
                  </a:lnTo>
                  <a:lnTo>
                    <a:pt x="28617" y="291504"/>
                  </a:lnTo>
                  <a:lnTo>
                    <a:pt x="46235" y="281454"/>
                  </a:lnTo>
                  <a:lnTo>
                    <a:pt x="76779" y="248139"/>
                  </a:lnTo>
                  <a:lnTo>
                    <a:pt x="100189" y="200688"/>
                  </a:lnTo>
                  <a:lnTo>
                    <a:pt x="115524" y="163515"/>
                  </a:lnTo>
                  <a:lnTo>
                    <a:pt x="124607" y="131671"/>
                  </a:lnTo>
                  <a:lnTo>
                    <a:pt x="132641" y="96117"/>
                  </a:lnTo>
                  <a:lnTo>
                    <a:pt x="138564" y="63852"/>
                  </a:lnTo>
                  <a:lnTo>
                    <a:pt x="139124" y="17921"/>
                  </a:lnTo>
                  <a:lnTo>
                    <a:pt x="137270" y="8541"/>
                  </a:lnTo>
                  <a:lnTo>
                    <a:pt x="134624" y="2993"/>
                  </a:lnTo>
                  <a:lnTo>
                    <a:pt x="131448" y="0"/>
                  </a:lnTo>
                  <a:lnTo>
                    <a:pt x="127921" y="2238"/>
                  </a:lnTo>
                  <a:lnTo>
                    <a:pt x="120239" y="16013"/>
                  </a:lnTo>
                  <a:lnTo>
                    <a:pt x="108878" y="57940"/>
                  </a:lnTo>
                  <a:lnTo>
                    <a:pt x="101721" y="102388"/>
                  </a:lnTo>
                  <a:lnTo>
                    <a:pt x="102179" y="146539"/>
                  </a:lnTo>
                  <a:lnTo>
                    <a:pt x="106784" y="189020"/>
                  </a:lnTo>
                  <a:lnTo>
                    <a:pt x="114661" y="231186"/>
                  </a:lnTo>
                  <a:lnTo>
                    <a:pt x="125099" y="2543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2500"/>
            <p:cNvSpPr/>
            <p:nvPr>
              <p:custDataLst>
                <p:tags r:id="rId87"/>
              </p:custDataLst>
            </p:nvPr>
          </p:nvSpPr>
          <p:spPr>
            <a:xfrm>
              <a:off x="11600392" y="5252590"/>
              <a:ext cx="115359" cy="163244"/>
            </a:xfrm>
            <a:custGeom>
              <a:avLst/>
              <a:gdLst/>
              <a:ahLst/>
              <a:cxnLst/>
              <a:rect l="0" t="0" r="0" b="0"/>
              <a:pathLst>
                <a:path w="115359" h="163244">
                  <a:moveTo>
                    <a:pt x="64558" y="81410"/>
                  </a:moveTo>
                  <a:lnTo>
                    <a:pt x="64558" y="81410"/>
                  </a:lnTo>
                  <a:lnTo>
                    <a:pt x="63853" y="66907"/>
                  </a:lnTo>
                  <a:lnTo>
                    <a:pt x="61188" y="58266"/>
                  </a:lnTo>
                  <a:lnTo>
                    <a:pt x="57372" y="54692"/>
                  </a:lnTo>
                  <a:lnTo>
                    <a:pt x="45607" y="48839"/>
                  </a:lnTo>
                  <a:lnTo>
                    <a:pt x="34733" y="47648"/>
                  </a:lnTo>
                  <a:lnTo>
                    <a:pt x="29859" y="48319"/>
                  </a:lnTo>
                  <a:lnTo>
                    <a:pt x="18797" y="56590"/>
                  </a:lnTo>
                  <a:lnTo>
                    <a:pt x="8236" y="69674"/>
                  </a:lnTo>
                  <a:lnTo>
                    <a:pt x="1191" y="84895"/>
                  </a:lnTo>
                  <a:lnTo>
                    <a:pt x="0" y="116074"/>
                  </a:lnTo>
                  <a:lnTo>
                    <a:pt x="10282" y="152279"/>
                  </a:lnTo>
                  <a:lnTo>
                    <a:pt x="15271" y="161826"/>
                  </a:lnTo>
                  <a:lnTo>
                    <a:pt x="19706" y="163243"/>
                  </a:lnTo>
                  <a:lnTo>
                    <a:pt x="32159" y="161054"/>
                  </a:lnTo>
                  <a:lnTo>
                    <a:pt x="51665" y="148518"/>
                  </a:lnTo>
                  <a:lnTo>
                    <a:pt x="67480" y="117914"/>
                  </a:lnTo>
                  <a:lnTo>
                    <a:pt x="84053" y="70512"/>
                  </a:lnTo>
                  <a:lnTo>
                    <a:pt x="87502" y="45020"/>
                  </a:lnTo>
                  <a:lnTo>
                    <a:pt x="83665" y="20612"/>
                  </a:lnTo>
                  <a:lnTo>
                    <a:pt x="77518" y="6411"/>
                  </a:lnTo>
                  <a:lnTo>
                    <a:pt x="71787" y="2483"/>
                  </a:lnTo>
                  <a:lnTo>
                    <a:pt x="56011" y="0"/>
                  </a:lnTo>
                  <a:lnTo>
                    <a:pt x="41004" y="5011"/>
                  </a:lnTo>
                  <a:lnTo>
                    <a:pt x="27985" y="14999"/>
                  </a:lnTo>
                  <a:lnTo>
                    <a:pt x="17493" y="28846"/>
                  </a:lnTo>
                  <a:lnTo>
                    <a:pt x="13772" y="44408"/>
                  </a:lnTo>
                  <a:lnTo>
                    <a:pt x="13767" y="52508"/>
                  </a:lnTo>
                  <a:lnTo>
                    <a:pt x="19405" y="67153"/>
                  </a:lnTo>
                  <a:lnTo>
                    <a:pt x="23873" y="74022"/>
                  </a:lnTo>
                  <a:lnTo>
                    <a:pt x="38244" y="83536"/>
                  </a:lnTo>
                  <a:lnTo>
                    <a:pt x="115358" y="941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2501"/>
            <p:cNvSpPr/>
            <p:nvPr>
              <p:custDataLst>
                <p:tags r:id="rId88"/>
              </p:custDataLst>
            </p:nvPr>
          </p:nvSpPr>
          <p:spPr>
            <a:xfrm>
              <a:off x="11832699" y="5346700"/>
              <a:ext cx="98952" cy="6351"/>
            </a:xfrm>
            <a:custGeom>
              <a:avLst/>
              <a:gdLst/>
              <a:ahLst/>
              <a:cxnLst/>
              <a:rect l="0" t="0" r="0" b="0"/>
              <a:pathLst>
                <a:path w="98952" h="6351">
                  <a:moveTo>
                    <a:pt x="16401" y="0"/>
                  </a:moveTo>
                  <a:lnTo>
                    <a:pt x="16401" y="0"/>
                  </a:lnTo>
                  <a:lnTo>
                    <a:pt x="0" y="0"/>
                  </a:lnTo>
                  <a:lnTo>
                    <a:pt x="37618" y="0"/>
                  </a:lnTo>
                  <a:lnTo>
                    <a:pt x="98951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2502"/>
            <p:cNvSpPr/>
            <p:nvPr>
              <p:custDataLst>
                <p:tags r:id="rId89"/>
              </p:custDataLst>
            </p:nvPr>
          </p:nvSpPr>
          <p:spPr>
            <a:xfrm>
              <a:off x="11839091" y="5429250"/>
              <a:ext cx="86210" cy="10935"/>
            </a:xfrm>
            <a:custGeom>
              <a:avLst/>
              <a:gdLst/>
              <a:ahLst/>
              <a:cxnLst/>
              <a:rect l="0" t="0" r="0" b="0"/>
              <a:pathLst>
                <a:path w="86210" h="10935">
                  <a:moveTo>
                    <a:pt x="3659" y="0"/>
                  </a:moveTo>
                  <a:lnTo>
                    <a:pt x="3659" y="0"/>
                  </a:lnTo>
                  <a:lnTo>
                    <a:pt x="289" y="6742"/>
                  </a:lnTo>
                  <a:lnTo>
                    <a:pt x="0" y="8728"/>
                  </a:lnTo>
                  <a:lnTo>
                    <a:pt x="514" y="10052"/>
                  </a:lnTo>
                  <a:lnTo>
                    <a:pt x="1563" y="10934"/>
                  </a:lnTo>
                  <a:lnTo>
                    <a:pt x="862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2503"/>
            <p:cNvSpPr/>
            <p:nvPr>
              <p:custDataLst>
                <p:tags r:id="rId90"/>
              </p:custDataLst>
            </p:nvPr>
          </p:nvSpPr>
          <p:spPr>
            <a:xfrm>
              <a:off x="12020550" y="5314950"/>
              <a:ext cx="69851" cy="177801"/>
            </a:xfrm>
            <a:custGeom>
              <a:avLst/>
              <a:gdLst/>
              <a:ahLst/>
              <a:cxnLst/>
              <a:rect l="0" t="0" r="0" b="0"/>
              <a:pathLst>
                <a:path w="69851" h="177801">
                  <a:moveTo>
                    <a:pt x="69850" y="0"/>
                  </a:moveTo>
                  <a:lnTo>
                    <a:pt x="69850" y="0"/>
                  </a:lnTo>
                  <a:lnTo>
                    <a:pt x="58313" y="43338"/>
                  </a:lnTo>
                  <a:lnTo>
                    <a:pt x="43844" y="84290"/>
                  </a:lnTo>
                  <a:lnTo>
                    <a:pt x="27397" y="123502"/>
                  </a:lnTo>
                  <a:lnTo>
                    <a:pt x="0" y="177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SMARTInkShape-Group362"/>
          <p:cNvGrpSpPr/>
          <p:nvPr/>
        </p:nvGrpSpPr>
        <p:grpSpPr>
          <a:xfrm>
            <a:off x="6237726" y="6225691"/>
            <a:ext cx="459106" cy="225910"/>
            <a:chOff x="6237726" y="6225691"/>
            <a:chExt cx="459106" cy="225910"/>
          </a:xfrm>
        </p:grpSpPr>
        <p:sp>
          <p:nvSpPr>
            <p:cNvPr id="217" name="SMARTInkShape-2504"/>
            <p:cNvSpPr/>
            <p:nvPr>
              <p:custDataLst>
                <p:tags r:id="rId71"/>
              </p:custDataLst>
            </p:nvPr>
          </p:nvSpPr>
          <p:spPr>
            <a:xfrm>
              <a:off x="6237726" y="6292887"/>
              <a:ext cx="296425" cy="12664"/>
            </a:xfrm>
            <a:custGeom>
              <a:avLst/>
              <a:gdLst/>
              <a:ahLst/>
              <a:cxnLst/>
              <a:rect l="0" t="0" r="0" b="0"/>
              <a:pathLst>
                <a:path w="296425" h="12664">
                  <a:moveTo>
                    <a:pt x="17024" y="12663"/>
                  </a:moveTo>
                  <a:lnTo>
                    <a:pt x="17024" y="12663"/>
                  </a:lnTo>
                  <a:lnTo>
                    <a:pt x="0" y="12663"/>
                  </a:lnTo>
                  <a:lnTo>
                    <a:pt x="31" y="11958"/>
                  </a:lnTo>
                  <a:lnTo>
                    <a:pt x="1945" y="9292"/>
                  </a:lnTo>
                  <a:lnTo>
                    <a:pt x="37285" y="4824"/>
                  </a:lnTo>
                  <a:lnTo>
                    <a:pt x="80178" y="1404"/>
                  </a:lnTo>
                  <a:lnTo>
                    <a:pt x="127458" y="389"/>
                  </a:lnTo>
                  <a:lnTo>
                    <a:pt x="157829" y="153"/>
                  </a:lnTo>
                  <a:lnTo>
                    <a:pt x="194845" y="47"/>
                  </a:lnTo>
                  <a:lnTo>
                    <a:pt x="231052" y="0"/>
                  </a:lnTo>
                  <a:lnTo>
                    <a:pt x="296424" y="6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2505"/>
            <p:cNvSpPr/>
            <p:nvPr>
              <p:custDataLst>
                <p:tags r:id="rId72"/>
              </p:custDataLst>
            </p:nvPr>
          </p:nvSpPr>
          <p:spPr>
            <a:xfrm>
              <a:off x="6261781" y="6343650"/>
              <a:ext cx="335870" cy="80999"/>
            </a:xfrm>
            <a:custGeom>
              <a:avLst/>
              <a:gdLst/>
              <a:ahLst/>
              <a:cxnLst/>
              <a:rect l="0" t="0" r="0" b="0"/>
              <a:pathLst>
                <a:path w="335870" h="80999">
                  <a:moveTo>
                    <a:pt x="88219" y="38100"/>
                  </a:moveTo>
                  <a:lnTo>
                    <a:pt x="88219" y="38100"/>
                  </a:lnTo>
                  <a:lnTo>
                    <a:pt x="42367" y="55059"/>
                  </a:lnTo>
                  <a:lnTo>
                    <a:pt x="7732" y="71823"/>
                  </a:lnTo>
                  <a:lnTo>
                    <a:pt x="0" y="77312"/>
                  </a:lnTo>
                  <a:lnTo>
                    <a:pt x="1891" y="79058"/>
                  </a:lnTo>
                  <a:lnTo>
                    <a:pt x="15278" y="80998"/>
                  </a:lnTo>
                  <a:lnTo>
                    <a:pt x="53358" y="75349"/>
                  </a:lnTo>
                  <a:lnTo>
                    <a:pt x="90276" y="64738"/>
                  </a:lnTo>
                  <a:lnTo>
                    <a:pt x="126928" y="56027"/>
                  </a:lnTo>
                  <a:lnTo>
                    <a:pt x="173581" y="42399"/>
                  </a:lnTo>
                  <a:lnTo>
                    <a:pt x="213857" y="34514"/>
                  </a:lnTo>
                  <a:lnTo>
                    <a:pt x="252210" y="27002"/>
                  </a:lnTo>
                  <a:lnTo>
                    <a:pt x="299013" y="12181"/>
                  </a:lnTo>
                  <a:lnTo>
                    <a:pt x="3358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2506"/>
            <p:cNvSpPr/>
            <p:nvPr>
              <p:custDataLst>
                <p:tags r:id="rId73"/>
              </p:custDataLst>
            </p:nvPr>
          </p:nvSpPr>
          <p:spPr>
            <a:xfrm>
              <a:off x="6571359" y="6225691"/>
              <a:ext cx="125473" cy="225910"/>
            </a:xfrm>
            <a:custGeom>
              <a:avLst/>
              <a:gdLst/>
              <a:ahLst/>
              <a:cxnLst/>
              <a:rect l="0" t="0" r="0" b="0"/>
              <a:pathLst>
                <a:path w="125473" h="225910">
                  <a:moveTo>
                    <a:pt x="51691" y="3659"/>
                  </a:moveTo>
                  <a:lnTo>
                    <a:pt x="51691" y="3659"/>
                  </a:lnTo>
                  <a:lnTo>
                    <a:pt x="30707" y="0"/>
                  </a:lnTo>
                  <a:lnTo>
                    <a:pt x="6825" y="2967"/>
                  </a:lnTo>
                  <a:lnTo>
                    <a:pt x="0" y="6409"/>
                  </a:lnTo>
                  <a:lnTo>
                    <a:pt x="1003" y="9725"/>
                  </a:lnTo>
                  <a:lnTo>
                    <a:pt x="30374" y="36208"/>
                  </a:lnTo>
                  <a:lnTo>
                    <a:pt x="77284" y="68112"/>
                  </a:lnTo>
                  <a:lnTo>
                    <a:pt x="104037" y="96605"/>
                  </a:lnTo>
                  <a:lnTo>
                    <a:pt x="122447" y="128243"/>
                  </a:lnTo>
                  <a:lnTo>
                    <a:pt x="125472" y="139227"/>
                  </a:lnTo>
                  <a:lnTo>
                    <a:pt x="123803" y="163459"/>
                  </a:lnTo>
                  <a:lnTo>
                    <a:pt x="112098" y="189609"/>
                  </a:lnTo>
                  <a:lnTo>
                    <a:pt x="70741" y="2259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SMARTInkShape-Group363"/>
          <p:cNvGrpSpPr/>
          <p:nvPr/>
        </p:nvGrpSpPr>
        <p:grpSpPr>
          <a:xfrm>
            <a:off x="7187950" y="6211443"/>
            <a:ext cx="247901" cy="194825"/>
            <a:chOff x="7187950" y="6211443"/>
            <a:chExt cx="247901" cy="194825"/>
          </a:xfrm>
        </p:grpSpPr>
        <p:sp>
          <p:nvSpPr>
            <p:cNvPr id="221" name="SMARTInkShape-2507"/>
            <p:cNvSpPr/>
            <p:nvPr>
              <p:custDataLst>
                <p:tags r:id="rId69"/>
              </p:custDataLst>
            </p:nvPr>
          </p:nvSpPr>
          <p:spPr>
            <a:xfrm>
              <a:off x="7187950" y="6211443"/>
              <a:ext cx="165351" cy="177240"/>
            </a:xfrm>
            <a:custGeom>
              <a:avLst/>
              <a:gdLst/>
              <a:ahLst/>
              <a:cxnLst/>
              <a:rect l="0" t="0" r="0" b="0"/>
              <a:pathLst>
                <a:path w="165351" h="177240">
                  <a:moveTo>
                    <a:pt x="133600" y="11557"/>
                  </a:moveTo>
                  <a:lnTo>
                    <a:pt x="133600" y="11557"/>
                  </a:lnTo>
                  <a:lnTo>
                    <a:pt x="127824" y="6488"/>
                  </a:lnTo>
                  <a:lnTo>
                    <a:pt x="117699" y="1431"/>
                  </a:lnTo>
                  <a:lnTo>
                    <a:pt x="109834" y="0"/>
                  </a:lnTo>
                  <a:lnTo>
                    <a:pt x="87361" y="5937"/>
                  </a:lnTo>
                  <a:lnTo>
                    <a:pt x="53231" y="26361"/>
                  </a:lnTo>
                  <a:lnTo>
                    <a:pt x="17585" y="58287"/>
                  </a:lnTo>
                  <a:lnTo>
                    <a:pt x="3112" y="95959"/>
                  </a:lnTo>
                  <a:lnTo>
                    <a:pt x="0" y="127111"/>
                  </a:lnTo>
                  <a:lnTo>
                    <a:pt x="5783" y="142642"/>
                  </a:lnTo>
                  <a:lnTo>
                    <a:pt x="19058" y="159522"/>
                  </a:lnTo>
                  <a:lnTo>
                    <a:pt x="30481" y="166925"/>
                  </a:lnTo>
                  <a:lnTo>
                    <a:pt x="49669" y="174919"/>
                  </a:lnTo>
                  <a:lnTo>
                    <a:pt x="91014" y="177239"/>
                  </a:lnTo>
                  <a:lnTo>
                    <a:pt x="135643" y="176829"/>
                  </a:lnTo>
                  <a:lnTo>
                    <a:pt x="165350" y="1766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2508"/>
            <p:cNvSpPr/>
            <p:nvPr>
              <p:custDataLst>
                <p:tags r:id="rId70"/>
              </p:custDataLst>
            </p:nvPr>
          </p:nvSpPr>
          <p:spPr>
            <a:xfrm>
              <a:off x="7429500" y="6388100"/>
              <a:ext cx="6351" cy="18168"/>
            </a:xfrm>
            <a:custGeom>
              <a:avLst/>
              <a:gdLst/>
              <a:ahLst/>
              <a:cxnLst/>
              <a:rect l="0" t="0" r="0" b="0"/>
              <a:pathLst>
                <a:path w="6351" h="18168">
                  <a:moveTo>
                    <a:pt x="0" y="12700"/>
                  </a:moveTo>
                  <a:lnTo>
                    <a:pt x="0" y="12700"/>
                  </a:lnTo>
                  <a:lnTo>
                    <a:pt x="5467" y="18167"/>
                  </a:lnTo>
                  <a:lnTo>
                    <a:pt x="5762" y="17756"/>
                  </a:lnTo>
                  <a:lnTo>
                    <a:pt x="6088" y="15418"/>
                  </a:lnTo>
                  <a:lnTo>
                    <a:pt x="5469" y="14512"/>
                  </a:lnTo>
                  <a:lnTo>
                    <a:pt x="4352" y="13907"/>
                  </a:lnTo>
                  <a:lnTo>
                    <a:pt x="2901" y="13505"/>
                  </a:lnTo>
                  <a:lnTo>
                    <a:pt x="2639" y="11826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SMARTInkShape-Group364"/>
          <p:cNvGrpSpPr/>
          <p:nvPr/>
        </p:nvGrpSpPr>
        <p:grpSpPr>
          <a:xfrm>
            <a:off x="7760922" y="5944743"/>
            <a:ext cx="424229" cy="677900"/>
            <a:chOff x="7760922" y="5944743"/>
            <a:chExt cx="424229" cy="677900"/>
          </a:xfrm>
        </p:grpSpPr>
        <p:sp>
          <p:nvSpPr>
            <p:cNvPr id="224" name="SMARTInkShape-2509"/>
            <p:cNvSpPr/>
            <p:nvPr>
              <p:custDataLst>
                <p:tags r:id="rId63"/>
              </p:custDataLst>
            </p:nvPr>
          </p:nvSpPr>
          <p:spPr>
            <a:xfrm>
              <a:off x="7820572" y="6139630"/>
              <a:ext cx="193129" cy="185159"/>
            </a:xfrm>
            <a:custGeom>
              <a:avLst/>
              <a:gdLst/>
              <a:ahLst/>
              <a:cxnLst/>
              <a:rect l="0" t="0" r="0" b="0"/>
              <a:pathLst>
                <a:path w="193129" h="185159">
                  <a:moveTo>
                    <a:pt x="97878" y="32570"/>
                  </a:moveTo>
                  <a:lnTo>
                    <a:pt x="97878" y="32570"/>
                  </a:lnTo>
                  <a:lnTo>
                    <a:pt x="84943" y="20341"/>
                  </a:lnTo>
                  <a:lnTo>
                    <a:pt x="75387" y="15854"/>
                  </a:lnTo>
                  <a:lnTo>
                    <a:pt x="67656" y="14558"/>
                  </a:lnTo>
                  <a:lnTo>
                    <a:pt x="55371" y="17198"/>
                  </a:lnTo>
                  <a:lnTo>
                    <a:pt x="39422" y="29191"/>
                  </a:lnTo>
                  <a:lnTo>
                    <a:pt x="13831" y="69031"/>
                  </a:lnTo>
                  <a:lnTo>
                    <a:pt x="4079" y="92520"/>
                  </a:lnTo>
                  <a:lnTo>
                    <a:pt x="0" y="130688"/>
                  </a:lnTo>
                  <a:lnTo>
                    <a:pt x="4047" y="148850"/>
                  </a:lnTo>
                  <a:lnTo>
                    <a:pt x="14313" y="163978"/>
                  </a:lnTo>
                  <a:lnTo>
                    <a:pt x="27577" y="176346"/>
                  </a:lnTo>
                  <a:lnTo>
                    <a:pt x="40527" y="184193"/>
                  </a:lnTo>
                  <a:lnTo>
                    <a:pt x="47649" y="185158"/>
                  </a:lnTo>
                  <a:lnTo>
                    <a:pt x="63089" y="182467"/>
                  </a:lnTo>
                  <a:lnTo>
                    <a:pt x="99655" y="159807"/>
                  </a:lnTo>
                  <a:lnTo>
                    <a:pt x="114895" y="146975"/>
                  </a:lnTo>
                  <a:lnTo>
                    <a:pt x="132005" y="114368"/>
                  </a:lnTo>
                  <a:lnTo>
                    <a:pt x="139269" y="76797"/>
                  </a:lnTo>
                  <a:lnTo>
                    <a:pt x="134680" y="45596"/>
                  </a:lnTo>
                  <a:lnTo>
                    <a:pt x="121011" y="18477"/>
                  </a:lnTo>
                  <a:lnTo>
                    <a:pt x="109571" y="6786"/>
                  </a:lnTo>
                  <a:lnTo>
                    <a:pt x="103557" y="2680"/>
                  </a:lnTo>
                  <a:lnTo>
                    <a:pt x="87466" y="0"/>
                  </a:lnTo>
                  <a:lnTo>
                    <a:pt x="69261" y="2572"/>
                  </a:lnTo>
                  <a:lnTo>
                    <a:pt x="45968" y="14509"/>
                  </a:lnTo>
                  <a:lnTo>
                    <a:pt x="39529" y="20545"/>
                  </a:lnTo>
                  <a:lnTo>
                    <a:pt x="29162" y="41393"/>
                  </a:lnTo>
                  <a:lnTo>
                    <a:pt x="26886" y="58129"/>
                  </a:lnTo>
                  <a:lnTo>
                    <a:pt x="28932" y="73562"/>
                  </a:lnTo>
                  <a:lnTo>
                    <a:pt x="34544" y="85126"/>
                  </a:lnTo>
                  <a:lnTo>
                    <a:pt x="41544" y="88773"/>
                  </a:lnTo>
                  <a:lnTo>
                    <a:pt x="73582" y="93203"/>
                  </a:lnTo>
                  <a:lnTo>
                    <a:pt x="116728" y="86853"/>
                  </a:lnTo>
                  <a:lnTo>
                    <a:pt x="156726" y="71834"/>
                  </a:lnTo>
                  <a:lnTo>
                    <a:pt x="193128" y="51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2510"/>
            <p:cNvSpPr/>
            <p:nvPr>
              <p:custDataLst>
                <p:tags r:id="rId64"/>
              </p:custDataLst>
            </p:nvPr>
          </p:nvSpPr>
          <p:spPr>
            <a:xfrm>
              <a:off x="7924800" y="6019800"/>
              <a:ext cx="114301" cy="38101"/>
            </a:xfrm>
            <a:custGeom>
              <a:avLst/>
              <a:gdLst/>
              <a:ahLst/>
              <a:cxnLst/>
              <a:rect l="0" t="0" r="0" b="0"/>
              <a:pathLst>
                <a:path w="114301" h="38101">
                  <a:moveTo>
                    <a:pt x="0" y="38100"/>
                  </a:moveTo>
                  <a:lnTo>
                    <a:pt x="0" y="38100"/>
                  </a:lnTo>
                  <a:lnTo>
                    <a:pt x="0" y="34729"/>
                  </a:lnTo>
                  <a:lnTo>
                    <a:pt x="1881" y="31193"/>
                  </a:lnTo>
                  <a:lnTo>
                    <a:pt x="5774" y="27268"/>
                  </a:lnTo>
                  <a:lnTo>
                    <a:pt x="21654" y="19001"/>
                  </a:lnTo>
                  <a:lnTo>
                    <a:pt x="33613" y="15500"/>
                  </a:lnTo>
                  <a:lnTo>
                    <a:pt x="75862" y="9697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2511"/>
            <p:cNvSpPr/>
            <p:nvPr>
              <p:custDataLst>
                <p:tags r:id="rId65"/>
              </p:custDataLst>
            </p:nvPr>
          </p:nvSpPr>
          <p:spPr>
            <a:xfrm>
              <a:off x="8096250" y="5944743"/>
              <a:ext cx="88901" cy="100458"/>
            </a:xfrm>
            <a:custGeom>
              <a:avLst/>
              <a:gdLst/>
              <a:ahLst/>
              <a:cxnLst/>
              <a:rect l="0" t="0" r="0" b="0"/>
              <a:pathLst>
                <a:path w="88901" h="100458">
                  <a:moveTo>
                    <a:pt x="0" y="11557"/>
                  </a:moveTo>
                  <a:lnTo>
                    <a:pt x="0" y="11557"/>
                  </a:lnTo>
                  <a:lnTo>
                    <a:pt x="3370" y="8186"/>
                  </a:lnTo>
                  <a:lnTo>
                    <a:pt x="5025" y="4650"/>
                  </a:lnTo>
                  <a:lnTo>
                    <a:pt x="6088" y="0"/>
                  </a:lnTo>
                  <a:lnTo>
                    <a:pt x="6234" y="1246"/>
                  </a:lnTo>
                  <a:lnTo>
                    <a:pt x="6272" y="2567"/>
                  </a:lnTo>
                  <a:lnTo>
                    <a:pt x="11366" y="22437"/>
                  </a:lnTo>
                  <a:lnTo>
                    <a:pt x="12677" y="59969"/>
                  </a:lnTo>
                  <a:lnTo>
                    <a:pt x="13391" y="59354"/>
                  </a:lnTo>
                  <a:lnTo>
                    <a:pt x="38706" y="15961"/>
                  </a:lnTo>
                  <a:lnTo>
                    <a:pt x="46836" y="9986"/>
                  </a:lnTo>
                  <a:lnTo>
                    <a:pt x="55152" y="7330"/>
                  </a:lnTo>
                  <a:lnTo>
                    <a:pt x="59346" y="8033"/>
                  </a:lnTo>
                  <a:lnTo>
                    <a:pt x="67769" y="12578"/>
                  </a:lnTo>
                  <a:lnTo>
                    <a:pt x="74334" y="21183"/>
                  </a:lnTo>
                  <a:lnTo>
                    <a:pt x="84299" y="47325"/>
                  </a:lnTo>
                  <a:lnTo>
                    <a:pt x="88900" y="1004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2512"/>
            <p:cNvSpPr/>
            <p:nvPr>
              <p:custDataLst>
                <p:tags r:id="rId66"/>
              </p:custDataLst>
            </p:nvPr>
          </p:nvSpPr>
          <p:spPr>
            <a:xfrm>
              <a:off x="7760922" y="6423458"/>
              <a:ext cx="335329" cy="15366"/>
            </a:xfrm>
            <a:custGeom>
              <a:avLst/>
              <a:gdLst/>
              <a:ahLst/>
              <a:cxnLst/>
              <a:rect l="0" t="0" r="0" b="0"/>
              <a:pathLst>
                <a:path w="335329" h="15366">
                  <a:moveTo>
                    <a:pt x="17828" y="9092"/>
                  </a:moveTo>
                  <a:lnTo>
                    <a:pt x="17828" y="9092"/>
                  </a:lnTo>
                  <a:lnTo>
                    <a:pt x="14457" y="12463"/>
                  </a:lnTo>
                  <a:lnTo>
                    <a:pt x="10920" y="14118"/>
                  </a:lnTo>
                  <a:lnTo>
                    <a:pt x="0" y="15365"/>
                  </a:lnTo>
                  <a:lnTo>
                    <a:pt x="43683" y="13558"/>
                  </a:lnTo>
                  <a:lnTo>
                    <a:pt x="84050" y="10415"/>
                  </a:lnTo>
                  <a:lnTo>
                    <a:pt x="120234" y="9484"/>
                  </a:lnTo>
                  <a:lnTo>
                    <a:pt x="167015" y="5798"/>
                  </a:lnTo>
                  <a:lnTo>
                    <a:pt x="206279" y="277"/>
                  </a:lnTo>
                  <a:lnTo>
                    <a:pt x="238462" y="0"/>
                  </a:lnTo>
                  <a:lnTo>
                    <a:pt x="335328" y="27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2513"/>
            <p:cNvSpPr/>
            <p:nvPr>
              <p:custDataLst>
                <p:tags r:id="rId67"/>
              </p:custDataLst>
            </p:nvPr>
          </p:nvSpPr>
          <p:spPr>
            <a:xfrm>
              <a:off x="7837277" y="6591300"/>
              <a:ext cx="81174" cy="31343"/>
            </a:xfrm>
            <a:custGeom>
              <a:avLst/>
              <a:gdLst/>
              <a:ahLst/>
              <a:cxnLst/>
              <a:rect l="0" t="0" r="0" b="0"/>
              <a:pathLst>
                <a:path w="81174" h="31343">
                  <a:moveTo>
                    <a:pt x="30373" y="0"/>
                  </a:moveTo>
                  <a:lnTo>
                    <a:pt x="30373" y="0"/>
                  </a:lnTo>
                  <a:lnTo>
                    <a:pt x="0" y="30373"/>
                  </a:lnTo>
                  <a:lnTo>
                    <a:pt x="12514" y="31342"/>
                  </a:lnTo>
                  <a:lnTo>
                    <a:pt x="42733" y="25894"/>
                  </a:lnTo>
                  <a:lnTo>
                    <a:pt x="81173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2514"/>
            <p:cNvSpPr/>
            <p:nvPr>
              <p:custDataLst>
                <p:tags r:id="rId68"/>
              </p:custDataLst>
            </p:nvPr>
          </p:nvSpPr>
          <p:spPr>
            <a:xfrm>
              <a:off x="8026400" y="6535032"/>
              <a:ext cx="88901" cy="62419"/>
            </a:xfrm>
            <a:custGeom>
              <a:avLst/>
              <a:gdLst/>
              <a:ahLst/>
              <a:cxnLst/>
              <a:rect l="0" t="0" r="0" b="0"/>
              <a:pathLst>
                <a:path w="88901" h="62419">
                  <a:moveTo>
                    <a:pt x="0" y="5468"/>
                  </a:moveTo>
                  <a:lnTo>
                    <a:pt x="0" y="5468"/>
                  </a:lnTo>
                  <a:lnTo>
                    <a:pt x="3370" y="2097"/>
                  </a:lnTo>
                  <a:lnTo>
                    <a:pt x="6907" y="441"/>
                  </a:lnTo>
                  <a:lnTo>
                    <a:pt x="8838" y="0"/>
                  </a:lnTo>
                  <a:lnTo>
                    <a:pt x="10126" y="412"/>
                  </a:lnTo>
                  <a:lnTo>
                    <a:pt x="10984" y="1391"/>
                  </a:lnTo>
                  <a:lnTo>
                    <a:pt x="11556" y="2750"/>
                  </a:lnTo>
                  <a:lnTo>
                    <a:pt x="12679" y="47422"/>
                  </a:lnTo>
                  <a:lnTo>
                    <a:pt x="12700" y="62418"/>
                  </a:lnTo>
                  <a:lnTo>
                    <a:pt x="35844" y="33989"/>
                  </a:lnTo>
                  <a:lnTo>
                    <a:pt x="44388" y="28728"/>
                  </a:lnTo>
                  <a:lnTo>
                    <a:pt x="61371" y="25349"/>
                  </a:lnTo>
                  <a:lnTo>
                    <a:pt x="65608" y="27188"/>
                  </a:lnTo>
                  <a:lnTo>
                    <a:pt x="77608" y="39185"/>
                  </a:lnTo>
                  <a:lnTo>
                    <a:pt x="88900" y="562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4" name="SMARTInkShape-Group365"/>
          <p:cNvGrpSpPr/>
          <p:nvPr/>
        </p:nvGrpSpPr>
        <p:grpSpPr>
          <a:xfrm>
            <a:off x="8408724" y="5892800"/>
            <a:ext cx="271308" cy="723901"/>
            <a:chOff x="8408724" y="5892800"/>
            <a:chExt cx="271308" cy="723901"/>
          </a:xfrm>
        </p:grpSpPr>
        <p:sp>
          <p:nvSpPr>
            <p:cNvPr id="231" name="SMARTInkShape-2515"/>
            <p:cNvSpPr/>
            <p:nvPr>
              <p:custDataLst>
                <p:tags r:id="rId60"/>
              </p:custDataLst>
            </p:nvPr>
          </p:nvSpPr>
          <p:spPr>
            <a:xfrm>
              <a:off x="8408724" y="6013926"/>
              <a:ext cx="24020" cy="602775"/>
            </a:xfrm>
            <a:custGeom>
              <a:avLst/>
              <a:gdLst/>
              <a:ahLst/>
              <a:cxnLst/>
              <a:rect l="0" t="0" r="0" b="0"/>
              <a:pathLst>
                <a:path w="24020" h="602775">
                  <a:moveTo>
                    <a:pt x="5026" y="43974"/>
                  </a:moveTo>
                  <a:lnTo>
                    <a:pt x="5026" y="43974"/>
                  </a:lnTo>
                  <a:lnTo>
                    <a:pt x="5025" y="1131"/>
                  </a:lnTo>
                  <a:lnTo>
                    <a:pt x="4321" y="595"/>
                  </a:lnTo>
                  <a:lnTo>
                    <a:pt x="1655" y="0"/>
                  </a:lnTo>
                  <a:lnTo>
                    <a:pt x="0" y="7262"/>
                  </a:lnTo>
                  <a:lnTo>
                    <a:pt x="949" y="27217"/>
                  </a:lnTo>
                  <a:lnTo>
                    <a:pt x="4221" y="69356"/>
                  </a:lnTo>
                  <a:lnTo>
                    <a:pt x="8158" y="104098"/>
                  </a:lnTo>
                  <a:lnTo>
                    <a:pt x="10423" y="150218"/>
                  </a:lnTo>
                  <a:lnTo>
                    <a:pt x="12834" y="187619"/>
                  </a:lnTo>
                  <a:lnTo>
                    <a:pt x="15551" y="224233"/>
                  </a:lnTo>
                  <a:lnTo>
                    <a:pt x="17787" y="267501"/>
                  </a:lnTo>
                  <a:lnTo>
                    <a:pt x="20810" y="301364"/>
                  </a:lnTo>
                  <a:lnTo>
                    <a:pt x="23108" y="346015"/>
                  </a:lnTo>
                  <a:lnTo>
                    <a:pt x="23885" y="386643"/>
                  </a:lnTo>
                  <a:lnTo>
                    <a:pt x="24019" y="425297"/>
                  </a:lnTo>
                  <a:lnTo>
                    <a:pt x="23354" y="467325"/>
                  </a:lnTo>
                  <a:lnTo>
                    <a:pt x="19046" y="514165"/>
                  </a:lnTo>
                  <a:lnTo>
                    <a:pt x="17899" y="561315"/>
                  </a:lnTo>
                  <a:lnTo>
                    <a:pt x="17726" y="6027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2516"/>
            <p:cNvSpPr/>
            <p:nvPr>
              <p:custDataLst>
                <p:tags r:id="rId61"/>
              </p:custDataLst>
            </p:nvPr>
          </p:nvSpPr>
          <p:spPr>
            <a:xfrm>
              <a:off x="8548105" y="6478597"/>
              <a:ext cx="113296" cy="103677"/>
            </a:xfrm>
            <a:custGeom>
              <a:avLst/>
              <a:gdLst/>
              <a:ahLst/>
              <a:cxnLst/>
              <a:rect l="0" t="0" r="0" b="0"/>
              <a:pathLst>
                <a:path w="113296" h="103677">
                  <a:moveTo>
                    <a:pt x="43445" y="49203"/>
                  </a:moveTo>
                  <a:lnTo>
                    <a:pt x="43445" y="49203"/>
                  </a:lnTo>
                  <a:lnTo>
                    <a:pt x="42739" y="20952"/>
                  </a:lnTo>
                  <a:lnTo>
                    <a:pt x="38376" y="9474"/>
                  </a:lnTo>
                  <a:lnTo>
                    <a:pt x="34606" y="3794"/>
                  </a:lnTo>
                  <a:lnTo>
                    <a:pt x="30579" y="799"/>
                  </a:lnTo>
                  <a:lnTo>
                    <a:pt x="28518" y="0"/>
                  </a:lnTo>
                  <a:lnTo>
                    <a:pt x="26438" y="173"/>
                  </a:lnTo>
                  <a:lnTo>
                    <a:pt x="22245" y="2247"/>
                  </a:lnTo>
                  <a:lnTo>
                    <a:pt x="12548" y="10753"/>
                  </a:lnTo>
                  <a:lnTo>
                    <a:pt x="4108" y="28951"/>
                  </a:lnTo>
                  <a:lnTo>
                    <a:pt x="4" y="51657"/>
                  </a:lnTo>
                  <a:lnTo>
                    <a:pt x="0" y="72429"/>
                  </a:lnTo>
                  <a:lnTo>
                    <a:pt x="7872" y="97321"/>
                  </a:lnTo>
                  <a:lnTo>
                    <a:pt x="11877" y="102339"/>
                  </a:lnTo>
                  <a:lnTo>
                    <a:pt x="13933" y="103676"/>
                  </a:lnTo>
                  <a:lnTo>
                    <a:pt x="17420" y="103157"/>
                  </a:lnTo>
                  <a:lnTo>
                    <a:pt x="31735" y="95685"/>
                  </a:lnTo>
                  <a:lnTo>
                    <a:pt x="45228" y="83828"/>
                  </a:lnTo>
                  <a:lnTo>
                    <a:pt x="60547" y="66862"/>
                  </a:lnTo>
                  <a:lnTo>
                    <a:pt x="78596" y="54533"/>
                  </a:lnTo>
                  <a:lnTo>
                    <a:pt x="113295" y="555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2517"/>
            <p:cNvSpPr/>
            <p:nvPr>
              <p:custDataLst>
                <p:tags r:id="rId62"/>
              </p:custDataLst>
            </p:nvPr>
          </p:nvSpPr>
          <p:spPr>
            <a:xfrm>
              <a:off x="8529255" y="5892800"/>
              <a:ext cx="150777" cy="86872"/>
            </a:xfrm>
            <a:custGeom>
              <a:avLst/>
              <a:gdLst/>
              <a:ahLst/>
              <a:cxnLst/>
              <a:rect l="0" t="0" r="0" b="0"/>
              <a:pathLst>
                <a:path w="150777" h="86872">
                  <a:moveTo>
                    <a:pt x="62295" y="38100"/>
                  </a:moveTo>
                  <a:lnTo>
                    <a:pt x="62295" y="38100"/>
                  </a:lnTo>
                  <a:lnTo>
                    <a:pt x="68762" y="25871"/>
                  </a:lnTo>
                  <a:lnTo>
                    <a:pt x="74034" y="20088"/>
                  </a:lnTo>
                  <a:lnTo>
                    <a:pt x="71339" y="22728"/>
                  </a:lnTo>
                  <a:lnTo>
                    <a:pt x="69842" y="27975"/>
                  </a:lnTo>
                  <a:lnTo>
                    <a:pt x="67765" y="36422"/>
                  </a:lnTo>
                  <a:lnTo>
                    <a:pt x="57958" y="56340"/>
                  </a:lnTo>
                  <a:lnTo>
                    <a:pt x="37920" y="78627"/>
                  </a:lnTo>
                  <a:lnTo>
                    <a:pt x="28884" y="84334"/>
                  </a:lnTo>
                  <a:lnTo>
                    <a:pt x="20164" y="86871"/>
                  </a:lnTo>
                  <a:lnTo>
                    <a:pt x="11584" y="86117"/>
                  </a:lnTo>
                  <a:lnTo>
                    <a:pt x="7322" y="84929"/>
                  </a:lnTo>
                  <a:lnTo>
                    <a:pt x="4480" y="81313"/>
                  </a:lnTo>
                  <a:lnTo>
                    <a:pt x="480" y="63447"/>
                  </a:lnTo>
                  <a:lnTo>
                    <a:pt x="0" y="44434"/>
                  </a:lnTo>
                  <a:lnTo>
                    <a:pt x="2388" y="31743"/>
                  </a:lnTo>
                  <a:lnTo>
                    <a:pt x="7682" y="22810"/>
                  </a:lnTo>
                  <a:lnTo>
                    <a:pt x="11070" y="19439"/>
                  </a:lnTo>
                  <a:lnTo>
                    <a:pt x="16151" y="17899"/>
                  </a:lnTo>
                  <a:lnTo>
                    <a:pt x="29321" y="18068"/>
                  </a:lnTo>
                  <a:lnTo>
                    <a:pt x="40820" y="22377"/>
                  </a:lnTo>
                  <a:lnTo>
                    <a:pt x="83510" y="49768"/>
                  </a:lnTo>
                  <a:lnTo>
                    <a:pt x="117038" y="74783"/>
                  </a:lnTo>
                  <a:lnTo>
                    <a:pt x="128017" y="79098"/>
                  </a:lnTo>
                  <a:lnTo>
                    <a:pt x="135720" y="79135"/>
                  </a:lnTo>
                  <a:lnTo>
                    <a:pt x="138762" y="78155"/>
                  </a:lnTo>
                  <a:lnTo>
                    <a:pt x="144023" y="71424"/>
                  </a:lnTo>
                  <a:lnTo>
                    <a:pt x="148007" y="61378"/>
                  </a:lnTo>
                  <a:lnTo>
                    <a:pt x="150776" y="34842"/>
                  </a:lnTo>
                  <a:lnTo>
                    <a:pt x="144329" y="14713"/>
                  </a:lnTo>
                  <a:lnTo>
                    <a:pt x="140974" y="9809"/>
                  </a:lnTo>
                  <a:lnTo>
                    <a:pt x="133481" y="4359"/>
                  </a:lnTo>
                  <a:lnTo>
                    <a:pt x="8769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SMARTInkShape-Group366"/>
          <p:cNvGrpSpPr/>
          <p:nvPr/>
        </p:nvGrpSpPr>
        <p:grpSpPr>
          <a:xfrm>
            <a:off x="9081383" y="6065394"/>
            <a:ext cx="519818" cy="188572"/>
            <a:chOff x="9081383" y="6065394"/>
            <a:chExt cx="519818" cy="188572"/>
          </a:xfrm>
        </p:grpSpPr>
        <p:sp>
          <p:nvSpPr>
            <p:cNvPr id="235" name="SMARTInkShape-2518"/>
            <p:cNvSpPr/>
            <p:nvPr>
              <p:custDataLst>
                <p:tags r:id="rId56"/>
              </p:custDataLst>
            </p:nvPr>
          </p:nvSpPr>
          <p:spPr>
            <a:xfrm>
              <a:off x="9594850" y="6210300"/>
              <a:ext cx="6351" cy="15183"/>
            </a:xfrm>
            <a:custGeom>
              <a:avLst/>
              <a:gdLst/>
              <a:ahLst/>
              <a:cxnLst/>
              <a:rect l="0" t="0" r="0" b="0"/>
              <a:pathLst>
                <a:path w="6351" h="15183">
                  <a:moveTo>
                    <a:pt x="6350" y="0"/>
                  </a:moveTo>
                  <a:lnTo>
                    <a:pt x="6350" y="0"/>
                  </a:lnTo>
                  <a:lnTo>
                    <a:pt x="6350" y="6742"/>
                  </a:lnTo>
                  <a:lnTo>
                    <a:pt x="4469" y="11933"/>
                  </a:lnTo>
                  <a:lnTo>
                    <a:pt x="2979" y="14305"/>
                  </a:lnTo>
                  <a:lnTo>
                    <a:pt x="1986" y="15182"/>
                  </a:lnTo>
                  <a:lnTo>
                    <a:pt x="1324" y="15060"/>
                  </a:lnTo>
                  <a:lnTo>
                    <a:pt x="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2519"/>
            <p:cNvSpPr/>
            <p:nvPr>
              <p:custDataLst>
                <p:tags r:id="rId57"/>
              </p:custDataLst>
            </p:nvPr>
          </p:nvSpPr>
          <p:spPr>
            <a:xfrm>
              <a:off x="9383009" y="6065394"/>
              <a:ext cx="128409" cy="147616"/>
            </a:xfrm>
            <a:custGeom>
              <a:avLst/>
              <a:gdLst/>
              <a:ahLst/>
              <a:cxnLst/>
              <a:rect l="0" t="0" r="0" b="0"/>
              <a:pathLst>
                <a:path w="128409" h="147616">
                  <a:moveTo>
                    <a:pt x="122941" y="11556"/>
                  </a:moveTo>
                  <a:lnTo>
                    <a:pt x="122941" y="11556"/>
                  </a:lnTo>
                  <a:lnTo>
                    <a:pt x="126311" y="11556"/>
                  </a:lnTo>
                  <a:lnTo>
                    <a:pt x="127304" y="10851"/>
                  </a:lnTo>
                  <a:lnTo>
                    <a:pt x="127966" y="9675"/>
                  </a:lnTo>
                  <a:lnTo>
                    <a:pt x="128408" y="8185"/>
                  </a:lnTo>
                  <a:lnTo>
                    <a:pt x="127997" y="6486"/>
                  </a:lnTo>
                  <a:lnTo>
                    <a:pt x="125658" y="2717"/>
                  </a:lnTo>
                  <a:lnTo>
                    <a:pt x="124047" y="1430"/>
                  </a:lnTo>
                  <a:lnTo>
                    <a:pt x="120374" y="0"/>
                  </a:lnTo>
                  <a:lnTo>
                    <a:pt x="114509" y="1246"/>
                  </a:lnTo>
                  <a:lnTo>
                    <a:pt x="72530" y="22651"/>
                  </a:lnTo>
                  <a:lnTo>
                    <a:pt x="26382" y="58839"/>
                  </a:lnTo>
                  <a:lnTo>
                    <a:pt x="8774" y="78595"/>
                  </a:lnTo>
                  <a:lnTo>
                    <a:pt x="841" y="95155"/>
                  </a:lnTo>
                  <a:lnTo>
                    <a:pt x="0" y="109154"/>
                  </a:lnTo>
                  <a:lnTo>
                    <a:pt x="3494" y="127257"/>
                  </a:lnTo>
                  <a:lnTo>
                    <a:pt x="5209" y="131024"/>
                  </a:lnTo>
                  <a:lnTo>
                    <a:pt x="17737" y="143066"/>
                  </a:lnTo>
                  <a:lnTo>
                    <a:pt x="34556" y="147615"/>
                  </a:lnTo>
                  <a:lnTo>
                    <a:pt x="103891" y="144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2520"/>
            <p:cNvSpPr/>
            <p:nvPr>
              <p:custDataLst>
                <p:tags r:id="rId58"/>
              </p:custDataLst>
            </p:nvPr>
          </p:nvSpPr>
          <p:spPr>
            <a:xfrm>
              <a:off x="9084362" y="6229350"/>
              <a:ext cx="148539" cy="24616"/>
            </a:xfrm>
            <a:custGeom>
              <a:avLst/>
              <a:gdLst/>
              <a:ahLst/>
              <a:cxnLst/>
              <a:rect l="0" t="0" r="0" b="0"/>
              <a:pathLst>
                <a:path w="148539" h="24616">
                  <a:moveTo>
                    <a:pt x="8838" y="6350"/>
                  </a:moveTo>
                  <a:lnTo>
                    <a:pt x="8838" y="6350"/>
                  </a:lnTo>
                  <a:lnTo>
                    <a:pt x="3769" y="19442"/>
                  </a:lnTo>
                  <a:lnTo>
                    <a:pt x="0" y="22752"/>
                  </a:lnTo>
                  <a:lnTo>
                    <a:pt x="123" y="23635"/>
                  </a:lnTo>
                  <a:lnTo>
                    <a:pt x="4024" y="24615"/>
                  </a:lnTo>
                  <a:lnTo>
                    <a:pt x="45043" y="16492"/>
                  </a:lnTo>
                  <a:lnTo>
                    <a:pt x="80008" y="10452"/>
                  </a:lnTo>
                  <a:lnTo>
                    <a:pt x="1485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2521"/>
            <p:cNvSpPr/>
            <p:nvPr>
              <p:custDataLst>
                <p:tags r:id="rId59"/>
              </p:custDataLst>
            </p:nvPr>
          </p:nvSpPr>
          <p:spPr>
            <a:xfrm>
              <a:off x="9081383" y="6146800"/>
              <a:ext cx="151518" cy="6351"/>
            </a:xfrm>
            <a:custGeom>
              <a:avLst/>
              <a:gdLst/>
              <a:ahLst/>
              <a:cxnLst/>
              <a:rect l="0" t="0" r="0" b="0"/>
              <a:pathLst>
                <a:path w="151518" h="6351">
                  <a:moveTo>
                    <a:pt x="5467" y="0"/>
                  </a:moveTo>
                  <a:lnTo>
                    <a:pt x="5467" y="0"/>
                  </a:lnTo>
                  <a:lnTo>
                    <a:pt x="0" y="5467"/>
                  </a:lnTo>
                  <a:lnTo>
                    <a:pt x="410" y="5762"/>
                  </a:lnTo>
                  <a:lnTo>
                    <a:pt x="38519" y="6335"/>
                  </a:lnTo>
                  <a:lnTo>
                    <a:pt x="81297" y="6347"/>
                  </a:lnTo>
                  <a:lnTo>
                    <a:pt x="123927" y="6349"/>
                  </a:lnTo>
                  <a:lnTo>
                    <a:pt x="151517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SMARTInkShape-Group367"/>
          <p:cNvGrpSpPr/>
          <p:nvPr/>
        </p:nvGrpSpPr>
        <p:grpSpPr>
          <a:xfrm>
            <a:off x="9570772" y="5792998"/>
            <a:ext cx="430479" cy="717501"/>
            <a:chOff x="9570772" y="5792998"/>
            <a:chExt cx="430479" cy="717501"/>
          </a:xfrm>
        </p:grpSpPr>
        <p:sp>
          <p:nvSpPr>
            <p:cNvPr id="240" name="SMARTInkShape-2522"/>
            <p:cNvSpPr/>
            <p:nvPr>
              <p:custDataLst>
                <p:tags r:id="rId51"/>
              </p:custDataLst>
            </p:nvPr>
          </p:nvSpPr>
          <p:spPr>
            <a:xfrm>
              <a:off x="9791700" y="5861050"/>
              <a:ext cx="76201" cy="29059"/>
            </a:xfrm>
            <a:custGeom>
              <a:avLst/>
              <a:gdLst/>
              <a:ahLst/>
              <a:cxnLst/>
              <a:rect l="0" t="0" r="0" b="0"/>
              <a:pathLst>
                <a:path w="76201" h="29059">
                  <a:moveTo>
                    <a:pt x="0" y="25400"/>
                  </a:moveTo>
                  <a:lnTo>
                    <a:pt x="0" y="25400"/>
                  </a:lnTo>
                  <a:lnTo>
                    <a:pt x="0" y="29058"/>
                  </a:lnTo>
                  <a:lnTo>
                    <a:pt x="0" y="27495"/>
                  </a:lnTo>
                  <a:lnTo>
                    <a:pt x="3763" y="24450"/>
                  </a:lnTo>
                  <a:lnTo>
                    <a:pt x="10139" y="21451"/>
                  </a:lnTo>
                  <a:lnTo>
                    <a:pt x="22368" y="18350"/>
                  </a:lnTo>
                  <a:lnTo>
                    <a:pt x="60395" y="3226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2523"/>
            <p:cNvSpPr/>
            <p:nvPr>
              <p:custDataLst>
                <p:tags r:id="rId52"/>
              </p:custDataLst>
            </p:nvPr>
          </p:nvSpPr>
          <p:spPr>
            <a:xfrm>
              <a:off x="9805993" y="6021330"/>
              <a:ext cx="169858" cy="148925"/>
            </a:xfrm>
            <a:custGeom>
              <a:avLst/>
              <a:gdLst/>
              <a:ahLst/>
              <a:cxnLst/>
              <a:rect l="0" t="0" r="0" b="0"/>
              <a:pathLst>
                <a:path w="169858" h="148925">
                  <a:moveTo>
                    <a:pt x="106357" y="42920"/>
                  </a:moveTo>
                  <a:lnTo>
                    <a:pt x="106357" y="42920"/>
                  </a:lnTo>
                  <a:lnTo>
                    <a:pt x="106356" y="37453"/>
                  </a:lnTo>
                  <a:lnTo>
                    <a:pt x="99184" y="19323"/>
                  </a:lnTo>
                  <a:lnTo>
                    <a:pt x="90042" y="9038"/>
                  </a:lnTo>
                  <a:lnTo>
                    <a:pt x="82407" y="3638"/>
                  </a:lnTo>
                  <a:lnTo>
                    <a:pt x="70176" y="0"/>
                  </a:lnTo>
                  <a:lnTo>
                    <a:pt x="61819" y="1032"/>
                  </a:lnTo>
                  <a:lnTo>
                    <a:pt x="38214" y="10815"/>
                  </a:lnTo>
                  <a:lnTo>
                    <a:pt x="28328" y="18303"/>
                  </a:lnTo>
                  <a:lnTo>
                    <a:pt x="12862" y="41350"/>
                  </a:lnTo>
                  <a:lnTo>
                    <a:pt x="3787" y="61505"/>
                  </a:lnTo>
                  <a:lnTo>
                    <a:pt x="0" y="87623"/>
                  </a:lnTo>
                  <a:lnTo>
                    <a:pt x="3790" y="121574"/>
                  </a:lnTo>
                  <a:lnTo>
                    <a:pt x="7385" y="133381"/>
                  </a:lnTo>
                  <a:lnTo>
                    <a:pt x="13215" y="141451"/>
                  </a:lnTo>
                  <a:lnTo>
                    <a:pt x="16745" y="144590"/>
                  </a:lnTo>
                  <a:lnTo>
                    <a:pt x="26314" y="148079"/>
                  </a:lnTo>
                  <a:lnTo>
                    <a:pt x="36209" y="148924"/>
                  </a:lnTo>
                  <a:lnTo>
                    <a:pt x="42959" y="146948"/>
                  </a:lnTo>
                  <a:lnTo>
                    <a:pt x="66840" y="129791"/>
                  </a:lnTo>
                  <a:lnTo>
                    <a:pt x="91075" y="99803"/>
                  </a:lnTo>
                  <a:lnTo>
                    <a:pt x="96037" y="85369"/>
                  </a:lnTo>
                  <a:lnTo>
                    <a:pt x="100712" y="67022"/>
                  </a:lnTo>
                  <a:lnTo>
                    <a:pt x="104684" y="57116"/>
                  </a:lnTo>
                  <a:lnTo>
                    <a:pt x="106026" y="50820"/>
                  </a:lnTo>
                  <a:lnTo>
                    <a:pt x="109719" y="88002"/>
                  </a:lnTo>
                  <a:lnTo>
                    <a:pt x="118564" y="103237"/>
                  </a:lnTo>
                  <a:lnTo>
                    <a:pt x="133492" y="116688"/>
                  </a:lnTo>
                  <a:lnTo>
                    <a:pt x="169857" y="119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2524"/>
            <p:cNvSpPr/>
            <p:nvPr>
              <p:custDataLst>
                <p:tags r:id="rId53"/>
              </p:custDataLst>
            </p:nvPr>
          </p:nvSpPr>
          <p:spPr>
            <a:xfrm>
              <a:off x="9772639" y="6404063"/>
              <a:ext cx="127012" cy="106436"/>
            </a:xfrm>
            <a:custGeom>
              <a:avLst/>
              <a:gdLst/>
              <a:ahLst/>
              <a:cxnLst/>
              <a:rect l="0" t="0" r="0" b="0"/>
              <a:pathLst>
                <a:path w="127012" h="106436">
                  <a:moveTo>
                    <a:pt x="63511" y="15787"/>
                  </a:moveTo>
                  <a:lnTo>
                    <a:pt x="63511" y="15787"/>
                  </a:lnTo>
                  <a:lnTo>
                    <a:pt x="55489" y="11423"/>
                  </a:lnTo>
                  <a:lnTo>
                    <a:pt x="55341" y="10761"/>
                  </a:lnTo>
                  <a:lnTo>
                    <a:pt x="55947" y="10320"/>
                  </a:lnTo>
                  <a:lnTo>
                    <a:pt x="17438" y="4528"/>
                  </a:lnTo>
                  <a:lnTo>
                    <a:pt x="2112" y="3022"/>
                  </a:lnTo>
                  <a:lnTo>
                    <a:pt x="0" y="1632"/>
                  </a:lnTo>
                  <a:lnTo>
                    <a:pt x="4" y="0"/>
                  </a:lnTo>
                  <a:lnTo>
                    <a:pt x="4374" y="43899"/>
                  </a:lnTo>
                  <a:lnTo>
                    <a:pt x="6244" y="87738"/>
                  </a:lnTo>
                  <a:lnTo>
                    <a:pt x="7015" y="100682"/>
                  </a:lnTo>
                  <a:lnTo>
                    <a:pt x="8208" y="104134"/>
                  </a:lnTo>
                  <a:lnTo>
                    <a:pt x="9709" y="106435"/>
                  </a:lnTo>
                  <a:lnTo>
                    <a:pt x="15140" y="95821"/>
                  </a:lnTo>
                  <a:lnTo>
                    <a:pt x="34903" y="50159"/>
                  </a:lnTo>
                  <a:lnTo>
                    <a:pt x="45858" y="32944"/>
                  </a:lnTo>
                  <a:lnTo>
                    <a:pt x="59663" y="21531"/>
                  </a:lnTo>
                  <a:lnTo>
                    <a:pt x="73795" y="15518"/>
                  </a:lnTo>
                  <a:lnTo>
                    <a:pt x="84779" y="15196"/>
                  </a:lnTo>
                  <a:lnTo>
                    <a:pt x="94366" y="21169"/>
                  </a:lnTo>
                  <a:lnTo>
                    <a:pt x="107695" y="38314"/>
                  </a:lnTo>
                  <a:lnTo>
                    <a:pt x="118100" y="59278"/>
                  </a:lnTo>
                  <a:lnTo>
                    <a:pt x="127011" y="983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2525"/>
            <p:cNvSpPr/>
            <p:nvPr>
              <p:custDataLst>
                <p:tags r:id="rId54"/>
              </p:custDataLst>
            </p:nvPr>
          </p:nvSpPr>
          <p:spPr>
            <a:xfrm>
              <a:off x="9570772" y="6286500"/>
              <a:ext cx="430479" cy="41569"/>
            </a:xfrm>
            <a:custGeom>
              <a:avLst/>
              <a:gdLst/>
              <a:ahLst/>
              <a:cxnLst/>
              <a:rect l="0" t="0" r="0" b="0"/>
              <a:pathLst>
                <a:path w="430479" h="41569">
                  <a:moveTo>
                    <a:pt x="30428" y="25400"/>
                  </a:moveTo>
                  <a:lnTo>
                    <a:pt x="30428" y="25400"/>
                  </a:lnTo>
                  <a:lnTo>
                    <a:pt x="27057" y="28771"/>
                  </a:lnTo>
                  <a:lnTo>
                    <a:pt x="21639" y="30426"/>
                  </a:lnTo>
                  <a:lnTo>
                    <a:pt x="15233" y="31867"/>
                  </a:lnTo>
                  <a:lnTo>
                    <a:pt x="5371" y="36659"/>
                  </a:lnTo>
                  <a:lnTo>
                    <a:pt x="3140" y="37140"/>
                  </a:lnTo>
                  <a:lnTo>
                    <a:pt x="1653" y="38165"/>
                  </a:lnTo>
                  <a:lnTo>
                    <a:pt x="661" y="39555"/>
                  </a:lnTo>
                  <a:lnTo>
                    <a:pt x="0" y="41187"/>
                  </a:lnTo>
                  <a:lnTo>
                    <a:pt x="265" y="41568"/>
                  </a:lnTo>
                  <a:lnTo>
                    <a:pt x="2441" y="40112"/>
                  </a:lnTo>
                  <a:lnTo>
                    <a:pt x="48171" y="34905"/>
                  </a:lnTo>
                  <a:lnTo>
                    <a:pt x="93933" y="25943"/>
                  </a:lnTo>
                  <a:lnTo>
                    <a:pt x="133126" y="21092"/>
                  </a:lnTo>
                  <a:lnTo>
                    <a:pt x="167324" y="16195"/>
                  </a:lnTo>
                  <a:lnTo>
                    <a:pt x="204865" y="10725"/>
                  </a:lnTo>
                  <a:lnTo>
                    <a:pt x="235660" y="8294"/>
                  </a:lnTo>
                  <a:lnTo>
                    <a:pt x="270985" y="5332"/>
                  </a:lnTo>
                  <a:lnTo>
                    <a:pt x="308792" y="2370"/>
                  </a:lnTo>
                  <a:lnTo>
                    <a:pt x="344410" y="1053"/>
                  </a:lnTo>
                  <a:lnTo>
                    <a:pt x="389455" y="312"/>
                  </a:lnTo>
                  <a:lnTo>
                    <a:pt x="43047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2526"/>
            <p:cNvSpPr/>
            <p:nvPr>
              <p:custDataLst>
                <p:tags r:id="rId55"/>
              </p:custDataLst>
            </p:nvPr>
          </p:nvSpPr>
          <p:spPr>
            <a:xfrm>
              <a:off x="9925050" y="5792998"/>
              <a:ext cx="76201" cy="106153"/>
            </a:xfrm>
            <a:custGeom>
              <a:avLst/>
              <a:gdLst/>
              <a:ahLst/>
              <a:cxnLst/>
              <a:rect l="0" t="0" r="0" b="0"/>
              <a:pathLst>
                <a:path w="76201" h="106153">
                  <a:moveTo>
                    <a:pt x="0" y="17252"/>
                  </a:moveTo>
                  <a:lnTo>
                    <a:pt x="0" y="17252"/>
                  </a:lnTo>
                  <a:lnTo>
                    <a:pt x="0" y="11785"/>
                  </a:lnTo>
                  <a:lnTo>
                    <a:pt x="705" y="11490"/>
                  </a:lnTo>
                  <a:lnTo>
                    <a:pt x="3370" y="11164"/>
                  </a:lnTo>
                  <a:lnTo>
                    <a:pt x="4363" y="11782"/>
                  </a:lnTo>
                  <a:lnTo>
                    <a:pt x="5026" y="12900"/>
                  </a:lnTo>
                  <a:lnTo>
                    <a:pt x="5762" y="16729"/>
                  </a:lnTo>
                  <a:lnTo>
                    <a:pt x="6340" y="60442"/>
                  </a:lnTo>
                  <a:lnTo>
                    <a:pt x="6349" y="73585"/>
                  </a:lnTo>
                  <a:lnTo>
                    <a:pt x="7055" y="63396"/>
                  </a:lnTo>
                  <a:lnTo>
                    <a:pt x="19215" y="20184"/>
                  </a:lnTo>
                  <a:lnTo>
                    <a:pt x="24178" y="4269"/>
                  </a:lnTo>
                  <a:lnTo>
                    <a:pt x="25997" y="2247"/>
                  </a:lnTo>
                  <a:lnTo>
                    <a:pt x="31780" y="0"/>
                  </a:lnTo>
                  <a:lnTo>
                    <a:pt x="34592" y="106"/>
                  </a:lnTo>
                  <a:lnTo>
                    <a:pt x="39598" y="2105"/>
                  </a:lnTo>
                  <a:lnTo>
                    <a:pt x="49755" y="10569"/>
                  </a:lnTo>
                  <a:lnTo>
                    <a:pt x="61701" y="28756"/>
                  </a:lnTo>
                  <a:lnTo>
                    <a:pt x="72506" y="71318"/>
                  </a:lnTo>
                  <a:lnTo>
                    <a:pt x="76200" y="1061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8" name="SMARTInkShape-Group368"/>
          <p:cNvGrpSpPr/>
          <p:nvPr/>
        </p:nvGrpSpPr>
        <p:grpSpPr>
          <a:xfrm>
            <a:off x="10179932" y="5940116"/>
            <a:ext cx="1770769" cy="371523"/>
            <a:chOff x="10179932" y="5940116"/>
            <a:chExt cx="1770769" cy="371523"/>
          </a:xfrm>
        </p:grpSpPr>
        <p:sp>
          <p:nvSpPr>
            <p:cNvPr id="246" name="SMARTInkShape-2527"/>
            <p:cNvSpPr/>
            <p:nvPr>
              <p:custDataLst>
                <p:tags r:id="rId39"/>
              </p:custDataLst>
            </p:nvPr>
          </p:nvSpPr>
          <p:spPr>
            <a:xfrm>
              <a:off x="11849100" y="5940116"/>
              <a:ext cx="101601" cy="60635"/>
            </a:xfrm>
            <a:custGeom>
              <a:avLst/>
              <a:gdLst/>
              <a:ahLst/>
              <a:cxnLst/>
              <a:rect l="0" t="0" r="0" b="0"/>
              <a:pathLst>
                <a:path w="101601" h="60635">
                  <a:moveTo>
                    <a:pt x="0" y="9834"/>
                  </a:moveTo>
                  <a:lnTo>
                    <a:pt x="0" y="9834"/>
                  </a:lnTo>
                  <a:lnTo>
                    <a:pt x="0" y="0"/>
                  </a:lnTo>
                  <a:lnTo>
                    <a:pt x="0" y="1464"/>
                  </a:lnTo>
                  <a:lnTo>
                    <a:pt x="5468" y="20983"/>
                  </a:lnTo>
                  <a:lnTo>
                    <a:pt x="6341" y="56320"/>
                  </a:lnTo>
                  <a:lnTo>
                    <a:pt x="6345" y="55641"/>
                  </a:lnTo>
                  <a:lnTo>
                    <a:pt x="21277" y="13531"/>
                  </a:lnTo>
                  <a:lnTo>
                    <a:pt x="27331" y="6068"/>
                  </a:lnTo>
                  <a:lnTo>
                    <a:pt x="30921" y="3090"/>
                  </a:lnTo>
                  <a:lnTo>
                    <a:pt x="34018" y="1810"/>
                  </a:lnTo>
                  <a:lnTo>
                    <a:pt x="36791" y="1662"/>
                  </a:lnTo>
                  <a:lnTo>
                    <a:pt x="39343" y="2270"/>
                  </a:lnTo>
                  <a:lnTo>
                    <a:pt x="49678" y="9867"/>
                  </a:lnTo>
                  <a:lnTo>
                    <a:pt x="90328" y="54853"/>
                  </a:lnTo>
                  <a:lnTo>
                    <a:pt x="101600" y="606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2528"/>
            <p:cNvSpPr/>
            <p:nvPr>
              <p:custDataLst>
                <p:tags r:id="rId40"/>
              </p:custDataLst>
            </p:nvPr>
          </p:nvSpPr>
          <p:spPr>
            <a:xfrm>
              <a:off x="11780058" y="6109074"/>
              <a:ext cx="164293" cy="126956"/>
            </a:xfrm>
            <a:custGeom>
              <a:avLst/>
              <a:gdLst/>
              <a:ahLst/>
              <a:cxnLst/>
              <a:rect l="0" t="0" r="0" b="0"/>
              <a:pathLst>
                <a:path w="164293" h="126956">
                  <a:moveTo>
                    <a:pt x="107142" y="44076"/>
                  </a:moveTo>
                  <a:lnTo>
                    <a:pt x="107142" y="44076"/>
                  </a:lnTo>
                  <a:lnTo>
                    <a:pt x="107142" y="23682"/>
                  </a:lnTo>
                  <a:lnTo>
                    <a:pt x="105261" y="19019"/>
                  </a:lnTo>
                  <a:lnTo>
                    <a:pt x="98303" y="10277"/>
                  </a:lnTo>
                  <a:lnTo>
                    <a:pt x="85474" y="3878"/>
                  </a:lnTo>
                  <a:lnTo>
                    <a:pt x="49762" y="0"/>
                  </a:lnTo>
                  <a:lnTo>
                    <a:pt x="44899" y="1286"/>
                  </a:lnTo>
                  <a:lnTo>
                    <a:pt x="37614" y="6479"/>
                  </a:lnTo>
                  <a:lnTo>
                    <a:pt x="17757" y="27086"/>
                  </a:lnTo>
                  <a:lnTo>
                    <a:pt x="8384" y="41699"/>
                  </a:lnTo>
                  <a:lnTo>
                    <a:pt x="1915" y="69163"/>
                  </a:lnTo>
                  <a:lnTo>
                    <a:pt x="0" y="92902"/>
                  </a:lnTo>
                  <a:lnTo>
                    <a:pt x="5196" y="106699"/>
                  </a:lnTo>
                  <a:lnTo>
                    <a:pt x="14560" y="118476"/>
                  </a:lnTo>
                  <a:lnTo>
                    <a:pt x="25777" y="126061"/>
                  </a:lnTo>
                  <a:lnTo>
                    <a:pt x="31733" y="126955"/>
                  </a:lnTo>
                  <a:lnTo>
                    <a:pt x="43993" y="124185"/>
                  </a:lnTo>
                  <a:lnTo>
                    <a:pt x="71675" y="103832"/>
                  </a:lnTo>
                  <a:lnTo>
                    <a:pt x="86496" y="86532"/>
                  </a:lnTo>
                  <a:lnTo>
                    <a:pt x="103448" y="55250"/>
                  </a:lnTo>
                  <a:lnTo>
                    <a:pt x="106412" y="42912"/>
                  </a:lnTo>
                  <a:lnTo>
                    <a:pt x="107361" y="41889"/>
                  </a:lnTo>
                  <a:lnTo>
                    <a:pt x="108699" y="41913"/>
                  </a:lnTo>
                  <a:lnTo>
                    <a:pt x="110296" y="42633"/>
                  </a:lnTo>
                  <a:lnTo>
                    <a:pt x="135513" y="87194"/>
                  </a:lnTo>
                  <a:lnTo>
                    <a:pt x="143506" y="91461"/>
                  </a:lnTo>
                  <a:lnTo>
                    <a:pt x="164292" y="885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2529"/>
            <p:cNvSpPr/>
            <p:nvPr>
              <p:custDataLst>
                <p:tags r:id="rId41"/>
              </p:custDataLst>
            </p:nvPr>
          </p:nvSpPr>
          <p:spPr>
            <a:xfrm>
              <a:off x="11531599" y="6109660"/>
              <a:ext cx="144110" cy="126041"/>
            </a:xfrm>
            <a:custGeom>
              <a:avLst/>
              <a:gdLst/>
              <a:ahLst/>
              <a:cxnLst/>
              <a:rect l="0" t="0" r="0" b="0"/>
              <a:pathLst>
                <a:path w="144110" h="126041">
                  <a:moveTo>
                    <a:pt x="1" y="11740"/>
                  </a:moveTo>
                  <a:lnTo>
                    <a:pt x="1" y="11740"/>
                  </a:lnTo>
                  <a:lnTo>
                    <a:pt x="0" y="0"/>
                  </a:lnTo>
                  <a:lnTo>
                    <a:pt x="706" y="10075"/>
                  </a:lnTo>
                  <a:lnTo>
                    <a:pt x="5763" y="49676"/>
                  </a:lnTo>
                  <a:lnTo>
                    <a:pt x="6273" y="95688"/>
                  </a:lnTo>
                  <a:lnTo>
                    <a:pt x="6328" y="114852"/>
                  </a:lnTo>
                  <a:lnTo>
                    <a:pt x="7042" y="117875"/>
                  </a:lnTo>
                  <a:lnTo>
                    <a:pt x="8222" y="119186"/>
                  </a:lnTo>
                  <a:lnTo>
                    <a:pt x="9715" y="119354"/>
                  </a:lnTo>
                  <a:lnTo>
                    <a:pt x="10711" y="118054"/>
                  </a:lnTo>
                  <a:lnTo>
                    <a:pt x="19492" y="71341"/>
                  </a:lnTo>
                  <a:lnTo>
                    <a:pt x="27605" y="33783"/>
                  </a:lnTo>
                  <a:lnTo>
                    <a:pt x="37265" y="15998"/>
                  </a:lnTo>
                  <a:lnTo>
                    <a:pt x="46900" y="8223"/>
                  </a:lnTo>
                  <a:lnTo>
                    <a:pt x="58239" y="3122"/>
                  </a:lnTo>
                  <a:lnTo>
                    <a:pt x="70335" y="854"/>
                  </a:lnTo>
                  <a:lnTo>
                    <a:pt x="84649" y="5490"/>
                  </a:lnTo>
                  <a:lnTo>
                    <a:pt x="99005" y="14607"/>
                  </a:lnTo>
                  <a:lnTo>
                    <a:pt x="121602" y="41469"/>
                  </a:lnTo>
                  <a:lnTo>
                    <a:pt x="136220" y="70172"/>
                  </a:lnTo>
                  <a:lnTo>
                    <a:pt x="144109" y="101364"/>
                  </a:lnTo>
                  <a:lnTo>
                    <a:pt x="143307" y="111780"/>
                  </a:lnTo>
                  <a:lnTo>
                    <a:pt x="139701" y="1260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2530"/>
            <p:cNvSpPr/>
            <p:nvPr>
              <p:custDataLst>
                <p:tags r:id="rId42"/>
              </p:custDataLst>
            </p:nvPr>
          </p:nvSpPr>
          <p:spPr>
            <a:xfrm>
              <a:off x="11287812" y="6210300"/>
              <a:ext cx="97739" cy="24800"/>
            </a:xfrm>
            <a:custGeom>
              <a:avLst/>
              <a:gdLst/>
              <a:ahLst/>
              <a:cxnLst/>
              <a:rect l="0" t="0" r="0" b="0"/>
              <a:pathLst>
                <a:path w="97739" h="24800">
                  <a:moveTo>
                    <a:pt x="8838" y="6350"/>
                  </a:moveTo>
                  <a:lnTo>
                    <a:pt x="8838" y="6350"/>
                  </a:lnTo>
                  <a:lnTo>
                    <a:pt x="8838" y="9721"/>
                  </a:lnTo>
                  <a:lnTo>
                    <a:pt x="5467" y="18559"/>
                  </a:lnTo>
                  <a:lnTo>
                    <a:pt x="3769" y="20839"/>
                  </a:lnTo>
                  <a:lnTo>
                    <a:pt x="0" y="23373"/>
                  </a:lnTo>
                  <a:lnTo>
                    <a:pt x="829" y="24049"/>
                  </a:lnTo>
                  <a:lnTo>
                    <a:pt x="7395" y="24799"/>
                  </a:lnTo>
                  <a:lnTo>
                    <a:pt x="51132" y="16509"/>
                  </a:lnTo>
                  <a:lnTo>
                    <a:pt x="9773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2531"/>
            <p:cNvSpPr/>
            <p:nvPr>
              <p:custDataLst>
                <p:tags r:id="rId43"/>
              </p:custDataLst>
            </p:nvPr>
          </p:nvSpPr>
          <p:spPr>
            <a:xfrm>
              <a:off x="11246732" y="6146800"/>
              <a:ext cx="94369" cy="12701"/>
            </a:xfrm>
            <a:custGeom>
              <a:avLst/>
              <a:gdLst/>
              <a:ahLst/>
              <a:cxnLst/>
              <a:rect l="0" t="0" r="0" b="0"/>
              <a:pathLst>
                <a:path w="94369" h="12701">
                  <a:moveTo>
                    <a:pt x="5468" y="12700"/>
                  </a:moveTo>
                  <a:lnTo>
                    <a:pt x="5468" y="12700"/>
                  </a:lnTo>
                  <a:lnTo>
                    <a:pt x="0" y="12700"/>
                  </a:lnTo>
                  <a:lnTo>
                    <a:pt x="16872" y="3861"/>
                  </a:lnTo>
                  <a:lnTo>
                    <a:pt x="39628" y="762"/>
                  </a:lnTo>
                  <a:lnTo>
                    <a:pt x="9436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2532"/>
            <p:cNvSpPr/>
            <p:nvPr>
              <p:custDataLst>
                <p:tags r:id="rId44"/>
              </p:custDataLst>
            </p:nvPr>
          </p:nvSpPr>
          <p:spPr>
            <a:xfrm>
              <a:off x="11060374" y="6086806"/>
              <a:ext cx="109277" cy="143674"/>
            </a:xfrm>
            <a:custGeom>
              <a:avLst/>
              <a:gdLst/>
              <a:ahLst/>
              <a:cxnLst/>
              <a:rect l="0" t="0" r="0" b="0"/>
              <a:pathLst>
                <a:path w="109277" h="143674">
                  <a:moveTo>
                    <a:pt x="71176" y="21894"/>
                  </a:moveTo>
                  <a:lnTo>
                    <a:pt x="71176" y="21894"/>
                  </a:lnTo>
                  <a:lnTo>
                    <a:pt x="74546" y="21893"/>
                  </a:lnTo>
                  <a:lnTo>
                    <a:pt x="78083" y="20012"/>
                  </a:lnTo>
                  <a:lnTo>
                    <a:pt x="80014" y="18523"/>
                  </a:lnTo>
                  <a:lnTo>
                    <a:pt x="82160" y="14987"/>
                  </a:lnTo>
                  <a:lnTo>
                    <a:pt x="83536" y="6966"/>
                  </a:lnTo>
                  <a:lnTo>
                    <a:pt x="82239" y="4888"/>
                  </a:lnTo>
                  <a:lnTo>
                    <a:pt x="77033" y="694"/>
                  </a:lnTo>
                  <a:lnTo>
                    <a:pt x="74375" y="0"/>
                  </a:lnTo>
                  <a:lnTo>
                    <a:pt x="71898" y="242"/>
                  </a:lnTo>
                  <a:lnTo>
                    <a:pt x="50548" y="8982"/>
                  </a:lnTo>
                  <a:lnTo>
                    <a:pt x="28296" y="29457"/>
                  </a:lnTo>
                  <a:lnTo>
                    <a:pt x="14490" y="51416"/>
                  </a:lnTo>
                  <a:lnTo>
                    <a:pt x="556" y="87070"/>
                  </a:lnTo>
                  <a:lnTo>
                    <a:pt x="0" y="112780"/>
                  </a:lnTo>
                  <a:lnTo>
                    <a:pt x="3265" y="119879"/>
                  </a:lnTo>
                  <a:lnTo>
                    <a:pt x="14417" y="131530"/>
                  </a:lnTo>
                  <a:lnTo>
                    <a:pt x="36563" y="142651"/>
                  </a:lnTo>
                  <a:lnTo>
                    <a:pt x="71112" y="143673"/>
                  </a:lnTo>
                  <a:lnTo>
                    <a:pt x="109276" y="1361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2533"/>
            <p:cNvSpPr/>
            <p:nvPr>
              <p:custDataLst>
                <p:tags r:id="rId45"/>
              </p:custDataLst>
            </p:nvPr>
          </p:nvSpPr>
          <p:spPr>
            <a:xfrm>
              <a:off x="10802755" y="6108699"/>
              <a:ext cx="87909" cy="146052"/>
            </a:xfrm>
            <a:custGeom>
              <a:avLst/>
              <a:gdLst/>
              <a:ahLst/>
              <a:cxnLst/>
              <a:rect l="0" t="0" r="0" b="0"/>
              <a:pathLst>
                <a:path w="87909" h="146052">
                  <a:moveTo>
                    <a:pt x="17645" y="1"/>
                  </a:moveTo>
                  <a:lnTo>
                    <a:pt x="17645" y="1"/>
                  </a:lnTo>
                  <a:lnTo>
                    <a:pt x="0" y="0"/>
                  </a:lnTo>
                  <a:lnTo>
                    <a:pt x="11332" y="1883"/>
                  </a:lnTo>
                  <a:lnTo>
                    <a:pt x="40072" y="12210"/>
                  </a:lnTo>
                  <a:lnTo>
                    <a:pt x="61214" y="23767"/>
                  </a:lnTo>
                  <a:lnTo>
                    <a:pt x="72521" y="37610"/>
                  </a:lnTo>
                  <a:lnTo>
                    <a:pt x="87908" y="68498"/>
                  </a:lnTo>
                  <a:lnTo>
                    <a:pt x="87443" y="85713"/>
                  </a:lnTo>
                  <a:lnTo>
                    <a:pt x="81827" y="104418"/>
                  </a:lnTo>
                  <a:lnTo>
                    <a:pt x="68177" y="127992"/>
                  </a:lnTo>
                  <a:lnTo>
                    <a:pt x="49395" y="1460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2534"/>
            <p:cNvSpPr/>
            <p:nvPr>
              <p:custDataLst>
                <p:tags r:id="rId46"/>
              </p:custDataLst>
            </p:nvPr>
          </p:nvSpPr>
          <p:spPr>
            <a:xfrm>
              <a:off x="10610207" y="6216650"/>
              <a:ext cx="197494" cy="44112"/>
            </a:xfrm>
            <a:custGeom>
              <a:avLst/>
              <a:gdLst/>
              <a:ahLst/>
              <a:cxnLst/>
              <a:rect l="0" t="0" r="0" b="0"/>
              <a:pathLst>
                <a:path w="197494" h="44112">
                  <a:moveTo>
                    <a:pt x="26043" y="31750"/>
                  </a:moveTo>
                  <a:lnTo>
                    <a:pt x="26043" y="31750"/>
                  </a:lnTo>
                  <a:lnTo>
                    <a:pt x="737" y="41875"/>
                  </a:lnTo>
                  <a:lnTo>
                    <a:pt x="0" y="42734"/>
                  </a:lnTo>
                  <a:lnTo>
                    <a:pt x="214" y="43306"/>
                  </a:lnTo>
                  <a:lnTo>
                    <a:pt x="10628" y="44111"/>
                  </a:lnTo>
                  <a:lnTo>
                    <a:pt x="54917" y="39379"/>
                  </a:lnTo>
                  <a:lnTo>
                    <a:pt x="102307" y="32493"/>
                  </a:lnTo>
                  <a:lnTo>
                    <a:pt x="147960" y="18360"/>
                  </a:lnTo>
                  <a:lnTo>
                    <a:pt x="19749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2535"/>
            <p:cNvSpPr/>
            <p:nvPr>
              <p:custDataLst>
                <p:tags r:id="rId47"/>
              </p:custDataLst>
            </p:nvPr>
          </p:nvSpPr>
          <p:spPr>
            <a:xfrm>
              <a:off x="10575441" y="6173960"/>
              <a:ext cx="225910" cy="23641"/>
            </a:xfrm>
            <a:custGeom>
              <a:avLst/>
              <a:gdLst/>
              <a:ahLst/>
              <a:cxnLst/>
              <a:rect l="0" t="0" r="0" b="0"/>
              <a:pathLst>
                <a:path w="225910" h="23641">
                  <a:moveTo>
                    <a:pt x="3659" y="23640"/>
                  </a:moveTo>
                  <a:lnTo>
                    <a:pt x="3659" y="23640"/>
                  </a:lnTo>
                  <a:lnTo>
                    <a:pt x="0" y="23640"/>
                  </a:lnTo>
                  <a:lnTo>
                    <a:pt x="1563" y="23640"/>
                  </a:lnTo>
                  <a:lnTo>
                    <a:pt x="41112" y="13514"/>
                  </a:lnTo>
                  <a:lnTo>
                    <a:pt x="75905" y="10997"/>
                  </a:lnTo>
                  <a:lnTo>
                    <a:pt x="116474" y="6096"/>
                  </a:lnTo>
                  <a:lnTo>
                    <a:pt x="162820" y="0"/>
                  </a:lnTo>
                  <a:lnTo>
                    <a:pt x="207045" y="2837"/>
                  </a:lnTo>
                  <a:lnTo>
                    <a:pt x="225909" y="4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2536"/>
            <p:cNvSpPr/>
            <p:nvPr>
              <p:custDataLst>
                <p:tags r:id="rId48"/>
              </p:custDataLst>
            </p:nvPr>
          </p:nvSpPr>
          <p:spPr>
            <a:xfrm>
              <a:off x="10401300" y="6128894"/>
              <a:ext cx="25401" cy="163957"/>
            </a:xfrm>
            <a:custGeom>
              <a:avLst/>
              <a:gdLst/>
              <a:ahLst/>
              <a:cxnLst/>
              <a:rect l="0" t="0" r="0" b="0"/>
              <a:pathLst>
                <a:path w="25401" h="163957">
                  <a:moveTo>
                    <a:pt x="0" y="11556"/>
                  </a:moveTo>
                  <a:lnTo>
                    <a:pt x="0" y="11556"/>
                  </a:lnTo>
                  <a:lnTo>
                    <a:pt x="3370" y="8185"/>
                  </a:lnTo>
                  <a:lnTo>
                    <a:pt x="5026" y="4649"/>
                  </a:lnTo>
                  <a:lnTo>
                    <a:pt x="6089" y="0"/>
                  </a:lnTo>
                  <a:lnTo>
                    <a:pt x="9644" y="5936"/>
                  </a:lnTo>
                  <a:lnTo>
                    <a:pt x="12097" y="28477"/>
                  </a:lnTo>
                  <a:lnTo>
                    <a:pt x="12581" y="71917"/>
                  </a:lnTo>
                  <a:lnTo>
                    <a:pt x="16046" y="118416"/>
                  </a:lnTo>
                  <a:lnTo>
                    <a:pt x="25400" y="1639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2537"/>
            <p:cNvSpPr/>
            <p:nvPr>
              <p:custDataLst>
                <p:tags r:id="rId49"/>
              </p:custDataLst>
            </p:nvPr>
          </p:nvSpPr>
          <p:spPr>
            <a:xfrm>
              <a:off x="10179932" y="6286500"/>
              <a:ext cx="138819" cy="25139"/>
            </a:xfrm>
            <a:custGeom>
              <a:avLst/>
              <a:gdLst/>
              <a:ahLst/>
              <a:cxnLst/>
              <a:rect l="0" t="0" r="0" b="0"/>
              <a:pathLst>
                <a:path w="138819" h="25139">
                  <a:moveTo>
                    <a:pt x="5468" y="19050"/>
                  </a:moveTo>
                  <a:lnTo>
                    <a:pt x="5468" y="19050"/>
                  </a:lnTo>
                  <a:lnTo>
                    <a:pt x="0" y="24517"/>
                  </a:lnTo>
                  <a:lnTo>
                    <a:pt x="6121" y="25138"/>
                  </a:lnTo>
                  <a:lnTo>
                    <a:pt x="21538" y="24643"/>
                  </a:lnTo>
                  <a:lnTo>
                    <a:pt x="60474" y="13183"/>
                  </a:lnTo>
                  <a:lnTo>
                    <a:pt x="1388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2538"/>
            <p:cNvSpPr/>
            <p:nvPr>
              <p:custDataLst>
                <p:tags r:id="rId50"/>
              </p:custDataLst>
            </p:nvPr>
          </p:nvSpPr>
          <p:spPr>
            <a:xfrm>
              <a:off x="10185400" y="6204212"/>
              <a:ext cx="95251" cy="12439"/>
            </a:xfrm>
            <a:custGeom>
              <a:avLst/>
              <a:gdLst/>
              <a:ahLst/>
              <a:cxnLst/>
              <a:rect l="0" t="0" r="0" b="0"/>
              <a:pathLst>
                <a:path w="95251" h="12439">
                  <a:moveTo>
                    <a:pt x="0" y="6088"/>
                  </a:moveTo>
                  <a:lnTo>
                    <a:pt x="0" y="6088"/>
                  </a:lnTo>
                  <a:lnTo>
                    <a:pt x="18510" y="4207"/>
                  </a:lnTo>
                  <a:lnTo>
                    <a:pt x="61371" y="0"/>
                  </a:lnTo>
                  <a:lnTo>
                    <a:pt x="95250" y="12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9" name="SMARTInkShape-2539"/>
          <p:cNvSpPr/>
          <p:nvPr>
            <p:custDataLst>
              <p:tags r:id="rId12"/>
            </p:custDataLst>
          </p:nvPr>
        </p:nvSpPr>
        <p:spPr>
          <a:xfrm>
            <a:off x="5283312" y="5588033"/>
            <a:ext cx="260239" cy="774668"/>
          </a:xfrm>
          <a:custGeom>
            <a:avLst/>
            <a:gdLst/>
            <a:ahLst/>
            <a:cxnLst/>
            <a:rect l="0" t="0" r="0" b="0"/>
            <a:pathLst>
              <a:path w="260239" h="774668">
                <a:moveTo>
                  <a:pt x="260238" y="69817"/>
                </a:moveTo>
                <a:lnTo>
                  <a:pt x="260238" y="69817"/>
                </a:lnTo>
                <a:lnTo>
                  <a:pt x="260238" y="42291"/>
                </a:lnTo>
                <a:lnTo>
                  <a:pt x="258357" y="38063"/>
                </a:lnTo>
                <a:lnTo>
                  <a:pt x="255874" y="33832"/>
                </a:lnTo>
                <a:lnTo>
                  <a:pt x="254280" y="25367"/>
                </a:lnTo>
                <a:lnTo>
                  <a:pt x="253910" y="10550"/>
                </a:lnTo>
                <a:lnTo>
                  <a:pt x="252016" y="6317"/>
                </a:lnTo>
                <a:lnTo>
                  <a:pt x="248422" y="1221"/>
                </a:lnTo>
                <a:lnTo>
                  <a:pt x="246050" y="525"/>
                </a:lnTo>
                <a:lnTo>
                  <a:pt x="229264" y="0"/>
                </a:lnTo>
                <a:lnTo>
                  <a:pt x="201716" y="8808"/>
                </a:lnTo>
                <a:lnTo>
                  <a:pt x="158192" y="38247"/>
                </a:lnTo>
                <a:lnTo>
                  <a:pt x="119629" y="71082"/>
                </a:lnTo>
                <a:lnTo>
                  <a:pt x="87572" y="114341"/>
                </a:lnTo>
                <a:lnTo>
                  <a:pt x="78565" y="137800"/>
                </a:lnTo>
                <a:lnTo>
                  <a:pt x="76577" y="159603"/>
                </a:lnTo>
                <a:lnTo>
                  <a:pt x="84970" y="196894"/>
                </a:lnTo>
                <a:lnTo>
                  <a:pt x="97291" y="226085"/>
                </a:lnTo>
                <a:lnTo>
                  <a:pt x="131232" y="270008"/>
                </a:lnTo>
                <a:lnTo>
                  <a:pt x="147693" y="296222"/>
                </a:lnTo>
                <a:lnTo>
                  <a:pt x="155744" y="317582"/>
                </a:lnTo>
                <a:lnTo>
                  <a:pt x="158257" y="343858"/>
                </a:lnTo>
                <a:lnTo>
                  <a:pt x="145758" y="387748"/>
                </a:lnTo>
                <a:lnTo>
                  <a:pt x="134065" y="412802"/>
                </a:lnTo>
                <a:lnTo>
                  <a:pt x="99884" y="456465"/>
                </a:lnTo>
                <a:lnTo>
                  <a:pt x="62154" y="501879"/>
                </a:lnTo>
                <a:lnTo>
                  <a:pt x="35458" y="546082"/>
                </a:lnTo>
                <a:lnTo>
                  <a:pt x="13121" y="590518"/>
                </a:lnTo>
                <a:lnTo>
                  <a:pt x="1816" y="628617"/>
                </a:lnTo>
                <a:lnTo>
                  <a:pt x="0" y="669696"/>
                </a:lnTo>
                <a:lnTo>
                  <a:pt x="10050" y="705798"/>
                </a:lnTo>
                <a:lnTo>
                  <a:pt x="22968" y="729332"/>
                </a:lnTo>
                <a:lnTo>
                  <a:pt x="44748" y="752454"/>
                </a:lnTo>
                <a:lnTo>
                  <a:pt x="120538" y="77466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7" name="SMARTInkShape-Group370"/>
          <p:cNvGrpSpPr/>
          <p:nvPr/>
        </p:nvGrpSpPr>
        <p:grpSpPr>
          <a:xfrm>
            <a:off x="1025217" y="5653836"/>
            <a:ext cx="2470217" cy="531065"/>
            <a:chOff x="1025217" y="5653836"/>
            <a:chExt cx="2470217" cy="531065"/>
          </a:xfrm>
        </p:grpSpPr>
        <p:sp>
          <p:nvSpPr>
            <p:cNvPr id="260" name="SMARTInkShape-2540"/>
            <p:cNvSpPr/>
            <p:nvPr>
              <p:custDataLst>
                <p:tags r:id="rId22"/>
              </p:custDataLst>
            </p:nvPr>
          </p:nvSpPr>
          <p:spPr>
            <a:xfrm>
              <a:off x="1502056" y="5929385"/>
              <a:ext cx="187045" cy="172400"/>
            </a:xfrm>
            <a:custGeom>
              <a:avLst/>
              <a:gdLst/>
              <a:ahLst/>
              <a:cxnLst/>
              <a:rect l="0" t="0" r="0" b="0"/>
              <a:pathLst>
                <a:path w="187045" h="172400">
                  <a:moveTo>
                    <a:pt x="66394" y="71365"/>
                  </a:moveTo>
                  <a:lnTo>
                    <a:pt x="66394" y="71365"/>
                  </a:lnTo>
                  <a:lnTo>
                    <a:pt x="65688" y="39577"/>
                  </a:lnTo>
                  <a:lnTo>
                    <a:pt x="63023" y="29956"/>
                  </a:lnTo>
                  <a:lnTo>
                    <a:pt x="57605" y="22857"/>
                  </a:lnTo>
                  <a:lnTo>
                    <a:pt x="54185" y="19977"/>
                  </a:lnTo>
                  <a:lnTo>
                    <a:pt x="49788" y="18762"/>
                  </a:lnTo>
                  <a:lnTo>
                    <a:pt x="39258" y="19293"/>
                  </a:lnTo>
                  <a:lnTo>
                    <a:pt x="29404" y="25645"/>
                  </a:lnTo>
                  <a:lnTo>
                    <a:pt x="19615" y="37639"/>
                  </a:lnTo>
                  <a:lnTo>
                    <a:pt x="8209" y="57082"/>
                  </a:lnTo>
                  <a:lnTo>
                    <a:pt x="0" y="95198"/>
                  </a:lnTo>
                  <a:lnTo>
                    <a:pt x="939" y="127659"/>
                  </a:lnTo>
                  <a:lnTo>
                    <a:pt x="12428" y="155151"/>
                  </a:lnTo>
                  <a:lnTo>
                    <a:pt x="25866" y="171058"/>
                  </a:lnTo>
                  <a:lnTo>
                    <a:pt x="31614" y="172399"/>
                  </a:lnTo>
                  <a:lnTo>
                    <a:pt x="45527" y="170126"/>
                  </a:lnTo>
                  <a:lnTo>
                    <a:pt x="57355" y="162530"/>
                  </a:lnTo>
                  <a:lnTo>
                    <a:pt x="79817" y="133666"/>
                  </a:lnTo>
                  <a:lnTo>
                    <a:pt x="98862" y="94698"/>
                  </a:lnTo>
                  <a:lnTo>
                    <a:pt x="105048" y="76562"/>
                  </a:lnTo>
                  <a:lnTo>
                    <a:pt x="105756" y="40371"/>
                  </a:lnTo>
                  <a:lnTo>
                    <a:pt x="98126" y="11852"/>
                  </a:lnTo>
                  <a:lnTo>
                    <a:pt x="92487" y="6289"/>
                  </a:lnTo>
                  <a:lnTo>
                    <a:pt x="76815" y="109"/>
                  </a:lnTo>
                  <a:lnTo>
                    <a:pt x="51529" y="0"/>
                  </a:lnTo>
                  <a:lnTo>
                    <a:pt x="36504" y="6486"/>
                  </a:lnTo>
                  <a:lnTo>
                    <a:pt x="19908" y="20156"/>
                  </a:lnTo>
                  <a:lnTo>
                    <a:pt x="8641" y="38788"/>
                  </a:lnTo>
                  <a:lnTo>
                    <a:pt x="2626" y="55476"/>
                  </a:lnTo>
                  <a:lnTo>
                    <a:pt x="2304" y="69947"/>
                  </a:lnTo>
                  <a:lnTo>
                    <a:pt x="6029" y="75358"/>
                  </a:lnTo>
                  <a:lnTo>
                    <a:pt x="19574" y="83253"/>
                  </a:lnTo>
                  <a:lnTo>
                    <a:pt x="50405" y="91663"/>
                  </a:lnTo>
                  <a:lnTo>
                    <a:pt x="89722" y="91883"/>
                  </a:lnTo>
                  <a:lnTo>
                    <a:pt x="132651" y="84108"/>
                  </a:lnTo>
                  <a:lnTo>
                    <a:pt x="187044" y="713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2541"/>
            <p:cNvSpPr/>
            <p:nvPr>
              <p:custDataLst>
                <p:tags r:id="rId23"/>
              </p:custDataLst>
            </p:nvPr>
          </p:nvSpPr>
          <p:spPr>
            <a:xfrm>
              <a:off x="1790700" y="5798433"/>
              <a:ext cx="50801" cy="386468"/>
            </a:xfrm>
            <a:custGeom>
              <a:avLst/>
              <a:gdLst/>
              <a:ahLst/>
              <a:cxnLst/>
              <a:rect l="0" t="0" r="0" b="0"/>
              <a:pathLst>
                <a:path w="50801" h="386468">
                  <a:moveTo>
                    <a:pt x="0" y="5467"/>
                  </a:moveTo>
                  <a:lnTo>
                    <a:pt x="0" y="5467"/>
                  </a:lnTo>
                  <a:lnTo>
                    <a:pt x="5467" y="0"/>
                  </a:lnTo>
                  <a:lnTo>
                    <a:pt x="9460" y="9491"/>
                  </a:lnTo>
                  <a:lnTo>
                    <a:pt x="14155" y="55325"/>
                  </a:lnTo>
                  <a:lnTo>
                    <a:pt x="19481" y="92206"/>
                  </a:lnTo>
                  <a:lnTo>
                    <a:pt x="25528" y="133002"/>
                  </a:lnTo>
                  <a:lnTo>
                    <a:pt x="29906" y="177781"/>
                  </a:lnTo>
                  <a:lnTo>
                    <a:pt x="33085" y="222799"/>
                  </a:lnTo>
                  <a:lnTo>
                    <a:pt x="35871" y="259397"/>
                  </a:lnTo>
                  <a:lnTo>
                    <a:pt x="37109" y="294479"/>
                  </a:lnTo>
                  <a:lnTo>
                    <a:pt x="41563" y="338349"/>
                  </a:lnTo>
                  <a:lnTo>
                    <a:pt x="42066" y="378659"/>
                  </a:lnTo>
                  <a:lnTo>
                    <a:pt x="43566" y="382673"/>
                  </a:lnTo>
                  <a:lnTo>
                    <a:pt x="50800" y="3864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2542"/>
            <p:cNvSpPr/>
            <p:nvPr>
              <p:custDataLst>
                <p:tags r:id="rId24"/>
              </p:custDataLst>
            </p:nvPr>
          </p:nvSpPr>
          <p:spPr>
            <a:xfrm>
              <a:off x="1918583" y="5935023"/>
              <a:ext cx="138818" cy="154628"/>
            </a:xfrm>
            <a:custGeom>
              <a:avLst/>
              <a:gdLst/>
              <a:ahLst/>
              <a:cxnLst/>
              <a:rect l="0" t="0" r="0" b="0"/>
              <a:pathLst>
                <a:path w="138818" h="154628">
                  <a:moveTo>
                    <a:pt x="5467" y="14927"/>
                  </a:moveTo>
                  <a:lnTo>
                    <a:pt x="5467" y="14927"/>
                  </a:lnTo>
                  <a:lnTo>
                    <a:pt x="5467" y="11556"/>
                  </a:lnTo>
                  <a:lnTo>
                    <a:pt x="3585" y="8020"/>
                  </a:lnTo>
                  <a:lnTo>
                    <a:pt x="1103" y="4095"/>
                  </a:lnTo>
                  <a:lnTo>
                    <a:pt x="0" y="0"/>
                  </a:lnTo>
                  <a:lnTo>
                    <a:pt x="411" y="36"/>
                  </a:lnTo>
                  <a:lnTo>
                    <a:pt x="27713" y="39345"/>
                  </a:lnTo>
                  <a:lnTo>
                    <a:pt x="55644" y="79095"/>
                  </a:lnTo>
                  <a:lnTo>
                    <a:pt x="96316" y="124531"/>
                  </a:lnTo>
                  <a:lnTo>
                    <a:pt x="126374" y="151474"/>
                  </a:lnTo>
                  <a:lnTo>
                    <a:pt x="138817" y="1546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2543"/>
            <p:cNvSpPr/>
            <p:nvPr>
              <p:custDataLst>
                <p:tags r:id="rId25"/>
              </p:custDataLst>
            </p:nvPr>
          </p:nvSpPr>
          <p:spPr>
            <a:xfrm>
              <a:off x="1964555" y="5902430"/>
              <a:ext cx="124596" cy="225321"/>
            </a:xfrm>
            <a:custGeom>
              <a:avLst/>
              <a:gdLst/>
              <a:ahLst/>
              <a:cxnLst/>
              <a:rect l="0" t="0" r="0" b="0"/>
              <a:pathLst>
                <a:path w="124596" h="225321">
                  <a:moveTo>
                    <a:pt x="124595" y="9420"/>
                  </a:moveTo>
                  <a:lnTo>
                    <a:pt x="124595" y="9420"/>
                  </a:lnTo>
                  <a:lnTo>
                    <a:pt x="115756" y="581"/>
                  </a:lnTo>
                  <a:lnTo>
                    <a:pt x="113764" y="0"/>
                  </a:lnTo>
                  <a:lnTo>
                    <a:pt x="111730" y="318"/>
                  </a:lnTo>
                  <a:lnTo>
                    <a:pt x="109668" y="1235"/>
                  </a:lnTo>
                  <a:lnTo>
                    <a:pt x="78458" y="41128"/>
                  </a:lnTo>
                  <a:lnTo>
                    <a:pt x="56127" y="79258"/>
                  </a:lnTo>
                  <a:lnTo>
                    <a:pt x="32989" y="126697"/>
                  </a:lnTo>
                  <a:lnTo>
                    <a:pt x="10496" y="168771"/>
                  </a:lnTo>
                  <a:lnTo>
                    <a:pt x="3329" y="185371"/>
                  </a:lnTo>
                  <a:lnTo>
                    <a:pt x="0" y="208466"/>
                  </a:lnTo>
                  <a:lnTo>
                    <a:pt x="3945" y="2253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2544"/>
            <p:cNvSpPr/>
            <p:nvPr>
              <p:custDataLst>
                <p:tags r:id="rId26"/>
              </p:custDataLst>
            </p:nvPr>
          </p:nvSpPr>
          <p:spPr>
            <a:xfrm>
              <a:off x="2108200" y="6070599"/>
              <a:ext cx="82551" cy="74739"/>
            </a:xfrm>
            <a:custGeom>
              <a:avLst/>
              <a:gdLst/>
              <a:ahLst/>
              <a:cxnLst/>
              <a:rect l="0" t="0" r="0" b="0"/>
              <a:pathLst>
                <a:path w="82551" h="74739">
                  <a:moveTo>
                    <a:pt x="0" y="1"/>
                  </a:moveTo>
                  <a:lnTo>
                    <a:pt x="0" y="1"/>
                  </a:lnTo>
                  <a:lnTo>
                    <a:pt x="3371" y="0"/>
                  </a:lnTo>
                  <a:lnTo>
                    <a:pt x="4364" y="1412"/>
                  </a:lnTo>
                  <a:lnTo>
                    <a:pt x="5958" y="13816"/>
                  </a:lnTo>
                  <a:lnTo>
                    <a:pt x="5470" y="22369"/>
                  </a:lnTo>
                  <a:lnTo>
                    <a:pt x="113" y="68794"/>
                  </a:lnTo>
                  <a:lnTo>
                    <a:pt x="75" y="71263"/>
                  </a:lnTo>
                  <a:lnTo>
                    <a:pt x="756" y="72909"/>
                  </a:lnTo>
                  <a:lnTo>
                    <a:pt x="1915" y="74005"/>
                  </a:lnTo>
                  <a:lnTo>
                    <a:pt x="3393" y="74738"/>
                  </a:lnTo>
                  <a:lnTo>
                    <a:pt x="4379" y="73109"/>
                  </a:lnTo>
                  <a:lnTo>
                    <a:pt x="20579" y="25915"/>
                  </a:lnTo>
                  <a:lnTo>
                    <a:pt x="30713" y="9875"/>
                  </a:lnTo>
                  <a:lnTo>
                    <a:pt x="38580" y="4389"/>
                  </a:lnTo>
                  <a:lnTo>
                    <a:pt x="42653" y="2926"/>
                  </a:lnTo>
                  <a:lnTo>
                    <a:pt x="46780" y="3362"/>
                  </a:lnTo>
                  <a:lnTo>
                    <a:pt x="55128" y="7609"/>
                  </a:lnTo>
                  <a:lnTo>
                    <a:pt x="64390" y="17934"/>
                  </a:lnTo>
                  <a:lnTo>
                    <a:pt x="82550" y="571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2545"/>
            <p:cNvSpPr/>
            <p:nvPr>
              <p:custDataLst>
                <p:tags r:id="rId27"/>
              </p:custDataLst>
            </p:nvPr>
          </p:nvSpPr>
          <p:spPr>
            <a:xfrm>
              <a:off x="1911350" y="5822950"/>
              <a:ext cx="266701" cy="16359"/>
            </a:xfrm>
            <a:custGeom>
              <a:avLst/>
              <a:gdLst/>
              <a:ahLst/>
              <a:cxnLst/>
              <a:rect l="0" t="0" r="0" b="0"/>
              <a:pathLst>
                <a:path w="266701" h="16359">
                  <a:moveTo>
                    <a:pt x="0" y="12700"/>
                  </a:moveTo>
                  <a:lnTo>
                    <a:pt x="0" y="12700"/>
                  </a:lnTo>
                  <a:lnTo>
                    <a:pt x="38282" y="16358"/>
                  </a:lnTo>
                  <a:lnTo>
                    <a:pt x="84964" y="13632"/>
                  </a:lnTo>
                  <a:lnTo>
                    <a:pt x="132102" y="12884"/>
                  </a:lnTo>
                  <a:lnTo>
                    <a:pt x="174451" y="9384"/>
                  </a:lnTo>
                  <a:lnTo>
                    <a:pt x="214141" y="6950"/>
                  </a:lnTo>
                  <a:lnTo>
                    <a:pt x="266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2546"/>
            <p:cNvSpPr/>
            <p:nvPr>
              <p:custDataLst>
                <p:tags r:id="rId28"/>
              </p:custDataLst>
            </p:nvPr>
          </p:nvSpPr>
          <p:spPr>
            <a:xfrm>
              <a:off x="2106625" y="5779517"/>
              <a:ext cx="82790" cy="100584"/>
            </a:xfrm>
            <a:custGeom>
              <a:avLst/>
              <a:gdLst/>
              <a:ahLst/>
              <a:cxnLst/>
              <a:rect l="0" t="0" r="0" b="0"/>
              <a:pathLst>
                <a:path w="82790" h="100584">
                  <a:moveTo>
                    <a:pt x="26975" y="24383"/>
                  </a:moveTo>
                  <a:lnTo>
                    <a:pt x="26975" y="24383"/>
                  </a:lnTo>
                  <a:lnTo>
                    <a:pt x="8813" y="14243"/>
                  </a:lnTo>
                  <a:lnTo>
                    <a:pt x="1735" y="6707"/>
                  </a:lnTo>
                  <a:lnTo>
                    <a:pt x="270" y="4132"/>
                  </a:lnTo>
                  <a:lnTo>
                    <a:pt x="0" y="2417"/>
                  </a:lnTo>
                  <a:lnTo>
                    <a:pt x="525" y="1272"/>
                  </a:lnTo>
                  <a:lnTo>
                    <a:pt x="6753" y="0"/>
                  </a:lnTo>
                  <a:lnTo>
                    <a:pt x="24041" y="1165"/>
                  </a:lnTo>
                  <a:lnTo>
                    <a:pt x="39076" y="5598"/>
                  </a:lnTo>
                  <a:lnTo>
                    <a:pt x="73349" y="28233"/>
                  </a:lnTo>
                  <a:lnTo>
                    <a:pt x="79336" y="36913"/>
                  </a:lnTo>
                  <a:lnTo>
                    <a:pt x="81996" y="46886"/>
                  </a:lnTo>
                  <a:lnTo>
                    <a:pt x="82789" y="66956"/>
                  </a:lnTo>
                  <a:lnTo>
                    <a:pt x="71425" y="1005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2547"/>
            <p:cNvSpPr/>
            <p:nvPr>
              <p:custDataLst>
                <p:tags r:id="rId29"/>
              </p:custDataLst>
            </p:nvPr>
          </p:nvSpPr>
          <p:spPr>
            <a:xfrm>
              <a:off x="2279650" y="5716765"/>
              <a:ext cx="95852" cy="392184"/>
            </a:xfrm>
            <a:custGeom>
              <a:avLst/>
              <a:gdLst/>
              <a:ahLst/>
              <a:cxnLst/>
              <a:rect l="0" t="0" r="0" b="0"/>
              <a:pathLst>
                <a:path w="95852" h="392184">
                  <a:moveTo>
                    <a:pt x="0" y="10935"/>
                  </a:moveTo>
                  <a:lnTo>
                    <a:pt x="0" y="10935"/>
                  </a:lnTo>
                  <a:lnTo>
                    <a:pt x="0" y="0"/>
                  </a:lnTo>
                  <a:lnTo>
                    <a:pt x="0" y="2129"/>
                  </a:lnTo>
                  <a:lnTo>
                    <a:pt x="15697" y="40680"/>
                  </a:lnTo>
                  <a:lnTo>
                    <a:pt x="31950" y="81251"/>
                  </a:lnTo>
                  <a:lnTo>
                    <a:pt x="49761" y="121296"/>
                  </a:lnTo>
                  <a:lnTo>
                    <a:pt x="66171" y="158797"/>
                  </a:lnTo>
                  <a:lnTo>
                    <a:pt x="83341" y="205734"/>
                  </a:lnTo>
                  <a:lnTo>
                    <a:pt x="91839" y="241446"/>
                  </a:lnTo>
                  <a:lnTo>
                    <a:pt x="95851" y="277779"/>
                  </a:lnTo>
                  <a:lnTo>
                    <a:pt x="92930" y="312741"/>
                  </a:lnTo>
                  <a:lnTo>
                    <a:pt x="83352" y="347304"/>
                  </a:lnTo>
                  <a:lnTo>
                    <a:pt x="68206" y="377692"/>
                  </a:lnTo>
                  <a:lnTo>
                    <a:pt x="59582" y="384556"/>
                  </a:lnTo>
                  <a:lnTo>
                    <a:pt x="36829" y="392183"/>
                  </a:lnTo>
                  <a:lnTo>
                    <a:pt x="6350" y="3855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2548"/>
            <p:cNvSpPr/>
            <p:nvPr>
              <p:custDataLst>
                <p:tags r:id="rId30"/>
              </p:custDataLst>
            </p:nvPr>
          </p:nvSpPr>
          <p:spPr>
            <a:xfrm>
              <a:off x="2568092" y="5890160"/>
              <a:ext cx="162409" cy="15079"/>
            </a:xfrm>
            <a:custGeom>
              <a:avLst/>
              <a:gdLst/>
              <a:ahLst/>
              <a:cxnLst/>
              <a:rect l="0" t="0" r="0" b="0"/>
              <a:pathLst>
                <a:path w="162409" h="15079">
                  <a:moveTo>
                    <a:pt x="3658" y="8990"/>
                  </a:moveTo>
                  <a:lnTo>
                    <a:pt x="3658" y="8990"/>
                  </a:lnTo>
                  <a:lnTo>
                    <a:pt x="287" y="12361"/>
                  </a:lnTo>
                  <a:lnTo>
                    <a:pt x="0" y="13354"/>
                  </a:lnTo>
                  <a:lnTo>
                    <a:pt x="513" y="14016"/>
                  </a:lnTo>
                  <a:lnTo>
                    <a:pt x="1562" y="14457"/>
                  </a:lnTo>
                  <a:lnTo>
                    <a:pt x="9779" y="15078"/>
                  </a:lnTo>
                  <a:lnTo>
                    <a:pt x="55673" y="8399"/>
                  </a:lnTo>
                  <a:lnTo>
                    <a:pt x="95505" y="2464"/>
                  </a:lnTo>
                  <a:lnTo>
                    <a:pt x="129650" y="0"/>
                  </a:lnTo>
                  <a:lnTo>
                    <a:pt x="147849" y="2172"/>
                  </a:lnTo>
                  <a:lnTo>
                    <a:pt x="162408" y="89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2549"/>
            <p:cNvSpPr/>
            <p:nvPr>
              <p:custDataLst>
                <p:tags r:id="rId31"/>
              </p:custDataLst>
            </p:nvPr>
          </p:nvSpPr>
          <p:spPr>
            <a:xfrm>
              <a:off x="2596506" y="6007100"/>
              <a:ext cx="197495" cy="30711"/>
            </a:xfrm>
            <a:custGeom>
              <a:avLst/>
              <a:gdLst/>
              <a:ahLst/>
              <a:cxnLst/>
              <a:rect l="0" t="0" r="0" b="0"/>
              <a:pathLst>
                <a:path w="197495" h="30711">
                  <a:moveTo>
                    <a:pt x="26044" y="0"/>
                  </a:moveTo>
                  <a:lnTo>
                    <a:pt x="26044" y="0"/>
                  </a:lnTo>
                  <a:lnTo>
                    <a:pt x="2900" y="17675"/>
                  </a:lnTo>
                  <a:lnTo>
                    <a:pt x="737" y="20956"/>
                  </a:lnTo>
                  <a:lnTo>
                    <a:pt x="0" y="23848"/>
                  </a:lnTo>
                  <a:lnTo>
                    <a:pt x="215" y="26482"/>
                  </a:lnTo>
                  <a:lnTo>
                    <a:pt x="2475" y="28239"/>
                  </a:lnTo>
                  <a:lnTo>
                    <a:pt x="16473" y="30710"/>
                  </a:lnTo>
                  <a:lnTo>
                    <a:pt x="55538" y="29663"/>
                  </a:lnTo>
                  <a:lnTo>
                    <a:pt x="101575" y="26663"/>
                  </a:lnTo>
                  <a:lnTo>
                    <a:pt x="147895" y="22279"/>
                  </a:lnTo>
                  <a:lnTo>
                    <a:pt x="197494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2550"/>
            <p:cNvSpPr/>
            <p:nvPr>
              <p:custDataLst>
                <p:tags r:id="rId32"/>
              </p:custDataLst>
            </p:nvPr>
          </p:nvSpPr>
          <p:spPr>
            <a:xfrm>
              <a:off x="2933700" y="5839116"/>
              <a:ext cx="133351" cy="174335"/>
            </a:xfrm>
            <a:custGeom>
              <a:avLst/>
              <a:gdLst/>
              <a:ahLst/>
              <a:cxnLst/>
              <a:rect l="0" t="0" r="0" b="0"/>
              <a:pathLst>
                <a:path w="133351" h="174335">
                  <a:moveTo>
                    <a:pt x="0" y="28284"/>
                  </a:moveTo>
                  <a:lnTo>
                    <a:pt x="0" y="28284"/>
                  </a:lnTo>
                  <a:lnTo>
                    <a:pt x="5467" y="22817"/>
                  </a:lnTo>
                  <a:lnTo>
                    <a:pt x="5762" y="23228"/>
                  </a:lnTo>
                  <a:lnTo>
                    <a:pt x="8115" y="30840"/>
                  </a:lnTo>
                  <a:lnTo>
                    <a:pt x="9644" y="34220"/>
                  </a:lnTo>
                  <a:lnTo>
                    <a:pt x="14179" y="74631"/>
                  </a:lnTo>
                  <a:lnTo>
                    <a:pt x="18088" y="118813"/>
                  </a:lnTo>
                  <a:lnTo>
                    <a:pt x="18965" y="165738"/>
                  </a:lnTo>
                  <a:lnTo>
                    <a:pt x="19012" y="168632"/>
                  </a:lnTo>
                  <a:lnTo>
                    <a:pt x="19048" y="128022"/>
                  </a:lnTo>
                  <a:lnTo>
                    <a:pt x="22420" y="84490"/>
                  </a:lnTo>
                  <a:lnTo>
                    <a:pt x="27888" y="56070"/>
                  </a:lnTo>
                  <a:lnTo>
                    <a:pt x="40719" y="28599"/>
                  </a:lnTo>
                  <a:lnTo>
                    <a:pt x="57926" y="8230"/>
                  </a:lnTo>
                  <a:lnTo>
                    <a:pt x="68313" y="1733"/>
                  </a:lnTo>
                  <a:lnTo>
                    <a:pt x="73058" y="0"/>
                  </a:lnTo>
                  <a:lnTo>
                    <a:pt x="79045" y="961"/>
                  </a:lnTo>
                  <a:lnTo>
                    <a:pt x="93221" y="7674"/>
                  </a:lnTo>
                  <a:lnTo>
                    <a:pt x="103286" y="17713"/>
                  </a:lnTo>
                  <a:lnTo>
                    <a:pt x="122238" y="54889"/>
                  </a:lnTo>
                  <a:lnTo>
                    <a:pt x="130057" y="95512"/>
                  </a:lnTo>
                  <a:lnTo>
                    <a:pt x="131994" y="134618"/>
                  </a:lnTo>
                  <a:lnTo>
                    <a:pt x="129499" y="160999"/>
                  </a:lnTo>
                  <a:lnTo>
                    <a:pt x="133350" y="1743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2551"/>
            <p:cNvSpPr/>
            <p:nvPr>
              <p:custDataLst>
                <p:tags r:id="rId33"/>
              </p:custDataLst>
            </p:nvPr>
          </p:nvSpPr>
          <p:spPr>
            <a:xfrm>
              <a:off x="3162300" y="5962650"/>
              <a:ext cx="25401" cy="19051"/>
            </a:xfrm>
            <a:custGeom>
              <a:avLst/>
              <a:gdLst/>
              <a:ahLst/>
              <a:cxnLst/>
              <a:rect l="0" t="0" r="0" b="0"/>
              <a:pathLst>
                <a:path w="25401" h="1905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6907" y="1881"/>
                  </a:lnTo>
                  <a:lnTo>
                    <a:pt x="14927" y="8839"/>
                  </a:lnTo>
                  <a:lnTo>
                    <a:pt x="15596" y="10832"/>
                  </a:lnTo>
                  <a:lnTo>
                    <a:pt x="15336" y="12865"/>
                  </a:lnTo>
                  <a:lnTo>
                    <a:pt x="14457" y="14927"/>
                  </a:lnTo>
                  <a:lnTo>
                    <a:pt x="15283" y="16301"/>
                  </a:lnTo>
                  <a:lnTo>
                    <a:pt x="2540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2552"/>
            <p:cNvSpPr/>
            <p:nvPr>
              <p:custDataLst>
                <p:tags r:id="rId34"/>
              </p:custDataLst>
            </p:nvPr>
          </p:nvSpPr>
          <p:spPr>
            <a:xfrm>
              <a:off x="3283553" y="5821186"/>
              <a:ext cx="189898" cy="160515"/>
            </a:xfrm>
            <a:custGeom>
              <a:avLst/>
              <a:gdLst/>
              <a:ahLst/>
              <a:cxnLst/>
              <a:rect l="0" t="0" r="0" b="0"/>
              <a:pathLst>
                <a:path w="189898" h="160515">
                  <a:moveTo>
                    <a:pt x="113697" y="46214"/>
                  </a:moveTo>
                  <a:lnTo>
                    <a:pt x="113697" y="46214"/>
                  </a:lnTo>
                  <a:lnTo>
                    <a:pt x="117068" y="39472"/>
                  </a:lnTo>
                  <a:lnTo>
                    <a:pt x="116841" y="32399"/>
                  </a:lnTo>
                  <a:lnTo>
                    <a:pt x="110947" y="16360"/>
                  </a:lnTo>
                  <a:lnTo>
                    <a:pt x="103302" y="9898"/>
                  </a:lnTo>
                  <a:lnTo>
                    <a:pt x="84519" y="0"/>
                  </a:lnTo>
                  <a:lnTo>
                    <a:pt x="70155" y="3096"/>
                  </a:lnTo>
                  <a:lnTo>
                    <a:pt x="45997" y="16741"/>
                  </a:lnTo>
                  <a:lnTo>
                    <a:pt x="18871" y="43685"/>
                  </a:lnTo>
                  <a:lnTo>
                    <a:pt x="6265" y="61144"/>
                  </a:lnTo>
                  <a:lnTo>
                    <a:pt x="1432" y="85367"/>
                  </a:lnTo>
                  <a:lnTo>
                    <a:pt x="0" y="114887"/>
                  </a:lnTo>
                  <a:lnTo>
                    <a:pt x="1915" y="123040"/>
                  </a:lnTo>
                  <a:lnTo>
                    <a:pt x="9688" y="135863"/>
                  </a:lnTo>
                  <a:lnTo>
                    <a:pt x="16136" y="139847"/>
                  </a:lnTo>
                  <a:lnTo>
                    <a:pt x="32707" y="144273"/>
                  </a:lnTo>
                  <a:lnTo>
                    <a:pt x="55127" y="143393"/>
                  </a:lnTo>
                  <a:lnTo>
                    <a:pt x="68616" y="136677"/>
                  </a:lnTo>
                  <a:lnTo>
                    <a:pt x="87780" y="121860"/>
                  </a:lnTo>
                  <a:lnTo>
                    <a:pt x="115202" y="74489"/>
                  </a:lnTo>
                  <a:lnTo>
                    <a:pt x="120951" y="63249"/>
                  </a:lnTo>
                  <a:lnTo>
                    <a:pt x="123472" y="60393"/>
                  </a:lnTo>
                  <a:lnTo>
                    <a:pt x="125858" y="59195"/>
                  </a:lnTo>
                  <a:lnTo>
                    <a:pt x="128154" y="59102"/>
                  </a:lnTo>
                  <a:lnTo>
                    <a:pt x="130391" y="61155"/>
                  </a:lnTo>
                  <a:lnTo>
                    <a:pt x="141182" y="85445"/>
                  </a:lnTo>
                  <a:lnTo>
                    <a:pt x="153674" y="131291"/>
                  </a:lnTo>
                  <a:lnTo>
                    <a:pt x="161803" y="144704"/>
                  </a:lnTo>
                  <a:lnTo>
                    <a:pt x="189897" y="1605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2553"/>
            <p:cNvSpPr/>
            <p:nvPr>
              <p:custDataLst>
                <p:tags r:id="rId35"/>
              </p:custDataLst>
            </p:nvPr>
          </p:nvSpPr>
          <p:spPr>
            <a:xfrm>
              <a:off x="3378200" y="5653836"/>
              <a:ext cx="117234" cy="105615"/>
            </a:xfrm>
            <a:custGeom>
              <a:avLst/>
              <a:gdLst/>
              <a:ahLst/>
              <a:cxnLst/>
              <a:rect l="0" t="0" r="0" b="0"/>
              <a:pathLst>
                <a:path w="117234" h="105615">
                  <a:moveTo>
                    <a:pt x="0" y="23064"/>
                  </a:moveTo>
                  <a:lnTo>
                    <a:pt x="0" y="23064"/>
                  </a:lnTo>
                  <a:lnTo>
                    <a:pt x="0" y="14894"/>
                  </a:lnTo>
                  <a:lnTo>
                    <a:pt x="1881" y="44312"/>
                  </a:lnTo>
                  <a:lnTo>
                    <a:pt x="11740" y="84604"/>
                  </a:lnTo>
                  <a:lnTo>
                    <a:pt x="11354" y="84552"/>
                  </a:lnTo>
                  <a:lnTo>
                    <a:pt x="9044" y="82613"/>
                  </a:lnTo>
                  <a:lnTo>
                    <a:pt x="9429" y="73754"/>
                  </a:lnTo>
                  <a:lnTo>
                    <a:pt x="19321" y="28847"/>
                  </a:lnTo>
                  <a:lnTo>
                    <a:pt x="24109" y="14345"/>
                  </a:lnTo>
                  <a:lnTo>
                    <a:pt x="30941" y="5548"/>
                  </a:lnTo>
                  <a:lnTo>
                    <a:pt x="38681" y="1169"/>
                  </a:lnTo>
                  <a:lnTo>
                    <a:pt x="42720" y="0"/>
                  </a:lnTo>
                  <a:lnTo>
                    <a:pt x="54735" y="2466"/>
                  </a:lnTo>
                  <a:lnTo>
                    <a:pt x="69482" y="9676"/>
                  </a:lnTo>
                  <a:lnTo>
                    <a:pt x="106926" y="41884"/>
                  </a:lnTo>
                  <a:lnTo>
                    <a:pt x="114550" y="56593"/>
                  </a:lnTo>
                  <a:lnTo>
                    <a:pt x="117233" y="71832"/>
                  </a:lnTo>
                  <a:lnTo>
                    <a:pt x="114300" y="1056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2554"/>
            <p:cNvSpPr/>
            <p:nvPr>
              <p:custDataLst>
                <p:tags r:id="rId36"/>
              </p:custDataLst>
            </p:nvPr>
          </p:nvSpPr>
          <p:spPr>
            <a:xfrm>
              <a:off x="1340879" y="5824418"/>
              <a:ext cx="113272" cy="319801"/>
            </a:xfrm>
            <a:custGeom>
              <a:avLst/>
              <a:gdLst/>
              <a:ahLst/>
              <a:cxnLst/>
              <a:rect l="0" t="0" r="0" b="0"/>
              <a:pathLst>
                <a:path w="113272" h="319801">
                  <a:moveTo>
                    <a:pt x="113271" y="11232"/>
                  </a:moveTo>
                  <a:lnTo>
                    <a:pt x="113271" y="11232"/>
                  </a:lnTo>
                  <a:lnTo>
                    <a:pt x="113271" y="7861"/>
                  </a:lnTo>
                  <a:lnTo>
                    <a:pt x="111389" y="4325"/>
                  </a:lnTo>
                  <a:lnTo>
                    <a:pt x="109900" y="2393"/>
                  </a:lnTo>
                  <a:lnTo>
                    <a:pt x="102601" y="248"/>
                  </a:lnTo>
                  <a:lnTo>
                    <a:pt x="93712" y="0"/>
                  </a:lnTo>
                  <a:lnTo>
                    <a:pt x="87409" y="2242"/>
                  </a:lnTo>
                  <a:lnTo>
                    <a:pt x="58894" y="27795"/>
                  </a:lnTo>
                  <a:lnTo>
                    <a:pt x="37070" y="60939"/>
                  </a:lnTo>
                  <a:lnTo>
                    <a:pt x="22176" y="96751"/>
                  </a:lnTo>
                  <a:lnTo>
                    <a:pt x="6787" y="142483"/>
                  </a:lnTo>
                  <a:lnTo>
                    <a:pt x="2445" y="175163"/>
                  </a:lnTo>
                  <a:lnTo>
                    <a:pt x="0" y="221926"/>
                  </a:lnTo>
                  <a:lnTo>
                    <a:pt x="6018" y="260318"/>
                  </a:lnTo>
                  <a:lnTo>
                    <a:pt x="25057" y="302074"/>
                  </a:lnTo>
                  <a:lnTo>
                    <a:pt x="34319" y="312886"/>
                  </a:lnTo>
                  <a:lnTo>
                    <a:pt x="46901" y="318162"/>
                  </a:lnTo>
                  <a:lnTo>
                    <a:pt x="62607" y="319800"/>
                  </a:lnTo>
                  <a:lnTo>
                    <a:pt x="100571" y="3160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2555"/>
            <p:cNvSpPr/>
            <p:nvPr>
              <p:custDataLst>
                <p:tags r:id="rId37"/>
              </p:custDataLst>
            </p:nvPr>
          </p:nvSpPr>
          <p:spPr>
            <a:xfrm>
              <a:off x="1025217" y="5994400"/>
              <a:ext cx="263834" cy="127001"/>
            </a:xfrm>
            <a:custGeom>
              <a:avLst/>
              <a:gdLst/>
              <a:ahLst/>
              <a:cxnLst/>
              <a:rect l="0" t="0" r="0" b="0"/>
              <a:pathLst>
                <a:path w="263834" h="127001">
                  <a:moveTo>
                    <a:pt x="60633" y="127000"/>
                  </a:moveTo>
                  <a:lnTo>
                    <a:pt x="60633" y="127000"/>
                  </a:lnTo>
                  <a:lnTo>
                    <a:pt x="15219" y="114066"/>
                  </a:lnTo>
                  <a:lnTo>
                    <a:pt x="3055" y="108081"/>
                  </a:lnTo>
                  <a:lnTo>
                    <a:pt x="375" y="104510"/>
                  </a:lnTo>
                  <a:lnTo>
                    <a:pt x="0" y="100717"/>
                  </a:lnTo>
                  <a:lnTo>
                    <a:pt x="1161" y="96778"/>
                  </a:lnTo>
                  <a:lnTo>
                    <a:pt x="42875" y="75247"/>
                  </a:lnTo>
                  <a:lnTo>
                    <a:pt x="83515" y="58279"/>
                  </a:lnTo>
                  <a:lnTo>
                    <a:pt x="121349" y="46744"/>
                  </a:lnTo>
                  <a:lnTo>
                    <a:pt x="153940" y="36297"/>
                  </a:lnTo>
                  <a:lnTo>
                    <a:pt x="189592" y="26481"/>
                  </a:lnTo>
                  <a:lnTo>
                    <a:pt x="26383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2556"/>
            <p:cNvSpPr/>
            <p:nvPr>
              <p:custDataLst>
                <p:tags r:id="rId38"/>
              </p:custDataLst>
            </p:nvPr>
          </p:nvSpPr>
          <p:spPr>
            <a:xfrm>
              <a:off x="1102516" y="5776442"/>
              <a:ext cx="110335" cy="395507"/>
            </a:xfrm>
            <a:custGeom>
              <a:avLst/>
              <a:gdLst/>
              <a:ahLst/>
              <a:cxnLst/>
              <a:rect l="0" t="0" r="0" b="0"/>
              <a:pathLst>
                <a:path w="110335" h="395507">
                  <a:moveTo>
                    <a:pt x="110334" y="40158"/>
                  </a:moveTo>
                  <a:lnTo>
                    <a:pt x="110334" y="40158"/>
                  </a:lnTo>
                  <a:lnTo>
                    <a:pt x="106963" y="33416"/>
                  </a:lnTo>
                  <a:lnTo>
                    <a:pt x="81102" y="10304"/>
                  </a:lnTo>
                  <a:lnTo>
                    <a:pt x="64749" y="1130"/>
                  </a:lnTo>
                  <a:lnTo>
                    <a:pt x="54561" y="0"/>
                  </a:lnTo>
                  <a:lnTo>
                    <a:pt x="49869" y="686"/>
                  </a:lnTo>
                  <a:lnTo>
                    <a:pt x="33152" y="11764"/>
                  </a:lnTo>
                  <a:lnTo>
                    <a:pt x="18164" y="35194"/>
                  </a:lnTo>
                  <a:lnTo>
                    <a:pt x="3068" y="76898"/>
                  </a:lnTo>
                  <a:lnTo>
                    <a:pt x="0" y="115250"/>
                  </a:lnTo>
                  <a:lnTo>
                    <a:pt x="1678" y="154835"/>
                  </a:lnTo>
                  <a:lnTo>
                    <a:pt x="5938" y="193845"/>
                  </a:lnTo>
                  <a:lnTo>
                    <a:pt x="14255" y="236213"/>
                  </a:lnTo>
                  <a:lnTo>
                    <a:pt x="23070" y="272286"/>
                  </a:lnTo>
                  <a:lnTo>
                    <a:pt x="32737" y="314254"/>
                  </a:lnTo>
                  <a:lnTo>
                    <a:pt x="42325" y="355827"/>
                  </a:lnTo>
                  <a:lnTo>
                    <a:pt x="51905" y="394322"/>
                  </a:lnTo>
                  <a:lnTo>
                    <a:pt x="50921" y="395506"/>
                  </a:lnTo>
                  <a:lnTo>
                    <a:pt x="40484" y="3894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SMARTInkShape-Group371"/>
          <p:cNvGrpSpPr/>
          <p:nvPr/>
        </p:nvGrpSpPr>
        <p:grpSpPr>
          <a:xfrm>
            <a:off x="3759200" y="5480650"/>
            <a:ext cx="830311" cy="543776"/>
            <a:chOff x="3759200" y="5480650"/>
            <a:chExt cx="830311" cy="543776"/>
          </a:xfrm>
        </p:grpSpPr>
        <p:sp>
          <p:nvSpPr>
            <p:cNvPr id="278" name="SMARTInkShape-2557"/>
            <p:cNvSpPr/>
            <p:nvPr>
              <p:custDataLst>
                <p:tags r:id="rId13"/>
              </p:custDataLst>
            </p:nvPr>
          </p:nvSpPr>
          <p:spPr>
            <a:xfrm>
              <a:off x="3759200" y="59182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2558"/>
            <p:cNvSpPr/>
            <p:nvPr>
              <p:custDataLst>
                <p:tags r:id="rId14"/>
              </p:custDataLst>
            </p:nvPr>
          </p:nvSpPr>
          <p:spPr>
            <a:xfrm>
              <a:off x="3906682" y="5735477"/>
              <a:ext cx="252569" cy="288949"/>
            </a:xfrm>
            <a:custGeom>
              <a:avLst/>
              <a:gdLst/>
              <a:ahLst/>
              <a:cxnLst/>
              <a:rect l="0" t="0" r="0" b="0"/>
              <a:pathLst>
                <a:path w="252569" h="288949">
                  <a:moveTo>
                    <a:pt x="138268" y="62073"/>
                  </a:moveTo>
                  <a:lnTo>
                    <a:pt x="138268" y="62073"/>
                  </a:lnTo>
                  <a:lnTo>
                    <a:pt x="138973" y="43911"/>
                  </a:lnTo>
                  <a:lnTo>
                    <a:pt x="141639" y="36832"/>
                  </a:lnTo>
                  <a:lnTo>
                    <a:pt x="141412" y="27572"/>
                  </a:lnTo>
                  <a:lnTo>
                    <a:pt x="138889" y="11121"/>
                  </a:lnTo>
                  <a:lnTo>
                    <a:pt x="137271" y="8350"/>
                  </a:lnTo>
                  <a:lnTo>
                    <a:pt x="131710" y="3388"/>
                  </a:lnTo>
                  <a:lnTo>
                    <a:pt x="124535" y="713"/>
                  </a:lnTo>
                  <a:lnTo>
                    <a:pt x="120645" y="0"/>
                  </a:lnTo>
                  <a:lnTo>
                    <a:pt x="98317" y="9108"/>
                  </a:lnTo>
                  <a:lnTo>
                    <a:pt x="64943" y="36219"/>
                  </a:lnTo>
                  <a:lnTo>
                    <a:pt x="40999" y="66869"/>
                  </a:lnTo>
                  <a:lnTo>
                    <a:pt x="17927" y="113766"/>
                  </a:lnTo>
                  <a:lnTo>
                    <a:pt x="5815" y="152194"/>
                  </a:lnTo>
                  <a:lnTo>
                    <a:pt x="0" y="196918"/>
                  </a:lnTo>
                  <a:lnTo>
                    <a:pt x="8284" y="239332"/>
                  </a:lnTo>
                  <a:lnTo>
                    <a:pt x="12999" y="252803"/>
                  </a:lnTo>
                  <a:lnTo>
                    <a:pt x="29733" y="271691"/>
                  </a:lnTo>
                  <a:lnTo>
                    <a:pt x="59308" y="287322"/>
                  </a:lnTo>
                  <a:lnTo>
                    <a:pt x="80832" y="288948"/>
                  </a:lnTo>
                  <a:lnTo>
                    <a:pt x="103569" y="283557"/>
                  </a:lnTo>
                  <a:lnTo>
                    <a:pt x="130137" y="271752"/>
                  </a:lnTo>
                  <a:lnTo>
                    <a:pt x="162748" y="242498"/>
                  </a:lnTo>
                  <a:lnTo>
                    <a:pt x="185254" y="207073"/>
                  </a:lnTo>
                  <a:lnTo>
                    <a:pt x="201814" y="170026"/>
                  </a:lnTo>
                  <a:lnTo>
                    <a:pt x="213854" y="134040"/>
                  </a:lnTo>
                  <a:lnTo>
                    <a:pt x="214556" y="96202"/>
                  </a:lnTo>
                  <a:lnTo>
                    <a:pt x="210731" y="62777"/>
                  </a:lnTo>
                  <a:lnTo>
                    <a:pt x="200167" y="29992"/>
                  </a:lnTo>
                  <a:lnTo>
                    <a:pt x="191884" y="19357"/>
                  </a:lnTo>
                  <a:lnTo>
                    <a:pt x="165949" y="1032"/>
                  </a:lnTo>
                  <a:lnTo>
                    <a:pt x="144456" y="1782"/>
                  </a:lnTo>
                  <a:lnTo>
                    <a:pt x="121262" y="9172"/>
                  </a:lnTo>
                  <a:lnTo>
                    <a:pt x="97717" y="24526"/>
                  </a:lnTo>
                  <a:lnTo>
                    <a:pt x="84938" y="39738"/>
                  </a:lnTo>
                  <a:lnTo>
                    <a:pt x="76701" y="53792"/>
                  </a:lnTo>
                  <a:lnTo>
                    <a:pt x="76057" y="62197"/>
                  </a:lnTo>
                  <a:lnTo>
                    <a:pt x="80985" y="80942"/>
                  </a:lnTo>
                  <a:lnTo>
                    <a:pt x="92113" y="97270"/>
                  </a:lnTo>
                  <a:lnTo>
                    <a:pt x="99031" y="104587"/>
                  </a:lnTo>
                  <a:lnTo>
                    <a:pt x="123651" y="112719"/>
                  </a:lnTo>
                  <a:lnTo>
                    <a:pt x="167569" y="115414"/>
                  </a:lnTo>
                  <a:lnTo>
                    <a:pt x="206850" y="110004"/>
                  </a:lnTo>
                  <a:lnTo>
                    <a:pt x="252568" y="874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2559"/>
            <p:cNvSpPr/>
            <p:nvPr>
              <p:custDataLst>
                <p:tags r:id="rId15"/>
              </p:custDataLst>
            </p:nvPr>
          </p:nvSpPr>
          <p:spPr>
            <a:xfrm>
              <a:off x="3946042" y="5543550"/>
              <a:ext cx="149709" cy="31751"/>
            </a:xfrm>
            <a:custGeom>
              <a:avLst/>
              <a:gdLst/>
              <a:ahLst/>
              <a:cxnLst/>
              <a:rect l="0" t="0" r="0" b="0"/>
              <a:pathLst>
                <a:path w="149709" h="31751">
                  <a:moveTo>
                    <a:pt x="3658" y="31750"/>
                  </a:moveTo>
                  <a:lnTo>
                    <a:pt x="3658" y="31750"/>
                  </a:lnTo>
                  <a:lnTo>
                    <a:pt x="0" y="31750"/>
                  </a:lnTo>
                  <a:lnTo>
                    <a:pt x="1562" y="31750"/>
                  </a:lnTo>
                  <a:lnTo>
                    <a:pt x="2260" y="31045"/>
                  </a:lnTo>
                  <a:lnTo>
                    <a:pt x="3037" y="28379"/>
                  </a:lnTo>
                  <a:lnTo>
                    <a:pt x="7145" y="24843"/>
                  </a:lnTo>
                  <a:lnTo>
                    <a:pt x="10216" y="22911"/>
                  </a:lnTo>
                  <a:lnTo>
                    <a:pt x="45562" y="15448"/>
                  </a:lnTo>
                  <a:lnTo>
                    <a:pt x="81691" y="12809"/>
                  </a:lnTo>
                  <a:lnTo>
                    <a:pt x="14970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2560"/>
            <p:cNvSpPr/>
            <p:nvPr>
              <p:custDataLst>
                <p:tags r:id="rId16"/>
              </p:custDataLst>
            </p:nvPr>
          </p:nvSpPr>
          <p:spPr>
            <a:xfrm>
              <a:off x="4168162" y="5480650"/>
              <a:ext cx="41889" cy="145451"/>
            </a:xfrm>
            <a:custGeom>
              <a:avLst/>
              <a:gdLst/>
              <a:ahLst/>
              <a:cxnLst/>
              <a:rect l="0" t="0" r="0" b="0"/>
              <a:pathLst>
                <a:path w="41889" h="145451">
                  <a:moveTo>
                    <a:pt x="41888" y="18450"/>
                  </a:moveTo>
                  <a:lnTo>
                    <a:pt x="41888" y="18450"/>
                  </a:lnTo>
                  <a:lnTo>
                    <a:pt x="41888" y="15079"/>
                  </a:lnTo>
                  <a:lnTo>
                    <a:pt x="36421" y="1427"/>
                  </a:lnTo>
                  <a:lnTo>
                    <a:pt x="32167" y="301"/>
                  </a:lnTo>
                  <a:lnTo>
                    <a:pt x="29057" y="0"/>
                  </a:lnTo>
                  <a:lnTo>
                    <a:pt x="26279" y="1212"/>
                  </a:lnTo>
                  <a:lnTo>
                    <a:pt x="18291" y="10364"/>
                  </a:lnTo>
                  <a:lnTo>
                    <a:pt x="8006" y="26872"/>
                  </a:lnTo>
                  <a:lnTo>
                    <a:pt x="883" y="50736"/>
                  </a:lnTo>
                  <a:lnTo>
                    <a:pt x="0" y="92247"/>
                  </a:lnTo>
                  <a:lnTo>
                    <a:pt x="16488" y="145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2561"/>
            <p:cNvSpPr/>
            <p:nvPr>
              <p:custDataLst>
                <p:tags r:id="rId17"/>
              </p:custDataLst>
            </p:nvPr>
          </p:nvSpPr>
          <p:spPr>
            <a:xfrm>
              <a:off x="4241822" y="5529599"/>
              <a:ext cx="76179" cy="91897"/>
            </a:xfrm>
            <a:custGeom>
              <a:avLst/>
              <a:gdLst/>
              <a:ahLst/>
              <a:cxnLst/>
              <a:rect l="0" t="0" r="0" b="0"/>
              <a:pathLst>
                <a:path w="76179" h="91897">
                  <a:moveTo>
                    <a:pt x="6328" y="26651"/>
                  </a:moveTo>
                  <a:lnTo>
                    <a:pt x="6328" y="26651"/>
                  </a:lnTo>
                  <a:lnTo>
                    <a:pt x="6328" y="17230"/>
                  </a:lnTo>
                  <a:lnTo>
                    <a:pt x="6328" y="18466"/>
                  </a:lnTo>
                  <a:lnTo>
                    <a:pt x="2957" y="23128"/>
                  </a:lnTo>
                  <a:lnTo>
                    <a:pt x="370" y="53817"/>
                  </a:lnTo>
                  <a:lnTo>
                    <a:pt x="0" y="90373"/>
                  </a:lnTo>
                  <a:lnTo>
                    <a:pt x="698" y="91710"/>
                  </a:lnTo>
                  <a:lnTo>
                    <a:pt x="1869" y="91896"/>
                  </a:lnTo>
                  <a:lnTo>
                    <a:pt x="3355" y="91314"/>
                  </a:lnTo>
                  <a:lnTo>
                    <a:pt x="8818" y="80383"/>
                  </a:lnTo>
                  <a:lnTo>
                    <a:pt x="19081" y="38659"/>
                  </a:lnTo>
                  <a:lnTo>
                    <a:pt x="36482" y="5758"/>
                  </a:lnTo>
                  <a:lnTo>
                    <a:pt x="39131" y="2139"/>
                  </a:lnTo>
                  <a:lnTo>
                    <a:pt x="41602" y="432"/>
                  </a:lnTo>
                  <a:lnTo>
                    <a:pt x="43955" y="0"/>
                  </a:lnTo>
                  <a:lnTo>
                    <a:pt x="46229" y="417"/>
                  </a:lnTo>
                  <a:lnTo>
                    <a:pt x="50638" y="6525"/>
                  </a:lnTo>
                  <a:lnTo>
                    <a:pt x="65586" y="47284"/>
                  </a:lnTo>
                  <a:lnTo>
                    <a:pt x="76178" y="901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2562"/>
            <p:cNvSpPr/>
            <p:nvPr>
              <p:custDataLst>
                <p:tags r:id="rId18"/>
              </p:custDataLst>
            </p:nvPr>
          </p:nvSpPr>
          <p:spPr>
            <a:xfrm>
              <a:off x="4376033" y="5575300"/>
              <a:ext cx="100718" cy="6351"/>
            </a:xfrm>
            <a:custGeom>
              <a:avLst/>
              <a:gdLst/>
              <a:ahLst/>
              <a:cxnLst/>
              <a:rect l="0" t="0" r="0" b="0"/>
              <a:pathLst>
                <a:path w="100718" h="6351">
                  <a:moveTo>
                    <a:pt x="5467" y="6350"/>
                  </a:moveTo>
                  <a:lnTo>
                    <a:pt x="5467" y="6350"/>
                  </a:lnTo>
                  <a:lnTo>
                    <a:pt x="0" y="6350"/>
                  </a:lnTo>
                  <a:lnTo>
                    <a:pt x="43025" y="4469"/>
                  </a:lnTo>
                  <a:lnTo>
                    <a:pt x="10071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2563"/>
            <p:cNvSpPr/>
            <p:nvPr>
              <p:custDataLst>
                <p:tags r:id="rId19"/>
              </p:custDataLst>
            </p:nvPr>
          </p:nvSpPr>
          <p:spPr>
            <a:xfrm>
              <a:off x="4432561" y="5538083"/>
              <a:ext cx="6090" cy="100718"/>
            </a:xfrm>
            <a:custGeom>
              <a:avLst/>
              <a:gdLst/>
              <a:ahLst/>
              <a:cxnLst/>
              <a:rect l="0" t="0" r="0" b="0"/>
              <a:pathLst>
                <a:path w="6090" h="100718">
                  <a:moveTo>
                    <a:pt x="6089" y="5467"/>
                  </a:moveTo>
                  <a:lnTo>
                    <a:pt x="6089" y="5467"/>
                  </a:lnTo>
                  <a:lnTo>
                    <a:pt x="2718" y="5467"/>
                  </a:lnTo>
                  <a:lnTo>
                    <a:pt x="1725" y="4761"/>
                  </a:lnTo>
                  <a:lnTo>
                    <a:pt x="1063" y="3586"/>
                  </a:lnTo>
                  <a:lnTo>
                    <a:pt x="0" y="0"/>
                  </a:lnTo>
                  <a:lnTo>
                    <a:pt x="4800" y="19956"/>
                  </a:lnTo>
                  <a:lnTo>
                    <a:pt x="6013" y="66092"/>
                  </a:lnTo>
                  <a:lnTo>
                    <a:pt x="6089" y="1007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2564"/>
            <p:cNvSpPr/>
            <p:nvPr>
              <p:custDataLst>
                <p:tags r:id="rId20"/>
              </p:custDataLst>
            </p:nvPr>
          </p:nvSpPr>
          <p:spPr>
            <a:xfrm>
              <a:off x="4514850" y="5530850"/>
              <a:ext cx="1" cy="82551"/>
            </a:xfrm>
            <a:custGeom>
              <a:avLst/>
              <a:gdLst/>
              <a:ahLst/>
              <a:cxnLst/>
              <a:rect l="0" t="0" r="0" b="0"/>
              <a:pathLst>
                <a:path w="1" h="82551">
                  <a:moveTo>
                    <a:pt x="0" y="0"/>
                  </a:moveTo>
                  <a:lnTo>
                    <a:pt x="0" y="0"/>
                  </a:lnTo>
                  <a:lnTo>
                    <a:pt x="0" y="44159"/>
                  </a:lnTo>
                  <a:lnTo>
                    <a:pt x="0" y="82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2565"/>
            <p:cNvSpPr/>
            <p:nvPr>
              <p:custDataLst>
                <p:tags r:id="rId21"/>
              </p:custDataLst>
            </p:nvPr>
          </p:nvSpPr>
          <p:spPr>
            <a:xfrm>
              <a:off x="4540250" y="5487283"/>
              <a:ext cx="49261" cy="202318"/>
            </a:xfrm>
            <a:custGeom>
              <a:avLst/>
              <a:gdLst/>
              <a:ahLst/>
              <a:cxnLst/>
              <a:rect l="0" t="0" r="0" b="0"/>
              <a:pathLst>
                <a:path w="49261" h="202318">
                  <a:moveTo>
                    <a:pt x="19050" y="5467"/>
                  </a:moveTo>
                  <a:lnTo>
                    <a:pt x="19050" y="5467"/>
                  </a:lnTo>
                  <a:lnTo>
                    <a:pt x="22421" y="2096"/>
                  </a:lnTo>
                  <a:lnTo>
                    <a:pt x="25957" y="441"/>
                  </a:lnTo>
                  <a:lnTo>
                    <a:pt x="27888" y="0"/>
                  </a:lnTo>
                  <a:lnTo>
                    <a:pt x="29882" y="2528"/>
                  </a:lnTo>
                  <a:lnTo>
                    <a:pt x="44464" y="49349"/>
                  </a:lnTo>
                  <a:lnTo>
                    <a:pt x="49260" y="96148"/>
                  </a:lnTo>
                  <a:lnTo>
                    <a:pt x="44778" y="136130"/>
                  </a:lnTo>
                  <a:lnTo>
                    <a:pt x="38481" y="159966"/>
                  </a:lnTo>
                  <a:lnTo>
                    <a:pt x="0" y="2023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43320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MARTInkShape-Group372"/>
          <p:cNvGrpSpPr/>
          <p:nvPr/>
        </p:nvGrpSpPr>
        <p:grpSpPr>
          <a:xfrm>
            <a:off x="1082646" y="667901"/>
            <a:ext cx="409605" cy="748150"/>
            <a:chOff x="1082646" y="667901"/>
            <a:chExt cx="409605" cy="748150"/>
          </a:xfrm>
        </p:grpSpPr>
        <p:sp>
          <p:nvSpPr>
            <p:cNvPr id="2" name="SMARTInkShape-2566"/>
            <p:cNvSpPr/>
            <p:nvPr>
              <p:custDataLst>
                <p:tags r:id="rId77"/>
              </p:custDataLst>
            </p:nvPr>
          </p:nvSpPr>
          <p:spPr>
            <a:xfrm>
              <a:off x="1454150" y="1272692"/>
              <a:ext cx="38101" cy="143359"/>
            </a:xfrm>
            <a:custGeom>
              <a:avLst/>
              <a:gdLst/>
              <a:ahLst/>
              <a:cxnLst/>
              <a:rect l="0" t="0" r="0" b="0"/>
              <a:pathLst>
                <a:path w="38101" h="143359">
                  <a:moveTo>
                    <a:pt x="0" y="3658"/>
                  </a:moveTo>
                  <a:lnTo>
                    <a:pt x="0" y="3658"/>
                  </a:lnTo>
                  <a:lnTo>
                    <a:pt x="3371" y="287"/>
                  </a:lnTo>
                  <a:lnTo>
                    <a:pt x="4364" y="0"/>
                  </a:lnTo>
                  <a:lnTo>
                    <a:pt x="5026" y="513"/>
                  </a:lnTo>
                  <a:lnTo>
                    <a:pt x="6467" y="2966"/>
                  </a:lnTo>
                  <a:lnTo>
                    <a:pt x="9460" y="6408"/>
                  </a:lnTo>
                  <a:lnTo>
                    <a:pt x="23342" y="50169"/>
                  </a:lnTo>
                  <a:lnTo>
                    <a:pt x="29880" y="90456"/>
                  </a:lnTo>
                  <a:lnTo>
                    <a:pt x="38100" y="1433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2567"/>
            <p:cNvSpPr/>
            <p:nvPr>
              <p:custDataLst>
                <p:tags r:id="rId78"/>
              </p:custDataLst>
            </p:nvPr>
          </p:nvSpPr>
          <p:spPr>
            <a:xfrm>
              <a:off x="1322565" y="1232090"/>
              <a:ext cx="79018" cy="166273"/>
            </a:xfrm>
            <a:custGeom>
              <a:avLst/>
              <a:gdLst/>
              <a:ahLst/>
              <a:cxnLst/>
              <a:rect l="0" t="0" r="0" b="0"/>
              <a:pathLst>
                <a:path w="79018" h="166273">
                  <a:moveTo>
                    <a:pt x="10935" y="56960"/>
                  </a:moveTo>
                  <a:lnTo>
                    <a:pt x="10935" y="56960"/>
                  </a:lnTo>
                  <a:lnTo>
                    <a:pt x="10935" y="60331"/>
                  </a:lnTo>
                  <a:lnTo>
                    <a:pt x="2207" y="73566"/>
                  </a:lnTo>
                  <a:lnTo>
                    <a:pt x="0" y="84096"/>
                  </a:lnTo>
                  <a:lnTo>
                    <a:pt x="3653" y="111761"/>
                  </a:lnTo>
                  <a:lnTo>
                    <a:pt x="10610" y="143177"/>
                  </a:lnTo>
                  <a:lnTo>
                    <a:pt x="10839" y="134952"/>
                  </a:lnTo>
                  <a:lnTo>
                    <a:pt x="870" y="93345"/>
                  </a:lnTo>
                  <a:lnTo>
                    <a:pt x="2127" y="49017"/>
                  </a:lnTo>
                  <a:lnTo>
                    <a:pt x="13208" y="4156"/>
                  </a:lnTo>
                  <a:lnTo>
                    <a:pt x="15978" y="1296"/>
                  </a:lnTo>
                  <a:lnTo>
                    <a:pt x="19236" y="95"/>
                  </a:lnTo>
                  <a:lnTo>
                    <a:pt x="22819" y="0"/>
                  </a:lnTo>
                  <a:lnTo>
                    <a:pt x="28682" y="1776"/>
                  </a:lnTo>
                  <a:lnTo>
                    <a:pt x="31233" y="3237"/>
                  </a:lnTo>
                  <a:lnTo>
                    <a:pt x="41565" y="15407"/>
                  </a:lnTo>
                  <a:lnTo>
                    <a:pt x="45715" y="26498"/>
                  </a:lnTo>
                  <a:lnTo>
                    <a:pt x="46854" y="37777"/>
                  </a:lnTo>
                  <a:lnTo>
                    <a:pt x="42821" y="65826"/>
                  </a:lnTo>
                  <a:lnTo>
                    <a:pt x="42776" y="65693"/>
                  </a:lnTo>
                  <a:lnTo>
                    <a:pt x="42745" y="64899"/>
                  </a:lnTo>
                  <a:lnTo>
                    <a:pt x="43431" y="64369"/>
                  </a:lnTo>
                  <a:lnTo>
                    <a:pt x="46074" y="63781"/>
                  </a:lnTo>
                  <a:lnTo>
                    <a:pt x="49600" y="65401"/>
                  </a:lnTo>
                  <a:lnTo>
                    <a:pt x="68421" y="79944"/>
                  </a:lnTo>
                  <a:lnTo>
                    <a:pt x="74819" y="90458"/>
                  </a:lnTo>
                  <a:lnTo>
                    <a:pt x="79017" y="108278"/>
                  </a:lnTo>
                  <a:lnTo>
                    <a:pt x="76890" y="130334"/>
                  </a:lnTo>
                  <a:lnTo>
                    <a:pt x="68421" y="151373"/>
                  </a:lnTo>
                  <a:lnTo>
                    <a:pt x="59062" y="160775"/>
                  </a:lnTo>
                  <a:lnTo>
                    <a:pt x="49258" y="165894"/>
                  </a:lnTo>
                  <a:lnTo>
                    <a:pt x="45656" y="166272"/>
                  </a:lnTo>
                  <a:lnTo>
                    <a:pt x="42549" y="165818"/>
                  </a:lnTo>
                  <a:lnTo>
                    <a:pt x="23635" y="133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568"/>
            <p:cNvSpPr/>
            <p:nvPr>
              <p:custDataLst>
                <p:tags r:id="rId79"/>
              </p:custDataLst>
            </p:nvPr>
          </p:nvSpPr>
          <p:spPr>
            <a:xfrm>
              <a:off x="1130599" y="667901"/>
              <a:ext cx="139402" cy="103649"/>
            </a:xfrm>
            <a:custGeom>
              <a:avLst/>
              <a:gdLst/>
              <a:ahLst/>
              <a:cxnLst/>
              <a:rect l="0" t="0" r="0" b="0"/>
              <a:pathLst>
                <a:path w="139402" h="103649">
                  <a:moveTo>
                    <a:pt x="31451" y="30599"/>
                  </a:moveTo>
                  <a:lnTo>
                    <a:pt x="31451" y="30599"/>
                  </a:lnTo>
                  <a:lnTo>
                    <a:pt x="25984" y="30599"/>
                  </a:lnTo>
                  <a:lnTo>
                    <a:pt x="15842" y="35669"/>
                  </a:lnTo>
                  <a:lnTo>
                    <a:pt x="10873" y="39437"/>
                  </a:lnTo>
                  <a:lnTo>
                    <a:pt x="8194" y="49109"/>
                  </a:lnTo>
                  <a:lnTo>
                    <a:pt x="709" y="96164"/>
                  </a:lnTo>
                  <a:lnTo>
                    <a:pt x="0" y="103648"/>
                  </a:lnTo>
                  <a:lnTo>
                    <a:pt x="606" y="103287"/>
                  </a:lnTo>
                  <a:lnTo>
                    <a:pt x="3160" y="99123"/>
                  </a:lnTo>
                  <a:lnTo>
                    <a:pt x="10696" y="62105"/>
                  </a:lnTo>
                  <a:lnTo>
                    <a:pt x="13054" y="45307"/>
                  </a:lnTo>
                  <a:lnTo>
                    <a:pt x="23021" y="20689"/>
                  </a:lnTo>
                  <a:lnTo>
                    <a:pt x="33349" y="6439"/>
                  </a:lnTo>
                  <a:lnTo>
                    <a:pt x="39066" y="2498"/>
                  </a:lnTo>
                  <a:lnTo>
                    <a:pt x="51063" y="0"/>
                  </a:lnTo>
                  <a:lnTo>
                    <a:pt x="63451" y="3124"/>
                  </a:lnTo>
                  <a:lnTo>
                    <a:pt x="76718" y="10627"/>
                  </a:lnTo>
                  <a:lnTo>
                    <a:pt x="97937" y="30012"/>
                  </a:lnTo>
                  <a:lnTo>
                    <a:pt x="139401" y="813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569"/>
            <p:cNvSpPr/>
            <p:nvPr>
              <p:custDataLst>
                <p:tags r:id="rId80"/>
              </p:custDataLst>
            </p:nvPr>
          </p:nvSpPr>
          <p:spPr>
            <a:xfrm>
              <a:off x="1082646" y="806734"/>
              <a:ext cx="288955" cy="294038"/>
            </a:xfrm>
            <a:custGeom>
              <a:avLst/>
              <a:gdLst/>
              <a:ahLst/>
              <a:cxnLst/>
              <a:rect l="0" t="0" r="0" b="0"/>
              <a:pathLst>
                <a:path w="288955" h="294038">
                  <a:moveTo>
                    <a:pt x="187354" y="12416"/>
                  </a:moveTo>
                  <a:lnTo>
                    <a:pt x="187354" y="12416"/>
                  </a:lnTo>
                  <a:lnTo>
                    <a:pt x="187354" y="9045"/>
                  </a:lnTo>
                  <a:lnTo>
                    <a:pt x="186648" y="8052"/>
                  </a:lnTo>
                  <a:lnTo>
                    <a:pt x="185473" y="7390"/>
                  </a:lnTo>
                  <a:lnTo>
                    <a:pt x="183983" y="6949"/>
                  </a:lnTo>
                  <a:lnTo>
                    <a:pt x="175817" y="1876"/>
                  </a:lnTo>
                  <a:lnTo>
                    <a:pt x="153945" y="0"/>
                  </a:lnTo>
                  <a:lnTo>
                    <a:pt x="132692" y="6542"/>
                  </a:lnTo>
                  <a:lnTo>
                    <a:pt x="90611" y="35509"/>
                  </a:lnTo>
                  <a:lnTo>
                    <a:pt x="52135" y="76840"/>
                  </a:lnTo>
                  <a:lnTo>
                    <a:pt x="28026" y="114120"/>
                  </a:lnTo>
                  <a:lnTo>
                    <a:pt x="11264" y="154028"/>
                  </a:lnTo>
                  <a:lnTo>
                    <a:pt x="1124" y="195251"/>
                  </a:lnTo>
                  <a:lnTo>
                    <a:pt x="0" y="228632"/>
                  </a:lnTo>
                  <a:lnTo>
                    <a:pt x="3897" y="245390"/>
                  </a:lnTo>
                  <a:lnTo>
                    <a:pt x="18696" y="269985"/>
                  </a:lnTo>
                  <a:lnTo>
                    <a:pt x="39231" y="288875"/>
                  </a:lnTo>
                  <a:lnTo>
                    <a:pt x="50025" y="294037"/>
                  </a:lnTo>
                  <a:lnTo>
                    <a:pt x="77520" y="293572"/>
                  </a:lnTo>
                  <a:lnTo>
                    <a:pt x="122619" y="277660"/>
                  </a:lnTo>
                  <a:lnTo>
                    <a:pt x="154106" y="258315"/>
                  </a:lnTo>
                  <a:lnTo>
                    <a:pt x="186451" y="227380"/>
                  </a:lnTo>
                  <a:lnTo>
                    <a:pt x="218969" y="183729"/>
                  </a:lnTo>
                  <a:lnTo>
                    <a:pt x="237709" y="146026"/>
                  </a:lnTo>
                  <a:lnTo>
                    <a:pt x="248258" y="101759"/>
                  </a:lnTo>
                  <a:lnTo>
                    <a:pt x="248930" y="57110"/>
                  </a:lnTo>
                  <a:lnTo>
                    <a:pt x="243884" y="37689"/>
                  </a:lnTo>
                  <a:lnTo>
                    <a:pt x="237741" y="29970"/>
                  </a:lnTo>
                  <a:lnTo>
                    <a:pt x="219626" y="17631"/>
                  </a:lnTo>
                  <a:lnTo>
                    <a:pt x="199345" y="13087"/>
                  </a:lnTo>
                  <a:lnTo>
                    <a:pt x="177867" y="14831"/>
                  </a:lnTo>
                  <a:lnTo>
                    <a:pt x="144797" y="27008"/>
                  </a:lnTo>
                  <a:lnTo>
                    <a:pt x="115787" y="47884"/>
                  </a:lnTo>
                  <a:lnTo>
                    <a:pt x="93411" y="72025"/>
                  </a:lnTo>
                  <a:lnTo>
                    <a:pt x="84652" y="92716"/>
                  </a:lnTo>
                  <a:lnTo>
                    <a:pt x="85019" y="99816"/>
                  </a:lnTo>
                  <a:lnTo>
                    <a:pt x="91072" y="113349"/>
                  </a:lnTo>
                  <a:lnTo>
                    <a:pt x="102699" y="122657"/>
                  </a:lnTo>
                  <a:lnTo>
                    <a:pt x="109751" y="126126"/>
                  </a:lnTo>
                  <a:lnTo>
                    <a:pt x="128875" y="126219"/>
                  </a:lnTo>
                  <a:lnTo>
                    <a:pt x="168904" y="118151"/>
                  </a:lnTo>
                  <a:lnTo>
                    <a:pt x="205484" y="101757"/>
                  </a:lnTo>
                  <a:lnTo>
                    <a:pt x="244231" y="79026"/>
                  </a:lnTo>
                  <a:lnTo>
                    <a:pt x="288954" y="505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SMARTInkShape-Group373"/>
          <p:cNvGrpSpPr/>
          <p:nvPr/>
        </p:nvGrpSpPr>
        <p:grpSpPr>
          <a:xfrm>
            <a:off x="1880483" y="901700"/>
            <a:ext cx="234068" cy="104516"/>
            <a:chOff x="1880483" y="901700"/>
            <a:chExt cx="234068" cy="104516"/>
          </a:xfrm>
        </p:grpSpPr>
        <p:sp>
          <p:nvSpPr>
            <p:cNvPr id="7" name="SMARTInkShape-2570"/>
            <p:cNvSpPr/>
            <p:nvPr>
              <p:custDataLst>
                <p:tags r:id="rId75"/>
              </p:custDataLst>
            </p:nvPr>
          </p:nvSpPr>
          <p:spPr>
            <a:xfrm>
              <a:off x="1939009" y="971550"/>
              <a:ext cx="175542" cy="34666"/>
            </a:xfrm>
            <a:custGeom>
              <a:avLst/>
              <a:gdLst/>
              <a:ahLst/>
              <a:cxnLst/>
              <a:rect l="0" t="0" r="0" b="0"/>
              <a:pathLst>
                <a:path w="175542" h="34666">
                  <a:moveTo>
                    <a:pt x="35841" y="6350"/>
                  </a:moveTo>
                  <a:lnTo>
                    <a:pt x="35841" y="6350"/>
                  </a:lnTo>
                  <a:lnTo>
                    <a:pt x="22043" y="19442"/>
                  </a:lnTo>
                  <a:lnTo>
                    <a:pt x="2825" y="29946"/>
                  </a:lnTo>
                  <a:lnTo>
                    <a:pt x="0" y="34006"/>
                  </a:lnTo>
                  <a:lnTo>
                    <a:pt x="1364" y="34665"/>
                  </a:lnTo>
                  <a:lnTo>
                    <a:pt x="43458" y="27735"/>
                  </a:lnTo>
                  <a:lnTo>
                    <a:pt x="82344" y="22098"/>
                  </a:lnTo>
                  <a:lnTo>
                    <a:pt x="121587" y="13603"/>
                  </a:lnTo>
                  <a:lnTo>
                    <a:pt x="17554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571"/>
            <p:cNvSpPr/>
            <p:nvPr>
              <p:custDataLst>
                <p:tags r:id="rId76"/>
              </p:custDataLst>
            </p:nvPr>
          </p:nvSpPr>
          <p:spPr>
            <a:xfrm>
              <a:off x="1880483" y="901700"/>
              <a:ext cx="157868" cy="15810"/>
            </a:xfrm>
            <a:custGeom>
              <a:avLst/>
              <a:gdLst/>
              <a:ahLst/>
              <a:cxnLst/>
              <a:rect l="0" t="0" r="0" b="0"/>
              <a:pathLst>
                <a:path w="157868" h="15810">
                  <a:moveTo>
                    <a:pt x="5467" y="6350"/>
                  </a:moveTo>
                  <a:lnTo>
                    <a:pt x="5467" y="6350"/>
                  </a:lnTo>
                  <a:lnTo>
                    <a:pt x="0" y="11817"/>
                  </a:lnTo>
                  <a:lnTo>
                    <a:pt x="9492" y="15809"/>
                  </a:lnTo>
                  <a:lnTo>
                    <a:pt x="50529" y="9682"/>
                  </a:lnTo>
                  <a:lnTo>
                    <a:pt x="85455" y="6632"/>
                  </a:lnTo>
                  <a:lnTo>
                    <a:pt x="126377" y="2279"/>
                  </a:lnTo>
                  <a:lnTo>
                    <a:pt x="1578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SMARTInkShape-2572"/>
          <p:cNvSpPr/>
          <p:nvPr>
            <p:custDataLst>
              <p:tags r:id="rId1"/>
            </p:custDataLst>
          </p:nvPr>
        </p:nvSpPr>
        <p:spPr>
          <a:xfrm>
            <a:off x="2670131" y="659480"/>
            <a:ext cx="136570" cy="576328"/>
          </a:xfrm>
          <a:custGeom>
            <a:avLst/>
            <a:gdLst/>
            <a:ahLst/>
            <a:cxnLst/>
            <a:rect l="0" t="0" r="0" b="0"/>
            <a:pathLst>
              <a:path w="136570" h="576328">
                <a:moveTo>
                  <a:pt x="136569" y="26320"/>
                </a:moveTo>
                <a:lnTo>
                  <a:pt x="136569" y="26320"/>
                </a:lnTo>
                <a:lnTo>
                  <a:pt x="136569" y="14111"/>
                </a:lnTo>
                <a:lnTo>
                  <a:pt x="133747" y="10419"/>
                </a:lnTo>
                <a:lnTo>
                  <a:pt x="123085" y="2555"/>
                </a:lnTo>
                <a:lnTo>
                  <a:pt x="108939" y="0"/>
                </a:lnTo>
                <a:lnTo>
                  <a:pt x="101216" y="307"/>
                </a:lnTo>
                <a:lnTo>
                  <a:pt x="76862" y="10851"/>
                </a:lnTo>
                <a:lnTo>
                  <a:pt x="49124" y="42105"/>
                </a:lnTo>
                <a:lnTo>
                  <a:pt x="27443" y="77651"/>
                </a:lnTo>
                <a:lnTo>
                  <a:pt x="11102" y="117259"/>
                </a:lnTo>
                <a:lnTo>
                  <a:pt x="1086" y="162156"/>
                </a:lnTo>
                <a:lnTo>
                  <a:pt x="0" y="203680"/>
                </a:lnTo>
                <a:lnTo>
                  <a:pt x="7909" y="239503"/>
                </a:lnTo>
                <a:lnTo>
                  <a:pt x="25540" y="281396"/>
                </a:lnTo>
                <a:lnTo>
                  <a:pt x="46757" y="319444"/>
                </a:lnTo>
                <a:lnTo>
                  <a:pt x="68330" y="354236"/>
                </a:lnTo>
                <a:lnTo>
                  <a:pt x="97533" y="396756"/>
                </a:lnTo>
                <a:lnTo>
                  <a:pt x="117242" y="432255"/>
                </a:lnTo>
                <a:lnTo>
                  <a:pt x="129745" y="470682"/>
                </a:lnTo>
                <a:lnTo>
                  <a:pt x="134515" y="507795"/>
                </a:lnTo>
                <a:lnTo>
                  <a:pt x="129689" y="536652"/>
                </a:lnTo>
                <a:lnTo>
                  <a:pt x="120811" y="554642"/>
                </a:lnTo>
                <a:lnTo>
                  <a:pt x="109810" y="566400"/>
                </a:lnTo>
                <a:lnTo>
                  <a:pt x="97865" y="573272"/>
                </a:lnTo>
                <a:lnTo>
                  <a:pt x="85500" y="576327"/>
                </a:lnTo>
                <a:lnTo>
                  <a:pt x="66719" y="57242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SMARTInkShape-Group375"/>
          <p:cNvGrpSpPr/>
          <p:nvPr/>
        </p:nvGrpSpPr>
        <p:grpSpPr>
          <a:xfrm>
            <a:off x="3084649" y="917256"/>
            <a:ext cx="465002" cy="233548"/>
            <a:chOff x="3084649" y="917256"/>
            <a:chExt cx="465002" cy="233548"/>
          </a:xfrm>
        </p:grpSpPr>
        <p:sp>
          <p:nvSpPr>
            <p:cNvPr id="11" name="SMARTInkShape-2573"/>
            <p:cNvSpPr/>
            <p:nvPr>
              <p:custDataLst>
                <p:tags r:id="rId73"/>
              </p:custDataLst>
            </p:nvPr>
          </p:nvSpPr>
          <p:spPr>
            <a:xfrm>
              <a:off x="3540230" y="1066800"/>
              <a:ext cx="9421" cy="17024"/>
            </a:xfrm>
            <a:custGeom>
              <a:avLst/>
              <a:gdLst/>
              <a:ahLst/>
              <a:cxnLst/>
              <a:rect l="0" t="0" r="0" b="0"/>
              <a:pathLst>
                <a:path w="9421" h="17024">
                  <a:moveTo>
                    <a:pt x="9420" y="0"/>
                  </a:moveTo>
                  <a:lnTo>
                    <a:pt x="9420" y="0"/>
                  </a:lnTo>
                  <a:lnTo>
                    <a:pt x="9420" y="3371"/>
                  </a:lnTo>
                  <a:lnTo>
                    <a:pt x="6049" y="12209"/>
                  </a:lnTo>
                  <a:lnTo>
                    <a:pt x="4350" y="14490"/>
                  </a:lnTo>
                  <a:lnTo>
                    <a:pt x="582" y="17023"/>
                  </a:lnTo>
                  <a:lnTo>
                    <a:pt x="0" y="16993"/>
                  </a:lnTo>
                  <a:lnTo>
                    <a:pt x="3070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574"/>
            <p:cNvSpPr/>
            <p:nvPr>
              <p:custDataLst>
                <p:tags r:id="rId74"/>
              </p:custDataLst>
            </p:nvPr>
          </p:nvSpPr>
          <p:spPr>
            <a:xfrm>
              <a:off x="3084649" y="917256"/>
              <a:ext cx="268152" cy="233548"/>
            </a:xfrm>
            <a:custGeom>
              <a:avLst/>
              <a:gdLst/>
              <a:ahLst/>
              <a:cxnLst/>
              <a:rect l="0" t="0" r="0" b="0"/>
              <a:pathLst>
                <a:path w="268152" h="233548">
                  <a:moveTo>
                    <a:pt x="109401" y="47944"/>
                  </a:moveTo>
                  <a:lnTo>
                    <a:pt x="109401" y="47944"/>
                  </a:lnTo>
                  <a:lnTo>
                    <a:pt x="108695" y="26282"/>
                  </a:lnTo>
                  <a:lnTo>
                    <a:pt x="103934" y="12287"/>
                  </a:lnTo>
                  <a:lnTo>
                    <a:pt x="89829" y="13939"/>
                  </a:lnTo>
                  <a:lnTo>
                    <a:pt x="71146" y="25639"/>
                  </a:lnTo>
                  <a:lnTo>
                    <a:pt x="36558" y="60916"/>
                  </a:lnTo>
                  <a:lnTo>
                    <a:pt x="11170" y="102482"/>
                  </a:lnTo>
                  <a:lnTo>
                    <a:pt x="0" y="140091"/>
                  </a:lnTo>
                  <a:lnTo>
                    <a:pt x="433" y="185463"/>
                  </a:lnTo>
                  <a:lnTo>
                    <a:pt x="2560" y="206361"/>
                  </a:lnTo>
                  <a:lnTo>
                    <a:pt x="8059" y="219246"/>
                  </a:lnTo>
                  <a:lnTo>
                    <a:pt x="17088" y="228265"/>
                  </a:lnTo>
                  <a:lnTo>
                    <a:pt x="22458" y="231658"/>
                  </a:lnTo>
                  <a:lnTo>
                    <a:pt x="39716" y="233547"/>
                  </a:lnTo>
                  <a:lnTo>
                    <a:pt x="60085" y="230623"/>
                  </a:lnTo>
                  <a:lnTo>
                    <a:pt x="78546" y="222268"/>
                  </a:lnTo>
                  <a:lnTo>
                    <a:pt x="94277" y="205855"/>
                  </a:lnTo>
                  <a:lnTo>
                    <a:pt x="123062" y="161689"/>
                  </a:lnTo>
                  <a:lnTo>
                    <a:pt x="139041" y="120193"/>
                  </a:lnTo>
                  <a:lnTo>
                    <a:pt x="145829" y="77659"/>
                  </a:lnTo>
                  <a:lnTo>
                    <a:pt x="138442" y="35678"/>
                  </a:lnTo>
                  <a:lnTo>
                    <a:pt x="136420" y="22267"/>
                  </a:lnTo>
                  <a:lnTo>
                    <a:pt x="129876" y="11602"/>
                  </a:lnTo>
                  <a:lnTo>
                    <a:pt x="125168" y="6783"/>
                  </a:lnTo>
                  <a:lnTo>
                    <a:pt x="110529" y="1428"/>
                  </a:lnTo>
                  <a:lnTo>
                    <a:pt x="101686" y="0"/>
                  </a:lnTo>
                  <a:lnTo>
                    <a:pt x="80572" y="5939"/>
                  </a:lnTo>
                  <a:lnTo>
                    <a:pt x="54292" y="21387"/>
                  </a:lnTo>
                  <a:lnTo>
                    <a:pt x="38274" y="40546"/>
                  </a:lnTo>
                  <a:lnTo>
                    <a:pt x="32350" y="49362"/>
                  </a:lnTo>
                  <a:lnTo>
                    <a:pt x="29811" y="58767"/>
                  </a:lnTo>
                  <a:lnTo>
                    <a:pt x="30754" y="78624"/>
                  </a:lnTo>
                  <a:lnTo>
                    <a:pt x="37758" y="93565"/>
                  </a:lnTo>
                  <a:lnTo>
                    <a:pt x="49337" y="104909"/>
                  </a:lnTo>
                  <a:lnTo>
                    <a:pt x="74279" y="117817"/>
                  </a:lnTo>
                  <a:lnTo>
                    <a:pt x="109910" y="122894"/>
                  </a:lnTo>
                  <a:lnTo>
                    <a:pt x="151415" y="123774"/>
                  </a:lnTo>
                  <a:lnTo>
                    <a:pt x="191935" y="122153"/>
                  </a:lnTo>
                  <a:lnTo>
                    <a:pt x="227459" y="115323"/>
                  </a:lnTo>
                  <a:lnTo>
                    <a:pt x="268151" y="1050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376"/>
          <p:cNvGrpSpPr/>
          <p:nvPr/>
        </p:nvGrpSpPr>
        <p:grpSpPr>
          <a:xfrm>
            <a:off x="3808107" y="818614"/>
            <a:ext cx="141594" cy="356137"/>
            <a:chOff x="3808107" y="818614"/>
            <a:chExt cx="141594" cy="356137"/>
          </a:xfrm>
        </p:grpSpPr>
        <p:sp>
          <p:nvSpPr>
            <p:cNvPr id="14" name="SMARTInkShape-2575"/>
            <p:cNvSpPr/>
            <p:nvPr>
              <p:custDataLst>
                <p:tags r:id="rId71"/>
              </p:custDataLst>
            </p:nvPr>
          </p:nvSpPr>
          <p:spPr>
            <a:xfrm>
              <a:off x="3808107" y="1065580"/>
              <a:ext cx="112574" cy="77421"/>
            </a:xfrm>
            <a:custGeom>
              <a:avLst/>
              <a:gdLst/>
              <a:ahLst/>
              <a:cxnLst/>
              <a:rect l="0" t="0" r="0" b="0"/>
              <a:pathLst>
                <a:path w="112574" h="77421">
                  <a:moveTo>
                    <a:pt x="20943" y="77420"/>
                  </a:moveTo>
                  <a:lnTo>
                    <a:pt x="20943" y="77420"/>
                  </a:lnTo>
                  <a:lnTo>
                    <a:pt x="3984" y="70513"/>
                  </a:lnTo>
                  <a:lnTo>
                    <a:pt x="1170" y="68582"/>
                  </a:lnTo>
                  <a:lnTo>
                    <a:pt x="0" y="65883"/>
                  </a:lnTo>
                  <a:lnTo>
                    <a:pt x="581" y="59122"/>
                  </a:lnTo>
                  <a:lnTo>
                    <a:pt x="11617" y="44011"/>
                  </a:lnTo>
                  <a:lnTo>
                    <a:pt x="35035" y="29500"/>
                  </a:lnTo>
                  <a:lnTo>
                    <a:pt x="71600" y="15612"/>
                  </a:lnTo>
                  <a:lnTo>
                    <a:pt x="110898" y="546"/>
                  </a:lnTo>
                  <a:lnTo>
                    <a:pt x="11257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576"/>
            <p:cNvSpPr/>
            <p:nvPr>
              <p:custDataLst>
                <p:tags r:id="rId72"/>
              </p:custDataLst>
            </p:nvPr>
          </p:nvSpPr>
          <p:spPr>
            <a:xfrm>
              <a:off x="3871343" y="818614"/>
              <a:ext cx="78358" cy="356137"/>
            </a:xfrm>
            <a:custGeom>
              <a:avLst/>
              <a:gdLst/>
              <a:ahLst/>
              <a:cxnLst/>
              <a:rect l="0" t="0" r="0" b="0"/>
              <a:pathLst>
                <a:path w="78358" h="356137">
                  <a:moveTo>
                    <a:pt x="78357" y="32286"/>
                  </a:moveTo>
                  <a:lnTo>
                    <a:pt x="78357" y="32286"/>
                  </a:lnTo>
                  <a:lnTo>
                    <a:pt x="78357" y="14609"/>
                  </a:lnTo>
                  <a:lnTo>
                    <a:pt x="74594" y="6556"/>
                  </a:lnTo>
                  <a:lnTo>
                    <a:pt x="71615" y="2432"/>
                  </a:lnTo>
                  <a:lnTo>
                    <a:pt x="67512" y="389"/>
                  </a:lnTo>
                  <a:lnTo>
                    <a:pt x="57309" y="0"/>
                  </a:lnTo>
                  <a:lnTo>
                    <a:pt x="47600" y="4061"/>
                  </a:lnTo>
                  <a:lnTo>
                    <a:pt x="43036" y="7119"/>
                  </a:lnTo>
                  <a:lnTo>
                    <a:pt x="29870" y="28278"/>
                  </a:lnTo>
                  <a:lnTo>
                    <a:pt x="17143" y="64081"/>
                  </a:lnTo>
                  <a:lnTo>
                    <a:pt x="6519" y="103247"/>
                  </a:lnTo>
                  <a:lnTo>
                    <a:pt x="0" y="150286"/>
                  </a:lnTo>
                  <a:lnTo>
                    <a:pt x="1204" y="197150"/>
                  </a:lnTo>
                  <a:lnTo>
                    <a:pt x="3286" y="232280"/>
                  </a:lnTo>
                  <a:lnTo>
                    <a:pt x="11507" y="273734"/>
                  </a:lnTo>
                  <a:lnTo>
                    <a:pt x="18019" y="317923"/>
                  </a:lnTo>
                  <a:lnTo>
                    <a:pt x="21207" y="3561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377"/>
          <p:cNvGrpSpPr/>
          <p:nvPr/>
        </p:nvGrpSpPr>
        <p:grpSpPr>
          <a:xfrm>
            <a:off x="4078537" y="819150"/>
            <a:ext cx="1611064" cy="476251"/>
            <a:chOff x="4078537" y="819150"/>
            <a:chExt cx="1611064" cy="476251"/>
          </a:xfrm>
        </p:grpSpPr>
        <p:sp>
          <p:nvSpPr>
            <p:cNvPr id="17" name="SMARTInkShape-2577"/>
            <p:cNvSpPr/>
            <p:nvPr>
              <p:custDataLst>
                <p:tags r:id="rId60"/>
              </p:custDataLst>
            </p:nvPr>
          </p:nvSpPr>
          <p:spPr>
            <a:xfrm>
              <a:off x="5565591" y="985733"/>
              <a:ext cx="124010" cy="72996"/>
            </a:xfrm>
            <a:custGeom>
              <a:avLst/>
              <a:gdLst/>
              <a:ahLst/>
              <a:cxnLst/>
              <a:rect l="0" t="0" r="0" b="0"/>
              <a:pathLst>
                <a:path w="124010" h="72996">
                  <a:moveTo>
                    <a:pt x="60509" y="23917"/>
                  </a:moveTo>
                  <a:lnTo>
                    <a:pt x="60509" y="23917"/>
                  </a:lnTo>
                  <a:lnTo>
                    <a:pt x="60509" y="20546"/>
                  </a:lnTo>
                  <a:lnTo>
                    <a:pt x="55042" y="3523"/>
                  </a:lnTo>
                  <a:lnTo>
                    <a:pt x="54042" y="1854"/>
                  </a:lnTo>
                  <a:lnTo>
                    <a:pt x="52670" y="742"/>
                  </a:lnTo>
                  <a:lnTo>
                    <a:pt x="51049" y="0"/>
                  </a:lnTo>
                  <a:lnTo>
                    <a:pt x="45487" y="1058"/>
                  </a:lnTo>
                  <a:lnTo>
                    <a:pt x="23675" y="10856"/>
                  </a:lnTo>
                  <a:lnTo>
                    <a:pt x="7105" y="25692"/>
                  </a:lnTo>
                  <a:lnTo>
                    <a:pt x="1496" y="37406"/>
                  </a:lnTo>
                  <a:lnTo>
                    <a:pt x="0" y="43493"/>
                  </a:lnTo>
                  <a:lnTo>
                    <a:pt x="415" y="48962"/>
                  </a:lnTo>
                  <a:lnTo>
                    <a:pt x="4638" y="58802"/>
                  </a:lnTo>
                  <a:lnTo>
                    <a:pt x="13099" y="65997"/>
                  </a:lnTo>
                  <a:lnTo>
                    <a:pt x="18319" y="68904"/>
                  </a:lnTo>
                  <a:lnTo>
                    <a:pt x="49262" y="72995"/>
                  </a:lnTo>
                  <a:lnTo>
                    <a:pt x="124009" y="68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578"/>
            <p:cNvSpPr/>
            <p:nvPr>
              <p:custDataLst>
                <p:tags r:id="rId61"/>
              </p:custDataLst>
            </p:nvPr>
          </p:nvSpPr>
          <p:spPr>
            <a:xfrm>
              <a:off x="5313550" y="827785"/>
              <a:ext cx="140128" cy="347706"/>
            </a:xfrm>
            <a:custGeom>
              <a:avLst/>
              <a:gdLst/>
              <a:ahLst/>
              <a:cxnLst/>
              <a:rect l="0" t="0" r="0" b="0"/>
              <a:pathLst>
                <a:path w="140128" h="347706">
                  <a:moveTo>
                    <a:pt x="83950" y="188215"/>
                  </a:moveTo>
                  <a:lnTo>
                    <a:pt x="83950" y="188215"/>
                  </a:lnTo>
                  <a:lnTo>
                    <a:pt x="83950" y="179377"/>
                  </a:lnTo>
                  <a:lnTo>
                    <a:pt x="82538" y="178089"/>
                  </a:lnTo>
                  <a:lnTo>
                    <a:pt x="77208" y="176659"/>
                  </a:lnTo>
                  <a:lnTo>
                    <a:pt x="68254" y="181668"/>
                  </a:lnTo>
                  <a:lnTo>
                    <a:pt x="48629" y="202130"/>
                  </a:lnTo>
                  <a:lnTo>
                    <a:pt x="20528" y="241218"/>
                  </a:lnTo>
                  <a:lnTo>
                    <a:pt x="5936" y="283717"/>
                  </a:lnTo>
                  <a:lnTo>
                    <a:pt x="0" y="315368"/>
                  </a:lnTo>
                  <a:lnTo>
                    <a:pt x="3365" y="331511"/>
                  </a:lnTo>
                  <a:lnTo>
                    <a:pt x="9565" y="341978"/>
                  </a:lnTo>
                  <a:lnTo>
                    <a:pt x="13193" y="345757"/>
                  </a:lnTo>
                  <a:lnTo>
                    <a:pt x="17023" y="347571"/>
                  </a:lnTo>
                  <a:lnTo>
                    <a:pt x="25042" y="347705"/>
                  </a:lnTo>
                  <a:lnTo>
                    <a:pt x="44231" y="337071"/>
                  </a:lnTo>
                  <a:lnTo>
                    <a:pt x="57678" y="323886"/>
                  </a:lnTo>
                  <a:lnTo>
                    <a:pt x="83046" y="285805"/>
                  </a:lnTo>
                  <a:lnTo>
                    <a:pt x="101321" y="247783"/>
                  </a:lnTo>
                  <a:lnTo>
                    <a:pt x="116414" y="201053"/>
                  </a:lnTo>
                  <a:lnTo>
                    <a:pt x="126730" y="160269"/>
                  </a:lnTo>
                  <a:lnTo>
                    <a:pt x="134255" y="122079"/>
                  </a:lnTo>
                  <a:lnTo>
                    <a:pt x="139072" y="81365"/>
                  </a:lnTo>
                  <a:lnTo>
                    <a:pt x="140127" y="35777"/>
                  </a:lnTo>
                  <a:lnTo>
                    <a:pt x="135598" y="5428"/>
                  </a:lnTo>
                  <a:lnTo>
                    <a:pt x="134609" y="2857"/>
                  </a:lnTo>
                  <a:lnTo>
                    <a:pt x="133245" y="1143"/>
                  </a:lnTo>
                  <a:lnTo>
                    <a:pt x="131630" y="0"/>
                  </a:lnTo>
                  <a:lnTo>
                    <a:pt x="129142" y="1355"/>
                  </a:lnTo>
                  <a:lnTo>
                    <a:pt x="122615" y="8505"/>
                  </a:lnTo>
                  <a:lnTo>
                    <a:pt x="107632" y="54984"/>
                  </a:lnTo>
                  <a:lnTo>
                    <a:pt x="99511" y="95039"/>
                  </a:lnTo>
                  <a:lnTo>
                    <a:pt x="92328" y="134610"/>
                  </a:lnTo>
                  <a:lnTo>
                    <a:pt x="92783" y="173978"/>
                  </a:lnTo>
                  <a:lnTo>
                    <a:pt x="97385" y="213865"/>
                  </a:lnTo>
                  <a:lnTo>
                    <a:pt x="101916" y="232776"/>
                  </a:lnTo>
                  <a:lnTo>
                    <a:pt x="115700" y="2580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579"/>
            <p:cNvSpPr/>
            <p:nvPr>
              <p:custDataLst>
                <p:tags r:id="rId62"/>
              </p:custDataLst>
            </p:nvPr>
          </p:nvSpPr>
          <p:spPr>
            <a:xfrm>
              <a:off x="5105400" y="864483"/>
              <a:ext cx="130706" cy="367418"/>
            </a:xfrm>
            <a:custGeom>
              <a:avLst/>
              <a:gdLst/>
              <a:ahLst/>
              <a:cxnLst/>
              <a:rect l="0" t="0" r="0" b="0"/>
              <a:pathLst>
                <a:path w="130706" h="367418">
                  <a:moveTo>
                    <a:pt x="0" y="5467"/>
                  </a:moveTo>
                  <a:lnTo>
                    <a:pt x="0" y="5467"/>
                  </a:lnTo>
                  <a:lnTo>
                    <a:pt x="23144" y="0"/>
                  </a:lnTo>
                  <a:lnTo>
                    <a:pt x="35451" y="7035"/>
                  </a:lnTo>
                  <a:lnTo>
                    <a:pt x="58246" y="30626"/>
                  </a:lnTo>
                  <a:lnTo>
                    <a:pt x="80993" y="66309"/>
                  </a:lnTo>
                  <a:lnTo>
                    <a:pt x="97376" y="104398"/>
                  </a:lnTo>
                  <a:lnTo>
                    <a:pt x="110461" y="143671"/>
                  </a:lnTo>
                  <a:lnTo>
                    <a:pt x="123981" y="185411"/>
                  </a:lnTo>
                  <a:lnTo>
                    <a:pt x="130575" y="227647"/>
                  </a:lnTo>
                  <a:lnTo>
                    <a:pt x="130705" y="260847"/>
                  </a:lnTo>
                  <a:lnTo>
                    <a:pt x="123551" y="304483"/>
                  </a:lnTo>
                  <a:lnTo>
                    <a:pt x="118882" y="323924"/>
                  </a:lnTo>
                  <a:lnTo>
                    <a:pt x="82550" y="3674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580"/>
            <p:cNvSpPr/>
            <p:nvPr>
              <p:custDataLst>
                <p:tags r:id="rId63"/>
              </p:custDataLst>
            </p:nvPr>
          </p:nvSpPr>
          <p:spPr>
            <a:xfrm>
              <a:off x="4963567" y="890144"/>
              <a:ext cx="54203" cy="100457"/>
            </a:xfrm>
            <a:custGeom>
              <a:avLst/>
              <a:gdLst/>
              <a:ahLst/>
              <a:cxnLst/>
              <a:rect l="0" t="0" r="0" b="0"/>
              <a:pathLst>
                <a:path w="54203" h="100457">
                  <a:moveTo>
                    <a:pt x="27533" y="11556"/>
                  </a:moveTo>
                  <a:lnTo>
                    <a:pt x="27533" y="11556"/>
                  </a:lnTo>
                  <a:lnTo>
                    <a:pt x="3684" y="572"/>
                  </a:lnTo>
                  <a:lnTo>
                    <a:pt x="1050" y="0"/>
                  </a:lnTo>
                  <a:lnTo>
                    <a:pt x="0" y="324"/>
                  </a:lnTo>
                  <a:lnTo>
                    <a:pt x="6" y="1246"/>
                  </a:lnTo>
                  <a:lnTo>
                    <a:pt x="715" y="2566"/>
                  </a:lnTo>
                  <a:lnTo>
                    <a:pt x="38692" y="35644"/>
                  </a:lnTo>
                  <a:lnTo>
                    <a:pt x="52084" y="58988"/>
                  </a:lnTo>
                  <a:lnTo>
                    <a:pt x="54202" y="71678"/>
                  </a:lnTo>
                  <a:lnTo>
                    <a:pt x="46583" y="1004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581"/>
            <p:cNvSpPr/>
            <p:nvPr>
              <p:custDataLst>
                <p:tags r:id="rId64"/>
              </p:custDataLst>
            </p:nvPr>
          </p:nvSpPr>
          <p:spPr>
            <a:xfrm>
              <a:off x="4711700" y="927251"/>
              <a:ext cx="266701" cy="12550"/>
            </a:xfrm>
            <a:custGeom>
              <a:avLst/>
              <a:gdLst/>
              <a:ahLst/>
              <a:cxnLst/>
              <a:rect l="0" t="0" r="0" b="0"/>
              <a:pathLst>
                <a:path w="266701" h="12550">
                  <a:moveTo>
                    <a:pt x="0" y="12549"/>
                  </a:moveTo>
                  <a:lnTo>
                    <a:pt x="0" y="12549"/>
                  </a:lnTo>
                  <a:lnTo>
                    <a:pt x="12961" y="7479"/>
                  </a:lnTo>
                  <a:lnTo>
                    <a:pt x="55242" y="1565"/>
                  </a:lnTo>
                  <a:lnTo>
                    <a:pt x="100329" y="357"/>
                  </a:lnTo>
                  <a:lnTo>
                    <a:pt x="146379" y="0"/>
                  </a:lnTo>
                  <a:lnTo>
                    <a:pt x="186129" y="1775"/>
                  </a:lnTo>
                  <a:lnTo>
                    <a:pt x="227304" y="4888"/>
                  </a:lnTo>
                  <a:lnTo>
                    <a:pt x="266700" y="61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582"/>
            <p:cNvSpPr/>
            <p:nvPr>
              <p:custDataLst>
                <p:tags r:id="rId65"/>
              </p:custDataLst>
            </p:nvPr>
          </p:nvSpPr>
          <p:spPr>
            <a:xfrm>
              <a:off x="4915260" y="1174750"/>
              <a:ext cx="88541" cy="92106"/>
            </a:xfrm>
            <a:custGeom>
              <a:avLst/>
              <a:gdLst/>
              <a:ahLst/>
              <a:cxnLst/>
              <a:rect l="0" t="0" r="0" b="0"/>
              <a:pathLst>
                <a:path w="88541" h="92106">
                  <a:moveTo>
                    <a:pt x="12340" y="0"/>
                  </a:moveTo>
                  <a:lnTo>
                    <a:pt x="12340" y="0"/>
                  </a:lnTo>
                  <a:lnTo>
                    <a:pt x="15711" y="3371"/>
                  </a:lnTo>
                  <a:lnTo>
                    <a:pt x="17366" y="6907"/>
                  </a:lnTo>
                  <a:lnTo>
                    <a:pt x="17807" y="8838"/>
                  </a:lnTo>
                  <a:lnTo>
                    <a:pt x="7807" y="51434"/>
                  </a:lnTo>
                  <a:lnTo>
                    <a:pt x="0" y="92105"/>
                  </a:lnTo>
                  <a:lnTo>
                    <a:pt x="10492" y="61867"/>
                  </a:lnTo>
                  <a:lnTo>
                    <a:pt x="27584" y="19419"/>
                  </a:lnTo>
                  <a:lnTo>
                    <a:pt x="35108" y="8630"/>
                  </a:lnTo>
                  <a:lnTo>
                    <a:pt x="38102" y="5754"/>
                  </a:lnTo>
                  <a:lnTo>
                    <a:pt x="48954" y="2557"/>
                  </a:lnTo>
                  <a:lnTo>
                    <a:pt x="61068" y="1842"/>
                  </a:lnTo>
                  <a:lnTo>
                    <a:pt x="68804" y="3876"/>
                  </a:lnTo>
                  <a:lnTo>
                    <a:pt x="76476" y="12776"/>
                  </a:lnTo>
                  <a:lnTo>
                    <a:pt x="83178" y="25434"/>
                  </a:lnTo>
                  <a:lnTo>
                    <a:pt x="8854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583"/>
            <p:cNvSpPr/>
            <p:nvPr>
              <p:custDataLst>
                <p:tags r:id="rId66"/>
              </p:custDataLst>
            </p:nvPr>
          </p:nvSpPr>
          <p:spPr>
            <a:xfrm>
              <a:off x="4749800" y="1025329"/>
              <a:ext cx="139701" cy="200222"/>
            </a:xfrm>
            <a:custGeom>
              <a:avLst/>
              <a:gdLst/>
              <a:ahLst/>
              <a:cxnLst/>
              <a:rect l="0" t="0" r="0" b="0"/>
              <a:pathLst>
                <a:path w="139701" h="200222">
                  <a:moveTo>
                    <a:pt x="139700" y="3371"/>
                  </a:moveTo>
                  <a:lnTo>
                    <a:pt x="139700" y="3371"/>
                  </a:lnTo>
                  <a:lnTo>
                    <a:pt x="136329" y="0"/>
                  </a:lnTo>
                  <a:lnTo>
                    <a:pt x="127148" y="226"/>
                  </a:lnTo>
                  <a:lnTo>
                    <a:pt x="120749" y="1275"/>
                  </a:lnTo>
                  <a:lnTo>
                    <a:pt x="109875" y="8084"/>
                  </a:lnTo>
                  <a:lnTo>
                    <a:pt x="73930" y="50674"/>
                  </a:lnTo>
                  <a:lnTo>
                    <a:pt x="43001" y="92385"/>
                  </a:lnTo>
                  <a:lnTo>
                    <a:pt x="20645" y="131230"/>
                  </a:lnTo>
                  <a:lnTo>
                    <a:pt x="3868" y="173262"/>
                  </a:lnTo>
                  <a:lnTo>
                    <a:pt x="0" y="2002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584"/>
            <p:cNvSpPr/>
            <p:nvPr>
              <p:custDataLst>
                <p:tags r:id="rId67"/>
              </p:custDataLst>
            </p:nvPr>
          </p:nvSpPr>
          <p:spPr>
            <a:xfrm>
              <a:off x="4078537" y="819150"/>
              <a:ext cx="106114" cy="412751"/>
            </a:xfrm>
            <a:custGeom>
              <a:avLst/>
              <a:gdLst/>
              <a:ahLst/>
              <a:cxnLst/>
              <a:rect l="0" t="0" r="0" b="0"/>
              <a:pathLst>
                <a:path w="106114" h="412751">
                  <a:moveTo>
                    <a:pt x="106113" y="0"/>
                  </a:moveTo>
                  <a:lnTo>
                    <a:pt x="106113" y="0"/>
                  </a:lnTo>
                  <a:lnTo>
                    <a:pt x="97324" y="13815"/>
                  </a:lnTo>
                  <a:lnTo>
                    <a:pt x="78977" y="39966"/>
                  </a:lnTo>
                  <a:lnTo>
                    <a:pt x="56381" y="86420"/>
                  </a:lnTo>
                  <a:lnTo>
                    <a:pt x="37823" y="132579"/>
                  </a:lnTo>
                  <a:lnTo>
                    <a:pt x="22144" y="173495"/>
                  </a:lnTo>
                  <a:lnTo>
                    <a:pt x="12113" y="205050"/>
                  </a:lnTo>
                  <a:lnTo>
                    <a:pt x="4363" y="237889"/>
                  </a:lnTo>
                  <a:lnTo>
                    <a:pt x="0" y="284582"/>
                  </a:lnTo>
                  <a:lnTo>
                    <a:pt x="118" y="315508"/>
                  </a:lnTo>
                  <a:lnTo>
                    <a:pt x="13967" y="362811"/>
                  </a:lnTo>
                  <a:lnTo>
                    <a:pt x="19282" y="375224"/>
                  </a:lnTo>
                  <a:lnTo>
                    <a:pt x="36477" y="394661"/>
                  </a:lnTo>
                  <a:lnTo>
                    <a:pt x="56819" y="407532"/>
                  </a:lnTo>
                  <a:lnTo>
                    <a:pt x="93413" y="412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585"/>
            <p:cNvSpPr/>
            <p:nvPr>
              <p:custDataLst>
                <p:tags r:id="rId68"/>
              </p:custDataLst>
            </p:nvPr>
          </p:nvSpPr>
          <p:spPr>
            <a:xfrm>
              <a:off x="4242431" y="976090"/>
              <a:ext cx="126370" cy="215101"/>
            </a:xfrm>
            <a:custGeom>
              <a:avLst/>
              <a:gdLst/>
              <a:ahLst/>
              <a:cxnLst/>
              <a:rect l="0" t="0" r="0" b="0"/>
              <a:pathLst>
                <a:path w="126370" h="215101">
                  <a:moveTo>
                    <a:pt x="69219" y="65310"/>
                  </a:moveTo>
                  <a:lnTo>
                    <a:pt x="69219" y="65310"/>
                  </a:lnTo>
                  <a:lnTo>
                    <a:pt x="67337" y="44588"/>
                  </a:lnTo>
                  <a:lnTo>
                    <a:pt x="64150" y="34933"/>
                  </a:lnTo>
                  <a:lnTo>
                    <a:pt x="62312" y="32359"/>
                  </a:lnTo>
                  <a:lnTo>
                    <a:pt x="60381" y="30643"/>
                  </a:lnTo>
                  <a:lnTo>
                    <a:pt x="57682" y="30204"/>
                  </a:lnTo>
                  <a:lnTo>
                    <a:pt x="50921" y="31598"/>
                  </a:lnTo>
                  <a:lnTo>
                    <a:pt x="39181" y="39721"/>
                  </a:lnTo>
                  <a:lnTo>
                    <a:pt x="26765" y="57806"/>
                  </a:lnTo>
                  <a:lnTo>
                    <a:pt x="10634" y="100752"/>
                  </a:lnTo>
                  <a:lnTo>
                    <a:pt x="3020" y="143153"/>
                  </a:lnTo>
                  <a:lnTo>
                    <a:pt x="1862" y="174844"/>
                  </a:lnTo>
                  <a:lnTo>
                    <a:pt x="13817" y="212736"/>
                  </a:lnTo>
                  <a:lnTo>
                    <a:pt x="18173" y="215100"/>
                  </a:lnTo>
                  <a:lnTo>
                    <a:pt x="30540" y="213963"/>
                  </a:lnTo>
                  <a:lnTo>
                    <a:pt x="41680" y="206872"/>
                  </a:lnTo>
                  <a:lnTo>
                    <a:pt x="51335" y="195254"/>
                  </a:lnTo>
                  <a:lnTo>
                    <a:pt x="73327" y="155713"/>
                  </a:lnTo>
                  <a:lnTo>
                    <a:pt x="85291" y="116015"/>
                  </a:lnTo>
                  <a:lnTo>
                    <a:pt x="93251" y="68721"/>
                  </a:lnTo>
                  <a:lnTo>
                    <a:pt x="90843" y="36060"/>
                  </a:lnTo>
                  <a:lnTo>
                    <a:pt x="83769" y="18443"/>
                  </a:lnTo>
                  <a:lnTo>
                    <a:pt x="78919" y="10782"/>
                  </a:lnTo>
                  <a:lnTo>
                    <a:pt x="67886" y="2270"/>
                  </a:lnTo>
                  <a:lnTo>
                    <a:pt x="61980" y="0"/>
                  </a:lnTo>
                  <a:lnTo>
                    <a:pt x="46011" y="3122"/>
                  </a:lnTo>
                  <a:lnTo>
                    <a:pt x="28565" y="12271"/>
                  </a:lnTo>
                  <a:lnTo>
                    <a:pt x="13756" y="25744"/>
                  </a:lnTo>
                  <a:lnTo>
                    <a:pt x="3882" y="44903"/>
                  </a:lnTo>
                  <a:lnTo>
                    <a:pt x="261" y="55939"/>
                  </a:lnTo>
                  <a:lnTo>
                    <a:pt x="0" y="77608"/>
                  </a:lnTo>
                  <a:lnTo>
                    <a:pt x="1906" y="88325"/>
                  </a:lnTo>
                  <a:lnTo>
                    <a:pt x="5294" y="96176"/>
                  </a:lnTo>
                  <a:lnTo>
                    <a:pt x="14702" y="106780"/>
                  </a:lnTo>
                  <a:lnTo>
                    <a:pt x="42012" y="116716"/>
                  </a:lnTo>
                  <a:lnTo>
                    <a:pt x="73544" y="117387"/>
                  </a:lnTo>
                  <a:lnTo>
                    <a:pt x="126369" y="1034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586"/>
            <p:cNvSpPr/>
            <p:nvPr>
              <p:custDataLst>
                <p:tags r:id="rId69"/>
              </p:custDataLst>
            </p:nvPr>
          </p:nvSpPr>
          <p:spPr>
            <a:xfrm>
              <a:off x="4521486" y="875804"/>
              <a:ext cx="44165" cy="419597"/>
            </a:xfrm>
            <a:custGeom>
              <a:avLst/>
              <a:gdLst/>
              <a:ahLst/>
              <a:cxnLst/>
              <a:rect l="0" t="0" r="0" b="0"/>
              <a:pathLst>
                <a:path w="44165" h="419597">
                  <a:moveTo>
                    <a:pt x="6064" y="13196"/>
                  </a:moveTo>
                  <a:lnTo>
                    <a:pt x="6064" y="13196"/>
                  </a:lnTo>
                  <a:lnTo>
                    <a:pt x="9435" y="3083"/>
                  </a:lnTo>
                  <a:lnTo>
                    <a:pt x="11133" y="810"/>
                  </a:lnTo>
                  <a:lnTo>
                    <a:pt x="12971" y="0"/>
                  </a:lnTo>
                  <a:lnTo>
                    <a:pt x="14902" y="165"/>
                  </a:lnTo>
                  <a:lnTo>
                    <a:pt x="15484" y="3098"/>
                  </a:lnTo>
                  <a:lnTo>
                    <a:pt x="12071" y="50282"/>
                  </a:lnTo>
                  <a:lnTo>
                    <a:pt x="8157" y="90193"/>
                  </a:lnTo>
                  <a:lnTo>
                    <a:pt x="5978" y="135336"/>
                  </a:lnTo>
                  <a:lnTo>
                    <a:pt x="1884" y="174818"/>
                  </a:lnTo>
                  <a:lnTo>
                    <a:pt x="678" y="207795"/>
                  </a:lnTo>
                  <a:lnTo>
                    <a:pt x="0" y="248576"/>
                  </a:lnTo>
                  <a:lnTo>
                    <a:pt x="1723" y="279382"/>
                  </a:lnTo>
                  <a:lnTo>
                    <a:pt x="4840" y="312829"/>
                  </a:lnTo>
                  <a:lnTo>
                    <a:pt x="11268" y="355898"/>
                  </a:lnTo>
                  <a:lnTo>
                    <a:pt x="33146" y="403017"/>
                  </a:lnTo>
                  <a:lnTo>
                    <a:pt x="44164" y="4195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587"/>
            <p:cNvSpPr/>
            <p:nvPr>
              <p:custDataLst>
                <p:tags r:id="rId70"/>
              </p:custDataLst>
            </p:nvPr>
          </p:nvSpPr>
          <p:spPr>
            <a:xfrm>
              <a:off x="4692650" y="1041400"/>
              <a:ext cx="133351" cy="165101"/>
            </a:xfrm>
            <a:custGeom>
              <a:avLst/>
              <a:gdLst/>
              <a:ahLst/>
              <a:cxnLst/>
              <a:rect l="0" t="0" r="0" b="0"/>
              <a:pathLst>
                <a:path w="133351" h="16510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12948" y="25334"/>
                  </a:lnTo>
                  <a:lnTo>
                    <a:pt x="55093" y="69269"/>
                  </a:lnTo>
                  <a:lnTo>
                    <a:pt x="90705" y="115640"/>
                  </a:lnTo>
                  <a:lnTo>
                    <a:pt x="133350" y="165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SMARTInkShape-2588"/>
          <p:cNvSpPr/>
          <p:nvPr>
            <p:custDataLst>
              <p:tags r:id="rId2"/>
            </p:custDataLst>
          </p:nvPr>
        </p:nvSpPr>
        <p:spPr>
          <a:xfrm>
            <a:off x="5501840" y="974255"/>
            <a:ext cx="136072" cy="195646"/>
          </a:xfrm>
          <a:custGeom>
            <a:avLst/>
            <a:gdLst/>
            <a:ahLst/>
            <a:cxnLst/>
            <a:rect l="0" t="0" r="0" b="0"/>
            <a:pathLst>
              <a:path w="136072" h="195646">
                <a:moveTo>
                  <a:pt x="117910" y="41745"/>
                </a:moveTo>
                <a:lnTo>
                  <a:pt x="117910" y="41745"/>
                </a:lnTo>
                <a:lnTo>
                  <a:pt x="117910" y="35003"/>
                </a:lnTo>
                <a:lnTo>
                  <a:pt x="103604" y="6424"/>
                </a:lnTo>
                <a:lnTo>
                  <a:pt x="99087" y="1352"/>
                </a:lnTo>
                <a:lnTo>
                  <a:pt x="96895" y="0"/>
                </a:lnTo>
                <a:lnTo>
                  <a:pt x="88814" y="379"/>
                </a:lnTo>
                <a:lnTo>
                  <a:pt x="83696" y="1467"/>
                </a:lnTo>
                <a:lnTo>
                  <a:pt x="74246" y="8322"/>
                </a:lnTo>
                <a:lnTo>
                  <a:pt x="39958" y="47182"/>
                </a:lnTo>
                <a:lnTo>
                  <a:pt x="21059" y="83428"/>
                </a:lnTo>
                <a:lnTo>
                  <a:pt x="6507" y="119006"/>
                </a:lnTo>
                <a:lnTo>
                  <a:pt x="0" y="156360"/>
                </a:lnTo>
                <a:lnTo>
                  <a:pt x="4122" y="175940"/>
                </a:lnTo>
                <a:lnTo>
                  <a:pt x="12304" y="189582"/>
                </a:lnTo>
                <a:lnTo>
                  <a:pt x="20644" y="195645"/>
                </a:lnTo>
                <a:lnTo>
                  <a:pt x="26961" y="195145"/>
                </a:lnTo>
                <a:lnTo>
                  <a:pt x="43387" y="188945"/>
                </a:lnTo>
                <a:lnTo>
                  <a:pt x="65725" y="170183"/>
                </a:lnTo>
                <a:lnTo>
                  <a:pt x="101717" y="128675"/>
                </a:lnTo>
                <a:lnTo>
                  <a:pt x="118344" y="96833"/>
                </a:lnTo>
                <a:lnTo>
                  <a:pt x="129497" y="51344"/>
                </a:lnTo>
                <a:lnTo>
                  <a:pt x="130581" y="30439"/>
                </a:lnTo>
                <a:lnTo>
                  <a:pt x="129885" y="29974"/>
                </a:lnTo>
                <a:lnTo>
                  <a:pt x="127230" y="29458"/>
                </a:lnTo>
                <a:lnTo>
                  <a:pt x="126240" y="30026"/>
                </a:lnTo>
                <a:lnTo>
                  <a:pt x="125580" y="31110"/>
                </a:lnTo>
                <a:lnTo>
                  <a:pt x="124520" y="34549"/>
                </a:lnTo>
                <a:lnTo>
                  <a:pt x="125139" y="34831"/>
                </a:lnTo>
                <a:lnTo>
                  <a:pt x="127708" y="35144"/>
                </a:lnTo>
                <a:lnTo>
                  <a:pt x="128675" y="35933"/>
                </a:lnTo>
                <a:lnTo>
                  <a:pt x="130535" y="41477"/>
                </a:lnTo>
                <a:lnTo>
                  <a:pt x="133958" y="38295"/>
                </a:lnTo>
                <a:lnTo>
                  <a:pt x="135626" y="34802"/>
                </a:lnTo>
                <a:lnTo>
                  <a:pt x="136071" y="32883"/>
                </a:lnTo>
                <a:lnTo>
                  <a:pt x="135662" y="31604"/>
                </a:lnTo>
                <a:lnTo>
                  <a:pt x="134683" y="30751"/>
                </a:lnTo>
                <a:lnTo>
                  <a:pt x="131415" y="29382"/>
                </a:lnTo>
                <a:lnTo>
                  <a:pt x="130967" y="27313"/>
                </a:lnTo>
                <a:lnTo>
                  <a:pt x="130631" y="22965"/>
                </a:lnTo>
                <a:lnTo>
                  <a:pt x="124283" y="22696"/>
                </a:lnTo>
                <a:lnTo>
                  <a:pt x="124267" y="19324"/>
                </a:lnTo>
                <a:lnTo>
                  <a:pt x="124970" y="18331"/>
                </a:lnTo>
                <a:lnTo>
                  <a:pt x="126144" y="17669"/>
                </a:lnTo>
                <a:lnTo>
                  <a:pt x="130610" y="1634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Shape-2589"/>
          <p:cNvSpPr/>
          <p:nvPr>
            <p:custDataLst>
              <p:tags r:id="rId3"/>
            </p:custDataLst>
          </p:nvPr>
        </p:nvSpPr>
        <p:spPr>
          <a:xfrm>
            <a:off x="2657140" y="1445308"/>
            <a:ext cx="155911" cy="100469"/>
          </a:xfrm>
          <a:custGeom>
            <a:avLst/>
            <a:gdLst/>
            <a:ahLst/>
            <a:cxnLst/>
            <a:rect l="0" t="0" r="0" b="0"/>
            <a:pathLst>
              <a:path w="155911" h="100469">
                <a:moveTo>
                  <a:pt x="86060" y="59642"/>
                </a:moveTo>
                <a:lnTo>
                  <a:pt x="86060" y="59642"/>
                </a:lnTo>
                <a:lnTo>
                  <a:pt x="85354" y="27889"/>
                </a:lnTo>
                <a:lnTo>
                  <a:pt x="82689" y="18719"/>
                </a:lnTo>
                <a:lnTo>
                  <a:pt x="77271" y="11350"/>
                </a:lnTo>
                <a:lnTo>
                  <a:pt x="65666" y="871"/>
                </a:lnTo>
                <a:lnTo>
                  <a:pt x="62586" y="0"/>
                </a:lnTo>
                <a:lnTo>
                  <a:pt x="55401" y="914"/>
                </a:lnTo>
                <a:lnTo>
                  <a:pt x="40052" y="5395"/>
                </a:lnTo>
                <a:lnTo>
                  <a:pt x="22098" y="21305"/>
                </a:lnTo>
                <a:lnTo>
                  <a:pt x="6744" y="47264"/>
                </a:lnTo>
                <a:lnTo>
                  <a:pt x="0" y="70556"/>
                </a:lnTo>
                <a:lnTo>
                  <a:pt x="1170" y="77501"/>
                </a:lnTo>
                <a:lnTo>
                  <a:pt x="8114" y="90863"/>
                </a:lnTo>
                <a:lnTo>
                  <a:pt x="12930" y="95273"/>
                </a:lnTo>
                <a:lnTo>
                  <a:pt x="23924" y="100172"/>
                </a:lnTo>
                <a:lnTo>
                  <a:pt x="35867" y="100468"/>
                </a:lnTo>
                <a:lnTo>
                  <a:pt x="42014" y="99560"/>
                </a:lnTo>
                <a:lnTo>
                  <a:pt x="54490" y="92905"/>
                </a:lnTo>
                <a:lnTo>
                  <a:pt x="88524" y="62640"/>
                </a:lnTo>
                <a:lnTo>
                  <a:pt x="102647" y="43914"/>
                </a:lnTo>
                <a:lnTo>
                  <a:pt x="103468" y="43512"/>
                </a:lnTo>
                <a:lnTo>
                  <a:pt x="104015" y="43950"/>
                </a:lnTo>
                <a:lnTo>
                  <a:pt x="104380" y="44947"/>
                </a:lnTo>
                <a:lnTo>
                  <a:pt x="115105" y="55981"/>
                </a:lnTo>
                <a:lnTo>
                  <a:pt x="155910" y="7869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Shape-2590"/>
          <p:cNvSpPr/>
          <p:nvPr>
            <p:custDataLst>
              <p:tags r:id="rId4"/>
            </p:custDataLst>
          </p:nvPr>
        </p:nvSpPr>
        <p:spPr>
          <a:xfrm>
            <a:off x="2554247" y="550993"/>
            <a:ext cx="142938" cy="67717"/>
          </a:xfrm>
          <a:custGeom>
            <a:avLst/>
            <a:gdLst/>
            <a:ahLst/>
            <a:cxnLst/>
            <a:rect l="0" t="0" r="0" b="0"/>
            <a:pathLst>
              <a:path w="142938" h="67717">
                <a:moveTo>
                  <a:pt x="55603" y="7807"/>
                </a:moveTo>
                <a:lnTo>
                  <a:pt x="55603" y="7807"/>
                </a:lnTo>
                <a:lnTo>
                  <a:pt x="55603" y="4436"/>
                </a:lnTo>
                <a:lnTo>
                  <a:pt x="57014" y="3443"/>
                </a:lnTo>
                <a:lnTo>
                  <a:pt x="62345" y="2340"/>
                </a:lnTo>
                <a:lnTo>
                  <a:pt x="63625" y="2751"/>
                </a:lnTo>
                <a:lnTo>
                  <a:pt x="63773" y="3731"/>
                </a:lnTo>
                <a:lnTo>
                  <a:pt x="63167" y="5089"/>
                </a:lnTo>
                <a:lnTo>
                  <a:pt x="60782" y="18115"/>
                </a:lnTo>
                <a:lnTo>
                  <a:pt x="48185" y="38457"/>
                </a:lnTo>
                <a:lnTo>
                  <a:pt x="36237" y="50050"/>
                </a:lnTo>
                <a:lnTo>
                  <a:pt x="25641" y="56071"/>
                </a:lnTo>
                <a:lnTo>
                  <a:pt x="16151" y="57856"/>
                </a:lnTo>
                <a:lnTo>
                  <a:pt x="12369" y="58106"/>
                </a:lnTo>
                <a:lnTo>
                  <a:pt x="6284" y="56503"/>
                </a:lnTo>
                <a:lnTo>
                  <a:pt x="3674" y="55088"/>
                </a:lnTo>
                <a:lnTo>
                  <a:pt x="1934" y="52733"/>
                </a:lnTo>
                <a:lnTo>
                  <a:pt x="0" y="46354"/>
                </a:lnTo>
                <a:lnTo>
                  <a:pt x="1022" y="38815"/>
                </a:lnTo>
                <a:lnTo>
                  <a:pt x="2282" y="34829"/>
                </a:lnTo>
                <a:lnTo>
                  <a:pt x="4534" y="32172"/>
                </a:lnTo>
                <a:lnTo>
                  <a:pt x="25629" y="24186"/>
                </a:lnTo>
                <a:lnTo>
                  <a:pt x="37342" y="24024"/>
                </a:lnTo>
                <a:lnTo>
                  <a:pt x="57718" y="29780"/>
                </a:lnTo>
                <a:lnTo>
                  <a:pt x="102784" y="53290"/>
                </a:lnTo>
                <a:lnTo>
                  <a:pt x="128762" y="67716"/>
                </a:lnTo>
                <a:lnTo>
                  <a:pt x="131187" y="67502"/>
                </a:lnTo>
                <a:lnTo>
                  <a:pt x="133509" y="66654"/>
                </a:lnTo>
                <a:lnTo>
                  <a:pt x="137971" y="60067"/>
                </a:lnTo>
                <a:lnTo>
                  <a:pt x="142568" y="46339"/>
                </a:lnTo>
                <a:lnTo>
                  <a:pt x="142937" y="36221"/>
                </a:lnTo>
                <a:lnTo>
                  <a:pt x="140750" y="22317"/>
                </a:lnTo>
                <a:lnTo>
                  <a:pt x="135544" y="12375"/>
                </a:lnTo>
                <a:lnTo>
                  <a:pt x="132180" y="8735"/>
                </a:lnTo>
                <a:lnTo>
                  <a:pt x="110592" y="243"/>
                </a:lnTo>
                <a:lnTo>
                  <a:pt x="85223" y="0"/>
                </a:lnTo>
                <a:lnTo>
                  <a:pt x="69945" y="4396"/>
                </a:lnTo>
                <a:lnTo>
                  <a:pt x="55603" y="1415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SMARTInkShape-Group381"/>
          <p:cNvGrpSpPr/>
          <p:nvPr/>
        </p:nvGrpSpPr>
        <p:grpSpPr>
          <a:xfrm>
            <a:off x="2092016" y="2552700"/>
            <a:ext cx="162235" cy="119168"/>
            <a:chOff x="2092016" y="2552700"/>
            <a:chExt cx="162235" cy="119168"/>
          </a:xfrm>
        </p:grpSpPr>
        <p:sp>
          <p:nvSpPr>
            <p:cNvPr id="32" name="SMARTInkShape-2591"/>
            <p:cNvSpPr/>
            <p:nvPr>
              <p:custDataLst>
                <p:tags r:id="rId58"/>
              </p:custDataLst>
            </p:nvPr>
          </p:nvSpPr>
          <p:spPr>
            <a:xfrm>
              <a:off x="2092016" y="2552700"/>
              <a:ext cx="105085" cy="6090"/>
            </a:xfrm>
            <a:custGeom>
              <a:avLst/>
              <a:gdLst/>
              <a:ahLst/>
              <a:cxnLst/>
              <a:rect l="0" t="0" r="0" b="0"/>
              <a:pathLst>
                <a:path w="105085" h="6090">
                  <a:moveTo>
                    <a:pt x="9834" y="0"/>
                  </a:moveTo>
                  <a:lnTo>
                    <a:pt x="9834" y="0"/>
                  </a:lnTo>
                  <a:lnTo>
                    <a:pt x="6463" y="0"/>
                  </a:lnTo>
                  <a:lnTo>
                    <a:pt x="5470" y="705"/>
                  </a:lnTo>
                  <a:lnTo>
                    <a:pt x="4808" y="1881"/>
                  </a:lnTo>
                  <a:lnTo>
                    <a:pt x="4367" y="3371"/>
                  </a:lnTo>
                  <a:lnTo>
                    <a:pt x="3367" y="4364"/>
                  </a:lnTo>
                  <a:lnTo>
                    <a:pt x="0" y="5761"/>
                  </a:lnTo>
                  <a:lnTo>
                    <a:pt x="456" y="5958"/>
                  </a:lnTo>
                  <a:lnTo>
                    <a:pt x="1465" y="6089"/>
                  </a:lnTo>
                  <a:lnTo>
                    <a:pt x="48088" y="573"/>
                  </a:lnTo>
                  <a:lnTo>
                    <a:pt x="10508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592"/>
            <p:cNvSpPr/>
            <p:nvPr>
              <p:custDataLst>
                <p:tags r:id="rId59"/>
              </p:custDataLst>
            </p:nvPr>
          </p:nvSpPr>
          <p:spPr>
            <a:xfrm>
              <a:off x="2124768" y="2647950"/>
              <a:ext cx="129483" cy="23918"/>
            </a:xfrm>
            <a:custGeom>
              <a:avLst/>
              <a:gdLst/>
              <a:ahLst/>
              <a:cxnLst/>
              <a:rect l="0" t="0" r="0" b="0"/>
              <a:pathLst>
                <a:path w="129483" h="23918">
                  <a:moveTo>
                    <a:pt x="15182" y="0"/>
                  </a:moveTo>
                  <a:lnTo>
                    <a:pt x="15182" y="0"/>
                  </a:lnTo>
                  <a:lnTo>
                    <a:pt x="8440" y="3371"/>
                  </a:lnTo>
                  <a:lnTo>
                    <a:pt x="3248" y="8789"/>
                  </a:lnTo>
                  <a:lnTo>
                    <a:pt x="876" y="12209"/>
                  </a:lnTo>
                  <a:lnTo>
                    <a:pt x="0" y="15195"/>
                  </a:lnTo>
                  <a:lnTo>
                    <a:pt x="122" y="17891"/>
                  </a:lnTo>
                  <a:lnTo>
                    <a:pt x="909" y="20394"/>
                  </a:lnTo>
                  <a:lnTo>
                    <a:pt x="2844" y="22063"/>
                  </a:lnTo>
                  <a:lnTo>
                    <a:pt x="8758" y="23917"/>
                  </a:lnTo>
                  <a:lnTo>
                    <a:pt x="51373" y="23323"/>
                  </a:lnTo>
                  <a:lnTo>
                    <a:pt x="129482" y="12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382"/>
          <p:cNvGrpSpPr/>
          <p:nvPr/>
        </p:nvGrpSpPr>
        <p:grpSpPr>
          <a:xfrm>
            <a:off x="2758484" y="2225149"/>
            <a:ext cx="861017" cy="868879"/>
            <a:chOff x="2758484" y="2225149"/>
            <a:chExt cx="861017" cy="868879"/>
          </a:xfrm>
        </p:grpSpPr>
        <p:sp>
          <p:nvSpPr>
            <p:cNvPr id="35" name="SMARTInkShape-2593"/>
            <p:cNvSpPr/>
            <p:nvPr>
              <p:custDataLst>
                <p:tags r:id="rId53"/>
              </p:custDataLst>
            </p:nvPr>
          </p:nvSpPr>
          <p:spPr>
            <a:xfrm>
              <a:off x="2864887" y="2427445"/>
              <a:ext cx="94214" cy="493556"/>
            </a:xfrm>
            <a:custGeom>
              <a:avLst/>
              <a:gdLst/>
              <a:ahLst/>
              <a:cxnLst/>
              <a:rect l="0" t="0" r="0" b="0"/>
              <a:pathLst>
                <a:path w="94214" h="493556">
                  <a:moveTo>
                    <a:pt x="94213" y="30005"/>
                  </a:moveTo>
                  <a:lnTo>
                    <a:pt x="94213" y="30005"/>
                  </a:lnTo>
                  <a:lnTo>
                    <a:pt x="93507" y="23524"/>
                  </a:lnTo>
                  <a:lnTo>
                    <a:pt x="90842" y="14425"/>
                  </a:lnTo>
                  <a:lnTo>
                    <a:pt x="85424" y="7088"/>
                  </a:lnTo>
                  <a:lnTo>
                    <a:pt x="82004" y="4143"/>
                  </a:lnTo>
                  <a:lnTo>
                    <a:pt x="72559" y="872"/>
                  </a:lnTo>
                  <a:lnTo>
                    <a:pt x="67077" y="0"/>
                  </a:lnTo>
                  <a:lnTo>
                    <a:pt x="53460" y="4675"/>
                  </a:lnTo>
                  <a:lnTo>
                    <a:pt x="45877" y="8885"/>
                  </a:lnTo>
                  <a:lnTo>
                    <a:pt x="33690" y="22970"/>
                  </a:lnTo>
                  <a:lnTo>
                    <a:pt x="10643" y="69557"/>
                  </a:lnTo>
                  <a:lnTo>
                    <a:pt x="2737" y="94876"/>
                  </a:lnTo>
                  <a:lnTo>
                    <a:pt x="81" y="132403"/>
                  </a:lnTo>
                  <a:lnTo>
                    <a:pt x="0" y="171980"/>
                  </a:lnTo>
                  <a:lnTo>
                    <a:pt x="7817" y="213272"/>
                  </a:lnTo>
                  <a:lnTo>
                    <a:pt x="19370" y="258038"/>
                  </a:lnTo>
                  <a:lnTo>
                    <a:pt x="38585" y="304197"/>
                  </a:lnTo>
                  <a:lnTo>
                    <a:pt x="60882" y="348436"/>
                  </a:lnTo>
                  <a:lnTo>
                    <a:pt x="79084" y="384927"/>
                  </a:lnTo>
                  <a:lnTo>
                    <a:pt x="85262" y="412293"/>
                  </a:lnTo>
                  <a:lnTo>
                    <a:pt x="83721" y="438276"/>
                  </a:lnTo>
                  <a:lnTo>
                    <a:pt x="76850" y="451583"/>
                  </a:lnTo>
                  <a:lnTo>
                    <a:pt x="37063" y="4935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594"/>
            <p:cNvSpPr/>
            <p:nvPr>
              <p:custDataLst>
                <p:tags r:id="rId54"/>
              </p:custDataLst>
            </p:nvPr>
          </p:nvSpPr>
          <p:spPr>
            <a:xfrm>
              <a:off x="2912340" y="3009062"/>
              <a:ext cx="142011" cy="84966"/>
            </a:xfrm>
            <a:custGeom>
              <a:avLst/>
              <a:gdLst/>
              <a:ahLst/>
              <a:cxnLst/>
              <a:rect l="0" t="0" r="0" b="0"/>
              <a:pathLst>
                <a:path w="142011" h="84966">
                  <a:moveTo>
                    <a:pt x="72160" y="57988"/>
                  </a:moveTo>
                  <a:lnTo>
                    <a:pt x="72160" y="57988"/>
                  </a:lnTo>
                  <a:lnTo>
                    <a:pt x="63322" y="49150"/>
                  </a:lnTo>
                  <a:lnTo>
                    <a:pt x="47590" y="11548"/>
                  </a:lnTo>
                  <a:lnTo>
                    <a:pt x="35795" y="640"/>
                  </a:lnTo>
                  <a:lnTo>
                    <a:pt x="30983" y="0"/>
                  </a:lnTo>
                  <a:lnTo>
                    <a:pt x="19993" y="3053"/>
                  </a:lnTo>
                  <a:lnTo>
                    <a:pt x="11815" y="10995"/>
                  </a:lnTo>
                  <a:lnTo>
                    <a:pt x="816" y="33340"/>
                  </a:lnTo>
                  <a:lnTo>
                    <a:pt x="0" y="47504"/>
                  </a:lnTo>
                  <a:lnTo>
                    <a:pt x="5225" y="72850"/>
                  </a:lnTo>
                  <a:lnTo>
                    <a:pt x="8486" y="77068"/>
                  </a:lnTo>
                  <a:lnTo>
                    <a:pt x="17755" y="83637"/>
                  </a:lnTo>
                  <a:lnTo>
                    <a:pt x="22485" y="84965"/>
                  </a:lnTo>
                  <a:lnTo>
                    <a:pt x="31502" y="84559"/>
                  </a:lnTo>
                  <a:lnTo>
                    <a:pt x="40214" y="78264"/>
                  </a:lnTo>
                  <a:lnTo>
                    <a:pt x="60845" y="57444"/>
                  </a:lnTo>
                  <a:lnTo>
                    <a:pt x="66661" y="54218"/>
                  </a:lnTo>
                  <a:lnTo>
                    <a:pt x="77272" y="52403"/>
                  </a:lnTo>
                  <a:lnTo>
                    <a:pt x="83369" y="53859"/>
                  </a:lnTo>
                  <a:lnTo>
                    <a:pt x="99775" y="60544"/>
                  </a:lnTo>
                  <a:lnTo>
                    <a:pt x="142010" y="643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595"/>
            <p:cNvSpPr/>
            <p:nvPr>
              <p:custDataLst>
                <p:tags r:id="rId55"/>
              </p:custDataLst>
            </p:nvPr>
          </p:nvSpPr>
          <p:spPr>
            <a:xfrm>
              <a:off x="2758484" y="2225149"/>
              <a:ext cx="160920" cy="64655"/>
            </a:xfrm>
            <a:custGeom>
              <a:avLst/>
              <a:gdLst/>
              <a:ahLst/>
              <a:cxnLst/>
              <a:rect l="0" t="0" r="0" b="0"/>
              <a:pathLst>
                <a:path w="160920" h="64655">
                  <a:moveTo>
                    <a:pt x="86316" y="48151"/>
                  </a:moveTo>
                  <a:lnTo>
                    <a:pt x="86316" y="48151"/>
                  </a:lnTo>
                  <a:lnTo>
                    <a:pt x="79574" y="38038"/>
                  </a:lnTo>
                  <a:lnTo>
                    <a:pt x="76882" y="35765"/>
                  </a:lnTo>
                  <a:lnTo>
                    <a:pt x="74383" y="34955"/>
                  </a:lnTo>
                  <a:lnTo>
                    <a:pt x="72010" y="35120"/>
                  </a:lnTo>
                  <a:lnTo>
                    <a:pt x="34165" y="56458"/>
                  </a:lnTo>
                  <a:lnTo>
                    <a:pt x="24097" y="57017"/>
                  </a:lnTo>
                  <a:lnTo>
                    <a:pt x="19437" y="56178"/>
                  </a:lnTo>
                  <a:lnTo>
                    <a:pt x="10496" y="51483"/>
                  </a:lnTo>
                  <a:lnTo>
                    <a:pt x="6136" y="48256"/>
                  </a:lnTo>
                  <a:lnTo>
                    <a:pt x="1292" y="40907"/>
                  </a:lnTo>
                  <a:lnTo>
                    <a:pt x="0" y="36971"/>
                  </a:lnTo>
                  <a:lnTo>
                    <a:pt x="446" y="28836"/>
                  </a:lnTo>
                  <a:lnTo>
                    <a:pt x="2996" y="21222"/>
                  </a:lnTo>
                  <a:lnTo>
                    <a:pt x="6481" y="15486"/>
                  </a:lnTo>
                  <a:lnTo>
                    <a:pt x="10515" y="14380"/>
                  </a:lnTo>
                  <a:lnTo>
                    <a:pt x="45150" y="19366"/>
                  </a:lnTo>
                  <a:lnTo>
                    <a:pt x="88351" y="41146"/>
                  </a:lnTo>
                  <a:lnTo>
                    <a:pt x="132416" y="63380"/>
                  </a:lnTo>
                  <a:lnTo>
                    <a:pt x="136100" y="64654"/>
                  </a:lnTo>
                  <a:lnTo>
                    <a:pt x="143955" y="64187"/>
                  </a:lnTo>
                  <a:lnTo>
                    <a:pt x="148025" y="63075"/>
                  </a:lnTo>
                  <a:lnTo>
                    <a:pt x="154429" y="58076"/>
                  </a:lnTo>
                  <a:lnTo>
                    <a:pt x="157125" y="54768"/>
                  </a:lnTo>
                  <a:lnTo>
                    <a:pt x="160120" y="43566"/>
                  </a:lnTo>
                  <a:lnTo>
                    <a:pt x="160919" y="36627"/>
                  </a:lnTo>
                  <a:lnTo>
                    <a:pt x="158043" y="25156"/>
                  </a:lnTo>
                  <a:lnTo>
                    <a:pt x="148070" y="6293"/>
                  </a:lnTo>
                  <a:lnTo>
                    <a:pt x="143713" y="3312"/>
                  </a:lnTo>
                  <a:lnTo>
                    <a:pt x="131346" y="0"/>
                  </a:lnTo>
                  <a:lnTo>
                    <a:pt x="125508" y="528"/>
                  </a:lnTo>
                  <a:lnTo>
                    <a:pt x="115259" y="4878"/>
                  </a:lnTo>
                  <a:lnTo>
                    <a:pt x="99016" y="227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596"/>
            <p:cNvSpPr/>
            <p:nvPr>
              <p:custDataLst>
                <p:tags r:id="rId56"/>
              </p:custDataLst>
            </p:nvPr>
          </p:nvSpPr>
          <p:spPr>
            <a:xfrm>
              <a:off x="3226990" y="2565561"/>
              <a:ext cx="265511" cy="218587"/>
            </a:xfrm>
            <a:custGeom>
              <a:avLst/>
              <a:gdLst/>
              <a:ahLst/>
              <a:cxnLst/>
              <a:rect l="0" t="0" r="0" b="0"/>
              <a:pathLst>
                <a:path w="265511" h="218587">
                  <a:moveTo>
                    <a:pt x="68660" y="31589"/>
                  </a:moveTo>
                  <a:lnTo>
                    <a:pt x="68660" y="31589"/>
                  </a:lnTo>
                  <a:lnTo>
                    <a:pt x="72031" y="28218"/>
                  </a:lnTo>
                  <a:lnTo>
                    <a:pt x="73686" y="24682"/>
                  </a:lnTo>
                  <a:lnTo>
                    <a:pt x="74748" y="16662"/>
                  </a:lnTo>
                  <a:lnTo>
                    <a:pt x="73424" y="15993"/>
                  </a:lnTo>
                  <a:lnTo>
                    <a:pt x="68190" y="17132"/>
                  </a:lnTo>
                  <a:lnTo>
                    <a:pt x="57310" y="21739"/>
                  </a:lnTo>
                  <a:lnTo>
                    <a:pt x="37333" y="39051"/>
                  </a:lnTo>
                  <a:lnTo>
                    <a:pt x="19336" y="67832"/>
                  </a:lnTo>
                  <a:lnTo>
                    <a:pt x="2488" y="111247"/>
                  </a:lnTo>
                  <a:lnTo>
                    <a:pt x="0" y="157894"/>
                  </a:lnTo>
                  <a:lnTo>
                    <a:pt x="7712" y="193758"/>
                  </a:lnTo>
                  <a:lnTo>
                    <a:pt x="17348" y="206205"/>
                  </a:lnTo>
                  <a:lnTo>
                    <a:pt x="23869" y="211499"/>
                  </a:lnTo>
                  <a:lnTo>
                    <a:pt x="42402" y="217383"/>
                  </a:lnTo>
                  <a:lnTo>
                    <a:pt x="64045" y="218586"/>
                  </a:lnTo>
                  <a:lnTo>
                    <a:pt x="85424" y="214417"/>
                  </a:lnTo>
                  <a:lnTo>
                    <a:pt x="113922" y="197395"/>
                  </a:lnTo>
                  <a:lnTo>
                    <a:pt x="139402" y="174381"/>
                  </a:lnTo>
                  <a:lnTo>
                    <a:pt x="156413" y="147197"/>
                  </a:lnTo>
                  <a:lnTo>
                    <a:pt x="169197" y="106088"/>
                  </a:lnTo>
                  <a:lnTo>
                    <a:pt x="172610" y="88689"/>
                  </a:lnTo>
                  <a:lnTo>
                    <a:pt x="169052" y="50551"/>
                  </a:lnTo>
                  <a:lnTo>
                    <a:pt x="158184" y="21850"/>
                  </a:lnTo>
                  <a:lnTo>
                    <a:pt x="143021" y="9387"/>
                  </a:lnTo>
                  <a:lnTo>
                    <a:pt x="123581" y="1260"/>
                  </a:lnTo>
                  <a:lnTo>
                    <a:pt x="105534" y="0"/>
                  </a:lnTo>
                  <a:lnTo>
                    <a:pt x="79507" y="6629"/>
                  </a:lnTo>
                  <a:lnTo>
                    <a:pt x="64309" y="17438"/>
                  </a:lnTo>
                  <a:lnTo>
                    <a:pt x="52615" y="30944"/>
                  </a:lnTo>
                  <a:lnTo>
                    <a:pt x="47417" y="44002"/>
                  </a:lnTo>
                  <a:lnTo>
                    <a:pt x="48871" y="60625"/>
                  </a:lnTo>
                  <a:lnTo>
                    <a:pt x="51234" y="69996"/>
                  </a:lnTo>
                  <a:lnTo>
                    <a:pt x="65148" y="86053"/>
                  </a:lnTo>
                  <a:lnTo>
                    <a:pt x="84738" y="98129"/>
                  </a:lnTo>
                  <a:lnTo>
                    <a:pt x="127941" y="107762"/>
                  </a:lnTo>
                  <a:lnTo>
                    <a:pt x="158897" y="110368"/>
                  </a:lnTo>
                  <a:lnTo>
                    <a:pt x="198432" y="108298"/>
                  </a:lnTo>
                  <a:lnTo>
                    <a:pt x="265510" y="1014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597"/>
            <p:cNvSpPr/>
            <p:nvPr>
              <p:custDataLst>
                <p:tags r:id="rId57"/>
              </p:custDataLst>
            </p:nvPr>
          </p:nvSpPr>
          <p:spPr>
            <a:xfrm>
              <a:off x="3613150" y="2711450"/>
              <a:ext cx="6351" cy="19051"/>
            </a:xfrm>
            <a:custGeom>
              <a:avLst/>
              <a:gdLst/>
              <a:ahLst/>
              <a:cxnLst/>
              <a:rect l="0" t="0" r="0" b="0"/>
              <a:pathLst>
                <a:path w="6351" h="19051">
                  <a:moveTo>
                    <a:pt x="0" y="0"/>
                  </a:moveTo>
                  <a:lnTo>
                    <a:pt x="0" y="0"/>
                  </a:lnTo>
                  <a:lnTo>
                    <a:pt x="5026" y="11933"/>
                  </a:lnTo>
                  <a:lnTo>
                    <a:pt x="635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383"/>
          <p:cNvGrpSpPr/>
          <p:nvPr/>
        </p:nvGrpSpPr>
        <p:grpSpPr>
          <a:xfrm>
            <a:off x="3994434" y="2442124"/>
            <a:ext cx="653767" cy="370927"/>
            <a:chOff x="3994434" y="2442124"/>
            <a:chExt cx="653767" cy="370927"/>
          </a:xfrm>
        </p:grpSpPr>
        <p:sp>
          <p:nvSpPr>
            <p:cNvPr id="41" name="SMARTInkShape-2598"/>
            <p:cNvSpPr/>
            <p:nvPr>
              <p:custDataLst>
                <p:tags r:id="rId49"/>
              </p:custDataLst>
            </p:nvPr>
          </p:nvSpPr>
          <p:spPr>
            <a:xfrm>
              <a:off x="3994434" y="2609697"/>
              <a:ext cx="145767" cy="203354"/>
            </a:xfrm>
            <a:custGeom>
              <a:avLst/>
              <a:gdLst/>
              <a:ahLst/>
              <a:cxnLst/>
              <a:rect l="0" t="0" r="0" b="0"/>
              <a:pathLst>
                <a:path w="145767" h="203354">
                  <a:moveTo>
                    <a:pt x="6066" y="44603"/>
                  </a:moveTo>
                  <a:lnTo>
                    <a:pt x="6066" y="44603"/>
                  </a:lnTo>
                  <a:lnTo>
                    <a:pt x="6066" y="41232"/>
                  </a:lnTo>
                  <a:lnTo>
                    <a:pt x="6771" y="40239"/>
                  </a:lnTo>
                  <a:lnTo>
                    <a:pt x="7947" y="39577"/>
                  </a:lnTo>
                  <a:lnTo>
                    <a:pt x="9437" y="39136"/>
                  </a:lnTo>
                  <a:lnTo>
                    <a:pt x="10430" y="39547"/>
                  </a:lnTo>
                  <a:lnTo>
                    <a:pt x="11092" y="40527"/>
                  </a:lnTo>
                  <a:lnTo>
                    <a:pt x="11533" y="41886"/>
                  </a:lnTo>
                  <a:lnTo>
                    <a:pt x="12338" y="83089"/>
                  </a:lnTo>
                  <a:lnTo>
                    <a:pt x="8036" y="123414"/>
                  </a:lnTo>
                  <a:lnTo>
                    <a:pt x="1875" y="169843"/>
                  </a:lnTo>
                  <a:lnTo>
                    <a:pt x="675" y="174349"/>
                  </a:lnTo>
                  <a:lnTo>
                    <a:pt x="0" y="163401"/>
                  </a:lnTo>
                  <a:lnTo>
                    <a:pt x="4841" y="119914"/>
                  </a:lnTo>
                  <a:lnTo>
                    <a:pt x="11269" y="83145"/>
                  </a:lnTo>
                  <a:lnTo>
                    <a:pt x="25726" y="44403"/>
                  </a:lnTo>
                  <a:lnTo>
                    <a:pt x="47774" y="13532"/>
                  </a:lnTo>
                  <a:lnTo>
                    <a:pt x="61527" y="3512"/>
                  </a:lnTo>
                  <a:lnTo>
                    <a:pt x="75165" y="0"/>
                  </a:lnTo>
                  <a:lnTo>
                    <a:pt x="81766" y="51"/>
                  </a:lnTo>
                  <a:lnTo>
                    <a:pt x="96625" y="5752"/>
                  </a:lnTo>
                  <a:lnTo>
                    <a:pt x="111931" y="16047"/>
                  </a:lnTo>
                  <a:lnTo>
                    <a:pt x="138749" y="47027"/>
                  </a:lnTo>
                  <a:lnTo>
                    <a:pt x="143687" y="71113"/>
                  </a:lnTo>
                  <a:lnTo>
                    <a:pt x="145355" y="111562"/>
                  </a:lnTo>
                  <a:lnTo>
                    <a:pt x="145685" y="155824"/>
                  </a:lnTo>
                  <a:lnTo>
                    <a:pt x="145766" y="2033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599"/>
            <p:cNvSpPr/>
            <p:nvPr>
              <p:custDataLst>
                <p:tags r:id="rId50"/>
              </p:custDataLst>
            </p:nvPr>
          </p:nvSpPr>
          <p:spPr>
            <a:xfrm>
              <a:off x="4222750" y="2762250"/>
              <a:ext cx="9421" cy="12701"/>
            </a:xfrm>
            <a:custGeom>
              <a:avLst/>
              <a:gdLst/>
              <a:ahLst/>
              <a:cxnLst/>
              <a:rect l="0" t="0" r="0" b="0"/>
              <a:pathLst>
                <a:path w="9421" h="12701">
                  <a:moveTo>
                    <a:pt x="0" y="12700"/>
                  </a:moveTo>
                  <a:lnTo>
                    <a:pt x="0" y="12700"/>
                  </a:lnTo>
                  <a:lnTo>
                    <a:pt x="3371" y="9329"/>
                  </a:lnTo>
                  <a:lnTo>
                    <a:pt x="6907" y="7674"/>
                  </a:lnTo>
                  <a:lnTo>
                    <a:pt x="8838" y="7233"/>
                  </a:lnTo>
                  <a:lnTo>
                    <a:pt x="9420" y="6939"/>
                  </a:lnTo>
                  <a:lnTo>
                    <a:pt x="9102" y="6742"/>
                  </a:lnTo>
                  <a:lnTo>
                    <a:pt x="8185" y="6611"/>
                  </a:lnTo>
                  <a:lnTo>
                    <a:pt x="7573" y="5819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600"/>
            <p:cNvSpPr/>
            <p:nvPr>
              <p:custDataLst>
                <p:tags r:id="rId51"/>
              </p:custDataLst>
            </p:nvPr>
          </p:nvSpPr>
          <p:spPr>
            <a:xfrm>
              <a:off x="4422433" y="2620945"/>
              <a:ext cx="187668" cy="147656"/>
            </a:xfrm>
            <a:custGeom>
              <a:avLst/>
              <a:gdLst/>
              <a:ahLst/>
              <a:cxnLst/>
              <a:rect l="0" t="0" r="0" b="0"/>
              <a:pathLst>
                <a:path w="187668" h="147656">
                  <a:moveTo>
                    <a:pt x="98767" y="77805"/>
                  </a:moveTo>
                  <a:lnTo>
                    <a:pt x="98767" y="77805"/>
                  </a:lnTo>
                  <a:lnTo>
                    <a:pt x="102138" y="71063"/>
                  </a:lnTo>
                  <a:lnTo>
                    <a:pt x="121684" y="50193"/>
                  </a:lnTo>
                  <a:lnTo>
                    <a:pt x="124628" y="44580"/>
                  </a:lnTo>
                  <a:lnTo>
                    <a:pt x="126018" y="34581"/>
                  </a:lnTo>
                  <a:lnTo>
                    <a:pt x="121162" y="13293"/>
                  </a:lnTo>
                  <a:lnTo>
                    <a:pt x="117224" y="8691"/>
                  </a:lnTo>
                  <a:lnTo>
                    <a:pt x="105324" y="1697"/>
                  </a:lnTo>
                  <a:lnTo>
                    <a:pt x="90628" y="0"/>
                  </a:lnTo>
                  <a:lnTo>
                    <a:pt x="82757" y="535"/>
                  </a:lnTo>
                  <a:lnTo>
                    <a:pt x="39788" y="21284"/>
                  </a:lnTo>
                  <a:lnTo>
                    <a:pt x="22025" y="42165"/>
                  </a:lnTo>
                  <a:lnTo>
                    <a:pt x="3541" y="78709"/>
                  </a:lnTo>
                  <a:lnTo>
                    <a:pt x="0" y="91377"/>
                  </a:lnTo>
                  <a:lnTo>
                    <a:pt x="1377" y="116555"/>
                  </a:lnTo>
                  <a:lnTo>
                    <a:pt x="8211" y="130540"/>
                  </a:lnTo>
                  <a:lnTo>
                    <a:pt x="12996" y="136245"/>
                  </a:lnTo>
                  <a:lnTo>
                    <a:pt x="27721" y="144465"/>
                  </a:lnTo>
                  <a:lnTo>
                    <a:pt x="36586" y="147645"/>
                  </a:lnTo>
                  <a:lnTo>
                    <a:pt x="52081" y="147415"/>
                  </a:lnTo>
                  <a:lnTo>
                    <a:pt x="66023" y="141904"/>
                  </a:lnTo>
                  <a:lnTo>
                    <a:pt x="85772" y="126195"/>
                  </a:lnTo>
                  <a:lnTo>
                    <a:pt x="119179" y="83859"/>
                  </a:lnTo>
                  <a:lnTo>
                    <a:pt x="121547" y="83958"/>
                  </a:lnTo>
                  <a:lnTo>
                    <a:pt x="123831" y="86140"/>
                  </a:lnTo>
                  <a:lnTo>
                    <a:pt x="161100" y="132359"/>
                  </a:lnTo>
                  <a:lnTo>
                    <a:pt x="170215" y="140857"/>
                  </a:lnTo>
                  <a:lnTo>
                    <a:pt x="187667" y="1476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601"/>
            <p:cNvSpPr/>
            <p:nvPr>
              <p:custDataLst>
                <p:tags r:id="rId52"/>
              </p:custDataLst>
            </p:nvPr>
          </p:nvSpPr>
          <p:spPr>
            <a:xfrm>
              <a:off x="4572392" y="2442124"/>
              <a:ext cx="75809" cy="102536"/>
            </a:xfrm>
            <a:custGeom>
              <a:avLst/>
              <a:gdLst/>
              <a:ahLst/>
              <a:cxnLst/>
              <a:rect l="0" t="0" r="0" b="0"/>
              <a:pathLst>
                <a:path w="75809" h="102536">
                  <a:moveTo>
                    <a:pt x="5958" y="47076"/>
                  </a:moveTo>
                  <a:lnTo>
                    <a:pt x="5958" y="47076"/>
                  </a:lnTo>
                  <a:lnTo>
                    <a:pt x="2587" y="47076"/>
                  </a:lnTo>
                  <a:lnTo>
                    <a:pt x="1594" y="47782"/>
                  </a:lnTo>
                  <a:lnTo>
                    <a:pt x="932" y="48958"/>
                  </a:lnTo>
                  <a:lnTo>
                    <a:pt x="0" y="55865"/>
                  </a:lnTo>
                  <a:lnTo>
                    <a:pt x="328" y="92444"/>
                  </a:lnTo>
                  <a:lnTo>
                    <a:pt x="5077" y="102535"/>
                  </a:lnTo>
                  <a:lnTo>
                    <a:pt x="2125" y="88683"/>
                  </a:lnTo>
                  <a:lnTo>
                    <a:pt x="5314" y="49289"/>
                  </a:lnTo>
                  <a:lnTo>
                    <a:pt x="14740" y="8845"/>
                  </a:lnTo>
                  <a:lnTo>
                    <a:pt x="18798" y="1862"/>
                  </a:lnTo>
                  <a:lnTo>
                    <a:pt x="20868" y="0"/>
                  </a:lnTo>
                  <a:lnTo>
                    <a:pt x="24365" y="170"/>
                  </a:lnTo>
                  <a:lnTo>
                    <a:pt x="33894" y="4121"/>
                  </a:lnTo>
                  <a:lnTo>
                    <a:pt x="47788" y="17650"/>
                  </a:lnTo>
                  <a:lnTo>
                    <a:pt x="64809" y="50259"/>
                  </a:lnTo>
                  <a:lnTo>
                    <a:pt x="75808" y="978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384"/>
          <p:cNvGrpSpPr/>
          <p:nvPr/>
        </p:nvGrpSpPr>
        <p:grpSpPr>
          <a:xfrm>
            <a:off x="4908550" y="2300183"/>
            <a:ext cx="1466851" cy="587810"/>
            <a:chOff x="4908550" y="2300183"/>
            <a:chExt cx="1466851" cy="587810"/>
          </a:xfrm>
        </p:grpSpPr>
        <p:sp>
          <p:nvSpPr>
            <p:cNvPr id="46" name="SMARTInkShape-2602"/>
            <p:cNvSpPr/>
            <p:nvPr>
              <p:custDataLst>
                <p:tags r:id="rId38"/>
              </p:custDataLst>
            </p:nvPr>
          </p:nvSpPr>
          <p:spPr>
            <a:xfrm>
              <a:off x="5664484" y="2355850"/>
              <a:ext cx="12417" cy="88901"/>
            </a:xfrm>
            <a:custGeom>
              <a:avLst/>
              <a:gdLst/>
              <a:ahLst/>
              <a:cxnLst/>
              <a:rect l="0" t="0" r="0" b="0"/>
              <a:pathLst>
                <a:path w="12417" h="88901">
                  <a:moveTo>
                    <a:pt x="12416" y="0"/>
                  </a:moveTo>
                  <a:lnTo>
                    <a:pt x="12416" y="0"/>
                  </a:lnTo>
                  <a:lnTo>
                    <a:pt x="9045" y="3371"/>
                  </a:lnTo>
                  <a:lnTo>
                    <a:pt x="7390" y="6908"/>
                  </a:lnTo>
                  <a:lnTo>
                    <a:pt x="0" y="53388"/>
                  </a:lnTo>
                  <a:lnTo>
                    <a:pt x="478" y="75300"/>
                  </a:lnTo>
                  <a:lnTo>
                    <a:pt x="6066" y="88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603"/>
            <p:cNvSpPr/>
            <p:nvPr>
              <p:custDataLst>
                <p:tags r:id="rId39"/>
              </p:custDataLst>
            </p:nvPr>
          </p:nvSpPr>
          <p:spPr>
            <a:xfrm>
              <a:off x="5727700" y="2362200"/>
              <a:ext cx="10009" cy="50801"/>
            </a:xfrm>
            <a:custGeom>
              <a:avLst/>
              <a:gdLst/>
              <a:ahLst/>
              <a:cxnLst/>
              <a:rect l="0" t="0" r="0" b="0"/>
              <a:pathLst>
                <a:path w="10009" h="50801">
                  <a:moveTo>
                    <a:pt x="6350" y="0"/>
                  </a:moveTo>
                  <a:lnTo>
                    <a:pt x="6350" y="0"/>
                  </a:lnTo>
                  <a:lnTo>
                    <a:pt x="9721" y="0"/>
                  </a:lnTo>
                  <a:lnTo>
                    <a:pt x="10008" y="706"/>
                  </a:lnTo>
                  <a:lnTo>
                    <a:pt x="2400" y="20264"/>
                  </a:lnTo>
                  <a:lnTo>
                    <a:pt x="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604"/>
            <p:cNvSpPr/>
            <p:nvPr>
              <p:custDataLst>
                <p:tags r:id="rId40"/>
              </p:custDataLst>
            </p:nvPr>
          </p:nvSpPr>
          <p:spPr>
            <a:xfrm>
              <a:off x="5778500" y="2308330"/>
              <a:ext cx="29358" cy="149121"/>
            </a:xfrm>
            <a:custGeom>
              <a:avLst/>
              <a:gdLst/>
              <a:ahLst/>
              <a:cxnLst/>
              <a:rect l="0" t="0" r="0" b="0"/>
              <a:pathLst>
                <a:path w="29358" h="149121">
                  <a:moveTo>
                    <a:pt x="12700" y="9420"/>
                  </a:moveTo>
                  <a:lnTo>
                    <a:pt x="12700" y="9420"/>
                  </a:lnTo>
                  <a:lnTo>
                    <a:pt x="16071" y="6049"/>
                  </a:lnTo>
                  <a:lnTo>
                    <a:pt x="17726" y="2512"/>
                  </a:lnTo>
                  <a:lnTo>
                    <a:pt x="18167" y="581"/>
                  </a:lnTo>
                  <a:lnTo>
                    <a:pt x="18462" y="0"/>
                  </a:lnTo>
                  <a:lnTo>
                    <a:pt x="18658" y="318"/>
                  </a:lnTo>
                  <a:lnTo>
                    <a:pt x="18788" y="1235"/>
                  </a:lnTo>
                  <a:lnTo>
                    <a:pt x="29160" y="39128"/>
                  </a:lnTo>
                  <a:lnTo>
                    <a:pt x="29357" y="78579"/>
                  </a:lnTo>
                  <a:lnTo>
                    <a:pt x="22809" y="111521"/>
                  </a:lnTo>
                  <a:lnTo>
                    <a:pt x="0" y="149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605"/>
            <p:cNvSpPr/>
            <p:nvPr>
              <p:custDataLst>
                <p:tags r:id="rId41"/>
              </p:custDataLst>
            </p:nvPr>
          </p:nvSpPr>
          <p:spPr>
            <a:xfrm>
              <a:off x="5972555" y="2585905"/>
              <a:ext cx="167896" cy="302088"/>
            </a:xfrm>
            <a:custGeom>
              <a:avLst/>
              <a:gdLst/>
              <a:ahLst/>
              <a:cxnLst/>
              <a:rect l="0" t="0" r="0" b="0"/>
              <a:pathLst>
                <a:path w="167896" h="302088">
                  <a:moveTo>
                    <a:pt x="91695" y="233495"/>
                  </a:moveTo>
                  <a:lnTo>
                    <a:pt x="91695" y="233495"/>
                  </a:lnTo>
                  <a:lnTo>
                    <a:pt x="63132" y="202215"/>
                  </a:lnTo>
                  <a:lnTo>
                    <a:pt x="57131" y="201353"/>
                  </a:lnTo>
                  <a:lnTo>
                    <a:pt x="42937" y="204158"/>
                  </a:lnTo>
                  <a:lnTo>
                    <a:pt x="30984" y="211990"/>
                  </a:lnTo>
                  <a:lnTo>
                    <a:pt x="20262" y="224642"/>
                  </a:lnTo>
                  <a:lnTo>
                    <a:pt x="4443" y="254155"/>
                  </a:lnTo>
                  <a:lnTo>
                    <a:pt x="0" y="272546"/>
                  </a:lnTo>
                  <a:lnTo>
                    <a:pt x="932" y="280696"/>
                  </a:lnTo>
                  <a:lnTo>
                    <a:pt x="7611" y="295395"/>
                  </a:lnTo>
                  <a:lnTo>
                    <a:pt x="13767" y="299456"/>
                  </a:lnTo>
                  <a:lnTo>
                    <a:pt x="30014" y="302087"/>
                  </a:lnTo>
                  <a:lnTo>
                    <a:pt x="47113" y="297141"/>
                  </a:lnTo>
                  <a:lnTo>
                    <a:pt x="74488" y="278694"/>
                  </a:lnTo>
                  <a:lnTo>
                    <a:pt x="105229" y="247597"/>
                  </a:lnTo>
                  <a:lnTo>
                    <a:pt x="123691" y="210705"/>
                  </a:lnTo>
                  <a:lnTo>
                    <a:pt x="134373" y="178211"/>
                  </a:lnTo>
                  <a:lnTo>
                    <a:pt x="143119" y="143307"/>
                  </a:lnTo>
                  <a:lnTo>
                    <a:pt x="149358" y="108980"/>
                  </a:lnTo>
                  <a:lnTo>
                    <a:pt x="153466" y="71405"/>
                  </a:lnTo>
                  <a:lnTo>
                    <a:pt x="157100" y="24696"/>
                  </a:lnTo>
                  <a:lnTo>
                    <a:pt x="150397" y="4994"/>
                  </a:lnTo>
                  <a:lnTo>
                    <a:pt x="145647" y="727"/>
                  </a:lnTo>
                  <a:lnTo>
                    <a:pt x="140363" y="0"/>
                  </a:lnTo>
                  <a:lnTo>
                    <a:pt x="134723" y="1632"/>
                  </a:lnTo>
                  <a:lnTo>
                    <a:pt x="124694" y="14734"/>
                  </a:lnTo>
                  <a:lnTo>
                    <a:pt x="112997" y="47792"/>
                  </a:lnTo>
                  <a:lnTo>
                    <a:pt x="102723" y="93096"/>
                  </a:lnTo>
                  <a:lnTo>
                    <a:pt x="102802" y="130590"/>
                  </a:lnTo>
                  <a:lnTo>
                    <a:pt x="110665" y="172980"/>
                  </a:lnTo>
                  <a:lnTo>
                    <a:pt x="118560" y="203335"/>
                  </a:lnTo>
                  <a:lnTo>
                    <a:pt x="135482" y="229106"/>
                  </a:lnTo>
                  <a:lnTo>
                    <a:pt x="167895" y="2525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2606"/>
            <p:cNvSpPr/>
            <p:nvPr>
              <p:custDataLst>
                <p:tags r:id="rId42"/>
              </p:custDataLst>
            </p:nvPr>
          </p:nvSpPr>
          <p:spPr>
            <a:xfrm>
              <a:off x="6194172" y="2658325"/>
              <a:ext cx="181229" cy="223611"/>
            </a:xfrm>
            <a:custGeom>
              <a:avLst/>
              <a:gdLst/>
              <a:ahLst/>
              <a:cxnLst/>
              <a:rect l="0" t="0" r="0" b="0"/>
              <a:pathLst>
                <a:path w="181229" h="223611">
                  <a:moveTo>
                    <a:pt x="41528" y="122975"/>
                  </a:moveTo>
                  <a:lnTo>
                    <a:pt x="41528" y="122975"/>
                  </a:lnTo>
                  <a:lnTo>
                    <a:pt x="63177" y="77561"/>
                  </a:lnTo>
                  <a:lnTo>
                    <a:pt x="65261" y="65397"/>
                  </a:lnTo>
                  <a:lnTo>
                    <a:pt x="64406" y="61306"/>
                  </a:lnTo>
                  <a:lnTo>
                    <a:pt x="62424" y="58579"/>
                  </a:lnTo>
                  <a:lnTo>
                    <a:pt x="59692" y="56761"/>
                  </a:lnTo>
                  <a:lnTo>
                    <a:pt x="55754" y="56960"/>
                  </a:lnTo>
                  <a:lnTo>
                    <a:pt x="45734" y="60944"/>
                  </a:lnTo>
                  <a:lnTo>
                    <a:pt x="28193" y="77863"/>
                  </a:lnTo>
                  <a:lnTo>
                    <a:pt x="8928" y="113951"/>
                  </a:lnTo>
                  <a:lnTo>
                    <a:pt x="2345" y="133781"/>
                  </a:lnTo>
                  <a:lnTo>
                    <a:pt x="0" y="181005"/>
                  </a:lnTo>
                  <a:lnTo>
                    <a:pt x="3316" y="203094"/>
                  </a:lnTo>
                  <a:lnTo>
                    <a:pt x="9493" y="217615"/>
                  </a:lnTo>
                  <a:lnTo>
                    <a:pt x="13821" y="221346"/>
                  </a:lnTo>
                  <a:lnTo>
                    <a:pt x="18824" y="223128"/>
                  </a:lnTo>
                  <a:lnTo>
                    <a:pt x="24275" y="223610"/>
                  </a:lnTo>
                  <a:lnTo>
                    <a:pt x="35976" y="218502"/>
                  </a:lnTo>
                  <a:lnTo>
                    <a:pt x="54464" y="201844"/>
                  </a:lnTo>
                  <a:lnTo>
                    <a:pt x="76303" y="174302"/>
                  </a:lnTo>
                  <a:lnTo>
                    <a:pt x="93501" y="130318"/>
                  </a:lnTo>
                  <a:lnTo>
                    <a:pt x="104423" y="86613"/>
                  </a:lnTo>
                  <a:lnTo>
                    <a:pt x="106876" y="60247"/>
                  </a:lnTo>
                  <a:lnTo>
                    <a:pt x="100323" y="24426"/>
                  </a:lnTo>
                  <a:lnTo>
                    <a:pt x="93294" y="9561"/>
                  </a:lnTo>
                  <a:lnTo>
                    <a:pt x="88033" y="5032"/>
                  </a:lnTo>
                  <a:lnTo>
                    <a:pt x="74662" y="0"/>
                  </a:lnTo>
                  <a:lnTo>
                    <a:pt x="67850" y="1481"/>
                  </a:lnTo>
                  <a:lnTo>
                    <a:pt x="54638" y="10652"/>
                  </a:lnTo>
                  <a:lnTo>
                    <a:pt x="42042" y="28311"/>
                  </a:lnTo>
                  <a:lnTo>
                    <a:pt x="41871" y="34465"/>
                  </a:lnTo>
                  <a:lnTo>
                    <a:pt x="47325" y="46948"/>
                  </a:lnTo>
                  <a:lnTo>
                    <a:pt x="69038" y="65876"/>
                  </a:lnTo>
                  <a:lnTo>
                    <a:pt x="84094" y="72904"/>
                  </a:lnTo>
                  <a:lnTo>
                    <a:pt x="121118" y="80786"/>
                  </a:lnTo>
                  <a:lnTo>
                    <a:pt x="164964" y="88431"/>
                  </a:lnTo>
                  <a:lnTo>
                    <a:pt x="181228" y="91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607"/>
            <p:cNvSpPr/>
            <p:nvPr>
              <p:custDataLst>
                <p:tags r:id="rId43"/>
              </p:custDataLst>
            </p:nvPr>
          </p:nvSpPr>
          <p:spPr>
            <a:xfrm>
              <a:off x="4908550" y="2768600"/>
              <a:ext cx="3659" cy="6351"/>
            </a:xfrm>
            <a:custGeom>
              <a:avLst/>
              <a:gdLst/>
              <a:ahLst/>
              <a:cxnLst/>
              <a:rect l="0" t="0" r="0" b="0"/>
              <a:pathLst>
                <a:path w="3659" h="6351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3658" y="4364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608"/>
            <p:cNvSpPr/>
            <p:nvPr>
              <p:custDataLst>
                <p:tags r:id="rId44"/>
              </p:custDataLst>
            </p:nvPr>
          </p:nvSpPr>
          <p:spPr>
            <a:xfrm>
              <a:off x="5101648" y="2569230"/>
              <a:ext cx="238703" cy="231404"/>
            </a:xfrm>
            <a:custGeom>
              <a:avLst/>
              <a:gdLst/>
              <a:ahLst/>
              <a:cxnLst/>
              <a:rect l="0" t="0" r="0" b="0"/>
              <a:pathLst>
                <a:path w="238703" h="231404">
                  <a:moveTo>
                    <a:pt x="137102" y="21570"/>
                  </a:moveTo>
                  <a:lnTo>
                    <a:pt x="137102" y="21570"/>
                  </a:lnTo>
                  <a:lnTo>
                    <a:pt x="128263" y="7264"/>
                  </a:lnTo>
                  <a:lnTo>
                    <a:pt x="118804" y="555"/>
                  </a:lnTo>
                  <a:lnTo>
                    <a:pt x="109214" y="0"/>
                  </a:lnTo>
                  <a:lnTo>
                    <a:pt x="98602" y="2811"/>
                  </a:lnTo>
                  <a:lnTo>
                    <a:pt x="63614" y="28448"/>
                  </a:lnTo>
                  <a:lnTo>
                    <a:pt x="40258" y="61107"/>
                  </a:lnTo>
                  <a:lnTo>
                    <a:pt x="16842" y="104953"/>
                  </a:lnTo>
                  <a:lnTo>
                    <a:pt x="1660" y="144553"/>
                  </a:lnTo>
                  <a:lnTo>
                    <a:pt x="0" y="160896"/>
                  </a:lnTo>
                  <a:lnTo>
                    <a:pt x="1614" y="179919"/>
                  </a:lnTo>
                  <a:lnTo>
                    <a:pt x="16602" y="210462"/>
                  </a:lnTo>
                  <a:lnTo>
                    <a:pt x="34863" y="223820"/>
                  </a:lnTo>
                  <a:lnTo>
                    <a:pt x="55679" y="230698"/>
                  </a:lnTo>
                  <a:lnTo>
                    <a:pt x="74338" y="231403"/>
                  </a:lnTo>
                  <a:lnTo>
                    <a:pt x="92038" y="225601"/>
                  </a:lnTo>
                  <a:lnTo>
                    <a:pt x="119655" y="208001"/>
                  </a:lnTo>
                  <a:lnTo>
                    <a:pt x="137578" y="185072"/>
                  </a:lnTo>
                  <a:lnTo>
                    <a:pt x="156115" y="142767"/>
                  </a:lnTo>
                  <a:lnTo>
                    <a:pt x="161240" y="106188"/>
                  </a:lnTo>
                  <a:lnTo>
                    <a:pt x="158882" y="65566"/>
                  </a:lnTo>
                  <a:lnTo>
                    <a:pt x="146848" y="38996"/>
                  </a:lnTo>
                  <a:lnTo>
                    <a:pt x="139552" y="29315"/>
                  </a:lnTo>
                  <a:lnTo>
                    <a:pt x="136619" y="26733"/>
                  </a:lnTo>
                  <a:lnTo>
                    <a:pt x="112264" y="19729"/>
                  </a:lnTo>
                  <a:lnTo>
                    <a:pt x="95724" y="20987"/>
                  </a:lnTo>
                  <a:lnTo>
                    <a:pt x="88350" y="23298"/>
                  </a:lnTo>
                  <a:lnTo>
                    <a:pt x="74512" y="35273"/>
                  </a:lnTo>
                  <a:lnTo>
                    <a:pt x="67859" y="43405"/>
                  </a:lnTo>
                  <a:lnTo>
                    <a:pt x="62347" y="58086"/>
                  </a:lnTo>
                  <a:lnTo>
                    <a:pt x="61865" y="64964"/>
                  </a:lnTo>
                  <a:lnTo>
                    <a:pt x="68856" y="80132"/>
                  </a:lnTo>
                  <a:lnTo>
                    <a:pt x="74671" y="88128"/>
                  </a:lnTo>
                  <a:lnTo>
                    <a:pt x="90540" y="98894"/>
                  </a:lnTo>
                  <a:lnTo>
                    <a:pt x="110058" y="105325"/>
                  </a:lnTo>
                  <a:lnTo>
                    <a:pt x="142730" y="108240"/>
                  </a:lnTo>
                  <a:lnTo>
                    <a:pt x="179449" y="103262"/>
                  </a:lnTo>
                  <a:lnTo>
                    <a:pt x="216728" y="95484"/>
                  </a:lnTo>
                  <a:lnTo>
                    <a:pt x="238702" y="78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609"/>
            <p:cNvSpPr/>
            <p:nvPr>
              <p:custDataLst>
                <p:tags r:id="rId45"/>
              </p:custDataLst>
            </p:nvPr>
          </p:nvSpPr>
          <p:spPr>
            <a:xfrm>
              <a:off x="5156200" y="2381250"/>
              <a:ext cx="152401" cy="18294"/>
            </a:xfrm>
            <a:custGeom>
              <a:avLst/>
              <a:gdLst/>
              <a:ahLst/>
              <a:cxnLst/>
              <a:rect l="0" t="0" r="0" b="0"/>
              <a:pathLst>
                <a:path w="152401" h="18294">
                  <a:moveTo>
                    <a:pt x="0" y="12700"/>
                  </a:moveTo>
                  <a:lnTo>
                    <a:pt x="0" y="12700"/>
                  </a:lnTo>
                  <a:lnTo>
                    <a:pt x="0" y="18167"/>
                  </a:lnTo>
                  <a:lnTo>
                    <a:pt x="41077" y="18293"/>
                  </a:lnTo>
                  <a:lnTo>
                    <a:pt x="87398" y="12132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610"/>
            <p:cNvSpPr/>
            <p:nvPr>
              <p:custDataLst>
                <p:tags r:id="rId46"/>
              </p:custDataLst>
            </p:nvPr>
          </p:nvSpPr>
          <p:spPr>
            <a:xfrm>
              <a:off x="5395389" y="2300183"/>
              <a:ext cx="78312" cy="144568"/>
            </a:xfrm>
            <a:custGeom>
              <a:avLst/>
              <a:gdLst/>
              <a:ahLst/>
              <a:cxnLst/>
              <a:rect l="0" t="0" r="0" b="0"/>
              <a:pathLst>
                <a:path w="78312" h="144568">
                  <a:moveTo>
                    <a:pt x="78311" y="23917"/>
                  </a:moveTo>
                  <a:lnTo>
                    <a:pt x="78311" y="23917"/>
                  </a:lnTo>
                  <a:lnTo>
                    <a:pt x="78311" y="20546"/>
                  </a:lnTo>
                  <a:lnTo>
                    <a:pt x="74940" y="11708"/>
                  </a:lnTo>
                  <a:lnTo>
                    <a:pt x="69473" y="3523"/>
                  </a:lnTo>
                  <a:lnTo>
                    <a:pt x="63564" y="742"/>
                  </a:lnTo>
                  <a:lnTo>
                    <a:pt x="60013" y="0"/>
                  </a:lnTo>
                  <a:lnTo>
                    <a:pt x="56234" y="917"/>
                  </a:lnTo>
                  <a:lnTo>
                    <a:pt x="43470" y="9655"/>
                  </a:lnTo>
                  <a:lnTo>
                    <a:pt x="17623" y="35365"/>
                  </a:lnTo>
                  <a:lnTo>
                    <a:pt x="6629" y="57099"/>
                  </a:lnTo>
                  <a:lnTo>
                    <a:pt x="0" y="88312"/>
                  </a:lnTo>
                  <a:lnTo>
                    <a:pt x="703" y="107100"/>
                  </a:lnTo>
                  <a:lnTo>
                    <a:pt x="7129" y="122976"/>
                  </a:lnTo>
                  <a:lnTo>
                    <a:pt x="11807" y="130173"/>
                  </a:lnTo>
                  <a:lnTo>
                    <a:pt x="40211" y="144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611"/>
            <p:cNvSpPr/>
            <p:nvPr>
              <p:custDataLst>
                <p:tags r:id="rId47"/>
              </p:custDataLst>
            </p:nvPr>
          </p:nvSpPr>
          <p:spPr>
            <a:xfrm>
              <a:off x="5499100" y="2354773"/>
              <a:ext cx="63501" cy="79754"/>
            </a:xfrm>
            <a:custGeom>
              <a:avLst/>
              <a:gdLst/>
              <a:ahLst/>
              <a:cxnLst/>
              <a:rect l="0" t="0" r="0" b="0"/>
              <a:pathLst>
                <a:path w="63501" h="79754">
                  <a:moveTo>
                    <a:pt x="0" y="45527"/>
                  </a:moveTo>
                  <a:lnTo>
                    <a:pt x="0" y="45527"/>
                  </a:lnTo>
                  <a:lnTo>
                    <a:pt x="5467" y="34592"/>
                  </a:lnTo>
                  <a:lnTo>
                    <a:pt x="5056" y="34709"/>
                  </a:lnTo>
                  <a:lnTo>
                    <a:pt x="2718" y="36721"/>
                  </a:lnTo>
                  <a:lnTo>
                    <a:pt x="1208" y="39967"/>
                  </a:lnTo>
                  <a:lnTo>
                    <a:pt x="4" y="79753"/>
                  </a:lnTo>
                  <a:lnTo>
                    <a:pt x="2" y="78848"/>
                  </a:lnTo>
                  <a:lnTo>
                    <a:pt x="6907" y="64932"/>
                  </a:lnTo>
                  <a:lnTo>
                    <a:pt x="19099" y="24627"/>
                  </a:lnTo>
                  <a:lnTo>
                    <a:pt x="25414" y="6173"/>
                  </a:lnTo>
                  <a:lnTo>
                    <a:pt x="28934" y="520"/>
                  </a:lnTo>
                  <a:lnTo>
                    <a:pt x="29872" y="0"/>
                  </a:lnTo>
                  <a:lnTo>
                    <a:pt x="30499" y="359"/>
                  </a:lnTo>
                  <a:lnTo>
                    <a:pt x="56792" y="45224"/>
                  </a:lnTo>
                  <a:lnTo>
                    <a:pt x="63500" y="645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612"/>
            <p:cNvSpPr/>
            <p:nvPr>
              <p:custDataLst>
                <p:tags r:id="rId48"/>
              </p:custDataLst>
            </p:nvPr>
          </p:nvSpPr>
          <p:spPr>
            <a:xfrm>
              <a:off x="5626100" y="2393950"/>
              <a:ext cx="76201" cy="9722"/>
            </a:xfrm>
            <a:custGeom>
              <a:avLst/>
              <a:gdLst/>
              <a:ahLst/>
              <a:cxnLst/>
              <a:rect l="0" t="0" r="0" b="0"/>
              <a:pathLst>
                <a:path w="76201" h="9722">
                  <a:moveTo>
                    <a:pt x="0" y="6350"/>
                  </a:moveTo>
                  <a:lnTo>
                    <a:pt x="0" y="6350"/>
                  </a:lnTo>
                  <a:lnTo>
                    <a:pt x="3371" y="6350"/>
                  </a:lnTo>
                  <a:lnTo>
                    <a:pt x="6907" y="8231"/>
                  </a:lnTo>
                  <a:lnTo>
                    <a:pt x="8839" y="9721"/>
                  </a:lnTo>
                  <a:lnTo>
                    <a:pt x="16628" y="9495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385"/>
          <p:cNvGrpSpPr/>
          <p:nvPr/>
        </p:nvGrpSpPr>
        <p:grpSpPr>
          <a:xfrm>
            <a:off x="2197100" y="3949700"/>
            <a:ext cx="196851" cy="112924"/>
            <a:chOff x="2197100" y="3949700"/>
            <a:chExt cx="196851" cy="112924"/>
          </a:xfrm>
        </p:grpSpPr>
        <p:sp>
          <p:nvSpPr>
            <p:cNvPr id="58" name="SMARTInkShape-2613"/>
            <p:cNvSpPr/>
            <p:nvPr>
              <p:custDataLst>
                <p:tags r:id="rId36"/>
              </p:custDataLst>
            </p:nvPr>
          </p:nvSpPr>
          <p:spPr>
            <a:xfrm>
              <a:off x="2197100" y="3949700"/>
              <a:ext cx="127001" cy="18789"/>
            </a:xfrm>
            <a:custGeom>
              <a:avLst/>
              <a:gdLst/>
              <a:ahLst/>
              <a:cxnLst/>
              <a:rect l="0" t="0" r="0" b="0"/>
              <a:pathLst>
                <a:path w="127001" h="18789">
                  <a:moveTo>
                    <a:pt x="0" y="12700"/>
                  </a:moveTo>
                  <a:lnTo>
                    <a:pt x="0" y="12700"/>
                  </a:lnTo>
                  <a:lnTo>
                    <a:pt x="10139" y="17064"/>
                  </a:lnTo>
                  <a:lnTo>
                    <a:pt x="36595" y="18788"/>
                  </a:lnTo>
                  <a:lnTo>
                    <a:pt x="74753" y="13223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614"/>
            <p:cNvSpPr/>
            <p:nvPr>
              <p:custDataLst>
                <p:tags r:id="rId37"/>
              </p:custDataLst>
            </p:nvPr>
          </p:nvSpPr>
          <p:spPr>
            <a:xfrm>
              <a:off x="2252546" y="4032250"/>
              <a:ext cx="141405" cy="30374"/>
            </a:xfrm>
            <a:custGeom>
              <a:avLst/>
              <a:gdLst/>
              <a:ahLst/>
              <a:cxnLst/>
              <a:rect l="0" t="0" r="0" b="0"/>
              <a:pathLst>
                <a:path w="141405" h="30374">
                  <a:moveTo>
                    <a:pt x="27104" y="0"/>
                  </a:moveTo>
                  <a:lnTo>
                    <a:pt x="27104" y="0"/>
                  </a:lnTo>
                  <a:lnTo>
                    <a:pt x="0" y="27103"/>
                  </a:lnTo>
                  <a:lnTo>
                    <a:pt x="568" y="28652"/>
                  </a:lnTo>
                  <a:lnTo>
                    <a:pt x="6844" y="30373"/>
                  </a:lnTo>
                  <a:lnTo>
                    <a:pt x="53467" y="25703"/>
                  </a:lnTo>
                  <a:lnTo>
                    <a:pt x="97788" y="16474"/>
                  </a:lnTo>
                  <a:lnTo>
                    <a:pt x="141404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SMARTInkShape-Group386"/>
          <p:cNvGrpSpPr/>
          <p:nvPr/>
        </p:nvGrpSpPr>
        <p:grpSpPr>
          <a:xfrm>
            <a:off x="2859167" y="3834729"/>
            <a:ext cx="696834" cy="713193"/>
            <a:chOff x="2859167" y="3834729"/>
            <a:chExt cx="696834" cy="713193"/>
          </a:xfrm>
        </p:grpSpPr>
        <p:sp>
          <p:nvSpPr>
            <p:cNvPr id="61" name="SMARTInkShape-2615"/>
            <p:cNvSpPr/>
            <p:nvPr>
              <p:custDataLst>
                <p:tags r:id="rId29"/>
              </p:custDataLst>
            </p:nvPr>
          </p:nvSpPr>
          <p:spPr>
            <a:xfrm>
              <a:off x="3429000" y="4356100"/>
              <a:ext cx="12701" cy="171451"/>
            </a:xfrm>
            <a:custGeom>
              <a:avLst/>
              <a:gdLst/>
              <a:ahLst/>
              <a:cxnLst/>
              <a:rect l="0" t="0" r="0" b="0"/>
              <a:pathLst>
                <a:path w="12701" h="171451">
                  <a:moveTo>
                    <a:pt x="0" y="0"/>
                  </a:moveTo>
                  <a:lnTo>
                    <a:pt x="0" y="0"/>
                  </a:lnTo>
                  <a:lnTo>
                    <a:pt x="3371" y="0"/>
                  </a:lnTo>
                  <a:lnTo>
                    <a:pt x="4364" y="2117"/>
                  </a:lnTo>
                  <a:lnTo>
                    <a:pt x="9644" y="49426"/>
                  </a:lnTo>
                  <a:lnTo>
                    <a:pt x="12096" y="92575"/>
                  </a:lnTo>
                  <a:lnTo>
                    <a:pt x="1270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616"/>
            <p:cNvSpPr/>
            <p:nvPr>
              <p:custDataLst>
                <p:tags r:id="rId30"/>
              </p:custDataLst>
            </p:nvPr>
          </p:nvSpPr>
          <p:spPr>
            <a:xfrm>
              <a:off x="3219450" y="4483100"/>
              <a:ext cx="127001" cy="12686"/>
            </a:xfrm>
            <a:custGeom>
              <a:avLst/>
              <a:gdLst/>
              <a:ahLst/>
              <a:cxnLst/>
              <a:rect l="0" t="0" r="0" b="0"/>
              <a:pathLst>
                <a:path w="127001" h="12686">
                  <a:moveTo>
                    <a:pt x="0" y="6350"/>
                  </a:moveTo>
                  <a:lnTo>
                    <a:pt x="0" y="6350"/>
                  </a:lnTo>
                  <a:lnTo>
                    <a:pt x="3371" y="9721"/>
                  </a:lnTo>
                  <a:lnTo>
                    <a:pt x="6907" y="11376"/>
                  </a:lnTo>
                  <a:lnTo>
                    <a:pt x="52713" y="12685"/>
                  </a:lnTo>
                  <a:lnTo>
                    <a:pt x="96922" y="9327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617"/>
            <p:cNvSpPr/>
            <p:nvPr>
              <p:custDataLst>
                <p:tags r:id="rId31"/>
              </p:custDataLst>
            </p:nvPr>
          </p:nvSpPr>
          <p:spPr>
            <a:xfrm>
              <a:off x="3003550" y="4410362"/>
              <a:ext cx="120651" cy="137560"/>
            </a:xfrm>
            <a:custGeom>
              <a:avLst/>
              <a:gdLst/>
              <a:ahLst/>
              <a:cxnLst/>
              <a:rect l="0" t="0" r="0" b="0"/>
              <a:pathLst>
                <a:path w="120651" h="137560">
                  <a:moveTo>
                    <a:pt x="0" y="15588"/>
                  </a:moveTo>
                  <a:lnTo>
                    <a:pt x="0" y="15588"/>
                  </a:lnTo>
                  <a:lnTo>
                    <a:pt x="0" y="60724"/>
                  </a:lnTo>
                  <a:lnTo>
                    <a:pt x="0" y="108262"/>
                  </a:lnTo>
                  <a:lnTo>
                    <a:pt x="0" y="137559"/>
                  </a:lnTo>
                  <a:lnTo>
                    <a:pt x="3371" y="119644"/>
                  </a:lnTo>
                  <a:lnTo>
                    <a:pt x="15901" y="78475"/>
                  </a:lnTo>
                  <a:lnTo>
                    <a:pt x="31964" y="39821"/>
                  </a:lnTo>
                  <a:lnTo>
                    <a:pt x="44513" y="14537"/>
                  </a:lnTo>
                  <a:lnTo>
                    <a:pt x="52945" y="4537"/>
                  </a:lnTo>
                  <a:lnTo>
                    <a:pt x="61396" y="93"/>
                  </a:lnTo>
                  <a:lnTo>
                    <a:pt x="69855" y="0"/>
                  </a:lnTo>
                  <a:lnTo>
                    <a:pt x="74087" y="963"/>
                  </a:lnTo>
                  <a:lnTo>
                    <a:pt x="80670" y="5795"/>
                  </a:lnTo>
                  <a:lnTo>
                    <a:pt x="86653" y="14763"/>
                  </a:lnTo>
                  <a:lnTo>
                    <a:pt x="102724" y="59206"/>
                  </a:lnTo>
                  <a:lnTo>
                    <a:pt x="107262" y="99074"/>
                  </a:lnTo>
                  <a:lnTo>
                    <a:pt x="108350" y="113371"/>
                  </a:lnTo>
                  <a:lnTo>
                    <a:pt x="111185" y="122076"/>
                  </a:lnTo>
                  <a:lnTo>
                    <a:pt x="120650" y="1362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618"/>
            <p:cNvSpPr/>
            <p:nvPr>
              <p:custDataLst>
                <p:tags r:id="rId32"/>
              </p:custDataLst>
            </p:nvPr>
          </p:nvSpPr>
          <p:spPr>
            <a:xfrm>
              <a:off x="2859167" y="4203700"/>
              <a:ext cx="655419" cy="41759"/>
            </a:xfrm>
            <a:custGeom>
              <a:avLst/>
              <a:gdLst/>
              <a:ahLst/>
              <a:cxnLst/>
              <a:rect l="0" t="0" r="0" b="0"/>
              <a:pathLst>
                <a:path w="655419" h="41759">
                  <a:moveTo>
                    <a:pt x="23733" y="38100"/>
                  </a:moveTo>
                  <a:lnTo>
                    <a:pt x="23733" y="38100"/>
                  </a:lnTo>
                  <a:lnTo>
                    <a:pt x="13620" y="41471"/>
                  </a:lnTo>
                  <a:lnTo>
                    <a:pt x="9935" y="41758"/>
                  </a:lnTo>
                  <a:lnTo>
                    <a:pt x="3960" y="40196"/>
                  </a:lnTo>
                  <a:lnTo>
                    <a:pt x="2085" y="38792"/>
                  </a:lnTo>
                  <a:lnTo>
                    <a:pt x="0" y="35350"/>
                  </a:lnTo>
                  <a:lnTo>
                    <a:pt x="2972" y="33444"/>
                  </a:lnTo>
                  <a:lnTo>
                    <a:pt x="24715" y="28097"/>
                  </a:lnTo>
                  <a:lnTo>
                    <a:pt x="65869" y="24051"/>
                  </a:lnTo>
                  <a:lnTo>
                    <a:pt x="108334" y="20038"/>
                  </a:lnTo>
                  <a:lnTo>
                    <a:pt x="144990" y="15972"/>
                  </a:lnTo>
                  <a:lnTo>
                    <a:pt x="182662" y="13669"/>
                  </a:lnTo>
                  <a:lnTo>
                    <a:pt x="227378" y="12987"/>
                  </a:lnTo>
                  <a:lnTo>
                    <a:pt x="273004" y="12785"/>
                  </a:lnTo>
                  <a:lnTo>
                    <a:pt x="306676" y="12738"/>
                  </a:lnTo>
                  <a:lnTo>
                    <a:pt x="342102" y="12011"/>
                  </a:lnTo>
                  <a:lnTo>
                    <a:pt x="376662" y="9336"/>
                  </a:lnTo>
                  <a:lnTo>
                    <a:pt x="410837" y="7677"/>
                  </a:lnTo>
                  <a:lnTo>
                    <a:pt x="444840" y="6939"/>
                  </a:lnTo>
                  <a:lnTo>
                    <a:pt x="478768" y="6612"/>
                  </a:lnTo>
                  <a:lnTo>
                    <a:pt x="522860" y="6428"/>
                  </a:lnTo>
                  <a:lnTo>
                    <a:pt x="562735" y="3002"/>
                  </a:lnTo>
                  <a:lnTo>
                    <a:pt x="609771" y="593"/>
                  </a:lnTo>
                  <a:lnTo>
                    <a:pt x="655418" y="52"/>
                  </a:lnTo>
                  <a:lnTo>
                    <a:pt x="63968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619"/>
            <p:cNvSpPr/>
            <p:nvPr>
              <p:custDataLst>
                <p:tags r:id="rId33"/>
              </p:custDataLst>
            </p:nvPr>
          </p:nvSpPr>
          <p:spPr>
            <a:xfrm>
              <a:off x="3349879" y="3871651"/>
              <a:ext cx="206122" cy="154250"/>
            </a:xfrm>
            <a:custGeom>
              <a:avLst/>
              <a:gdLst/>
              <a:ahLst/>
              <a:cxnLst/>
              <a:rect l="0" t="0" r="0" b="0"/>
              <a:pathLst>
                <a:path w="206122" h="154250">
                  <a:moveTo>
                    <a:pt x="123571" y="52649"/>
                  </a:moveTo>
                  <a:lnTo>
                    <a:pt x="123571" y="52649"/>
                  </a:lnTo>
                  <a:lnTo>
                    <a:pt x="123571" y="49278"/>
                  </a:lnTo>
                  <a:lnTo>
                    <a:pt x="129528" y="27592"/>
                  </a:lnTo>
                  <a:lnTo>
                    <a:pt x="129659" y="25361"/>
                  </a:lnTo>
                  <a:lnTo>
                    <a:pt x="126472" y="15479"/>
                  </a:lnTo>
                  <a:lnTo>
                    <a:pt x="121098" y="9553"/>
                  </a:lnTo>
                  <a:lnTo>
                    <a:pt x="112594" y="4567"/>
                  </a:lnTo>
                  <a:lnTo>
                    <a:pt x="99407" y="0"/>
                  </a:lnTo>
                  <a:lnTo>
                    <a:pt x="76116" y="203"/>
                  </a:lnTo>
                  <a:lnTo>
                    <a:pt x="54712" y="4732"/>
                  </a:lnTo>
                  <a:lnTo>
                    <a:pt x="28222" y="20656"/>
                  </a:lnTo>
                  <a:lnTo>
                    <a:pt x="13931" y="41017"/>
                  </a:lnTo>
                  <a:lnTo>
                    <a:pt x="1715" y="74602"/>
                  </a:lnTo>
                  <a:lnTo>
                    <a:pt x="0" y="84218"/>
                  </a:lnTo>
                  <a:lnTo>
                    <a:pt x="3740" y="106191"/>
                  </a:lnTo>
                  <a:lnTo>
                    <a:pt x="12457" y="127245"/>
                  </a:lnTo>
                  <a:lnTo>
                    <a:pt x="23387" y="141306"/>
                  </a:lnTo>
                  <a:lnTo>
                    <a:pt x="39063" y="150378"/>
                  </a:lnTo>
                  <a:lnTo>
                    <a:pt x="48183" y="153785"/>
                  </a:lnTo>
                  <a:lnTo>
                    <a:pt x="63959" y="153808"/>
                  </a:lnTo>
                  <a:lnTo>
                    <a:pt x="78027" y="148408"/>
                  </a:lnTo>
                  <a:lnTo>
                    <a:pt x="107355" y="125100"/>
                  </a:lnTo>
                  <a:lnTo>
                    <a:pt x="124705" y="80183"/>
                  </a:lnTo>
                  <a:lnTo>
                    <a:pt x="139527" y="34419"/>
                  </a:lnTo>
                  <a:lnTo>
                    <a:pt x="141246" y="27378"/>
                  </a:lnTo>
                  <a:lnTo>
                    <a:pt x="141704" y="26630"/>
                  </a:lnTo>
                  <a:lnTo>
                    <a:pt x="142213" y="29560"/>
                  </a:lnTo>
                  <a:lnTo>
                    <a:pt x="142585" y="74065"/>
                  </a:lnTo>
                  <a:lnTo>
                    <a:pt x="149352" y="106031"/>
                  </a:lnTo>
                  <a:lnTo>
                    <a:pt x="163666" y="132201"/>
                  </a:lnTo>
                  <a:lnTo>
                    <a:pt x="206121" y="1542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620"/>
            <p:cNvSpPr/>
            <p:nvPr>
              <p:custDataLst>
                <p:tags r:id="rId34"/>
              </p:custDataLst>
            </p:nvPr>
          </p:nvSpPr>
          <p:spPr>
            <a:xfrm>
              <a:off x="3213100" y="4000500"/>
              <a:ext cx="6351" cy="6351"/>
            </a:xfrm>
            <a:custGeom>
              <a:avLst/>
              <a:gdLst/>
              <a:ahLst/>
              <a:cxnLst/>
              <a:rect l="0" t="0" r="0" b="0"/>
              <a:pathLst>
                <a:path w="6351" h="6351">
                  <a:moveTo>
                    <a:pt x="0" y="0"/>
                  </a:moveTo>
                  <a:lnTo>
                    <a:pt x="0" y="0"/>
                  </a:lnTo>
                  <a:lnTo>
                    <a:pt x="635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621"/>
            <p:cNvSpPr/>
            <p:nvPr>
              <p:custDataLst>
                <p:tags r:id="rId35"/>
              </p:custDataLst>
            </p:nvPr>
          </p:nvSpPr>
          <p:spPr>
            <a:xfrm>
              <a:off x="2903715" y="3834729"/>
              <a:ext cx="176036" cy="222922"/>
            </a:xfrm>
            <a:custGeom>
              <a:avLst/>
              <a:gdLst/>
              <a:ahLst/>
              <a:cxnLst/>
              <a:rect l="0" t="0" r="0" b="0"/>
              <a:pathLst>
                <a:path w="176036" h="222922">
                  <a:moveTo>
                    <a:pt x="10935" y="83221"/>
                  </a:moveTo>
                  <a:lnTo>
                    <a:pt x="10935" y="83221"/>
                  </a:lnTo>
                  <a:lnTo>
                    <a:pt x="10935" y="74383"/>
                  </a:lnTo>
                  <a:lnTo>
                    <a:pt x="9523" y="72390"/>
                  </a:lnTo>
                  <a:lnTo>
                    <a:pt x="2207" y="66214"/>
                  </a:lnTo>
                  <a:lnTo>
                    <a:pt x="0" y="62022"/>
                  </a:lnTo>
                  <a:lnTo>
                    <a:pt x="117" y="61327"/>
                  </a:lnTo>
                  <a:lnTo>
                    <a:pt x="901" y="61569"/>
                  </a:lnTo>
                  <a:lnTo>
                    <a:pt x="7228" y="67028"/>
                  </a:lnTo>
                  <a:lnTo>
                    <a:pt x="13207" y="82970"/>
                  </a:lnTo>
                  <a:lnTo>
                    <a:pt x="20844" y="126733"/>
                  </a:lnTo>
                  <a:lnTo>
                    <a:pt x="21202" y="164749"/>
                  </a:lnTo>
                  <a:lnTo>
                    <a:pt x="12047" y="211494"/>
                  </a:lnTo>
                  <a:lnTo>
                    <a:pt x="10971" y="211070"/>
                  </a:lnTo>
                  <a:lnTo>
                    <a:pt x="7894" y="204953"/>
                  </a:lnTo>
                  <a:lnTo>
                    <a:pt x="5566" y="186240"/>
                  </a:lnTo>
                  <a:lnTo>
                    <a:pt x="8246" y="149336"/>
                  </a:lnTo>
                  <a:lnTo>
                    <a:pt x="19838" y="102918"/>
                  </a:lnTo>
                  <a:lnTo>
                    <a:pt x="38622" y="58350"/>
                  </a:lnTo>
                  <a:lnTo>
                    <a:pt x="62187" y="20112"/>
                  </a:lnTo>
                  <a:lnTo>
                    <a:pt x="90173" y="0"/>
                  </a:lnTo>
                  <a:lnTo>
                    <a:pt x="96922" y="223"/>
                  </a:lnTo>
                  <a:lnTo>
                    <a:pt x="113827" y="6117"/>
                  </a:lnTo>
                  <a:lnTo>
                    <a:pt x="127456" y="15791"/>
                  </a:lnTo>
                  <a:lnTo>
                    <a:pt x="138216" y="28558"/>
                  </a:lnTo>
                  <a:lnTo>
                    <a:pt x="160927" y="74952"/>
                  </a:lnTo>
                  <a:lnTo>
                    <a:pt x="170931" y="113070"/>
                  </a:lnTo>
                  <a:lnTo>
                    <a:pt x="175027" y="160509"/>
                  </a:lnTo>
                  <a:lnTo>
                    <a:pt x="175902" y="206444"/>
                  </a:lnTo>
                  <a:lnTo>
                    <a:pt x="176035" y="2229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SMARTInkShape-Group387"/>
          <p:cNvGrpSpPr/>
          <p:nvPr/>
        </p:nvGrpSpPr>
        <p:grpSpPr>
          <a:xfrm>
            <a:off x="4025096" y="3759461"/>
            <a:ext cx="679768" cy="450590"/>
            <a:chOff x="4025096" y="3759461"/>
            <a:chExt cx="679768" cy="450590"/>
          </a:xfrm>
        </p:grpSpPr>
        <p:sp>
          <p:nvSpPr>
            <p:cNvPr id="69" name="SMARTInkShape-2622"/>
            <p:cNvSpPr/>
            <p:nvPr>
              <p:custDataLst>
                <p:tags r:id="rId23"/>
              </p:custDataLst>
            </p:nvPr>
          </p:nvSpPr>
          <p:spPr>
            <a:xfrm>
              <a:off x="4554423" y="3759461"/>
              <a:ext cx="146847" cy="80246"/>
            </a:xfrm>
            <a:custGeom>
              <a:avLst/>
              <a:gdLst/>
              <a:ahLst/>
              <a:cxnLst/>
              <a:rect l="0" t="0" r="0" b="0"/>
              <a:pathLst>
                <a:path w="146847" h="80246">
                  <a:moveTo>
                    <a:pt x="106477" y="6089"/>
                  </a:moveTo>
                  <a:lnTo>
                    <a:pt x="106477" y="6089"/>
                  </a:lnTo>
                  <a:lnTo>
                    <a:pt x="109848" y="2718"/>
                  </a:lnTo>
                  <a:lnTo>
                    <a:pt x="110135" y="1725"/>
                  </a:lnTo>
                  <a:lnTo>
                    <a:pt x="109621" y="1063"/>
                  </a:lnTo>
                  <a:lnTo>
                    <a:pt x="107098" y="0"/>
                  </a:lnTo>
                  <a:lnTo>
                    <a:pt x="97770" y="18614"/>
                  </a:lnTo>
                  <a:lnTo>
                    <a:pt x="61517" y="62717"/>
                  </a:lnTo>
                  <a:lnTo>
                    <a:pt x="42825" y="75393"/>
                  </a:lnTo>
                  <a:lnTo>
                    <a:pt x="23882" y="80245"/>
                  </a:lnTo>
                  <a:lnTo>
                    <a:pt x="18958" y="79515"/>
                  </a:lnTo>
                  <a:lnTo>
                    <a:pt x="14970" y="77618"/>
                  </a:lnTo>
                  <a:lnTo>
                    <a:pt x="11605" y="74941"/>
                  </a:lnTo>
                  <a:lnTo>
                    <a:pt x="3500" y="61062"/>
                  </a:lnTo>
                  <a:lnTo>
                    <a:pt x="0" y="43544"/>
                  </a:lnTo>
                  <a:lnTo>
                    <a:pt x="1063" y="34965"/>
                  </a:lnTo>
                  <a:lnTo>
                    <a:pt x="2335" y="31690"/>
                  </a:lnTo>
                  <a:lnTo>
                    <a:pt x="5299" y="29506"/>
                  </a:lnTo>
                  <a:lnTo>
                    <a:pt x="14237" y="27080"/>
                  </a:lnTo>
                  <a:lnTo>
                    <a:pt x="37911" y="32456"/>
                  </a:lnTo>
                  <a:lnTo>
                    <a:pt x="77823" y="50945"/>
                  </a:lnTo>
                  <a:lnTo>
                    <a:pt x="119658" y="67186"/>
                  </a:lnTo>
                  <a:lnTo>
                    <a:pt x="125847" y="67987"/>
                  </a:lnTo>
                  <a:lnTo>
                    <a:pt x="130679" y="67110"/>
                  </a:lnTo>
                  <a:lnTo>
                    <a:pt x="137930" y="62372"/>
                  </a:lnTo>
                  <a:lnTo>
                    <a:pt x="145978" y="48401"/>
                  </a:lnTo>
                  <a:lnTo>
                    <a:pt x="146846" y="36888"/>
                  </a:lnTo>
                  <a:lnTo>
                    <a:pt x="146090" y="30855"/>
                  </a:lnTo>
                  <a:lnTo>
                    <a:pt x="139605" y="18507"/>
                  </a:lnTo>
                  <a:lnTo>
                    <a:pt x="134912" y="12251"/>
                  </a:lnTo>
                  <a:lnTo>
                    <a:pt x="124054" y="5300"/>
                  </a:lnTo>
                  <a:lnTo>
                    <a:pt x="118195" y="3447"/>
                  </a:lnTo>
                  <a:lnTo>
                    <a:pt x="74727" y="60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623"/>
            <p:cNvSpPr/>
            <p:nvPr>
              <p:custDataLst>
                <p:tags r:id="rId24"/>
              </p:custDataLst>
            </p:nvPr>
          </p:nvSpPr>
          <p:spPr>
            <a:xfrm>
              <a:off x="4384780" y="3791830"/>
              <a:ext cx="58510" cy="75321"/>
            </a:xfrm>
            <a:custGeom>
              <a:avLst/>
              <a:gdLst/>
              <a:ahLst/>
              <a:cxnLst/>
              <a:rect l="0" t="0" r="0" b="0"/>
              <a:pathLst>
                <a:path w="58510" h="75321">
                  <a:moveTo>
                    <a:pt x="9420" y="5470"/>
                  </a:moveTo>
                  <a:lnTo>
                    <a:pt x="9420" y="5470"/>
                  </a:lnTo>
                  <a:lnTo>
                    <a:pt x="6049" y="5470"/>
                  </a:lnTo>
                  <a:lnTo>
                    <a:pt x="2512" y="3588"/>
                  </a:lnTo>
                  <a:lnTo>
                    <a:pt x="581" y="2099"/>
                  </a:lnTo>
                  <a:lnTo>
                    <a:pt x="0" y="1106"/>
                  </a:lnTo>
                  <a:lnTo>
                    <a:pt x="317" y="444"/>
                  </a:lnTo>
                  <a:lnTo>
                    <a:pt x="1235" y="3"/>
                  </a:lnTo>
                  <a:lnTo>
                    <a:pt x="17916" y="0"/>
                  </a:lnTo>
                  <a:lnTo>
                    <a:pt x="44431" y="7981"/>
                  </a:lnTo>
                  <a:lnTo>
                    <a:pt x="51557" y="15759"/>
                  </a:lnTo>
                  <a:lnTo>
                    <a:pt x="56370" y="25565"/>
                  </a:lnTo>
                  <a:lnTo>
                    <a:pt x="58509" y="34627"/>
                  </a:lnTo>
                  <a:lnTo>
                    <a:pt x="57578" y="43358"/>
                  </a:lnTo>
                  <a:lnTo>
                    <a:pt x="54107" y="51942"/>
                  </a:lnTo>
                  <a:lnTo>
                    <a:pt x="44143" y="67070"/>
                  </a:lnTo>
                  <a:lnTo>
                    <a:pt x="41170" y="75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624"/>
            <p:cNvSpPr/>
            <p:nvPr>
              <p:custDataLst>
                <p:tags r:id="rId25"/>
              </p:custDataLst>
            </p:nvPr>
          </p:nvSpPr>
          <p:spPr>
            <a:xfrm>
              <a:off x="4222750" y="3829050"/>
              <a:ext cx="203201" cy="50801"/>
            </a:xfrm>
            <a:custGeom>
              <a:avLst/>
              <a:gdLst/>
              <a:ahLst/>
              <a:cxnLst/>
              <a:rect l="0" t="0" r="0" b="0"/>
              <a:pathLst>
                <a:path w="203201" h="50801">
                  <a:moveTo>
                    <a:pt x="0" y="50800"/>
                  </a:moveTo>
                  <a:lnTo>
                    <a:pt x="0" y="50800"/>
                  </a:lnTo>
                  <a:lnTo>
                    <a:pt x="8838" y="50800"/>
                  </a:lnTo>
                  <a:lnTo>
                    <a:pt x="55120" y="29843"/>
                  </a:lnTo>
                  <a:lnTo>
                    <a:pt x="94335" y="21856"/>
                  </a:lnTo>
                  <a:lnTo>
                    <a:pt x="138343" y="14718"/>
                  </a:lnTo>
                  <a:lnTo>
                    <a:pt x="203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2625"/>
            <p:cNvSpPr/>
            <p:nvPr>
              <p:custDataLst>
                <p:tags r:id="rId26"/>
              </p:custDataLst>
            </p:nvPr>
          </p:nvSpPr>
          <p:spPr>
            <a:xfrm>
              <a:off x="4051300" y="3828037"/>
              <a:ext cx="114301" cy="108964"/>
            </a:xfrm>
            <a:custGeom>
              <a:avLst/>
              <a:gdLst/>
              <a:ahLst/>
              <a:cxnLst/>
              <a:rect l="0" t="0" r="0" b="0"/>
              <a:pathLst>
                <a:path w="114301" h="108964">
                  <a:moveTo>
                    <a:pt x="0" y="32763"/>
                  </a:moveTo>
                  <a:lnTo>
                    <a:pt x="0" y="32763"/>
                  </a:lnTo>
                  <a:lnTo>
                    <a:pt x="0" y="26021"/>
                  </a:lnTo>
                  <a:lnTo>
                    <a:pt x="705" y="24741"/>
                  </a:lnTo>
                  <a:lnTo>
                    <a:pt x="1882" y="24592"/>
                  </a:lnTo>
                  <a:lnTo>
                    <a:pt x="3371" y="25199"/>
                  </a:lnTo>
                  <a:lnTo>
                    <a:pt x="4364" y="26309"/>
                  </a:lnTo>
                  <a:lnTo>
                    <a:pt x="15111" y="56888"/>
                  </a:lnTo>
                  <a:lnTo>
                    <a:pt x="18896" y="97293"/>
                  </a:lnTo>
                  <a:lnTo>
                    <a:pt x="19749" y="52965"/>
                  </a:lnTo>
                  <a:lnTo>
                    <a:pt x="25956" y="15743"/>
                  </a:lnTo>
                  <a:lnTo>
                    <a:pt x="30586" y="6855"/>
                  </a:lnTo>
                  <a:lnTo>
                    <a:pt x="37347" y="552"/>
                  </a:lnTo>
                  <a:lnTo>
                    <a:pt x="41126" y="0"/>
                  </a:lnTo>
                  <a:lnTo>
                    <a:pt x="49088" y="3150"/>
                  </a:lnTo>
                  <a:lnTo>
                    <a:pt x="55448" y="11134"/>
                  </a:lnTo>
                  <a:lnTo>
                    <a:pt x="76943" y="52702"/>
                  </a:lnTo>
                  <a:lnTo>
                    <a:pt x="114300" y="1089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2626"/>
            <p:cNvSpPr/>
            <p:nvPr>
              <p:custDataLst>
                <p:tags r:id="rId27"/>
              </p:custDataLst>
            </p:nvPr>
          </p:nvSpPr>
          <p:spPr>
            <a:xfrm>
              <a:off x="4541746" y="4033133"/>
              <a:ext cx="163118" cy="176918"/>
            </a:xfrm>
            <a:custGeom>
              <a:avLst/>
              <a:gdLst/>
              <a:ahLst/>
              <a:cxnLst/>
              <a:rect l="0" t="0" r="0" b="0"/>
              <a:pathLst>
                <a:path w="163118" h="176918">
                  <a:moveTo>
                    <a:pt x="68354" y="5467"/>
                  </a:moveTo>
                  <a:lnTo>
                    <a:pt x="68354" y="5467"/>
                  </a:lnTo>
                  <a:lnTo>
                    <a:pt x="61612" y="2096"/>
                  </a:lnTo>
                  <a:lnTo>
                    <a:pt x="43935" y="0"/>
                  </a:lnTo>
                  <a:lnTo>
                    <a:pt x="747" y="4662"/>
                  </a:lnTo>
                  <a:lnTo>
                    <a:pt x="0" y="4930"/>
                  </a:lnTo>
                  <a:lnTo>
                    <a:pt x="41756" y="12343"/>
                  </a:lnTo>
                  <a:lnTo>
                    <a:pt x="86985" y="23881"/>
                  </a:lnTo>
                  <a:lnTo>
                    <a:pt x="129848" y="43927"/>
                  </a:lnTo>
                  <a:lnTo>
                    <a:pt x="150309" y="61626"/>
                  </a:lnTo>
                  <a:lnTo>
                    <a:pt x="163036" y="88115"/>
                  </a:lnTo>
                  <a:lnTo>
                    <a:pt x="163117" y="106170"/>
                  </a:lnTo>
                  <a:lnTo>
                    <a:pt x="157743" y="122896"/>
                  </a:lnTo>
                  <a:lnTo>
                    <a:pt x="127711" y="160814"/>
                  </a:lnTo>
                  <a:lnTo>
                    <a:pt x="106454" y="1769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627"/>
            <p:cNvSpPr/>
            <p:nvPr>
              <p:custDataLst>
                <p:tags r:id="rId28"/>
              </p:custDataLst>
            </p:nvPr>
          </p:nvSpPr>
          <p:spPr>
            <a:xfrm>
              <a:off x="4025096" y="4089400"/>
              <a:ext cx="629455" cy="100307"/>
            </a:xfrm>
            <a:custGeom>
              <a:avLst/>
              <a:gdLst/>
              <a:ahLst/>
              <a:cxnLst/>
              <a:rect l="0" t="0" r="0" b="0"/>
              <a:pathLst>
                <a:path w="629455" h="100307">
                  <a:moveTo>
                    <a:pt x="32554" y="95250"/>
                  </a:moveTo>
                  <a:lnTo>
                    <a:pt x="32554" y="95250"/>
                  </a:lnTo>
                  <a:lnTo>
                    <a:pt x="0" y="95250"/>
                  </a:lnTo>
                  <a:lnTo>
                    <a:pt x="268" y="95250"/>
                  </a:lnTo>
                  <a:lnTo>
                    <a:pt x="4016" y="98621"/>
                  </a:lnTo>
                  <a:lnTo>
                    <a:pt x="39068" y="100306"/>
                  </a:lnTo>
                  <a:lnTo>
                    <a:pt x="70021" y="97967"/>
                  </a:lnTo>
                  <a:lnTo>
                    <a:pt x="108708" y="94576"/>
                  </a:lnTo>
                  <a:lnTo>
                    <a:pt x="148950" y="90717"/>
                  </a:lnTo>
                  <a:lnTo>
                    <a:pt x="183299" y="86650"/>
                  </a:lnTo>
                  <a:lnTo>
                    <a:pt x="230403" y="83765"/>
                  </a:lnTo>
                  <a:lnTo>
                    <a:pt x="262539" y="81208"/>
                  </a:lnTo>
                  <a:lnTo>
                    <a:pt x="295636" y="77015"/>
                  </a:lnTo>
                  <a:lnTo>
                    <a:pt x="329161" y="70447"/>
                  </a:lnTo>
                  <a:lnTo>
                    <a:pt x="362875" y="64706"/>
                  </a:lnTo>
                  <a:lnTo>
                    <a:pt x="409827" y="57507"/>
                  </a:lnTo>
                  <a:lnTo>
                    <a:pt x="452431" y="52787"/>
                  </a:lnTo>
                  <a:lnTo>
                    <a:pt x="483749" y="50272"/>
                  </a:lnTo>
                  <a:lnTo>
                    <a:pt x="521187" y="44450"/>
                  </a:lnTo>
                  <a:lnTo>
                    <a:pt x="568447" y="36611"/>
                  </a:lnTo>
                  <a:lnTo>
                    <a:pt x="602519" y="26448"/>
                  </a:lnTo>
                  <a:lnTo>
                    <a:pt x="62945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SMARTInkShape-2628"/>
          <p:cNvSpPr/>
          <p:nvPr>
            <p:custDataLst>
              <p:tags r:id="rId5"/>
            </p:custDataLst>
          </p:nvPr>
        </p:nvSpPr>
        <p:spPr>
          <a:xfrm>
            <a:off x="5006487" y="3992106"/>
            <a:ext cx="264014" cy="159850"/>
          </a:xfrm>
          <a:custGeom>
            <a:avLst/>
            <a:gdLst/>
            <a:ahLst/>
            <a:cxnLst/>
            <a:rect l="0" t="0" r="0" b="0"/>
            <a:pathLst>
              <a:path w="264014" h="159850">
                <a:moveTo>
                  <a:pt x="130663" y="59194"/>
                </a:moveTo>
                <a:lnTo>
                  <a:pt x="130663" y="59194"/>
                </a:lnTo>
                <a:lnTo>
                  <a:pt x="145590" y="44267"/>
                </a:lnTo>
                <a:lnTo>
                  <a:pt x="146259" y="41482"/>
                </a:lnTo>
                <a:lnTo>
                  <a:pt x="145120" y="34623"/>
                </a:lnTo>
                <a:lnTo>
                  <a:pt x="140513" y="22829"/>
                </a:lnTo>
                <a:lnTo>
                  <a:pt x="127937" y="10397"/>
                </a:lnTo>
                <a:lnTo>
                  <a:pt x="110805" y="1148"/>
                </a:lnTo>
                <a:lnTo>
                  <a:pt x="98554" y="0"/>
                </a:lnTo>
                <a:lnTo>
                  <a:pt x="83936" y="3252"/>
                </a:lnTo>
                <a:lnTo>
                  <a:pt x="54024" y="17689"/>
                </a:lnTo>
                <a:lnTo>
                  <a:pt x="20512" y="52256"/>
                </a:lnTo>
                <a:lnTo>
                  <a:pt x="6382" y="78462"/>
                </a:lnTo>
                <a:lnTo>
                  <a:pt x="0" y="115311"/>
                </a:lnTo>
                <a:lnTo>
                  <a:pt x="4152" y="135640"/>
                </a:lnTo>
                <a:lnTo>
                  <a:pt x="8222" y="144025"/>
                </a:lnTo>
                <a:lnTo>
                  <a:pt x="15169" y="150320"/>
                </a:lnTo>
                <a:lnTo>
                  <a:pt x="34177" y="159196"/>
                </a:lnTo>
                <a:lnTo>
                  <a:pt x="52973" y="159849"/>
                </a:lnTo>
                <a:lnTo>
                  <a:pt x="70734" y="154729"/>
                </a:lnTo>
                <a:lnTo>
                  <a:pt x="106900" y="131616"/>
                </a:lnTo>
                <a:lnTo>
                  <a:pt x="136765" y="92769"/>
                </a:lnTo>
                <a:lnTo>
                  <a:pt x="146423" y="68047"/>
                </a:lnTo>
                <a:lnTo>
                  <a:pt x="148251" y="60071"/>
                </a:lnTo>
                <a:lnTo>
                  <a:pt x="149444" y="59073"/>
                </a:lnTo>
                <a:lnTo>
                  <a:pt x="150945" y="59819"/>
                </a:lnTo>
                <a:lnTo>
                  <a:pt x="195475" y="103059"/>
                </a:lnTo>
                <a:lnTo>
                  <a:pt x="203504" y="109604"/>
                </a:lnTo>
                <a:lnTo>
                  <a:pt x="264013" y="12904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SMARTInkShape-Group389"/>
          <p:cNvGrpSpPr/>
          <p:nvPr/>
        </p:nvGrpSpPr>
        <p:grpSpPr>
          <a:xfrm>
            <a:off x="5474583" y="4021081"/>
            <a:ext cx="195968" cy="108901"/>
            <a:chOff x="5474583" y="4021081"/>
            <a:chExt cx="195968" cy="108901"/>
          </a:xfrm>
        </p:grpSpPr>
        <p:sp>
          <p:nvSpPr>
            <p:cNvPr id="77" name="SMARTInkShape-2629"/>
            <p:cNvSpPr/>
            <p:nvPr>
              <p:custDataLst>
                <p:tags r:id="rId21"/>
              </p:custDataLst>
            </p:nvPr>
          </p:nvSpPr>
          <p:spPr>
            <a:xfrm>
              <a:off x="5516374" y="4095750"/>
              <a:ext cx="154177" cy="34232"/>
            </a:xfrm>
            <a:custGeom>
              <a:avLst/>
              <a:gdLst/>
              <a:ahLst/>
              <a:cxnLst/>
              <a:rect l="0" t="0" r="0" b="0"/>
              <a:pathLst>
                <a:path w="154177" h="34232">
                  <a:moveTo>
                    <a:pt x="14476" y="19050"/>
                  </a:moveTo>
                  <a:lnTo>
                    <a:pt x="14476" y="19050"/>
                  </a:lnTo>
                  <a:lnTo>
                    <a:pt x="171" y="33355"/>
                  </a:lnTo>
                  <a:lnTo>
                    <a:pt x="0" y="34231"/>
                  </a:lnTo>
                  <a:lnTo>
                    <a:pt x="1297" y="34110"/>
                  </a:lnTo>
                  <a:lnTo>
                    <a:pt x="43945" y="25050"/>
                  </a:lnTo>
                  <a:lnTo>
                    <a:pt x="82944" y="17064"/>
                  </a:lnTo>
                  <a:lnTo>
                    <a:pt x="15417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2630"/>
            <p:cNvSpPr/>
            <p:nvPr>
              <p:custDataLst>
                <p:tags r:id="rId22"/>
              </p:custDataLst>
            </p:nvPr>
          </p:nvSpPr>
          <p:spPr>
            <a:xfrm>
              <a:off x="5474583" y="4021081"/>
              <a:ext cx="126118" cy="21178"/>
            </a:xfrm>
            <a:custGeom>
              <a:avLst/>
              <a:gdLst/>
              <a:ahLst/>
              <a:cxnLst/>
              <a:rect l="0" t="0" r="0" b="0"/>
              <a:pathLst>
                <a:path w="126118" h="21178">
                  <a:moveTo>
                    <a:pt x="5467" y="17519"/>
                  </a:moveTo>
                  <a:lnTo>
                    <a:pt x="5467" y="17519"/>
                  </a:lnTo>
                  <a:lnTo>
                    <a:pt x="2096" y="20890"/>
                  </a:lnTo>
                  <a:lnTo>
                    <a:pt x="1103" y="21177"/>
                  </a:lnTo>
                  <a:lnTo>
                    <a:pt x="441" y="20663"/>
                  </a:lnTo>
                  <a:lnTo>
                    <a:pt x="0" y="19615"/>
                  </a:lnTo>
                  <a:lnTo>
                    <a:pt x="5153" y="16569"/>
                  </a:lnTo>
                  <a:lnTo>
                    <a:pt x="52759" y="2647"/>
                  </a:lnTo>
                  <a:lnTo>
                    <a:pt x="94065" y="0"/>
                  </a:lnTo>
                  <a:lnTo>
                    <a:pt x="126117" y="48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SMARTInkShape-Group390"/>
          <p:cNvGrpSpPr/>
          <p:nvPr/>
        </p:nvGrpSpPr>
        <p:grpSpPr>
          <a:xfrm>
            <a:off x="6064250" y="3866352"/>
            <a:ext cx="2185410" cy="411605"/>
            <a:chOff x="6064250" y="3866352"/>
            <a:chExt cx="2185410" cy="411605"/>
          </a:xfrm>
        </p:grpSpPr>
        <p:sp>
          <p:nvSpPr>
            <p:cNvPr id="80" name="SMARTInkShape-2631"/>
            <p:cNvSpPr/>
            <p:nvPr>
              <p:custDataLst>
                <p:tags r:id="rId6"/>
              </p:custDataLst>
            </p:nvPr>
          </p:nvSpPr>
          <p:spPr>
            <a:xfrm>
              <a:off x="8185150" y="3953328"/>
              <a:ext cx="64510" cy="324629"/>
            </a:xfrm>
            <a:custGeom>
              <a:avLst/>
              <a:gdLst/>
              <a:ahLst/>
              <a:cxnLst/>
              <a:rect l="0" t="0" r="0" b="0"/>
              <a:pathLst>
                <a:path w="64510" h="324629">
                  <a:moveTo>
                    <a:pt x="12700" y="21772"/>
                  </a:moveTo>
                  <a:lnTo>
                    <a:pt x="12700" y="21772"/>
                  </a:lnTo>
                  <a:lnTo>
                    <a:pt x="17726" y="9838"/>
                  </a:lnTo>
                  <a:lnTo>
                    <a:pt x="18788" y="757"/>
                  </a:lnTo>
                  <a:lnTo>
                    <a:pt x="20286" y="0"/>
                  </a:lnTo>
                  <a:lnTo>
                    <a:pt x="25714" y="1042"/>
                  </a:lnTo>
                  <a:lnTo>
                    <a:pt x="40074" y="8966"/>
                  </a:lnTo>
                  <a:lnTo>
                    <a:pt x="50993" y="20251"/>
                  </a:lnTo>
                  <a:lnTo>
                    <a:pt x="62068" y="42644"/>
                  </a:lnTo>
                  <a:lnTo>
                    <a:pt x="64509" y="57860"/>
                  </a:lnTo>
                  <a:lnTo>
                    <a:pt x="60036" y="82088"/>
                  </a:lnTo>
                  <a:lnTo>
                    <a:pt x="52787" y="100085"/>
                  </a:lnTo>
                  <a:lnTo>
                    <a:pt x="26260" y="145380"/>
                  </a:lnTo>
                  <a:lnTo>
                    <a:pt x="20474" y="170131"/>
                  </a:lnTo>
                  <a:lnTo>
                    <a:pt x="24400" y="193678"/>
                  </a:lnTo>
                  <a:lnTo>
                    <a:pt x="35376" y="237137"/>
                  </a:lnTo>
                  <a:lnTo>
                    <a:pt x="37562" y="276503"/>
                  </a:lnTo>
                  <a:lnTo>
                    <a:pt x="36059" y="302094"/>
                  </a:lnTo>
                  <a:lnTo>
                    <a:pt x="34623" y="308136"/>
                  </a:lnTo>
                  <a:lnTo>
                    <a:pt x="29263" y="316732"/>
                  </a:lnTo>
                  <a:lnTo>
                    <a:pt x="25858" y="320012"/>
                  </a:lnTo>
                  <a:lnTo>
                    <a:pt x="18313" y="323656"/>
                  </a:lnTo>
                  <a:lnTo>
                    <a:pt x="14325" y="324628"/>
                  </a:lnTo>
                  <a:lnTo>
                    <a:pt x="10961" y="324571"/>
                  </a:lnTo>
                  <a:lnTo>
                    <a:pt x="0" y="3202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632"/>
            <p:cNvSpPr/>
            <p:nvPr>
              <p:custDataLst>
                <p:tags r:id="rId7"/>
              </p:custDataLst>
            </p:nvPr>
          </p:nvSpPr>
          <p:spPr>
            <a:xfrm>
              <a:off x="8026759" y="4170566"/>
              <a:ext cx="86856" cy="72922"/>
            </a:xfrm>
            <a:custGeom>
              <a:avLst/>
              <a:gdLst/>
              <a:ahLst/>
              <a:cxnLst/>
              <a:rect l="0" t="0" r="0" b="0"/>
              <a:pathLst>
                <a:path w="86856" h="72922">
                  <a:moveTo>
                    <a:pt x="12341" y="7734"/>
                  </a:moveTo>
                  <a:lnTo>
                    <a:pt x="12341" y="7734"/>
                  </a:lnTo>
                  <a:lnTo>
                    <a:pt x="15711" y="7734"/>
                  </a:lnTo>
                  <a:lnTo>
                    <a:pt x="16704" y="8439"/>
                  </a:lnTo>
                  <a:lnTo>
                    <a:pt x="17366" y="9615"/>
                  </a:lnTo>
                  <a:lnTo>
                    <a:pt x="17808" y="11105"/>
                  </a:lnTo>
                  <a:lnTo>
                    <a:pt x="13447" y="27999"/>
                  </a:lnTo>
                  <a:lnTo>
                    <a:pt x="856" y="64829"/>
                  </a:lnTo>
                  <a:lnTo>
                    <a:pt x="0" y="72707"/>
                  </a:lnTo>
                  <a:lnTo>
                    <a:pt x="586" y="72921"/>
                  </a:lnTo>
                  <a:lnTo>
                    <a:pt x="3118" y="69397"/>
                  </a:lnTo>
                  <a:lnTo>
                    <a:pt x="12480" y="35394"/>
                  </a:lnTo>
                  <a:lnTo>
                    <a:pt x="26963" y="14754"/>
                  </a:lnTo>
                  <a:lnTo>
                    <a:pt x="44660" y="1974"/>
                  </a:lnTo>
                  <a:lnTo>
                    <a:pt x="57043" y="0"/>
                  </a:lnTo>
                  <a:lnTo>
                    <a:pt x="68192" y="1474"/>
                  </a:lnTo>
                  <a:lnTo>
                    <a:pt x="75499" y="4481"/>
                  </a:lnTo>
                  <a:lnTo>
                    <a:pt x="81098" y="13815"/>
                  </a:lnTo>
                  <a:lnTo>
                    <a:pt x="86336" y="33054"/>
                  </a:lnTo>
                  <a:lnTo>
                    <a:pt x="86855" y="45093"/>
                  </a:lnTo>
                  <a:lnTo>
                    <a:pt x="82191" y="648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633"/>
            <p:cNvSpPr/>
            <p:nvPr>
              <p:custDataLst>
                <p:tags r:id="rId8"/>
              </p:custDataLst>
            </p:nvPr>
          </p:nvSpPr>
          <p:spPr>
            <a:xfrm>
              <a:off x="7823200" y="4009829"/>
              <a:ext cx="209551" cy="206572"/>
            </a:xfrm>
            <a:custGeom>
              <a:avLst/>
              <a:gdLst/>
              <a:ahLst/>
              <a:cxnLst/>
              <a:rect l="0" t="0" r="0" b="0"/>
              <a:pathLst>
                <a:path w="209551" h="206572">
                  <a:moveTo>
                    <a:pt x="209550" y="3371"/>
                  </a:moveTo>
                  <a:lnTo>
                    <a:pt x="209550" y="3371"/>
                  </a:lnTo>
                  <a:lnTo>
                    <a:pt x="206179" y="0"/>
                  </a:lnTo>
                  <a:lnTo>
                    <a:pt x="196998" y="227"/>
                  </a:lnTo>
                  <a:lnTo>
                    <a:pt x="154999" y="11884"/>
                  </a:lnTo>
                  <a:lnTo>
                    <a:pt x="131533" y="23062"/>
                  </a:lnTo>
                  <a:lnTo>
                    <a:pt x="85038" y="62955"/>
                  </a:lnTo>
                  <a:lnTo>
                    <a:pt x="50898" y="96515"/>
                  </a:lnTo>
                  <a:lnTo>
                    <a:pt x="21735" y="137428"/>
                  </a:lnTo>
                  <a:lnTo>
                    <a:pt x="5144" y="177449"/>
                  </a:lnTo>
                  <a:lnTo>
                    <a:pt x="0" y="2065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634"/>
            <p:cNvSpPr/>
            <p:nvPr>
              <p:custDataLst>
                <p:tags r:id="rId9"/>
              </p:custDataLst>
            </p:nvPr>
          </p:nvSpPr>
          <p:spPr>
            <a:xfrm>
              <a:off x="7810500" y="4007733"/>
              <a:ext cx="152401" cy="170568"/>
            </a:xfrm>
            <a:custGeom>
              <a:avLst/>
              <a:gdLst/>
              <a:ahLst/>
              <a:cxnLst/>
              <a:rect l="0" t="0" r="0" b="0"/>
              <a:pathLst>
                <a:path w="152401" h="170568">
                  <a:moveTo>
                    <a:pt x="0" y="5467"/>
                  </a:moveTo>
                  <a:lnTo>
                    <a:pt x="0" y="5467"/>
                  </a:lnTo>
                  <a:lnTo>
                    <a:pt x="0" y="2096"/>
                  </a:lnTo>
                  <a:lnTo>
                    <a:pt x="705" y="1103"/>
                  </a:lnTo>
                  <a:lnTo>
                    <a:pt x="1881" y="441"/>
                  </a:lnTo>
                  <a:lnTo>
                    <a:pt x="3370" y="0"/>
                  </a:lnTo>
                  <a:lnTo>
                    <a:pt x="15580" y="2749"/>
                  </a:lnTo>
                  <a:lnTo>
                    <a:pt x="32603" y="14775"/>
                  </a:lnTo>
                  <a:lnTo>
                    <a:pt x="74161" y="61523"/>
                  </a:lnTo>
                  <a:lnTo>
                    <a:pt x="109847" y="108105"/>
                  </a:lnTo>
                  <a:lnTo>
                    <a:pt x="152400" y="170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635"/>
            <p:cNvSpPr/>
            <p:nvPr>
              <p:custDataLst>
                <p:tags r:id="rId10"/>
              </p:custDataLst>
            </p:nvPr>
          </p:nvSpPr>
          <p:spPr>
            <a:xfrm>
              <a:off x="7575550" y="4159250"/>
              <a:ext cx="17646" cy="25401"/>
            </a:xfrm>
            <a:custGeom>
              <a:avLst/>
              <a:gdLst/>
              <a:ahLst/>
              <a:cxnLst/>
              <a:rect l="0" t="0" r="0" b="0"/>
              <a:pathLst>
                <a:path w="17646" h="25401">
                  <a:moveTo>
                    <a:pt x="0" y="0"/>
                  </a:moveTo>
                  <a:lnTo>
                    <a:pt x="0" y="0"/>
                  </a:lnTo>
                  <a:lnTo>
                    <a:pt x="11933" y="5026"/>
                  </a:lnTo>
                  <a:lnTo>
                    <a:pt x="14305" y="5467"/>
                  </a:lnTo>
                  <a:lnTo>
                    <a:pt x="15887" y="7172"/>
                  </a:lnTo>
                  <a:lnTo>
                    <a:pt x="17645" y="12830"/>
                  </a:lnTo>
                  <a:lnTo>
                    <a:pt x="16701" y="15609"/>
                  </a:lnTo>
                  <a:lnTo>
                    <a:pt x="6350" y="25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2636"/>
            <p:cNvSpPr/>
            <p:nvPr>
              <p:custDataLst>
                <p:tags r:id="rId11"/>
              </p:custDataLst>
            </p:nvPr>
          </p:nvSpPr>
          <p:spPr>
            <a:xfrm>
              <a:off x="7353300" y="4165600"/>
              <a:ext cx="44451" cy="1"/>
            </a:xfrm>
            <a:custGeom>
              <a:avLst/>
              <a:gdLst/>
              <a:ahLst/>
              <a:cxnLst/>
              <a:rect l="0" t="0" r="0" b="0"/>
              <a:pathLst>
                <a:path w="44451" h="1">
                  <a:moveTo>
                    <a:pt x="0" y="0"/>
                  </a:moveTo>
                  <a:lnTo>
                    <a:pt x="0" y="0"/>
                  </a:lnTo>
                  <a:lnTo>
                    <a:pt x="44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2637"/>
            <p:cNvSpPr/>
            <p:nvPr>
              <p:custDataLst>
                <p:tags r:id="rId12"/>
              </p:custDataLst>
            </p:nvPr>
          </p:nvSpPr>
          <p:spPr>
            <a:xfrm>
              <a:off x="7213600" y="4165600"/>
              <a:ext cx="57151" cy="1"/>
            </a:xfrm>
            <a:custGeom>
              <a:avLst/>
              <a:gdLst/>
              <a:ahLst/>
              <a:cxnLst/>
              <a:rect l="0" t="0" r="0" b="0"/>
              <a:pathLst>
                <a:path w="57151" h="1">
                  <a:moveTo>
                    <a:pt x="0" y="0"/>
                  </a:moveTo>
                  <a:lnTo>
                    <a:pt x="0" y="0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2638"/>
            <p:cNvSpPr/>
            <p:nvPr>
              <p:custDataLst>
                <p:tags r:id="rId13"/>
              </p:custDataLst>
            </p:nvPr>
          </p:nvSpPr>
          <p:spPr>
            <a:xfrm>
              <a:off x="7092950" y="4095750"/>
              <a:ext cx="16071" cy="114301"/>
            </a:xfrm>
            <a:custGeom>
              <a:avLst/>
              <a:gdLst/>
              <a:ahLst/>
              <a:cxnLst/>
              <a:rect l="0" t="0" r="0" b="0"/>
              <a:pathLst>
                <a:path w="16071" h="114301">
                  <a:moveTo>
                    <a:pt x="12700" y="0"/>
                  </a:moveTo>
                  <a:lnTo>
                    <a:pt x="12700" y="0"/>
                  </a:lnTo>
                  <a:lnTo>
                    <a:pt x="16070" y="6742"/>
                  </a:lnTo>
                  <a:lnTo>
                    <a:pt x="15844" y="15696"/>
                  </a:lnTo>
                  <a:lnTo>
                    <a:pt x="6068" y="61115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2639"/>
            <p:cNvSpPr/>
            <p:nvPr>
              <p:custDataLst>
                <p:tags r:id="rId14"/>
              </p:custDataLst>
            </p:nvPr>
          </p:nvSpPr>
          <p:spPr>
            <a:xfrm>
              <a:off x="6921500" y="3971729"/>
              <a:ext cx="152401" cy="206572"/>
            </a:xfrm>
            <a:custGeom>
              <a:avLst/>
              <a:gdLst/>
              <a:ahLst/>
              <a:cxnLst/>
              <a:rect l="0" t="0" r="0" b="0"/>
              <a:pathLst>
                <a:path w="152401" h="206572">
                  <a:moveTo>
                    <a:pt x="152400" y="3371"/>
                  </a:moveTo>
                  <a:lnTo>
                    <a:pt x="152400" y="3371"/>
                  </a:lnTo>
                  <a:lnTo>
                    <a:pt x="149029" y="0"/>
                  </a:lnTo>
                  <a:lnTo>
                    <a:pt x="141729" y="227"/>
                  </a:lnTo>
                  <a:lnTo>
                    <a:pt x="136820" y="1275"/>
                  </a:lnTo>
                  <a:lnTo>
                    <a:pt x="119797" y="12863"/>
                  </a:lnTo>
                  <a:lnTo>
                    <a:pt x="85846" y="53564"/>
                  </a:lnTo>
                  <a:lnTo>
                    <a:pt x="51722" y="99656"/>
                  </a:lnTo>
                  <a:lnTo>
                    <a:pt x="24946" y="142946"/>
                  </a:lnTo>
                  <a:lnTo>
                    <a:pt x="0" y="2065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2640"/>
            <p:cNvSpPr/>
            <p:nvPr>
              <p:custDataLst>
                <p:tags r:id="rId15"/>
              </p:custDataLst>
            </p:nvPr>
          </p:nvSpPr>
          <p:spPr>
            <a:xfrm>
              <a:off x="6908799" y="3987800"/>
              <a:ext cx="120652" cy="127001"/>
            </a:xfrm>
            <a:custGeom>
              <a:avLst/>
              <a:gdLst/>
              <a:ahLst/>
              <a:cxnLst/>
              <a:rect l="0" t="0" r="0" b="0"/>
              <a:pathLst>
                <a:path w="120652" h="127001">
                  <a:moveTo>
                    <a:pt x="1" y="0"/>
                  </a:moveTo>
                  <a:lnTo>
                    <a:pt x="1" y="0"/>
                  </a:lnTo>
                  <a:lnTo>
                    <a:pt x="0" y="3371"/>
                  </a:lnTo>
                  <a:lnTo>
                    <a:pt x="1412" y="4364"/>
                  </a:lnTo>
                  <a:lnTo>
                    <a:pt x="6742" y="5467"/>
                  </a:lnTo>
                  <a:lnTo>
                    <a:pt x="31950" y="26046"/>
                  </a:lnTo>
                  <a:lnTo>
                    <a:pt x="73186" y="73329"/>
                  </a:lnTo>
                  <a:lnTo>
                    <a:pt x="120651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2641"/>
            <p:cNvSpPr/>
            <p:nvPr>
              <p:custDataLst>
                <p:tags r:id="rId16"/>
              </p:custDataLst>
            </p:nvPr>
          </p:nvSpPr>
          <p:spPr>
            <a:xfrm>
              <a:off x="6703471" y="3866352"/>
              <a:ext cx="122780" cy="311949"/>
            </a:xfrm>
            <a:custGeom>
              <a:avLst/>
              <a:gdLst/>
              <a:ahLst/>
              <a:cxnLst/>
              <a:rect l="0" t="0" r="0" b="0"/>
              <a:pathLst>
                <a:path w="122780" h="311949">
                  <a:moveTo>
                    <a:pt x="84679" y="26198"/>
                  </a:moveTo>
                  <a:lnTo>
                    <a:pt x="84679" y="26198"/>
                  </a:lnTo>
                  <a:lnTo>
                    <a:pt x="88049" y="19456"/>
                  </a:lnTo>
                  <a:lnTo>
                    <a:pt x="88337" y="16764"/>
                  </a:lnTo>
                  <a:lnTo>
                    <a:pt x="86775" y="11893"/>
                  </a:lnTo>
                  <a:lnTo>
                    <a:pt x="75187" y="1812"/>
                  </a:lnTo>
                  <a:lnTo>
                    <a:pt x="69884" y="63"/>
                  </a:lnTo>
                  <a:lnTo>
                    <a:pt x="58348" y="0"/>
                  </a:lnTo>
                  <a:lnTo>
                    <a:pt x="33211" y="7303"/>
                  </a:lnTo>
                  <a:lnTo>
                    <a:pt x="17354" y="20152"/>
                  </a:lnTo>
                  <a:lnTo>
                    <a:pt x="5368" y="36916"/>
                  </a:lnTo>
                  <a:lnTo>
                    <a:pt x="41" y="53775"/>
                  </a:lnTo>
                  <a:lnTo>
                    <a:pt x="1436" y="68793"/>
                  </a:lnTo>
                  <a:lnTo>
                    <a:pt x="7466" y="82523"/>
                  </a:lnTo>
                  <a:lnTo>
                    <a:pt x="17200" y="95681"/>
                  </a:lnTo>
                  <a:lnTo>
                    <a:pt x="64486" y="128954"/>
                  </a:lnTo>
                  <a:lnTo>
                    <a:pt x="95860" y="152958"/>
                  </a:lnTo>
                  <a:lnTo>
                    <a:pt x="100232" y="162264"/>
                  </a:lnTo>
                  <a:lnTo>
                    <a:pt x="101397" y="167708"/>
                  </a:lnTo>
                  <a:lnTo>
                    <a:pt x="97048" y="181284"/>
                  </a:lnTo>
                  <a:lnTo>
                    <a:pt x="87354" y="196019"/>
                  </a:lnTo>
                  <a:lnTo>
                    <a:pt x="56791" y="222441"/>
                  </a:lnTo>
                  <a:lnTo>
                    <a:pt x="10026" y="249835"/>
                  </a:lnTo>
                  <a:lnTo>
                    <a:pt x="2111" y="259883"/>
                  </a:lnTo>
                  <a:lnTo>
                    <a:pt x="0" y="264538"/>
                  </a:lnTo>
                  <a:lnTo>
                    <a:pt x="4" y="269758"/>
                  </a:lnTo>
                  <a:lnTo>
                    <a:pt x="3771" y="281203"/>
                  </a:lnTo>
                  <a:lnTo>
                    <a:pt x="12031" y="289582"/>
                  </a:lnTo>
                  <a:lnTo>
                    <a:pt x="41322" y="304081"/>
                  </a:lnTo>
                  <a:lnTo>
                    <a:pt x="122779" y="3119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2642"/>
            <p:cNvSpPr/>
            <p:nvPr>
              <p:custDataLst>
                <p:tags r:id="rId17"/>
              </p:custDataLst>
            </p:nvPr>
          </p:nvSpPr>
          <p:spPr>
            <a:xfrm>
              <a:off x="6445250" y="4032250"/>
              <a:ext cx="133351" cy="127001"/>
            </a:xfrm>
            <a:custGeom>
              <a:avLst/>
              <a:gdLst/>
              <a:ahLst/>
              <a:cxnLst/>
              <a:rect l="0" t="0" r="0" b="0"/>
              <a:pathLst>
                <a:path w="133351" h="127001">
                  <a:moveTo>
                    <a:pt x="133350" y="0"/>
                  </a:moveTo>
                  <a:lnTo>
                    <a:pt x="133350" y="0"/>
                  </a:lnTo>
                  <a:lnTo>
                    <a:pt x="122505" y="705"/>
                  </a:lnTo>
                  <a:lnTo>
                    <a:pt x="112302" y="3371"/>
                  </a:lnTo>
                  <a:lnTo>
                    <a:pt x="94657" y="15580"/>
                  </a:lnTo>
                  <a:lnTo>
                    <a:pt x="49368" y="59422"/>
                  </a:lnTo>
                  <a:lnTo>
                    <a:pt x="14691" y="104102"/>
                  </a:lnTo>
                  <a:lnTo>
                    <a:pt x="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2643"/>
            <p:cNvSpPr/>
            <p:nvPr>
              <p:custDataLst>
                <p:tags r:id="rId18"/>
              </p:custDataLst>
            </p:nvPr>
          </p:nvSpPr>
          <p:spPr>
            <a:xfrm>
              <a:off x="6432550" y="4036119"/>
              <a:ext cx="120651" cy="97732"/>
            </a:xfrm>
            <a:custGeom>
              <a:avLst/>
              <a:gdLst/>
              <a:ahLst/>
              <a:cxnLst/>
              <a:rect l="0" t="0" r="0" b="0"/>
              <a:pathLst>
                <a:path w="120651" h="97732">
                  <a:moveTo>
                    <a:pt x="0" y="15181"/>
                  </a:moveTo>
                  <a:lnTo>
                    <a:pt x="0" y="15181"/>
                  </a:lnTo>
                  <a:lnTo>
                    <a:pt x="5026" y="3247"/>
                  </a:lnTo>
                  <a:lnTo>
                    <a:pt x="5762" y="0"/>
                  </a:lnTo>
                  <a:lnTo>
                    <a:pt x="5957" y="121"/>
                  </a:lnTo>
                  <a:lnTo>
                    <a:pt x="6088" y="908"/>
                  </a:lnTo>
                  <a:lnTo>
                    <a:pt x="32841" y="17923"/>
                  </a:lnTo>
                  <a:lnTo>
                    <a:pt x="76264" y="55427"/>
                  </a:lnTo>
                  <a:lnTo>
                    <a:pt x="120650" y="977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2644"/>
            <p:cNvSpPr/>
            <p:nvPr>
              <p:custDataLst>
                <p:tags r:id="rId19"/>
              </p:custDataLst>
            </p:nvPr>
          </p:nvSpPr>
          <p:spPr>
            <a:xfrm>
              <a:off x="6269429" y="4034135"/>
              <a:ext cx="131372" cy="109302"/>
            </a:xfrm>
            <a:custGeom>
              <a:avLst/>
              <a:gdLst/>
              <a:ahLst/>
              <a:cxnLst/>
              <a:rect l="0" t="0" r="0" b="0"/>
              <a:pathLst>
                <a:path w="131372" h="109302">
                  <a:moveTo>
                    <a:pt x="61521" y="74315"/>
                  </a:moveTo>
                  <a:lnTo>
                    <a:pt x="61521" y="74315"/>
                  </a:lnTo>
                  <a:lnTo>
                    <a:pt x="81772" y="28038"/>
                  </a:lnTo>
                  <a:lnTo>
                    <a:pt x="84632" y="15883"/>
                  </a:lnTo>
                  <a:lnTo>
                    <a:pt x="83279" y="11371"/>
                  </a:lnTo>
                  <a:lnTo>
                    <a:pt x="80259" y="7658"/>
                  </a:lnTo>
                  <a:lnTo>
                    <a:pt x="71965" y="2357"/>
                  </a:lnTo>
                  <a:lnTo>
                    <a:pt x="63576" y="0"/>
                  </a:lnTo>
                  <a:lnTo>
                    <a:pt x="58658" y="1488"/>
                  </a:lnTo>
                  <a:lnTo>
                    <a:pt x="16076" y="32010"/>
                  </a:lnTo>
                  <a:lnTo>
                    <a:pt x="4468" y="46180"/>
                  </a:lnTo>
                  <a:lnTo>
                    <a:pt x="886" y="56871"/>
                  </a:lnTo>
                  <a:lnTo>
                    <a:pt x="0" y="69384"/>
                  </a:lnTo>
                  <a:lnTo>
                    <a:pt x="1958" y="84353"/>
                  </a:lnTo>
                  <a:lnTo>
                    <a:pt x="8943" y="96650"/>
                  </a:lnTo>
                  <a:lnTo>
                    <a:pt x="13769" y="101905"/>
                  </a:lnTo>
                  <a:lnTo>
                    <a:pt x="24776" y="107744"/>
                  </a:lnTo>
                  <a:lnTo>
                    <a:pt x="30674" y="109301"/>
                  </a:lnTo>
                  <a:lnTo>
                    <a:pt x="36723" y="107516"/>
                  </a:lnTo>
                  <a:lnTo>
                    <a:pt x="49088" y="98008"/>
                  </a:lnTo>
                  <a:lnTo>
                    <a:pt x="64579" y="76788"/>
                  </a:lnTo>
                  <a:lnTo>
                    <a:pt x="79859" y="34720"/>
                  </a:lnTo>
                  <a:lnTo>
                    <a:pt x="85527" y="20633"/>
                  </a:lnTo>
                  <a:lnTo>
                    <a:pt x="86697" y="21593"/>
                  </a:lnTo>
                  <a:lnTo>
                    <a:pt x="114793" y="68544"/>
                  </a:lnTo>
                  <a:lnTo>
                    <a:pt x="131371" y="87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645"/>
            <p:cNvSpPr/>
            <p:nvPr>
              <p:custDataLst>
                <p:tags r:id="rId20"/>
              </p:custDataLst>
            </p:nvPr>
          </p:nvSpPr>
          <p:spPr>
            <a:xfrm>
              <a:off x="6064250" y="4011598"/>
              <a:ext cx="196851" cy="134953"/>
            </a:xfrm>
            <a:custGeom>
              <a:avLst/>
              <a:gdLst/>
              <a:ahLst/>
              <a:cxnLst/>
              <a:rect l="0" t="0" r="0" b="0"/>
              <a:pathLst>
                <a:path w="196851" h="134953">
                  <a:moveTo>
                    <a:pt x="0" y="20652"/>
                  </a:moveTo>
                  <a:lnTo>
                    <a:pt x="0" y="20652"/>
                  </a:lnTo>
                  <a:lnTo>
                    <a:pt x="3371" y="17281"/>
                  </a:lnTo>
                  <a:lnTo>
                    <a:pt x="5026" y="11863"/>
                  </a:lnTo>
                  <a:lnTo>
                    <a:pt x="6467" y="5457"/>
                  </a:lnTo>
                  <a:lnTo>
                    <a:pt x="9460" y="258"/>
                  </a:lnTo>
                  <a:lnTo>
                    <a:pt x="11245" y="0"/>
                  </a:lnTo>
                  <a:lnTo>
                    <a:pt x="13141" y="1240"/>
                  </a:lnTo>
                  <a:lnTo>
                    <a:pt x="21253" y="13368"/>
                  </a:lnTo>
                  <a:lnTo>
                    <a:pt x="24581" y="53289"/>
                  </a:lnTo>
                  <a:lnTo>
                    <a:pt x="23356" y="94727"/>
                  </a:lnTo>
                  <a:lnTo>
                    <a:pt x="18912" y="127355"/>
                  </a:lnTo>
                  <a:lnTo>
                    <a:pt x="17547" y="129888"/>
                  </a:lnTo>
                  <a:lnTo>
                    <a:pt x="15932" y="131576"/>
                  </a:lnTo>
                  <a:lnTo>
                    <a:pt x="15560" y="129173"/>
                  </a:lnTo>
                  <a:lnTo>
                    <a:pt x="21822" y="83722"/>
                  </a:lnTo>
                  <a:lnTo>
                    <a:pt x="31082" y="52667"/>
                  </a:lnTo>
                  <a:lnTo>
                    <a:pt x="49505" y="25590"/>
                  </a:lnTo>
                  <a:lnTo>
                    <a:pt x="61043" y="15791"/>
                  </a:lnTo>
                  <a:lnTo>
                    <a:pt x="66095" y="13178"/>
                  </a:lnTo>
                  <a:lnTo>
                    <a:pt x="70875" y="14258"/>
                  </a:lnTo>
                  <a:lnTo>
                    <a:pt x="79948" y="22984"/>
                  </a:lnTo>
                  <a:lnTo>
                    <a:pt x="84921" y="34389"/>
                  </a:lnTo>
                  <a:lnTo>
                    <a:pt x="88666" y="77862"/>
                  </a:lnTo>
                  <a:lnTo>
                    <a:pt x="88830" y="86757"/>
                  </a:lnTo>
                  <a:lnTo>
                    <a:pt x="90297" y="78212"/>
                  </a:lnTo>
                  <a:lnTo>
                    <a:pt x="106575" y="42874"/>
                  </a:lnTo>
                  <a:lnTo>
                    <a:pt x="125495" y="21592"/>
                  </a:lnTo>
                  <a:lnTo>
                    <a:pt x="139031" y="14014"/>
                  </a:lnTo>
                  <a:lnTo>
                    <a:pt x="145604" y="11993"/>
                  </a:lnTo>
                  <a:lnTo>
                    <a:pt x="151397" y="12763"/>
                  </a:lnTo>
                  <a:lnTo>
                    <a:pt x="161597" y="19263"/>
                  </a:lnTo>
                  <a:lnTo>
                    <a:pt x="168952" y="34852"/>
                  </a:lnTo>
                  <a:lnTo>
                    <a:pt x="176053" y="72610"/>
                  </a:lnTo>
                  <a:lnTo>
                    <a:pt x="196850" y="1349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285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ARTInkShape-2646"/>
          <p:cNvSpPr/>
          <p:nvPr>
            <p:custDataLst>
              <p:tags r:id="rId1"/>
            </p:custDataLst>
          </p:nvPr>
        </p:nvSpPr>
        <p:spPr>
          <a:xfrm>
            <a:off x="711800" y="481139"/>
            <a:ext cx="228001" cy="319936"/>
          </a:xfrm>
          <a:custGeom>
            <a:avLst/>
            <a:gdLst/>
            <a:ahLst/>
            <a:cxnLst/>
            <a:rect l="0" t="0" r="0" b="0"/>
            <a:pathLst>
              <a:path w="228001" h="319936">
                <a:moveTo>
                  <a:pt x="18450" y="103061"/>
                </a:moveTo>
                <a:lnTo>
                  <a:pt x="18450" y="103061"/>
                </a:lnTo>
                <a:lnTo>
                  <a:pt x="15079" y="103061"/>
                </a:lnTo>
                <a:lnTo>
                  <a:pt x="6241" y="99690"/>
                </a:lnTo>
                <a:lnTo>
                  <a:pt x="3960" y="97991"/>
                </a:lnTo>
                <a:lnTo>
                  <a:pt x="1427" y="94223"/>
                </a:lnTo>
                <a:lnTo>
                  <a:pt x="0" y="88134"/>
                </a:lnTo>
                <a:lnTo>
                  <a:pt x="141" y="61885"/>
                </a:lnTo>
                <a:lnTo>
                  <a:pt x="16408" y="14904"/>
                </a:lnTo>
                <a:lnTo>
                  <a:pt x="20600" y="7906"/>
                </a:lnTo>
                <a:lnTo>
                  <a:pt x="28578" y="2444"/>
                </a:lnTo>
                <a:lnTo>
                  <a:pt x="33668" y="0"/>
                </a:lnTo>
                <a:lnTo>
                  <a:pt x="38473" y="1898"/>
                </a:lnTo>
                <a:lnTo>
                  <a:pt x="47575" y="13414"/>
                </a:lnTo>
                <a:lnTo>
                  <a:pt x="60633" y="49845"/>
                </a:lnTo>
                <a:lnTo>
                  <a:pt x="68959" y="95267"/>
                </a:lnTo>
                <a:lnTo>
                  <a:pt x="78179" y="136813"/>
                </a:lnTo>
                <a:lnTo>
                  <a:pt x="86828" y="183227"/>
                </a:lnTo>
                <a:lnTo>
                  <a:pt x="92373" y="223632"/>
                </a:lnTo>
                <a:lnTo>
                  <a:pt x="92319" y="261717"/>
                </a:lnTo>
                <a:lnTo>
                  <a:pt x="85723" y="302479"/>
                </a:lnTo>
                <a:lnTo>
                  <a:pt x="79864" y="313517"/>
                </a:lnTo>
                <a:lnTo>
                  <a:pt x="76326" y="317449"/>
                </a:lnTo>
                <a:lnTo>
                  <a:pt x="73262" y="319364"/>
                </a:lnTo>
                <a:lnTo>
                  <a:pt x="70513" y="319935"/>
                </a:lnTo>
                <a:lnTo>
                  <a:pt x="67976" y="319610"/>
                </a:lnTo>
                <a:lnTo>
                  <a:pt x="65578" y="316572"/>
                </a:lnTo>
                <a:lnTo>
                  <a:pt x="61033" y="305669"/>
                </a:lnTo>
                <a:lnTo>
                  <a:pt x="61249" y="280294"/>
                </a:lnTo>
                <a:lnTo>
                  <a:pt x="65782" y="257174"/>
                </a:lnTo>
                <a:lnTo>
                  <a:pt x="68349" y="252370"/>
                </a:lnTo>
                <a:lnTo>
                  <a:pt x="71472" y="249167"/>
                </a:lnTo>
                <a:lnTo>
                  <a:pt x="74964" y="247032"/>
                </a:lnTo>
                <a:lnTo>
                  <a:pt x="78704" y="246314"/>
                </a:lnTo>
                <a:lnTo>
                  <a:pt x="86622" y="247397"/>
                </a:lnTo>
                <a:lnTo>
                  <a:pt x="92964" y="252112"/>
                </a:lnTo>
                <a:lnTo>
                  <a:pt x="95642" y="255345"/>
                </a:lnTo>
                <a:lnTo>
                  <a:pt x="109368" y="298693"/>
                </a:lnTo>
                <a:lnTo>
                  <a:pt x="113550" y="317884"/>
                </a:lnTo>
                <a:lnTo>
                  <a:pt x="115011" y="318949"/>
                </a:lnTo>
                <a:lnTo>
                  <a:pt x="116691" y="318953"/>
                </a:lnTo>
                <a:lnTo>
                  <a:pt x="117810" y="316839"/>
                </a:lnTo>
                <a:lnTo>
                  <a:pt x="124923" y="277034"/>
                </a:lnTo>
                <a:lnTo>
                  <a:pt x="134758" y="244723"/>
                </a:lnTo>
                <a:lnTo>
                  <a:pt x="138322" y="237719"/>
                </a:lnTo>
                <a:lnTo>
                  <a:pt x="147926" y="228055"/>
                </a:lnTo>
                <a:lnTo>
                  <a:pt x="153451" y="224490"/>
                </a:lnTo>
                <a:lnTo>
                  <a:pt x="165234" y="222411"/>
                </a:lnTo>
                <a:lnTo>
                  <a:pt x="171339" y="222844"/>
                </a:lnTo>
                <a:lnTo>
                  <a:pt x="183767" y="228970"/>
                </a:lnTo>
                <a:lnTo>
                  <a:pt x="219174" y="259630"/>
                </a:lnTo>
                <a:lnTo>
                  <a:pt x="228000" y="28721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SMARTInkShape-Group392"/>
          <p:cNvGrpSpPr/>
          <p:nvPr/>
        </p:nvGrpSpPr>
        <p:grpSpPr>
          <a:xfrm>
            <a:off x="571500" y="550690"/>
            <a:ext cx="1847851" cy="585060"/>
            <a:chOff x="571500" y="550690"/>
            <a:chExt cx="1847851" cy="585060"/>
          </a:xfrm>
        </p:grpSpPr>
        <p:sp>
          <p:nvSpPr>
            <p:cNvPr id="3" name="SMARTInkShape-2647"/>
            <p:cNvSpPr/>
            <p:nvPr>
              <p:custDataLst>
                <p:tags r:id="rId102"/>
              </p:custDataLst>
            </p:nvPr>
          </p:nvSpPr>
          <p:spPr>
            <a:xfrm>
              <a:off x="1313608" y="690654"/>
              <a:ext cx="133220" cy="351123"/>
            </a:xfrm>
            <a:custGeom>
              <a:avLst/>
              <a:gdLst/>
              <a:ahLst/>
              <a:cxnLst/>
              <a:rect l="0" t="0" r="0" b="0"/>
              <a:pathLst>
                <a:path w="133220" h="351123">
                  <a:moveTo>
                    <a:pt x="96092" y="58646"/>
                  </a:moveTo>
                  <a:lnTo>
                    <a:pt x="96092" y="58646"/>
                  </a:lnTo>
                  <a:lnTo>
                    <a:pt x="91022" y="52871"/>
                  </a:lnTo>
                  <a:lnTo>
                    <a:pt x="63098" y="7824"/>
                  </a:lnTo>
                  <a:lnTo>
                    <a:pt x="49392" y="0"/>
                  </a:lnTo>
                  <a:lnTo>
                    <a:pt x="43087" y="499"/>
                  </a:lnTo>
                  <a:lnTo>
                    <a:pt x="28554" y="6697"/>
                  </a:lnTo>
                  <a:lnTo>
                    <a:pt x="18333" y="14626"/>
                  </a:lnTo>
                  <a:lnTo>
                    <a:pt x="10732" y="24971"/>
                  </a:lnTo>
                  <a:lnTo>
                    <a:pt x="2651" y="41327"/>
                  </a:lnTo>
                  <a:lnTo>
                    <a:pt x="0" y="60356"/>
                  </a:lnTo>
                  <a:lnTo>
                    <a:pt x="1879" y="77751"/>
                  </a:lnTo>
                  <a:lnTo>
                    <a:pt x="7418" y="87833"/>
                  </a:lnTo>
                  <a:lnTo>
                    <a:pt x="11576" y="90804"/>
                  </a:lnTo>
                  <a:lnTo>
                    <a:pt x="21840" y="94105"/>
                  </a:lnTo>
                  <a:lnTo>
                    <a:pt x="39519" y="92593"/>
                  </a:lnTo>
                  <a:lnTo>
                    <a:pt x="51899" y="83846"/>
                  </a:lnTo>
                  <a:lnTo>
                    <a:pt x="80975" y="56599"/>
                  </a:lnTo>
                  <a:lnTo>
                    <a:pt x="83898" y="55165"/>
                  </a:lnTo>
                  <a:lnTo>
                    <a:pt x="86551" y="57031"/>
                  </a:lnTo>
                  <a:lnTo>
                    <a:pt x="91381" y="66630"/>
                  </a:lnTo>
                  <a:lnTo>
                    <a:pt x="99049" y="109981"/>
                  </a:lnTo>
                  <a:lnTo>
                    <a:pt x="112047" y="156832"/>
                  </a:lnTo>
                  <a:lnTo>
                    <a:pt x="121273" y="195085"/>
                  </a:lnTo>
                  <a:lnTo>
                    <a:pt x="129266" y="234382"/>
                  </a:lnTo>
                  <a:lnTo>
                    <a:pt x="133219" y="274452"/>
                  </a:lnTo>
                  <a:lnTo>
                    <a:pt x="132118" y="321355"/>
                  </a:lnTo>
                  <a:lnTo>
                    <a:pt x="130693" y="331152"/>
                  </a:lnTo>
                  <a:lnTo>
                    <a:pt x="127626" y="338389"/>
                  </a:lnTo>
                  <a:lnTo>
                    <a:pt x="118574" y="348311"/>
                  </a:lnTo>
                  <a:lnTo>
                    <a:pt x="113196" y="350534"/>
                  </a:lnTo>
                  <a:lnTo>
                    <a:pt x="101577" y="351122"/>
                  </a:lnTo>
                  <a:lnTo>
                    <a:pt x="87476" y="343387"/>
                  </a:lnTo>
                  <a:lnTo>
                    <a:pt x="79765" y="337373"/>
                  </a:lnTo>
                  <a:lnTo>
                    <a:pt x="69315" y="319403"/>
                  </a:lnTo>
                  <a:lnTo>
                    <a:pt x="64342" y="2554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648"/>
            <p:cNvSpPr/>
            <p:nvPr>
              <p:custDataLst>
                <p:tags r:id="rId103"/>
              </p:custDataLst>
            </p:nvPr>
          </p:nvSpPr>
          <p:spPr>
            <a:xfrm>
              <a:off x="1451580" y="737495"/>
              <a:ext cx="85121" cy="119756"/>
            </a:xfrm>
            <a:custGeom>
              <a:avLst/>
              <a:gdLst/>
              <a:ahLst/>
              <a:cxnLst/>
              <a:rect l="0" t="0" r="0" b="0"/>
              <a:pathLst>
                <a:path w="85121" h="119756">
                  <a:moveTo>
                    <a:pt x="21620" y="75305"/>
                  </a:moveTo>
                  <a:lnTo>
                    <a:pt x="21620" y="75305"/>
                  </a:lnTo>
                  <a:lnTo>
                    <a:pt x="7314" y="75305"/>
                  </a:lnTo>
                  <a:lnTo>
                    <a:pt x="7144" y="74599"/>
                  </a:lnTo>
                  <a:lnTo>
                    <a:pt x="54089" y="33262"/>
                  </a:lnTo>
                  <a:lnTo>
                    <a:pt x="64273" y="19930"/>
                  </a:lnTo>
                  <a:lnTo>
                    <a:pt x="68799" y="9301"/>
                  </a:lnTo>
                  <a:lnTo>
                    <a:pt x="68595" y="5903"/>
                  </a:lnTo>
                  <a:lnTo>
                    <a:pt x="67048" y="3637"/>
                  </a:lnTo>
                  <a:lnTo>
                    <a:pt x="64605" y="2126"/>
                  </a:lnTo>
                  <a:lnTo>
                    <a:pt x="47684" y="0"/>
                  </a:lnTo>
                  <a:lnTo>
                    <a:pt x="34615" y="5147"/>
                  </a:lnTo>
                  <a:lnTo>
                    <a:pt x="21751" y="15901"/>
                  </a:lnTo>
                  <a:lnTo>
                    <a:pt x="8978" y="32440"/>
                  </a:lnTo>
                  <a:lnTo>
                    <a:pt x="1890" y="49669"/>
                  </a:lnTo>
                  <a:lnTo>
                    <a:pt x="0" y="58214"/>
                  </a:lnTo>
                  <a:lnTo>
                    <a:pt x="4082" y="87096"/>
                  </a:lnTo>
                  <a:lnTo>
                    <a:pt x="14229" y="107883"/>
                  </a:lnTo>
                  <a:lnTo>
                    <a:pt x="27742" y="116360"/>
                  </a:lnTo>
                  <a:lnTo>
                    <a:pt x="85120" y="1197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649"/>
            <p:cNvSpPr/>
            <p:nvPr>
              <p:custDataLst>
                <p:tags r:id="rId104"/>
              </p:custDataLst>
            </p:nvPr>
          </p:nvSpPr>
          <p:spPr>
            <a:xfrm>
              <a:off x="1595144" y="752770"/>
              <a:ext cx="81257" cy="104481"/>
            </a:xfrm>
            <a:custGeom>
              <a:avLst/>
              <a:gdLst/>
              <a:ahLst/>
              <a:cxnLst/>
              <a:rect l="0" t="0" r="0" b="0"/>
              <a:pathLst>
                <a:path w="81257" h="104481">
                  <a:moveTo>
                    <a:pt x="5056" y="21930"/>
                  </a:moveTo>
                  <a:lnTo>
                    <a:pt x="5056" y="21930"/>
                  </a:lnTo>
                  <a:lnTo>
                    <a:pt x="5056" y="13092"/>
                  </a:lnTo>
                  <a:lnTo>
                    <a:pt x="4350" y="12510"/>
                  </a:lnTo>
                  <a:lnTo>
                    <a:pt x="3174" y="12828"/>
                  </a:lnTo>
                  <a:lnTo>
                    <a:pt x="1685" y="13745"/>
                  </a:lnTo>
                  <a:lnTo>
                    <a:pt x="30" y="20409"/>
                  </a:lnTo>
                  <a:lnTo>
                    <a:pt x="0" y="29721"/>
                  </a:lnTo>
                  <a:lnTo>
                    <a:pt x="4817" y="73075"/>
                  </a:lnTo>
                  <a:lnTo>
                    <a:pt x="5035" y="89813"/>
                  </a:lnTo>
                  <a:lnTo>
                    <a:pt x="9416" y="71113"/>
                  </a:lnTo>
                  <a:lnTo>
                    <a:pt x="17886" y="28651"/>
                  </a:lnTo>
                  <a:lnTo>
                    <a:pt x="25634" y="8242"/>
                  </a:lnTo>
                  <a:lnTo>
                    <a:pt x="28652" y="4338"/>
                  </a:lnTo>
                  <a:lnTo>
                    <a:pt x="35769" y="0"/>
                  </a:lnTo>
                  <a:lnTo>
                    <a:pt x="38937" y="255"/>
                  </a:lnTo>
                  <a:lnTo>
                    <a:pt x="41754" y="1835"/>
                  </a:lnTo>
                  <a:lnTo>
                    <a:pt x="44338" y="4300"/>
                  </a:lnTo>
                  <a:lnTo>
                    <a:pt x="51346" y="17882"/>
                  </a:lnTo>
                  <a:lnTo>
                    <a:pt x="64051" y="61448"/>
                  </a:lnTo>
                  <a:lnTo>
                    <a:pt x="81256" y="104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650"/>
            <p:cNvSpPr/>
            <p:nvPr>
              <p:custDataLst>
                <p:tags r:id="rId105"/>
              </p:custDataLst>
            </p:nvPr>
          </p:nvSpPr>
          <p:spPr>
            <a:xfrm>
              <a:off x="1742248" y="749849"/>
              <a:ext cx="92903" cy="105129"/>
            </a:xfrm>
            <a:custGeom>
              <a:avLst/>
              <a:gdLst/>
              <a:ahLst/>
              <a:cxnLst/>
              <a:rect l="0" t="0" r="0" b="0"/>
              <a:pathLst>
                <a:path w="92903" h="105129">
                  <a:moveTo>
                    <a:pt x="23052" y="56601"/>
                  </a:moveTo>
                  <a:lnTo>
                    <a:pt x="23052" y="56601"/>
                  </a:lnTo>
                  <a:lnTo>
                    <a:pt x="23052" y="50512"/>
                  </a:lnTo>
                  <a:lnTo>
                    <a:pt x="19681" y="50329"/>
                  </a:lnTo>
                  <a:lnTo>
                    <a:pt x="20099" y="49597"/>
                  </a:lnTo>
                  <a:lnTo>
                    <a:pt x="64986" y="22364"/>
                  </a:lnTo>
                  <a:lnTo>
                    <a:pt x="72734" y="12457"/>
                  </a:lnTo>
                  <a:lnTo>
                    <a:pt x="73812" y="8827"/>
                  </a:lnTo>
                  <a:lnTo>
                    <a:pt x="73825" y="5702"/>
                  </a:lnTo>
                  <a:lnTo>
                    <a:pt x="71717" y="3618"/>
                  </a:lnTo>
                  <a:lnTo>
                    <a:pt x="63731" y="1303"/>
                  </a:lnTo>
                  <a:lnTo>
                    <a:pt x="47335" y="0"/>
                  </a:lnTo>
                  <a:lnTo>
                    <a:pt x="35255" y="5339"/>
                  </a:lnTo>
                  <a:lnTo>
                    <a:pt x="20318" y="18364"/>
                  </a:lnTo>
                  <a:lnTo>
                    <a:pt x="5578" y="42149"/>
                  </a:lnTo>
                  <a:lnTo>
                    <a:pt x="0" y="62432"/>
                  </a:lnTo>
                  <a:lnTo>
                    <a:pt x="2459" y="77302"/>
                  </a:lnTo>
                  <a:lnTo>
                    <a:pt x="5090" y="85218"/>
                  </a:lnTo>
                  <a:lnTo>
                    <a:pt x="9666" y="91201"/>
                  </a:lnTo>
                  <a:lnTo>
                    <a:pt x="22277" y="99731"/>
                  </a:lnTo>
                  <a:lnTo>
                    <a:pt x="48614" y="105128"/>
                  </a:lnTo>
                  <a:lnTo>
                    <a:pt x="92902" y="947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651"/>
            <p:cNvSpPr/>
            <p:nvPr>
              <p:custDataLst>
                <p:tags r:id="rId106"/>
              </p:custDataLst>
            </p:nvPr>
          </p:nvSpPr>
          <p:spPr>
            <a:xfrm>
              <a:off x="1882292" y="711200"/>
              <a:ext cx="117959" cy="139551"/>
            </a:xfrm>
            <a:custGeom>
              <a:avLst/>
              <a:gdLst/>
              <a:ahLst/>
              <a:cxnLst/>
              <a:rect l="0" t="0" r="0" b="0"/>
              <a:pathLst>
                <a:path w="117959" h="139551">
                  <a:moveTo>
                    <a:pt x="3658" y="63500"/>
                  </a:moveTo>
                  <a:lnTo>
                    <a:pt x="3658" y="63500"/>
                  </a:lnTo>
                  <a:lnTo>
                    <a:pt x="2952" y="57019"/>
                  </a:lnTo>
                  <a:lnTo>
                    <a:pt x="0" y="43235"/>
                  </a:lnTo>
                  <a:lnTo>
                    <a:pt x="1562" y="34268"/>
                  </a:lnTo>
                  <a:lnTo>
                    <a:pt x="2966" y="31312"/>
                  </a:lnTo>
                  <a:lnTo>
                    <a:pt x="4608" y="29341"/>
                  </a:lnTo>
                  <a:lnTo>
                    <a:pt x="8314" y="27152"/>
                  </a:lnTo>
                  <a:lnTo>
                    <a:pt x="12312" y="26178"/>
                  </a:lnTo>
                  <a:lnTo>
                    <a:pt x="14366" y="26625"/>
                  </a:lnTo>
                  <a:lnTo>
                    <a:pt x="18530" y="29002"/>
                  </a:lnTo>
                  <a:lnTo>
                    <a:pt x="36386" y="47121"/>
                  </a:lnTo>
                  <a:lnTo>
                    <a:pt x="58541" y="92039"/>
                  </a:lnTo>
                  <a:lnTo>
                    <a:pt x="61447" y="110051"/>
                  </a:lnTo>
                  <a:lnTo>
                    <a:pt x="59116" y="130209"/>
                  </a:lnTo>
                  <a:lnTo>
                    <a:pt x="57563" y="135490"/>
                  </a:lnTo>
                  <a:lnTo>
                    <a:pt x="55117" y="138304"/>
                  </a:lnTo>
                  <a:lnTo>
                    <a:pt x="52075" y="139475"/>
                  </a:lnTo>
                  <a:lnTo>
                    <a:pt x="48636" y="139550"/>
                  </a:lnTo>
                  <a:lnTo>
                    <a:pt x="46343" y="137483"/>
                  </a:lnTo>
                  <a:lnTo>
                    <a:pt x="38991" y="109801"/>
                  </a:lnTo>
                  <a:lnTo>
                    <a:pt x="41185" y="70529"/>
                  </a:lnTo>
                  <a:lnTo>
                    <a:pt x="47860" y="49277"/>
                  </a:lnTo>
                  <a:lnTo>
                    <a:pt x="63321" y="23694"/>
                  </a:lnTo>
                  <a:lnTo>
                    <a:pt x="77682" y="11472"/>
                  </a:lnTo>
                  <a:lnTo>
                    <a:pt x="11795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652"/>
            <p:cNvSpPr/>
            <p:nvPr>
              <p:custDataLst>
                <p:tags r:id="rId107"/>
              </p:custDataLst>
            </p:nvPr>
          </p:nvSpPr>
          <p:spPr>
            <a:xfrm>
              <a:off x="2036656" y="550690"/>
              <a:ext cx="241699" cy="308986"/>
            </a:xfrm>
            <a:custGeom>
              <a:avLst/>
              <a:gdLst/>
              <a:ahLst/>
              <a:cxnLst/>
              <a:rect l="0" t="0" r="0" b="0"/>
              <a:pathLst>
                <a:path w="241699" h="308986">
                  <a:moveTo>
                    <a:pt x="77894" y="230360"/>
                  </a:moveTo>
                  <a:lnTo>
                    <a:pt x="77894" y="230360"/>
                  </a:lnTo>
                  <a:lnTo>
                    <a:pt x="81265" y="233731"/>
                  </a:lnTo>
                  <a:lnTo>
                    <a:pt x="82963" y="234018"/>
                  </a:lnTo>
                  <a:lnTo>
                    <a:pt x="84801" y="233505"/>
                  </a:lnTo>
                  <a:lnTo>
                    <a:pt x="92821" y="227610"/>
                  </a:lnTo>
                  <a:lnTo>
                    <a:pt x="95112" y="219966"/>
                  </a:lnTo>
                  <a:lnTo>
                    <a:pt x="95424" y="210924"/>
                  </a:lnTo>
                  <a:lnTo>
                    <a:pt x="93211" y="204553"/>
                  </a:lnTo>
                  <a:lnTo>
                    <a:pt x="87994" y="199370"/>
                  </a:lnTo>
                  <a:lnTo>
                    <a:pt x="84627" y="197000"/>
                  </a:lnTo>
                  <a:lnTo>
                    <a:pt x="75242" y="196248"/>
                  </a:lnTo>
                  <a:lnTo>
                    <a:pt x="69776" y="197035"/>
                  </a:lnTo>
                  <a:lnTo>
                    <a:pt x="31192" y="218245"/>
                  </a:lnTo>
                  <a:lnTo>
                    <a:pt x="21625" y="230855"/>
                  </a:lnTo>
                  <a:lnTo>
                    <a:pt x="0" y="275350"/>
                  </a:lnTo>
                  <a:lnTo>
                    <a:pt x="1176" y="289631"/>
                  </a:lnTo>
                  <a:lnTo>
                    <a:pt x="3466" y="297391"/>
                  </a:lnTo>
                  <a:lnTo>
                    <a:pt x="6403" y="302564"/>
                  </a:lnTo>
                  <a:lnTo>
                    <a:pt x="9772" y="306013"/>
                  </a:lnTo>
                  <a:lnTo>
                    <a:pt x="13429" y="308312"/>
                  </a:lnTo>
                  <a:lnTo>
                    <a:pt x="23137" y="308985"/>
                  </a:lnTo>
                  <a:lnTo>
                    <a:pt x="28690" y="308177"/>
                  </a:lnTo>
                  <a:lnTo>
                    <a:pt x="40503" y="301634"/>
                  </a:lnTo>
                  <a:lnTo>
                    <a:pt x="66609" y="279498"/>
                  </a:lnTo>
                  <a:lnTo>
                    <a:pt x="68959" y="278641"/>
                  </a:lnTo>
                  <a:lnTo>
                    <a:pt x="71232" y="278775"/>
                  </a:lnTo>
                  <a:lnTo>
                    <a:pt x="75639" y="280806"/>
                  </a:lnTo>
                  <a:lnTo>
                    <a:pt x="101544" y="301513"/>
                  </a:lnTo>
                  <a:lnTo>
                    <a:pt x="115451" y="302435"/>
                  </a:lnTo>
                  <a:lnTo>
                    <a:pt x="124099" y="301693"/>
                  </a:lnTo>
                  <a:lnTo>
                    <a:pt x="139352" y="295225"/>
                  </a:lnTo>
                  <a:lnTo>
                    <a:pt x="157957" y="279683"/>
                  </a:lnTo>
                  <a:lnTo>
                    <a:pt x="174289" y="254146"/>
                  </a:lnTo>
                  <a:lnTo>
                    <a:pt x="192533" y="209656"/>
                  </a:lnTo>
                  <a:lnTo>
                    <a:pt x="204339" y="175297"/>
                  </a:lnTo>
                  <a:lnTo>
                    <a:pt x="218214" y="135415"/>
                  </a:lnTo>
                  <a:lnTo>
                    <a:pt x="227106" y="97806"/>
                  </a:lnTo>
                  <a:lnTo>
                    <a:pt x="236432" y="55017"/>
                  </a:lnTo>
                  <a:lnTo>
                    <a:pt x="241698" y="19179"/>
                  </a:lnTo>
                  <a:lnTo>
                    <a:pt x="238655" y="5739"/>
                  </a:lnTo>
                  <a:lnTo>
                    <a:pt x="235868" y="179"/>
                  </a:lnTo>
                  <a:lnTo>
                    <a:pt x="231893" y="0"/>
                  </a:lnTo>
                  <a:lnTo>
                    <a:pt x="221833" y="9209"/>
                  </a:lnTo>
                  <a:lnTo>
                    <a:pt x="204268" y="47712"/>
                  </a:lnTo>
                  <a:lnTo>
                    <a:pt x="192400" y="85852"/>
                  </a:lnTo>
                  <a:lnTo>
                    <a:pt x="184416" y="132980"/>
                  </a:lnTo>
                  <a:lnTo>
                    <a:pt x="180952" y="170305"/>
                  </a:lnTo>
                  <a:lnTo>
                    <a:pt x="183297" y="209352"/>
                  </a:lnTo>
                  <a:lnTo>
                    <a:pt x="192194" y="268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653"/>
            <p:cNvSpPr/>
            <p:nvPr>
              <p:custDataLst>
                <p:tags r:id="rId108"/>
              </p:custDataLst>
            </p:nvPr>
          </p:nvSpPr>
          <p:spPr>
            <a:xfrm>
              <a:off x="571500" y="1028700"/>
              <a:ext cx="1574801" cy="107050"/>
            </a:xfrm>
            <a:custGeom>
              <a:avLst/>
              <a:gdLst/>
              <a:ahLst/>
              <a:cxnLst/>
              <a:rect l="0" t="0" r="0" b="0"/>
              <a:pathLst>
                <a:path w="1574801" h="107050">
                  <a:moveTo>
                    <a:pt x="0" y="88900"/>
                  </a:moveTo>
                  <a:lnTo>
                    <a:pt x="0" y="88900"/>
                  </a:lnTo>
                  <a:lnTo>
                    <a:pt x="0" y="101109"/>
                  </a:lnTo>
                  <a:lnTo>
                    <a:pt x="4233" y="103390"/>
                  </a:lnTo>
                  <a:lnTo>
                    <a:pt x="50852" y="107049"/>
                  </a:lnTo>
                  <a:lnTo>
                    <a:pt x="87512" y="106844"/>
                  </a:lnTo>
                  <a:lnTo>
                    <a:pt x="120268" y="104401"/>
                  </a:lnTo>
                  <a:lnTo>
                    <a:pt x="156934" y="100963"/>
                  </a:lnTo>
                  <a:lnTo>
                    <a:pt x="198160" y="97084"/>
                  </a:lnTo>
                  <a:lnTo>
                    <a:pt x="244704" y="93008"/>
                  </a:lnTo>
                  <a:lnTo>
                    <a:pt x="269675" y="90933"/>
                  </a:lnTo>
                  <a:lnTo>
                    <a:pt x="295494" y="88844"/>
                  </a:lnTo>
                  <a:lnTo>
                    <a:pt x="321880" y="86746"/>
                  </a:lnTo>
                  <a:lnTo>
                    <a:pt x="350053" y="84642"/>
                  </a:lnTo>
                  <a:lnTo>
                    <a:pt x="379419" y="82533"/>
                  </a:lnTo>
                  <a:lnTo>
                    <a:pt x="409579" y="80422"/>
                  </a:lnTo>
                  <a:lnTo>
                    <a:pt x="440269" y="78309"/>
                  </a:lnTo>
                  <a:lnTo>
                    <a:pt x="471313" y="76195"/>
                  </a:lnTo>
                  <a:lnTo>
                    <a:pt x="502592" y="74080"/>
                  </a:lnTo>
                  <a:lnTo>
                    <a:pt x="534028" y="71965"/>
                  </a:lnTo>
                  <a:lnTo>
                    <a:pt x="565569" y="69849"/>
                  </a:lnTo>
                  <a:lnTo>
                    <a:pt x="597179" y="67732"/>
                  </a:lnTo>
                  <a:lnTo>
                    <a:pt x="630247" y="65616"/>
                  </a:lnTo>
                  <a:lnTo>
                    <a:pt x="664287" y="63499"/>
                  </a:lnTo>
                  <a:lnTo>
                    <a:pt x="698975" y="61383"/>
                  </a:lnTo>
                  <a:lnTo>
                    <a:pt x="733389" y="59972"/>
                  </a:lnTo>
                  <a:lnTo>
                    <a:pt x="767620" y="59031"/>
                  </a:lnTo>
                  <a:lnTo>
                    <a:pt x="801730" y="58404"/>
                  </a:lnTo>
                  <a:lnTo>
                    <a:pt x="835759" y="57986"/>
                  </a:lnTo>
                  <a:lnTo>
                    <a:pt x="869734" y="57707"/>
                  </a:lnTo>
                  <a:lnTo>
                    <a:pt x="903672" y="57522"/>
                  </a:lnTo>
                  <a:lnTo>
                    <a:pt x="935471" y="57398"/>
                  </a:lnTo>
                  <a:lnTo>
                    <a:pt x="965842" y="57315"/>
                  </a:lnTo>
                  <a:lnTo>
                    <a:pt x="995261" y="57260"/>
                  </a:lnTo>
                  <a:lnTo>
                    <a:pt x="1024046" y="57929"/>
                  </a:lnTo>
                  <a:lnTo>
                    <a:pt x="1052408" y="59080"/>
                  </a:lnTo>
                  <a:lnTo>
                    <a:pt x="1080489" y="60554"/>
                  </a:lnTo>
                  <a:lnTo>
                    <a:pt x="1108382" y="61536"/>
                  </a:lnTo>
                  <a:lnTo>
                    <a:pt x="1136149" y="62190"/>
                  </a:lnTo>
                  <a:lnTo>
                    <a:pt x="1163832" y="62627"/>
                  </a:lnTo>
                  <a:lnTo>
                    <a:pt x="1190049" y="62918"/>
                  </a:lnTo>
                  <a:lnTo>
                    <a:pt x="1215288" y="63112"/>
                  </a:lnTo>
                  <a:lnTo>
                    <a:pt x="1262617" y="63328"/>
                  </a:lnTo>
                  <a:lnTo>
                    <a:pt x="1304819" y="63423"/>
                  </a:lnTo>
                  <a:lnTo>
                    <a:pt x="1340979" y="63466"/>
                  </a:lnTo>
                  <a:lnTo>
                    <a:pt x="1373513" y="62779"/>
                  </a:lnTo>
                  <a:lnTo>
                    <a:pt x="1418184" y="59131"/>
                  </a:lnTo>
                  <a:lnTo>
                    <a:pt x="1456507" y="57031"/>
                  </a:lnTo>
                  <a:lnTo>
                    <a:pt x="1501258" y="50843"/>
                  </a:lnTo>
                  <a:lnTo>
                    <a:pt x="1547495" y="32386"/>
                  </a:lnTo>
                  <a:lnTo>
                    <a:pt x="1559842" y="22860"/>
                  </a:lnTo>
                  <a:lnTo>
                    <a:pt x="1574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654"/>
            <p:cNvSpPr/>
            <p:nvPr>
              <p:custDataLst>
                <p:tags r:id="rId109"/>
              </p:custDataLst>
            </p:nvPr>
          </p:nvSpPr>
          <p:spPr>
            <a:xfrm>
              <a:off x="2374900" y="774700"/>
              <a:ext cx="19051" cy="50801"/>
            </a:xfrm>
            <a:custGeom>
              <a:avLst/>
              <a:gdLst/>
              <a:ahLst/>
              <a:cxnLst/>
              <a:rect l="0" t="0" r="0" b="0"/>
              <a:pathLst>
                <a:path w="19051" h="50801">
                  <a:moveTo>
                    <a:pt x="0" y="0"/>
                  </a:moveTo>
                  <a:lnTo>
                    <a:pt x="0" y="0"/>
                  </a:lnTo>
                  <a:lnTo>
                    <a:pt x="0" y="3371"/>
                  </a:lnTo>
                  <a:lnTo>
                    <a:pt x="1881" y="6908"/>
                  </a:lnTo>
                  <a:lnTo>
                    <a:pt x="4364" y="10831"/>
                  </a:lnTo>
                  <a:lnTo>
                    <a:pt x="19050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655"/>
            <p:cNvSpPr/>
            <p:nvPr>
              <p:custDataLst>
                <p:tags r:id="rId110"/>
              </p:custDataLst>
            </p:nvPr>
          </p:nvSpPr>
          <p:spPr>
            <a:xfrm>
              <a:off x="2401085" y="952500"/>
              <a:ext cx="18266" cy="16580"/>
            </a:xfrm>
            <a:custGeom>
              <a:avLst/>
              <a:gdLst/>
              <a:ahLst/>
              <a:cxnLst/>
              <a:rect l="0" t="0" r="0" b="0"/>
              <a:pathLst>
                <a:path w="18266" h="16580">
                  <a:moveTo>
                    <a:pt x="18265" y="0"/>
                  </a:moveTo>
                  <a:lnTo>
                    <a:pt x="18265" y="0"/>
                  </a:lnTo>
                  <a:lnTo>
                    <a:pt x="1863" y="16402"/>
                  </a:lnTo>
                  <a:lnTo>
                    <a:pt x="980" y="16579"/>
                  </a:lnTo>
                  <a:lnTo>
                    <a:pt x="392" y="15992"/>
                  </a:lnTo>
                  <a:lnTo>
                    <a:pt x="0" y="14894"/>
                  </a:lnTo>
                  <a:lnTo>
                    <a:pt x="444" y="13457"/>
                  </a:lnTo>
                  <a:lnTo>
                    <a:pt x="5565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SMARTInkShape-Group393"/>
          <p:cNvGrpSpPr/>
          <p:nvPr/>
        </p:nvGrpSpPr>
        <p:grpSpPr>
          <a:xfrm>
            <a:off x="3268764" y="716196"/>
            <a:ext cx="395187" cy="813272"/>
            <a:chOff x="3268764" y="716196"/>
            <a:chExt cx="395187" cy="813272"/>
          </a:xfrm>
        </p:grpSpPr>
        <p:sp>
          <p:nvSpPr>
            <p:cNvPr id="13" name="SMARTInkShape-2656"/>
            <p:cNvSpPr/>
            <p:nvPr>
              <p:custDataLst>
                <p:tags r:id="rId96"/>
              </p:custDataLst>
            </p:nvPr>
          </p:nvSpPr>
          <p:spPr>
            <a:xfrm>
              <a:off x="3268764" y="908449"/>
              <a:ext cx="242787" cy="288461"/>
            </a:xfrm>
            <a:custGeom>
              <a:avLst/>
              <a:gdLst/>
              <a:ahLst/>
              <a:cxnLst/>
              <a:rect l="0" t="0" r="0" b="0"/>
              <a:pathLst>
                <a:path w="242787" h="288461">
                  <a:moveTo>
                    <a:pt x="153886" y="37701"/>
                  </a:moveTo>
                  <a:lnTo>
                    <a:pt x="153886" y="37701"/>
                  </a:lnTo>
                  <a:lnTo>
                    <a:pt x="153180" y="16744"/>
                  </a:lnTo>
                  <a:lnTo>
                    <a:pt x="148419" y="4141"/>
                  </a:lnTo>
                  <a:lnTo>
                    <a:pt x="146713" y="2627"/>
                  </a:lnTo>
                  <a:lnTo>
                    <a:pt x="141056" y="946"/>
                  </a:lnTo>
                  <a:lnTo>
                    <a:pt x="129937" y="0"/>
                  </a:lnTo>
                  <a:lnTo>
                    <a:pt x="107592" y="9832"/>
                  </a:lnTo>
                  <a:lnTo>
                    <a:pt x="63285" y="46488"/>
                  </a:lnTo>
                  <a:lnTo>
                    <a:pt x="34886" y="81483"/>
                  </a:lnTo>
                  <a:lnTo>
                    <a:pt x="11925" y="126965"/>
                  </a:lnTo>
                  <a:lnTo>
                    <a:pt x="177" y="170653"/>
                  </a:lnTo>
                  <a:lnTo>
                    <a:pt x="0" y="209033"/>
                  </a:lnTo>
                  <a:lnTo>
                    <a:pt x="6967" y="245425"/>
                  </a:lnTo>
                  <a:lnTo>
                    <a:pt x="13565" y="262197"/>
                  </a:lnTo>
                  <a:lnTo>
                    <a:pt x="24964" y="275295"/>
                  </a:lnTo>
                  <a:lnTo>
                    <a:pt x="31954" y="280764"/>
                  </a:lnTo>
                  <a:lnTo>
                    <a:pt x="51011" y="286840"/>
                  </a:lnTo>
                  <a:lnTo>
                    <a:pt x="62019" y="288460"/>
                  </a:lnTo>
                  <a:lnTo>
                    <a:pt x="81777" y="284616"/>
                  </a:lnTo>
                  <a:lnTo>
                    <a:pt x="110715" y="268272"/>
                  </a:lnTo>
                  <a:lnTo>
                    <a:pt x="143816" y="234836"/>
                  </a:lnTo>
                  <a:lnTo>
                    <a:pt x="168438" y="187779"/>
                  </a:lnTo>
                  <a:lnTo>
                    <a:pt x="180514" y="140567"/>
                  </a:lnTo>
                  <a:lnTo>
                    <a:pt x="184118" y="101576"/>
                  </a:lnTo>
                  <a:lnTo>
                    <a:pt x="185186" y="76696"/>
                  </a:lnTo>
                  <a:lnTo>
                    <a:pt x="179792" y="61617"/>
                  </a:lnTo>
                  <a:lnTo>
                    <a:pt x="175390" y="53645"/>
                  </a:lnTo>
                  <a:lnTo>
                    <a:pt x="161091" y="41024"/>
                  </a:lnTo>
                  <a:lnTo>
                    <a:pt x="152339" y="35683"/>
                  </a:lnTo>
                  <a:lnTo>
                    <a:pt x="133208" y="33512"/>
                  </a:lnTo>
                  <a:lnTo>
                    <a:pt x="123167" y="34908"/>
                  </a:lnTo>
                  <a:lnTo>
                    <a:pt x="106366" y="43986"/>
                  </a:lnTo>
                  <a:lnTo>
                    <a:pt x="86889" y="64963"/>
                  </a:lnTo>
                  <a:lnTo>
                    <a:pt x="81705" y="72809"/>
                  </a:lnTo>
                  <a:lnTo>
                    <a:pt x="77826" y="89053"/>
                  </a:lnTo>
                  <a:lnTo>
                    <a:pt x="77779" y="97336"/>
                  </a:lnTo>
                  <a:lnTo>
                    <a:pt x="80570" y="104269"/>
                  </a:lnTo>
                  <a:lnTo>
                    <a:pt x="91198" y="115735"/>
                  </a:lnTo>
                  <a:lnTo>
                    <a:pt x="114735" y="121772"/>
                  </a:lnTo>
                  <a:lnTo>
                    <a:pt x="158043" y="123289"/>
                  </a:lnTo>
                  <a:lnTo>
                    <a:pt x="197119" y="117480"/>
                  </a:lnTo>
                  <a:lnTo>
                    <a:pt x="242786" y="948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657"/>
            <p:cNvSpPr/>
            <p:nvPr>
              <p:custDataLst>
                <p:tags r:id="rId97"/>
              </p:custDataLst>
            </p:nvPr>
          </p:nvSpPr>
          <p:spPr>
            <a:xfrm>
              <a:off x="3297264" y="716196"/>
              <a:ext cx="138087" cy="116963"/>
            </a:xfrm>
            <a:custGeom>
              <a:avLst/>
              <a:gdLst/>
              <a:ahLst/>
              <a:cxnLst/>
              <a:rect l="0" t="0" r="0" b="0"/>
              <a:pathLst>
                <a:path w="138087" h="116963">
                  <a:moveTo>
                    <a:pt x="55536" y="33104"/>
                  </a:moveTo>
                  <a:lnTo>
                    <a:pt x="55536" y="33104"/>
                  </a:lnTo>
                  <a:lnTo>
                    <a:pt x="55536" y="29733"/>
                  </a:lnTo>
                  <a:lnTo>
                    <a:pt x="53654" y="26196"/>
                  </a:lnTo>
                  <a:lnTo>
                    <a:pt x="52165" y="24266"/>
                  </a:lnTo>
                  <a:lnTo>
                    <a:pt x="51172" y="23684"/>
                  </a:lnTo>
                  <a:lnTo>
                    <a:pt x="50510" y="24002"/>
                  </a:lnTo>
                  <a:lnTo>
                    <a:pt x="29448" y="71254"/>
                  </a:lnTo>
                  <a:lnTo>
                    <a:pt x="3833" y="114893"/>
                  </a:lnTo>
                  <a:lnTo>
                    <a:pt x="2017" y="116558"/>
                  </a:lnTo>
                  <a:lnTo>
                    <a:pt x="807" y="116962"/>
                  </a:lnTo>
                  <a:lnTo>
                    <a:pt x="0" y="116526"/>
                  </a:lnTo>
                  <a:lnTo>
                    <a:pt x="23801" y="69414"/>
                  </a:lnTo>
                  <a:lnTo>
                    <a:pt x="44789" y="24959"/>
                  </a:lnTo>
                  <a:lnTo>
                    <a:pt x="59188" y="6043"/>
                  </a:lnTo>
                  <a:lnTo>
                    <a:pt x="66802" y="381"/>
                  </a:lnTo>
                  <a:lnTo>
                    <a:pt x="70808" y="0"/>
                  </a:lnTo>
                  <a:lnTo>
                    <a:pt x="79021" y="3339"/>
                  </a:lnTo>
                  <a:lnTo>
                    <a:pt x="94950" y="16524"/>
                  </a:lnTo>
                  <a:lnTo>
                    <a:pt x="114226" y="58809"/>
                  </a:lnTo>
                  <a:lnTo>
                    <a:pt x="138086" y="1093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658"/>
            <p:cNvSpPr/>
            <p:nvPr>
              <p:custDataLst>
                <p:tags r:id="rId98"/>
              </p:custDataLst>
            </p:nvPr>
          </p:nvSpPr>
          <p:spPr>
            <a:xfrm>
              <a:off x="3454739" y="1266539"/>
              <a:ext cx="75131" cy="191102"/>
            </a:xfrm>
            <a:custGeom>
              <a:avLst/>
              <a:gdLst/>
              <a:ahLst/>
              <a:cxnLst/>
              <a:rect l="0" t="0" r="0" b="0"/>
              <a:pathLst>
                <a:path w="75131" h="191102">
                  <a:moveTo>
                    <a:pt x="12361" y="86011"/>
                  </a:moveTo>
                  <a:lnTo>
                    <a:pt x="12361" y="86011"/>
                  </a:lnTo>
                  <a:lnTo>
                    <a:pt x="806" y="68367"/>
                  </a:lnTo>
                  <a:lnTo>
                    <a:pt x="424" y="68604"/>
                  </a:lnTo>
                  <a:lnTo>
                    <a:pt x="0" y="70748"/>
                  </a:lnTo>
                  <a:lnTo>
                    <a:pt x="5442" y="114382"/>
                  </a:lnTo>
                  <a:lnTo>
                    <a:pt x="5978" y="160132"/>
                  </a:lnTo>
                  <a:lnTo>
                    <a:pt x="5996" y="166931"/>
                  </a:lnTo>
                  <a:lnTo>
                    <a:pt x="1647" y="120448"/>
                  </a:lnTo>
                  <a:lnTo>
                    <a:pt x="955" y="84220"/>
                  </a:lnTo>
                  <a:lnTo>
                    <a:pt x="4904" y="45342"/>
                  </a:lnTo>
                  <a:lnTo>
                    <a:pt x="11249" y="19868"/>
                  </a:lnTo>
                  <a:lnTo>
                    <a:pt x="17982" y="8166"/>
                  </a:lnTo>
                  <a:lnTo>
                    <a:pt x="25678" y="2024"/>
                  </a:lnTo>
                  <a:lnTo>
                    <a:pt x="29705" y="387"/>
                  </a:lnTo>
                  <a:lnTo>
                    <a:pt x="33096" y="0"/>
                  </a:lnTo>
                  <a:lnTo>
                    <a:pt x="38745" y="1452"/>
                  </a:lnTo>
                  <a:lnTo>
                    <a:pt x="43608" y="8213"/>
                  </a:lnTo>
                  <a:lnTo>
                    <a:pt x="47415" y="18273"/>
                  </a:lnTo>
                  <a:lnTo>
                    <a:pt x="48853" y="35837"/>
                  </a:lnTo>
                  <a:lnTo>
                    <a:pt x="41503" y="67043"/>
                  </a:lnTo>
                  <a:lnTo>
                    <a:pt x="31770" y="85421"/>
                  </a:lnTo>
                  <a:lnTo>
                    <a:pt x="33452" y="85749"/>
                  </a:lnTo>
                  <a:lnTo>
                    <a:pt x="34888" y="85836"/>
                  </a:lnTo>
                  <a:lnTo>
                    <a:pt x="43652" y="89330"/>
                  </a:lnTo>
                  <a:lnTo>
                    <a:pt x="55186" y="98205"/>
                  </a:lnTo>
                  <a:lnTo>
                    <a:pt x="67539" y="116513"/>
                  </a:lnTo>
                  <a:lnTo>
                    <a:pt x="73396" y="133070"/>
                  </a:lnTo>
                  <a:lnTo>
                    <a:pt x="75130" y="150284"/>
                  </a:lnTo>
                  <a:lnTo>
                    <a:pt x="71773" y="162555"/>
                  </a:lnTo>
                  <a:lnTo>
                    <a:pt x="68903" y="168790"/>
                  </a:lnTo>
                  <a:lnTo>
                    <a:pt x="58187" y="179481"/>
                  </a:lnTo>
                  <a:lnTo>
                    <a:pt x="44722" y="187526"/>
                  </a:lnTo>
                  <a:lnTo>
                    <a:pt x="31682" y="191101"/>
                  </a:lnTo>
                  <a:lnTo>
                    <a:pt x="20713" y="190808"/>
                  </a:lnTo>
                  <a:lnTo>
                    <a:pt x="11839" y="188326"/>
                  </a:lnTo>
                  <a:lnTo>
                    <a:pt x="5544" y="184871"/>
                  </a:lnTo>
                  <a:lnTo>
                    <a:pt x="4288" y="182257"/>
                  </a:lnTo>
                  <a:lnTo>
                    <a:pt x="4775" y="175589"/>
                  </a:lnTo>
                  <a:lnTo>
                    <a:pt x="6598" y="172541"/>
                  </a:lnTo>
                  <a:lnTo>
                    <a:pt x="18711" y="1622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659"/>
            <p:cNvSpPr/>
            <p:nvPr>
              <p:custDataLst>
                <p:tags r:id="rId99"/>
              </p:custDataLst>
            </p:nvPr>
          </p:nvSpPr>
          <p:spPr>
            <a:xfrm>
              <a:off x="3581400" y="1310127"/>
              <a:ext cx="6351" cy="188474"/>
            </a:xfrm>
            <a:custGeom>
              <a:avLst/>
              <a:gdLst/>
              <a:ahLst/>
              <a:cxnLst/>
              <a:rect l="0" t="0" r="0" b="0"/>
              <a:pathLst>
                <a:path w="6351" h="188474">
                  <a:moveTo>
                    <a:pt x="6350" y="17023"/>
                  </a:moveTo>
                  <a:lnTo>
                    <a:pt x="6350" y="17023"/>
                  </a:lnTo>
                  <a:lnTo>
                    <a:pt x="6350" y="4814"/>
                  </a:lnTo>
                  <a:lnTo>
                    <a:pt x="5644" y="2533"/>
                  </a:lnTo>
                  <a:lnTo>
                    <a:pt x="4468" y="1013"/>
                  </a:lnTo>
                  <a:lnTo>
                    <a:pt x="2979" y="0"/>
                  </a:lnTo>
                  <a:lnTo>
                    <a:pt x="1986" y="30"/>
                  </a:lnTo>
                  <a:lnTo>
                    <a:pt x="1324" y="755"/>
                  </a:lnTo>
                  <a:lnTo>
                    <a:pt x="883" y="1944"/>
                  </a:lnTo>
                  <a:lnTo>
                    <a:pt x="52" y="46111"/>
                  </a:lnTo>
                  <a:lnTo>
                    <a:pt x="7" y="92289"/>
                  </a:lnTo>
                  <a:lnTo>
                    <a:pt x="2" y="129949"/>
                  </a:lnTo>
                  <a:lnTo>
                    <a:pt x="0" y="1884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660"/>
            <p:cNvSpPr/>
            <p:nvPr>
              <p:custDataLst>
                <p:tags r:id="rId100"/>
              </p:custDataLst>
            </p:nvPr>
          </p:nvSpPr>
          <p:spPr>
            <a:xfrm>
              <a:off x="3536950" y="1337259"/>
              <a:ext cx="76201" cy="27992"/>
            </a:xfrm>
            <a:custGeom>
              <a:avLst/>
              <a:gdLst/>
              <a:ahLst/>
              <a:cxnLst/>
              <a:rect l="0" t="0" r="0" b="0"/>
              <a:pathLst>
                <a:path w="76201" h="27992">
                  <a:moveTo>
                    <a:pt x="0" y="27991"/>
                  </a:moveTo>
                  <a:lnTo>
                    <a:pt x="0" y="27991"/>
                  </a:lnTo>
                  <a:lnTo>
                    <a:pt x="0" y="19153"/>
                  </a:lnTo>
                  <a:lnTo>
                    <a:pt x="1411" y="17160"/>
                  </a:lnTo>
                  <a:lnTo>
                    <a:pt x="17677" y="6792"/>
                  </a:lnTo>
                  <a:lnTo>
                    <a:pt x="36595" y="465"/>
                  </a:lnTo>
                  <a:lnTo>
                    <a:pt x="50131" y="0"/>
                  </a:lnTo>
                  <a:lnTo>
                    <a:pt x="76200" y="25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661"/>
            <p:cNvSpPr/>
            <p:nvPr>
              <p:custDataLst>
                <p:tags r:id="rId101"/>
              </p:custDataLst>
            </p:nvPr>
          </p:nvSpPr>
          <p:spPr>
            <a:xfrm>
              <a:off x="3536950" y="1479550"/>
              <a:ext cx="127001" cy="49918"/>
            </a:xfrm>
            <a:custGeom>
              <a:avLst/>
              <a:gdLst/>
              <a:ahLst/>
              <a:cxnLst/>
              <a:rect l="0" t="0" r="0" b="0"/>
              <a:pathLst>
                <a:path w="127001" h="49918">
                  <a:moveTo>
                    <a:pt x="0" y="44450"/>
                  </a:moveTo>
                  <a:lnTo>
                    <a:pt x="0" y="44450"/>
                  </a:lnTo>
                  <a:lnTo>
                    <a:pt x="0" y="47821"/>
                  </a:lnTo>
                  <a:lnTo>
                    <a:pt x="1411" y="48814"/>
                  </a:lnTo>
                  <a:lnTo>
                    <a:pt x="6742" y="49917"/>
                  </a:lnTo>
                  <a:lnTo>
                    <a:pt x="45434" y="33046"/>
                  </a:lnTo>
                  <a:lnTo>
                    <a:pt x="90013" y="14473"/>
                  </a:lnTo>
                  <a:lnTo>
                    <a:pt x="127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SMARTInkShape-Group394"/>
          <p:cNvGrpSpPr/>
          <p:nvPr/>
        </p:nvGrpSpPr>
        <p:grpSpPr>
          <a:xfrm>
            <a:off x="3976399" y="996950"/>
            <a:ext cx="309852" cy="292101"/>
            <a:chOff x="3976399" y="996950"/>
            <a:chExt cx="309852" cy="292101"/>
          </a:xfrm>
        </p:grpSpPr>
        <p:sp>
          <p:nvSpPr>
            <p:cNvPr id="20" name="SMARTInkShape-2662"/>
            <p:cNvSpPr/>
            <p:nvPr>
              <p:custDataLst>
                <p:tags r:id="rId94"/>
              </p:custDataLst>
            </p:nvPr>
          </p:nvSpPr>
          <p:spPr>
            <a:xfrm>
              <a:off x="3976399" y="996950"/>
              <a:ext cx="271752" cy="76201"/>
            </a:xfrm>
            <a:custGeom>
              <a:avLst/>
              <a:gdLst/>
              <a:ahLst/>
              <a:cxnLst/>
              <a:rect l="0" t="0" r="0" b="0"/>
              <a:pathLst>
                <a:path w="271752" h="76201">
                  <a:moveTo>
                    <a:pt x="24101" y="76200"/>
                  </a:moveTo>
                  <a:lnTo>
                    <a:pt x="24101" y="76200"/>
                  </a:lnTo>
                  <a:lnTo>
                    <a:pt x="9795" y="76200"/>
                  </a:lnTo>
                  <a:lnTo>
                    <a:pt x="5278" y="74319"/>
                  </a:lnTo>
                  <a:lnTo>
                    <a:pt x="3086" y="72829"/>
                  </a:lnTo>
                  <a:lnTo>
                    <a:pt x="1624" y="70425"/>
                  </a:lnTo>
                  <a:lnTo>
                    <a:pt x="0" y="63991"/>
                  </a:lnTo>
                  <a:lnTo>
                    <a:pt x="1160" y="56427"/>
                  </a:lnTo>
                  <a:lnTo>
                    <a:pt x="2457" y="52435"/>
                  </a:lnTo>
                  <a:lnTo>
                    <a:pt x="14395" y="36703"/>
                  </a:lnTo>
                  <a:lnTo>
                    <a:pt x="31338" y="22007"/>
                  </a:lnTo>
                  <a:lnTo>
                    <a:pt x="56506" y="8716"/>
                  </a:lnTo>
                  <a:lnTo>
                    <a:pt x="78014" y="5755"/>
                  </a:lnTo>
                  <a:lnTo>
                    <a:pt x="104516" y="8055"/>
                  </a:lnTo>
                  <a:lnTo>
                    <a:pt x="115580" y="12752"/>
                  </a:lnTo>
                  <a:lnTo>
                    <a:pt x="161637" y="47412"/>
                  </a:lnTo>
                  <a:lnTo>
                    <a:pt x="172011" y="52822"/>
                  </a:lnTo>
                  <a:lnTo>
                    <a:pt x="183678" y="55226"/>
                  </a:lnTo>
                  <a:lnTo>
                    <a:pt x="202146" y="53209"/>
                  </a:lnTo>
                  <a:lnTo>
                    <a:pt x="248861" y="19029"/>
                  </a:lnTo>
                  <a:lnTo>
                    <a:pt x="27175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663"/>
            <p:cNvSpPr/>
            <p:nvPr>
              <p:custDataLst>
                <p:tags r:id="rId95"/>
              </p:custDataLst>
            </p:nvPr>
          </p:nvSpPr>
          <p:spPr>
            <a:xfrm>
              <a:off x="4001722" y="1174750"/>
              <a:ext cx="284529" cy="114301"/>
            </a:xfrm>
            <a:custGeom>
              <a:avLst/>
              <a:gdLst/>
              <a:ahLst/>
              <a:cxnLst/>
              <a:rect l="0" t="0" r="0" b="0"/>
              <a:pathLst>
                <a:path w="284529" h="114301">
                  <a:moveTo>
                    <a:pt x="17828" y="114300"/>
                  </a:moveTo>
                  <a:lnTo>
                    <a:pt x="17828" y="114300"/>
                  </a:lnTo>
                  <a:lnTo>
                    <a:pt x="8990" y="114300"/>
                  </a:lnTo>
                  <a:lnTo>
                    <a:pt x="6997" y="112183"/>
                  </a:lnTo>
                  <a:lnTo>
                    <a:pt x="1527" y="99797"/>
                  </a:lnTo>
                  <a:lnTo>
                    <a:pt x="0" y="91156"/>
                  </a:lnTo>
                  <a:lnTo>
                    <a:pt x="3084" y="82612"/>
                  </a:lnTo>
                  <a:lnTo>
                    <a:pt x="16561" y="65629"/>
                  </a:lnTo>
                  <a:lnTo>
                    <a:pt x="28319" y="60918"/>
                  </a:lnTo>
                  <a:lnTo>
                    <a:pt x="42246" y="59530"/>
                  </a:lnTo>
                  <a:lnTo>
                    <a:pt x="62692" y="63421"/>
                  </a:lnTo>
                  <a:lnTo>
                    <a:pt x="102827" y="84351"/>
                  </a:lnTo>
                  <a:lnTo>
                    <a:pt x="124623" y="95392"/>
                  </a:lnTo>
                  <a:lnTo>
                    <a:pt x="147856" y="99760"/>
                  </a:lnTo>
                  <a:lnTo>
                    <a:pt x="194454" y="87133"/>
                  </a:lnTo>
                  <a:lnTo>
                    <a:pt x="223460" y="66194"/>
                  </a:lnTo>
                  <a:lnTo>
                    <a:pt x="232567" y="56067"/>
                  </a:lnTo>
                  <a:lnTo>
                    <a:pt x="248707" y="36632"/>
                  </a:lnTo>
                  <a:lnTo>
                    <a:pt x="28452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SMARTInkShape-Group395"/>
          <p:cNvGrpSpPr/>
          <p:nvPr/>
        </p:nvGrpSpPr>
        <p:grpSpPr>
          <a:xfrm>
            <a:off x="4734651" y="588704"/>
            <a:ext cx="821600" cy="748527"/>
            <a:chOff x="4734651" y="588704"/>
            <a:chExt cx="821600" cy="748527"/>
          </a:xfrm>
        </p:grpSpPr>
        <p:sp>
          <p:nvSpPr>
            <p:cNvPr id="23" name="SMARTInkShape-2664"/>
            <p:cNvSpPr/>
            <p:nvPr>
              <p:custDataLst>
                <p:tags r:id="rId88"/>
              </p:custDataLst>
            </p:nvPr>
          </p:nvSpPr>
          <p:spPr>
            <a:xfrm>
              <a:off x="4734651" y="811798"/>
              <a:ext cx="275500" cy="311671"/>
            </a:xfrm>
            <a:custGeom>
              <a:avLst/>
              <a:gdLst/>
              <a:ahLst/>
              <a:cxnLst/>
              <a:rect l="0" t="0" r="0" b="0"/>
              <a:pathLst>
                <a:path w="275500" h="311671">
                  <a:moveTo>
                    <a:pt x="167549" y="51802"/>
                  </a:moveTo>
                  <a:lnTo>
                    <a:pt x="167549" y="51802"/>
                  </a:lnTo>
                  <a:lnTo>
                    <a:pt x="170920" y="48431"/>
                  </a:lnTo>
                  <a:lnTo>
                    <a:pt x="171207" y="46732"/>
                  </a:lnTo>
                  <a:lnTo>
                    <a:pt x="170694" y="44894"/>
                  </a:lnTo>
                  <a:lnTo>
                    <a:pt x="169645" y="42964"/>
                  </a:lnTo>
                  <a:lnTo>
                    <a:pt x="165944" y="27677"/>
                  </a:lnTo>
                  <a:lnTo>
                    <a:pt x="158765" y="18187"/>
                  </a:lnTo>
                  <a:lnTo>
                    <a:pt x="155344" y="17398"/>
                  </a:lnTo>
                  <a:lnTo>
                    <a:pt x="134642" y="21200"/>
                  </a:lnTo>
                  <a:lnTo>
                    <a:pt x="116406" y="28624"/>
                  </a:lnTo>
                  <a:lnTo>
                    <a:pt x="82001" y="52225"/>
                  </a:lnTo>
                  <a:lnTo>
                    <a:pt x="48584" y="95084"/>
                  </a:lnTo>
                  <a:lnTo>
                    <a:pt x="28600" y="136081"/>
                  </a:lnTo>
                  <a:lnTo>
                    <a:pt x="11064" y="178673"/>
                  </a:lnTo>
                  <a:lnTo>
                    <a:pt x="3445" y="216485"/>
                  </a:lnTo>
                  <a:lnTo>
                    <a:pt x="0" y="250410"/>
                  </a:lnTo>
                  <a:lnTo>
                    <a:pt x="3947" y="274833"/>
                  </a:lnTo>
                  <a:lnTo>
                    <a:pt x="12287" y="292273"/>
                  </a:lnTo>
                  <a:lnTo>
                    <a:pt x="17474" y="298900"/>
                  </a:lnTo>
                  <a:lnTo>
                    <a:pt x="34527" y="308143"/>
                  </a:lnTo>
                  <a:lnTo>
                    <a:pt x="45001" y="311596"/>
                  </a:lnTo>
                  <a:lnTo>
                    <a:pt x="66046" y="311670"/>
                  </a:lnTo>
                  <a:lnTo>
                    <a:pt x="108301" y="300219"/>
                  </a:lnTo>
                  <a:lnTo>
                    <a:pt x="149208" y="280710"/>
                  </a:lnTo>
                  <a:lnTo>
                    <a:pt x="179135" y="264836"/>
                  </a:lnTo>
                  <a:lnTo>
                    <a:pt x="220133" y="220561"/>
                  </a:lnTo>
                  <a:lnTo>
                    <a:pt x="228005" y="210875"/>
                  </a:lnTo>
                  <a:lnTo>
                    <a:pt x="242455" y="166903"/>
                  </a:lnTo>
                  <a:lnTo>
                    <a:pt x="247834" y="120400"/>
                  </a:lnTo>
                  <a:lnTo>
                    <a:pt x="242686" y="78712"/>
                  </a:lnTo>
                  <a:lnTo>
                    <a:pt x="235594" y="49662"/>
                  </a:lnTo>
                  <a:lnTo>
                    <a:pt x="218912" y="24279"/>
                  </a:lnTo>
                  <a:lnTo>
                    <a:pt x="202836" y="8996"/>
                  </a:lnTo>
                  <a:lnTo>
                    <a:pt x="182395" y="0"/>
                  </a:lnTo>
                  <a:lnTo>
                    <a:pt x="160977" y="2673"/>
                  </a:lnTo>
                  <a:lnTo>
                    <a:pt x="126796" y="16079"/>
                  </a:lnTo>
                  <a:lnTo>
                    <a:pt x="107808" y="28869"/>
                  </a:lnTo>
                  <a:lnTo>
                    <a:pt x="89963" y="46313"/>
                  </a:lnTo>
                  <a:lnTo>
                    <a:pt x="78268" y="69589"/>
                  </a:lnTo>
                  <a:lnTo>
                    <a:pt x="72835" y="93574"/>
                  </a:lnTo>
                  <a:lnTo>
                    <a:pt x="75124" y="111289"/>
                  </a:lnTo>
                  <a:lnTo>
                    <a:pt x="84608" y="126219"/>
                  </a:lnTo>
                  <a:lnTo>
                    <a:pt x="97525" y="138498"/>
                  </a:lnTo>
                  <a:lnTo>
                    <a:pt x="110322" y="146308"/>
                  </a:lnTo>
                  <a:lnTo>
                    <a:pt x="153945" y="152001"/>
                  </a:lnTo>
                  <a:lnTo>
                    <a:pt x="275499" y="1534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665"/>
            <p:cNvSpPr/>
            <p:nvPr>
              <p:custDataLst>
                <p:tags r:id="rId89"/>
              </p:custDataLst>
            </p:nvPr>
          </p:nvSpPr>
          <p:spPr>
            <a:xfrm>
              <a:off x="4808581" y="588704"/>
              <a:ext cx="169820" cy="122497"/>
            </a:xfrm>
            <a:custGeom>
              <a:avLst/>
              <a:gdLst/>
              <a:ahLst/>
              <a:cxnLst/>
              <a:rect l="0" t="0" r="0" b="0"/>
              <a:pathLst>
                <a:path w="169820" h="122497">
                  <a:moveTo>
                    <a:pt x="55519" y="65346"/>
                  </a:moveTo>
                  <a:lnTo>
                    <a:pt x="55519" y="65346"/>
                  </a:lnTo>
                  <a:lnTo>
                    <a:pt x="55519" y="61975"/>
                  </a:lnTo>
                  <a:lnTo>
                    <a:pt x="52148" y="53137"/>
                  </a:lnTo>
                  <a:lnTo>
                    <a:pt x="51155" y="51562"/>
                  </a:lnTo>
                  <a:lnTo>
                    <a:pt x="50493" y="51218"/>
                  </a:lnTo>
                  <a:lnTo>
                    <a:pt x="43917" y="55986"/>
                  </a:lnTo>
                  <a:lnTo>
                    <a:pt x="34840" y="63303"/>
                  </a:lnTo>
                  <a:lnTo>
                    <a:pt x="9700" y="93110"/>
                  </a:lnTo>
                  <a:lnTo>
                    <a:pt x="0" y="112694"/>
                  </a:lnTo>
                  <a:lnTo>
                    <a:pt x="25112" y="71440"/>
                  </a:lnTo>
                  <a:lnTo>
                    <a:pt x="49920" y="27082"/>
                  </a:lnTo>
                  <a:lnTo>
                    <a:pt x="59426" y="13400"/>
                  </a:lnTo>
                  <a:lnTo>
                    <a:pt x="79038" y="136"/>
                  </a:lnTo>
                  <a:lnTo>
                    <a:pt x="82487" y="0"/>
                  </a:lnTo>
                  <a:lnTo>
                    <a:pt x="85492" y="1321"/>
                  </a:lnTo>
                  <a:lnTo>
                    <a:pt x="122282" y="38774"/>
                  </a:lnTo>
                  <a:lnTo>
                    <a:pt x="150940" y="83816"/>
                  </a:lnTo>
                  <a:lnTo>
                    <a:pt x="169819" y="1224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666"/>
            <p:cNvSpPr/>
            <p:nvPr>
              <p:custDataLst>
                <p:tags r:id="rId90"/>
              </p:custDataLst>
            </p:nvPr>
          </p:nvSpPr>
          <p:spPr>
            <a:xfrm>
              <a:off x="5029222" y="1147558"/>
              <a:ext cx="158729" cy="179063"/>
            </a:xfrm>
            <a:custGeom>
              <a:avLst/>
              <a:gdLst/>
              <a:ahLst/>
              <a:cxnLst/>
              <a:rect l="0" t="0" r="0" b="0"/>
              <a:pathLst>
                <a:path w="158729" h="179063">
                  <a:moveTo>
                    <a:pt x="6328" y="46242"/>
                  </a:moveTo>
                  <a:lnTo>
                    <a:pt x="6328" y="46242"/>
                  </a:lnTo>
                  <a:lnTo>
                    <a:pt x="2957" y="42871"/>
                  </a:lnTo>
                  <a:lnTo>
                    <a:pt x="1302" y="39334"/>
                  </a:lnTo>
                  <a:lnTo>
                    <a:pt x="861" y="37404"/>
                  </a:lnTo>
                  <a:lnTo>
                    <a:pt x="566" y="36822"/>
                  </a:lnTo>
                  <a:lnTo>
                    <a:pt x="370" y="37140"/>
                  </a:lnTo>
                  <a:lnTo>
                    <a:pt x="0" y="46473"/>
                  </a:lnTo>
                  <a:lnTo>
                    <a:pt x="5447" y="88683"/>
                  </a:lnTo>
                  <a:lnTo>
                    <a:pt x="6213" y="134599"/>
                  </a:lnTo>
                  <a:lnTo>
                    <a:pt x="6321" y="178797"/>
                  </a:lnTo>
                  <a:lnTo>
                    <a:pt x="5618" y="179062"/>
                  </a:lnTo>
                  <a:lnTo>
                    <a:pt x="2955" y="173712"/>
                  </a:lnTo>
                  <a:lnTo>
                    <a:pt x="3182" y="164279"/>
                  </a:lnTo>
                  <a:lnTo>
                    <a:pt x="5707" y="124121"/>
                  </a:lnTo>
                  <a:lnTo>
                    <a:pt x="9515" y="81468"/>
                  </a:lnTo>
                  <a:lnTo>
                    <a:pt x="17123" y="38018"/>
                  </a:lnTo>
                  <a:lnTo>
                    <a:pt x="25266" y="4638"/>
                  </a:lnTo>
                  <a:lnTo>
                    <a:pt x="28386" y="0"/>
                  </a:lnTo>
                  <a:lnTo>
                    <a:pt x="30205" y="1302"/>
                  </a:lnTo>
                  <a:lnTo>
                    <a:pt x="48225" y="35147"/>
                  </a:lnTo>
                  <a:lnTo>
                    <a:pt x="62721" y="49305"/>
                  </a:lnTo>
                  <a:lnTo>
                    <a:pt x="71609" y="54659"/>
                  </a:lnTo>
                  <a:lnTo>
                    <a:pt x="80262" y="57038"/>
                  </a:lnTo>
                  <a:lnTo>
                    <a:pt x="90693" y="54333"/>
                  </a:lnTo>
                  <a:lnTo>
                    <a:pt x="100973" y="48427"/>
                  </a:lnTo>
                  <a:lnTo>
                    <a:pt x="125371" y="24485"/>
                  </a:lnTo>
                  <a:lnTo>
                    <a:pt x="128023" y="23271"/>
                  </a:lnTo>
                  <a:lnTo>
                    <a:pt x="130497" y="23167"/>
                  </a:lnTo>
                  <a:lnTo>
                    <a:pt x="135127" y="24933"/>
                  </a:lnTo>
                  <a:lnTo>
                    <a:pt x="141701" y="43377"/>
                  </a:lnTo>
                  <a:lnTo>
                    <a:pt x="149019" y="84090"/>
                  </a:lnTo>
                  <a:lnTo>
                    <a:pt x="158728" y="1351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667"/>
            <p:cNvSpPr/>
            <p:nvPr>
              <p:custDataLst>
                <p:tags r:id="rId91"/>
              </p:custDataLst>
            </p:nvPr>
          </p:nvSpPr>
          <p:spPr>
            <a:xfrm>
              <a:off x="5252694" y="1172262"/>
              <a:ext cx="125757" cy="164969"/>
            </a:xfrm>
            <a:custGeom>
              <a:avLst/>
              <a:gdLst/>
              <a:ahLst/>
              <a:cxnLst/>
              <a:rect l="0" t="0" r="0" b="0"/>
              <a:pathLst>
                <a:path w="125757" h="164969">
                  <a:moveTo>
                    <a:pt x="11456" y="8838"/>
                  </a:moveTo>
                  <a:lnTo>
                    <a:pt x="11456" y="8838"/>
                  </a:lnTo>
                  <a:lnTo>
                    <a:pt x="18198" y="5467"/>
                  </a:lnTo>
                  <a:lnTo>
                    <a:pt x="20184" y="3768"/>
                  </a:lnTo>
                  <a:lnTo>
                    <a:pt x="22390" y="0"/>
                  </a:lnTo>
                  <a:lnTo>
                    <a:pt x="22979" y="123"/>
                  </a:lnTo>
                  <a:lnTo>
                    <a:pt x="23807" y="7745"/>
                  </a:lnTo>
                  <a:lnTo>
                    <a:pt x="22254" y="52890"/>
                  </a:lnTo>
                  <a:lnTo>
                    <a:pt x="13322" y="98130"/>
                  </a:lnTo>
                  <a:lnTo>
                    <a:pt x="2957" y="142292"/>
                  </a:lnTo>
                  <a:lnTo>
                    <a:pt x="0" y="157898"/>
                  </a:lnTo>
                  <a:lnTo>
                    <a:pt x="997" y="161128"/>
                  </a:lnTo>
                  <a:lnTo>
                    <a:pt x="3072" y="163281"/>
                  </a:lnTo>
                  <a:lnTo>
                    <a:pt x="5866" y="164717"/>
                  </a:lnTo>
                  <a:lnTo>
                    <a:pt x="9141" y="164968"/>
                  </a:lnTo>
                  <a:lnTo>
                    <a:pt x="56745" y="149216"/>
                  </a:lnTo>
                  <a:lnTo>
                    <a:pt x="103243" y="136063"/>
                  </a:lnTo>
                  <a:lnTo>
                    <a:pt x="125756" y="1231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668"/>
            <p:cNvSpPr/>
            <p:nvPr>
              <p:custDataLst>
                <p:tags r:id="rId92"/>
              </p:custDataLst>
            </p:nvPr>
          </p:nvSpPr>
          <p:spPr>
            <a:xfrm>
              <a:off x="5448640" y="1139865"/>
              <a:ext cx="107611" cy="192632"/>
            </a:xfrm>
            <a:custGeom>
              <a:avLst/>
              <a:gdLst/>
              <a:ahLst/>
              <a:cxnLst/>
              <a:rect l="0" t="0" r="0" b="0"/>
              <a:pathLst>
                <a:path w="107611" h="192632">
                  <a:moveTo>
                    <a:pt x="107610" y="22185"/>
                  </a:moveTo>
                  <a:lnTo>
                    <a:pt x="107610" y="22185"/>
                  </a:lnTo>
                  <a:lnTo>
                    <a:pt x="102143" y="5783"/>
                  </a:lnTo>
                  <a:lnTo>
                    <a:pt x="94779" y="549"/>
                  </a:lnTo>
                  <a:lnTo>
                    <a:pt x="91295" y="0"/>
                  </a:lnTo>
                  <a:lnTo>
                    <a:pt x="68059" y="5954"/>
                  </a:lnTo>
                  <a:lnTo>
                    <a:pt x="30586" y="25026"/>
                  </a:lnTo>
                  <a:lnTo>
                    <a:pt x="20347" y="35727"/>
                  </a:lnTo>
                  <a:lnTo>
                    <a:pt x="15909" y="43726"/>
                  </a:lnTo>
                  <a:lnTo>
                    <a:pt x="13412" y="58279"/>
                  </a:lnTo>
                  <a:lnTo>
                    <a:pt x="11747" y="100863"/>
                  </a:lnTo>
                  <a:lnTo>
                    <a:pt x="3534" y="144581"/>
                  </a:lnTo>
                  <a:lnTo>
                    <a:pt x="0" y="180139"/>
                  </a:lnTo>
                  <a:lnTo>
                    <a:pt x="1693" y="185990"/>
                  </a:lnTo>
                  <a:lnTo>
                    <a:pt x="3132" y="188539"/>
                  </a:lnTo>
                  <a:lnTo>
                    <a:pt x="4797" y="190237"/>
                  </a:lnTo>
                  <a:lnTo>
                    <a:pt x="8528" y="192125"/>
                  </a:lnTo>
                  <a:lnTo>
                    <a:pt x="31176" y="192631"/>
                  </a:lnTo>
                  <a:lnTo>
                    <a:pt x="73965" y="180752"/>
                  </a:lnTo>
                  <a:lnTo>
                    <a:pt x="82073" y="176620"/>
                  </a:lnTo>
                  <a:lnTo>
                    <a:pt x="88560" y="1682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669"/>
            <p:cNvSpPr/>
            <p:nvPr>
              <p:custDataLst>
                <p:tags r:id="rId93"/>
              </p:custDataLst>
            </p:nvPr>
          </p:nvSpPr>
          <p:spPr>
            <a:xfrm>
              <a:off x="5469115" y="1263650"/>
              <a:ext cx="74436" cy="19051"/>
            </a:xfrm>
            <a:custGeom>
              <a:avLst/>
              <a:gdLst/>
              <a:ahLst/>
              <a:cxnLst/>
              <a:rect l="0" t="0" r="0" b="0"/>
              <a:pathLst>
                <a:path w="74436" h="19051">
                  <a:moveTo>
                    <a:pt x="10935" y="19050"/>
                  </a:moveTo>
                  <a:lnTo>
                    <a:pt x="10935" y="19050"/>
                  </a:lnTo>
                  <a:lnTo>
                    <a:pt x="0" y="13583"/>
                  </a:lnTo>
                  <a:lnTo>
                    <a:pt x="117" y="12583"/>
                  </a:lnTo>
                  <a:lnTo>
                    <a:pt x="2129" y="9591"/>
                  </a:lnTo>
                  <a:lnTo>
                    <a:pt x="744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396"/>
          <p:cNvGrpSpPr/>
          <p:nvPr/>
        </p:nvGrpSpPr>
        <p:grpSpPr>
          <a:xfrm>
            <a:off x="3842633" y="686062"/>
            <a:ext cx="581874" cy="139439"/>
            <a:chOff x="3842633" y="686062"/>
            <a:chExt cx="581874" cy="139439"/>
          </a:xfrm>
        </p:grpSpPr>
        <p:sp>
          <p:nvSpPr>
            <p:cNvPr id="30" name="SMARTInkShape-2670"/>
            <p:cNvSpPr/>
            <p:nvPr>
              <p:custDataLst>
                <p:tags r:id="rId84"/>
              </p:custDataLst>
            </p:nvPr>
          </p:nvSpPr>
          <p:spPr>
            <a:xfrm>
              <a:off x="3842633" y="732406"/>
              <a:ext cx="88018" cy="93095"/>
            </a:xfrm>
            <a:custGeom>
              <a:avLst/>
              <a:gdLst/>
              <a:ahLst/>
              <a:cxnLst/>
              <a:rect l="0" t="0" r="0" b="0"/>
              <a:pathLst>
                <a:path w="88018" h="93095">
                  <a:moveTo>
                    <a:pt x="5467" y="16894"/>
                  </a:moveTo>
                  <a:lnTo>
                    <a:pt x="5467" y="16894"/>
                  </a:lnTo>
                  <a:lnTo>
                    <a:pt x="2096" y="16894"/>
                  </a:lnTo>
                  <a:lnTo>
                    <a:pt x="1103" y="17600"/>
                  </a:lnTo>
                  <a:lnTo>
                    <a:pt x="441" y="18775"/>
                  </a:lnTo>
                  <a:lnTo>
                    <a:pt x="0" y="20265"/>
                  </a:lnTo>
                  <a:lnTo>
                    <a:pt x="5109" y="62655"/>
                  </a:lnTo>
                  <a:lnTo>
                    <a:pt x="5446" y="84823"/>
                  </a:lnTo>
                  <a:lnTo>
                    <a:pt x="7347" y="44311"/>
                  </a:lnTo>
                  <a:lnTo>
                    <a:pt x="17676" y="8826"/>
                  </a:lnTo>
                  <a:lnTo>
                    <a:pt x="20662" y="3754"/>
                  </a:lnTo>
                  <a:lnTo>
                    <a:pt x="23358" y="1078"/>
                  </a:lnTo>
                  <a:lnTo>
                    <a:pt x="25861" y="0"/>
                  </a:lnTo>
                  <a:lnTo>
                    <a:pt x="28941" y="693"/>
                  </a:lnTo>
                  <a:lnTo>
                    <a:pt x="36126" y="5225"/>
                  </a:lnTo>
                  <a:lnTo>
                    <a:pt x="48104" y="19081"/>
                  </a:lnTo>
                  <a:lnTo>
                    <a:pt x="73227" y="66121"/>
                  </a:lnTo>
                  <a:lnTo>
                    <a:pt x="88017" y="930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671"/>
            <p:cNvSpPr/>
            <p:nvPr>
              <p:custDataLst>
                <p:tags r:id="rId85"/>
              </p:custDataLst>
            </p:nvPr>
          </p:nvSpPr>
          <p:spPr>
            <a:xfrm>
              <a:off x="3988945" y="742950"/>
              <a:ext cx="208406" cy="43568"/>
            </a:xfrm>
            <a:custGeom>
              <a:avLst/>
              <a:gdLst/>
              <a:ahLst/>
              <a:cxnLst/>
              <a:rect l="0" t="0" r="0" b="0"/>
              <a:pathLst>
                <a:path w="208406" h="43568">
                  <a:moveTo>
                    <a:pt x="11555" y="38100"/>
                  </a:moveTo>
                  <a:lnTo>
                    <a:pt x="11555" y="38100"/>
                  </a:lnTo>
                  <a:lnTo>
                    <a:pt x="8184" y="41471"/>
                  </a:lnTo>
                  <a:lnTo>
                    <a:pt x="4647" y="43126"/>
                  </a:lnTo>
                  <a:lnTo>
                    <a:pt x="2717" y="43567"/>
                  </a:lnTo>
                  <a:lnTo>
                    <a:pt x="1430" y="43156"/>
                  </a:lnTo>
                  <a:lnTo>
                    <a:pt x="571" y="42176"/>
                  </a:lnTo>
                  <a:lnTo>
                    <a:pt x="0" y="40817"/>
                  </a:lnTo>
                  <a:lnTo>
                    <a:pt x="1029" y="39912"/>
                  </a:lnTo>
                  <a:lnTo>
                    <a:pt x="40862" y="28825"/>
                  </a:lnTo>
                  <a:lnTo>
                    <a:pt x="76213" y="21554"/>
                  </a:lnTo>
                  <a:lnTo>
                    <a:pt x="120439" y="14658"/>
                  </a:lnTo>
                  <a:lnTo>
                    <a:pt x="160298" y="9716"/>
                  </a:lnTo>
                  <a:lnTo>
                    <a:pt x="2084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672"/>
            <p:cNvSpPr/>
            <p:nvPr>
              <p:custDataLst>
                <p:tags r:id="rId86"/>
              </p:custDataLst>
            </p:nvPr>
          </p:nvSpPr>
          <p:spPr>
            <a:xfrm>
              <a:off x="4161015" y="705745"/>
              <a:ext cx="54372" cy="100706"/>
            </a:xfrm>
            <a:custGeom>
              <a:avLst/>
              <a:gdLst/>
              <a:ahLst/>
              <a:cxnLst/>
              <a:rect l="0" t="0" r="0" b="0"/>
              <a:pathLst>
                <a:path w="54372" h="100706">
                  <a:moveTo>
                    <a:pt x="10935" y="11805"/>
                  </a:moveTo>
                  <a:lnTo>
                    <a:pt x="10935" y="11805"/>
                  </a:lnTo>
                  <a:lnTo>
                    <a:pt x="0" y="6338"/>
                  </a:lnTo>
                  <a:lnTo>
                    <a:pt x="117" y="5338"/>
                  </a:lnTo>
                  <a:lnTo>
                    <a:pt x="2129" y="2346"/>
                  </a:lnTo>
                  <a:lnTo>
                    <a:pt x="9138" y="545"/>
                  </a:lnTo>
                  <a:lnTo>
                    <a:pt x="32571" y="0"/>
                  </a:lnTo>
                  <a:lnTo>
                    <a:pt x="43834" y="2560"/>
                  </a:lnTo>
                  <a:lnTo>
                    <a:pt x="47684" y="4936"/>
                  </a:lnTo>
                  <a:lnTo>
                    <a:pt x="50251" y="7931"/>
                  </a:lnTo>
                  <a:lnTo>
                    <a:pt x="51963" y="11339"/>
                  </a:lnTo>
                  <a:lnTo>
                    <a:pt x="54371" y="29619"/>
                  </a:lnTo>
                  <a:lnTo>
                    <a:pt x="51714" y="52910"/>
                  </a:lnTo>
                  <a:lnTo>
                    <a:pt x="46462" y="65587"/>
                  </a:lnTo>
                  <a:lnTo>
                    <a:pt x="40836" y="75925"/>
                  </a:lnTo>
                  <a:lnTo>
                    <a:pt x="36335" y="1007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673"/>
            <p:cNvSpPr/>
            <p:nvPr>
              <p:custDataLst>
                <p:tags r:id="rId87"/>
              </p:custDataLst>
            </p:nvPr>
          </p:nvSpPr>
          <p:spPr>
            <a:xfrm>
              <a:off x="4295129" y="686062"/>
              <a:ext cx="129378" cy="88145"/>
            </a:xfrm>
            <a:custGeom>
              <a:avLst/>
              <a:gdLst/>
              <a:ahLst/>
              <a:cxnLst/>
              <a:rect l="0" t="0" r="0" b="0"/>
              <a:pathLst>
                <a:path w="129378" h="88145">
                  <a:moveTo>
                    <a:pt x="80021" y="6088"/>
                  </a:moveTo>
                  <a:lnTo>
                    <a:pt x="80021" y="6088"/>
                  </a:lnTo>
                  <a:lnTo>
                    <a:pt x="80021" y="0"/>
                  </a:lnTo>
                  <a:lnTo>
                    <a:pt x="65274" y="43370"/>
                  </a:lnTo>
                  <a:lnTo>
                    <a:pt x="46613" y="69426"/>
                  </a:lnTo>
                  <a:lnTo>
                    <a:pt x="32100" y="81848"/>
                  </a:lnTo>
                  <a:lnTo>
                    <a:pt x="23210" y="85620"/>
                  </a:lnTo>
                  <a:lnTo>
                    <a:pt x="18863" y="86626"/>
                  </a:lnTo>
                  <a:lnTo>
                    <a:pt x="14555" y="85180"/>
                  </a:lnTo>
                  <a:lnTo>
                    <a:pt x="6004" y="77929"/>
                  </a:lnTo>
                  <a:lnTo>
                    <a:pt x="1263" y="69532"/>
                  </a:lnTo>
                  <a:lnTo>
                    <a:pt x="0" y="65317"/>
                  </a:lnTo>
                  <a:lnTo>
                    <a:pt x="476" y="56871"/>
                  </a:lnTo>
                  <a:lnTo>
                    <a:pt x="1591" y="52644"/>
                  </a:lnTo>
                  <a:lnTo>
                    <a:pt x="6593" y="46065"/>
                  </a:lnTo>
                  <a:lnTo>
                    <a:pt x="13520" y="41494"/>
                  </a:lnTo>
                  <a:lnTo>
                    <a:pt x="21302" y="39463"/>
                  </a:lnTo>
                  <a:lnTo>
                    <a:pt x="29464" y="40442"/>
                  </a:lnTo>
                  <a:lnTo>
                    <a:pt x="46203" y="46819"/>
                  </a:lnTo>
                  <a:lnTo>
                    <a:pt x="90344" y="83012"/>
                  </a:lnTo>
                  <a:lnTo>
                    <a:pt x="106598" y="86971"/>
                  </a:lnTo>
                  <a:lnTo>
                    <a:pt x="118077" y="88144"/>
                  </a:lnTo>
                  <a:lnTo>
                    <a:pt x="123511" y="86537"/>
                  </a:lnTo>
                  <a:lnTo>
                    <a:pt x="125948" y="85121"/>
                  </a:lnTo>
                  <a:lnTo>
                    <a:pt x="127572" y="82060"/>
                  </a:lnTo>
                  <a:lnTo>
                    <a:pt x="129377" y="73014"/>
                  </a:lnTo>
                  <a:lnTo>
                    <a:pt x="128298" y="63820"/>
                  </a:lnTo>
                  <a:lnTo>
                    <a:pt x="118485" y="39678"/>
                  </a:lnTo>
                  <a:lnTo>
                    <a:pt x="107229" y="27837"/>
                  </a:lnTo>
                  <a:lnTo>
                    <a:pt x="86371" y="12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SMARTInkShape-2674"/>
          <p:cNvSpPr/>
          <p:nvPr>
            <p:custDataLst>
              <p:tags r:id="rId2"/>
            </p:custDataLst>
          </p:nvPr>
        </p:nvSpPr>
        <p:spPr>
          <a:xfrm>
            <a:off x="3017472" y="1784350"/>
            <a:ext cx="652829" cy="113071"/>
          </a:xfrm>
          <a:custGeom>
            <a:avLst/>
            <a:gdLst/>
            <a:ahLst/>
            <a:cxnLst/>
            <a:rect l="0" t="0" r="0" b="0"/>
            <a:pathLst>
              <a:path w="652829" h="113071">
                <a:moveTo>
                  <a:pt x="17828" y="0"/>
                </a:moveTo>
                <a:lnTo>
                  <a:pt x="17828" y="0"/>
                </a:lnTo>
                <a:lnTo>
                  <a:pt x="14457" y="3371"/>
                </a:lnTo>
                <a:lnTo>
                  <a:pt x="1527" y="40772"/>
                </a:lnTo>
                <a:lnTo>
                  <a:pt x="0" y="55045"/>
                </a:lnTo>
                <a:lnTo>
                  <a:pt x="3084" y="67033"/>
                </a:lnTo>
                <a:lnTo>
                  <a:pt x="9864" y="77065"/>
                </a:lnTo>
                <a:lnTo>
                  <a:pt x="19933" y="86227"/>
                </a:lnTo>
                <a:lnTo>
                  <a:pt x="50986" y="99318"/>
                </a:lnTo>
                <a:lnTo>
                  <a:pt x="91466" y="102021"/>
                </a:lnTo>
                <a:lnTo>
                  <a:pt x="134740" y="101725"/>
                </a:lnTo>
                <a:lnTo>
                  <a:pt x="175448" y="96555"/>
                </a:lnTo>
                <a:lnTo>
                  <a:pt x="216415" y="90621"/>
                </a:lnTo>
                <a:lnTo>
                  <a:pt x="257240" y="84763"/>
                </a:lnTo>
                <a:lnTo>
                  <a:pt x="303467" y="83450"/>
                </a:lnTo>
                <a:lnTo>
                  <a:pt x="341368" y="89496"/>
                </a:lnTo>
                <a:lnTo>
                  <a:pt x="377805" y="93545"/>
                </a:lnTo>
                <a:lnTo>
                  <a:pt x="414706" y="96626"/>
                </a:lnTo>
                <a:lnTo>
                  <a:pt x="455038" y="102008"/>
                </a:lnTo>
                <a:lnTo>
                  <a:pt x="499851" y="110147"/>
                </a:lnTo>
                <a:lnTo>
                  <a:pt x="537259" y="113070"/>
                </a:lnTo>
                <a:lnTo>
                  <a:pt x="579623" y="110564"/>
                </a:lnTo>
                <a:lnTo>
                  <a:pt x="652828" y="1016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SMARTInkShape-Group398"/>
          <p:cNvGrpSpPr/>
          <p:nvPr/>
        </p:nvGrpSpPr>
        <p:grpSpPr>
          <a:xfrm>
            <a:off x="2663933" y="2121783"/>
            <a:ext cx="980968" cy="333297"/>
            <a:chOff x="2663933" y="2121783"/>
            <a:chExt cx="980968" cy="333297"/>
          </a:xfrm>
        </p:grpSpPr>
        <p:sp>
          <p:nvSpPr>
            <p:cNvPr id="36" name="SMARTInkShape-2675"/>
            <p:cNvSpPr/>
            <p:nvPr>
              <p:custDataLst>
                <p:tags r:id="rId73"/>
              </p:custDataLst>
            </p:nvPr>
          </p:nvSpPr>
          <p:spPr>
            <a:xfrm>
              <a:off x="2663933" y="2194225"/>
              <a:ext cx="74643" cy="260855"/>
            </a:xfrm>
            <a:custGeom>
              <a:avLst/>
              <a:gdLst/>
              <a:ahLst/>
              <a:cxnLst/>
              <a:rect l="0" t="0" r="0" b="0"/>
              <a:pathLst>
                <a:path w="74643" h="260855">
                  <a:moveTo>
                    <a:pt x="3067" y="91775"/>
                  </a:moveTo>
                  <a:lnTo>
                    <a:pt x="3067" y="91775"/>
                  </a:lnTo>
                  <a:lnTo>
                    <a:pt x="3067" y="88404"/>
                  </a:lnTo>
                  <a:lnTo>
                    <a:pt x="4478" y="88117"/>
                  </a:lnTo>
                  <a:lnTo>
                    <a:pt x="9809" y="89679"/>
                  </a:lnTo>
                  <a:lnTo>
                    <a:pt x="11795" y="91788"/>
                  </a:lnTo>
                  <a:lnTo>
                    <a:pt x="15296" y="103617"/>
                  </a:lnTo>
                  <a:lnTo>
                    <a:pt x="24450" y="148089"/>
                  </a:lnTo>
                  <a:lnTo>
                    <a:pt x="27277" y="189051"/>
                  </a:lnTo>
                  <a:lnTo>
                    <a:pt x="27526" y="233181"/>
                  </a:lnTo>
                  <a:lnTo>
                    <a:pt x="23395" y="259668"/>
                  </a:lnTo>
                  <a:lnTo>
                    <a:pt x="22969" y="260854"/>
                  </a:lnTo>
                  <a:lnTo>
                    <a:pt x="18821" y="219647"/>
                  </a:lnTo>
                  <a:lnTo>
                    <a:pt x="13301" y="177562"/>
                  </a:lnTo>
                  <a:lnTo>
                    <a:pt x="10568" y="133813"/>
                  </a:lnTo>
                  <a:lnTo>
                    <a:pt x="9758" y="89571"/>
                  </a:lnTo>
                  <a:lnTo>
                    <a:pt x="10190" y="49947"/>
                  </a:lnTo>
                  <a:lnTo>
                    <a:pt x="15212" y="24897"/>
                  </a:lnTo>
                  <a:lnTo>
                    <a:pt x="21635" y="10546"/>
                  </a:lnTo>
                  <a:lnTo>
                    <a:pt x="26029" y="5872"/>
                  </a:lnTo>
                  <a:lnTo>
                    <a:pt x="36556" y="679"/>
                  </a:lnTo>
                  <a:lnTo>
                    <a:pt x="40915" y="0"/>
                  </a:lnTo>
                  <a:lnTo>
                    <a:pt x="47640" y="1127"/>
                  </a:lnTo>
                  <a:lnTo>
                    <a:pt x="62135" y="15841"/>
                  </a:lnTo>
                  <a:lnTo>
                    <a:pt x="73093" y="31333"/>
                  </a:lnTo>
                  <a:lnTo>
                    <a:pt x="74642" y="46097"/>
                  </a:lnTo>
                  <a:lnTo>
                    <a:pt x="74067" y="54973"/>
                  </a:lnTo>
                  <a:lnTo>
                    <a:pt x="65902" y="72361"/>
                  </a:lnTo>
                  <a:lnTo>
                    <a:pt x="47778" y="96407"/>
                  </a:lnTo>
                  <a:lnTo>
                    <a:pt x="29642" y="108826"/>
                  </a:lnTo>
                  <a:lnTo>
                    <a:pt x="583" y="116442"/>
                  </a:lnTo>
                  <a:lnTo>
                    <a:pt x="0" y="115275"/>
                  </a:lnTo>
                  <a:lnTo>
                    <a:pt x="3067" y="104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676"/>
            <p:cNvSpPr/>
            <p:nvPr>
              <p:custDataLst>
                <p:tags r:id="rId74"/>
              </p:custDataLst>
            </p:nvPr>
          </p:nvSpPr>
          <p:spPr>
            <a:xfrm>
              <a:off x="2801829" y="2217110"/>
              <a:ext cx="74722" cy="103838"/>
            </a:xfrm>
            <a:custGeom>
              <a:avLst/>
              <a:gdLst/>
              <a:ahLst/>
              <a:cxnLst/>
              <a:rect l="0" t="0" r="0" b="0"/>
              <a:pathLst>
                <a:path w="74722" h="103838">
                  <a:moveTo>
                    <a:pt x="74721" y="11740"/>
                  </a:moveTo>
                  <a:lnTo>
                    <a:pt x="74721" y="11740"/>
                  </a:lnTo>
                  <a:lnTo>
                    <a:pt x="74721" y="8369"/>
                  </a:lnTo>
                  <a:lnTo>
                    <a:pt x="73310" y="7376"/>
                  </a:lnTo>
                  <a:lnTo>
                    <a:pt x="65287" y="5273"/>
                  </a:lnTo>
                  <a:lnTo>
                    <a:pt x="60415" y="2280"/>
                  </a:lnTo>
                  <a:lnTo>
                    <a:pt x="43593" y="0"/>
                  </a:lnTo>
                  <a:lnTo>
                    <a:pt x="30547" y="3229"/>
                  </a:lnTo>
                  <a:lnTo>
                    <a:pt x="19105" y="9369"/>
                  </a:lnTo>
                  <a:lnTo>
                    <a:pt x="11667" y="16801"/>
                  </a:lnTo>
                  <a:lnTo>
                    <a:pt x="3514" y="35660"/>
                  </a:lnTo>
                  <a:lnTo>
                    <a:pt x="0" y="55751"/>
                  </a:lnTo>
                  <a:lnTo>
                    <a:pt x="5701" y="78481"/>
                  </a:lnTo>
                  <a:lnTo>
                    <a:pt x="16327" y="96348"/>
                  </a:lnTo>
                  <a:lnTo>
                    <a:pt x="24309" y="102260"/>
                  </a:lnTo>
                  <a:lnTo>
                    <a:pt x="28413" y="103837"/>
                  </a:lnTo>
                  <a:lnTo>
                    <a:pt x="33266" y="103477"/>
                  </a:lnTo>
                  <a:lnTo>
                    <a:pt x="44302" y="99314"/>
                  </a:lnTo>
                  <a:lnTo>
                    <a:pt x="54381" y="88997"/>
                  </a:lnTo>
                  <a:lnTo>
                    <a:pt x="62153" y="75710"/>
                  </a:lnTo>
                  <a:lnTo>
                    <a:pt x="65608" y="62749"/>
                  </a:lnTo>
                  <a:lnTo>
                    <a:pt x="64181" y="40181"/>
                  </a:lnTo>
                  <a:lnTo>
                    <a:pt x="59218" y="27673"/>
                  </a:lnTo>
                  <a:lnTo>
                    <a:pt x="55919" y="22362"/>
                  </a:lnTo>
                  <a:lnTo>
                    <a:pt x="48491" y="16461"/>
                  </a:lnTo>
                  <a:lnTo>
                    <a:pt x="38966" y="12673"/>
                  </a:lnTo>
                  <a:lnTo>
                    <a:pt x="38890" y="13067"/>
                  </a:lnTo>
                  <a:lnTo>
                    <a:pt x="42971" y="180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677"/>
            <p:cNvSpPr/>
            <p:nvPr>
              <p:custDataLst>
                <p:tags r:id="rId75"/>
              </p:custDataLst>
            </p:nvPr>
          </p:nvSpPr>
          <p:spPr>
            <a:xfrm>
              <a:off x="3410833" y="2192495"/>
              <a:ext cx="5468" cy="30006"/>
            </a:xfrm>
            <a:custGeom>
              <a:avLst/>
              <a:gdLst/>
              <a:ahLst/>
              <a:cxnLst/>
              <a:rect l="0" t="0" r="0" b="0"/>
              <a:pathLst>
                <a:path w="5468" h="30006">
                  <a:moveTo>
                    <a:pt x="5467" y="30005"/>
                  </a:moveTo>
                  <a:lnTo>
                    <a:pt x="5467" y="30005"/>
                  </a:lnTo>
                  <a:lnTo>
                    <a:pt x="4761" y="10446"/>
                  </a:lnTo>
                  <a:lnTo>
                    <a:pt x="0" y="0"/>
                  </a:lnTo>
                  <a:lnTo>
                    <a:pt x="411" y="123"/>
                  </a:lnTo>
                  <a:lnTo>
                    <a:pt x="5467" y="4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678"/>
            <p:cNvSpPr/>
            <p:nvPr>
              <p:custDataLst>
                <p:tags r:id="rId76"/>
              </p:custDataLst>
            </p:nvPr>
          </p:nvSpPr>
          <p:spPr>
            <a:xfrm>
              <a:off x="3385462" y="2241550"/>
              <a:ext cx="18139" cy="77576"/>
            </a:xfrm>
            <a:custGeom>
              <a:avLst/>
              <a:gdLst/>
              <a:ahLst/>
              <a:cxnLst/>
              <a:rect l="0" t="0" r="0" b="0"/>
              <a:pathLst>
                <a:path w="18139" h="77576">
                  <a:moveTo>
                    <a:pt x="18138" y="0"/>
                  </a:moveTo>
                  <a:lnTo>
                    <a:pt x="18138" y="0"/>
                  </a:lnTo>
                  <a:lnTo>
                    <a:pt x="14767" y="3371"/>
                  </a:lnTo>
                  <a:lnTo>
                    <a:pt x="8012" y="24629"/>
                  </a:lnTo>
                  <a:lnTo>
                    <a:pt x="1141" y="69200"/>
                  </a:lnTo>
                  <a:lnTo>
                    <a:pt x="0" y="76146"/>
                  </a:lnTo>
                  <a:lnTo>
                    <a:pt x="401" y="77575"/>
                  </a:lnTo>
                  <a:lnTo>
                    <a:pt x="5438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679"/>
            <p:cNvSpPr/>
            <p:nvPr>
              <p:custDataLst>
                <p:tags r:id="rId77"/>
              </p:custDataLst>
            </p:nvPr>
          </p:nvSpPr>
          <p:spPr>
            <a:xfrm>
              <a:off x="3252965" y="2209800"/>
              <a:ext cx="99836" cy="99435"/>
            </a:xfrm>
            <a:custGeom>
              <a:avLst/>
              <a:gdLst/>
              <a:ahLst/>
              <a:cxnLst/>
              <a:rect l="0" t="0" r="0" b="0"/>
              <a:pathLst>
                <a:path w="99836" h="99435">
                  <a:moveTo>
                    <a:pt x="10935" y="19050"/>
                  </a:moveTo>
                  <a:lnTo>
                    <a:pt x="10935" y="19050"/>
                  </a:lnTo>
                  <a:lnTo>
                    <a:pt x="0" y="13583"/>
                  </a:lnTo>
                  <a:lnTo>
                    <a:pt x="117" y="13288"/>
                  </a:lnTo>
                  <a:lnTo>
                    <a:pt x="2129" y="12961"/>
                  </a:lnTo>
                  <a:lnTo>
                    <a:pt x="10599" y="16148"/>
                  </a:lnTo>
                  <a:lnTo>
                    <a:pt x="22046" y="24932"/>
                  </a:lnTo>
                  <a:lnTo>
                    <a:pt x="52432" y="59763"/>
                  </a:lnTo>
                  <a:lnTo>
                    <a:pt x="57600" y="72893"/>
                  </a:lnTo>
                  <a:lnTo>
                    <a:pt x="59192" y="86019"/>
                  </a:lnTo>
                  <a:lnTo>
                    <a:pt x="57547" y="94205"/>
                  </a:lnTo>
                  <a:lnTo>
                    <a:pt x="55415" y="96670"/>
                  </a:lnTo>
                  <a:lnTo>
                    <a:pt x="49283" y="99409"/>
                  </a:lnTo>
                  <a:lnTo>
                    <a:pt x="46379" y="99434"/>
                  </a:lnTo>
                  <a:lnTo>
                    <a:pt x="41269" y="97580"/>
                  </a:lnTo>
                  <a:lnTo>
                    <a:pt x="39624" y="94686"/>
                  </a:lnTo>
                  <a:lnTo>
                    <a:pt x="37797" y="85827"/>
                  </a:lnTo>
                  <a:lnTo>
                    <a:pt x="43511" y="62197"/>
                  </a:lnTo>
                  <a:lnTo>
                    <a:pt x="62447" y="25430"/>
                  </a:lnTo>
                  <a:lnTo>
                    <a:pt x="71694" y="15300"/>
                  </a:lnTo>
                  <a:lnTo>
                    <a:pt x="998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2680"/>
            <p:cNvSpPr/>
            <p:nvPr>
              <p:custDataLst>
                <p:tags r:id="rId78"/>
              </p:custDataLst>
            </p:nvPr>
          </p:nvSpPr>
          <p:spPr>
            <a:xfrm>
              <a:off x="3147236" y="2217042"/>
              <a:ext cx="78565" cy="95982"/>
            </a:xfrm>
            <a:custGeom>
              <a:avLst/>
              <a:gdLst/>
              <a:ahLst/>
              <a:cxnLst/>
              <a:rect l="0" t="0" r="0" b="0"/>
              <a:pathLst>
                <a:path w="78565" h="95982">
                  <a:moveTo>
                    <a:pt x="15064" y="30858"/>
                  </a:moveTo>
                  <a:lnTo>
                    <a:pt x="15064" y="30858"/>
                  </a:lnTo>
                  <a:lnTo>
                    <a:pt x="9597" y="36325"/>
                  </a:lnTo>
                  <a:lnTo>
                    <a:pt x="15717" y="36947"/>
                  </a:lnTo>
                  <a:lnTo>
                    <a:pt x="51948" y="24332"/>
                  </a:lnTo>
                  <a:lnTo>
                    <a:pt x="56587" y="22274"/>
                  </a:lnTo>
                  <a:lnTo>
                    <a:pt x="63622" y="14343"/>
                  </a:lnTo>
                  <a:lnTo>
                    <a:pt x="67690" y="5879"/>
                  </a:lnTo>
                  <a:lnTo>
                    <a:pt x="67787" y="3622"/>
                  </a:lnTo>
                  <a:lnTo>
                    <a:pt x="67146" y="2117"/>
                  </a:lnTo>
                  <a:lnTo>
                    <a:pt x="60789" y="446"/>
                  </a:lnTo>
                  <a:lnTo>
                    <a:pt x="56131" y="0"/>
                  </a:lnTo>
                  <a:lnTo>
                    <a:pt x="47192" y="3267"/>
                  </a:lnTo>
                  <a:lnTo>
                    <a:pt x="13832" y="32356"/>
                  </a:lnTo>
                  <a:lnTo>
                    <a:pt x="7461" y="42342"/>
                  </a:lnTo>
                  <a:lnTo>
                    <a:pt x="0" y="66993"/>
                  </a:lnTo>
                  <a:lnTo>
                    <a:pt x="82" y="73293"/>
                  </a:lnTo>
                  <a:lnTo>
                    <a:pt x="3937" y="84055"/>
                  </a:lnTo>
                  <a:lnTo>
                    <a:pt x="14117" y="91660"/>
                  </a:lnTo>
                  <a:lnTo>
                    <a:pt x="26638" y="95981"/>
                  </a:lnTo>
                  <a:lnTo>
                    <a:pt x="36906" y="95550"/>
                  </a:lnTo>
                  <a:lnTo>
                    <a:pt x="78564" y="81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2681"/>
            <p:cNvSpPr/>
            <p:nvPr>
              <p:custDataLst>
                <p:tags r:id="rId79"/>
              </p:custDataLst>
            </p:nvPr>
          </p:nvSpPr>
          <p:spPr>
            <a:xfrm>
              <a:off x="3023483" y="2222500"/>
              <a:ext cx="113418" cy="31751"/>
            </a:xfrm>
            <a:custGeom>
              <a:avLst/>
              <a:gdLst/>
              <a:ahLst/>
              <a:cxnLst/>
              <a:rect l="0" t="0" r="0" b="0"/>
              <a:pathLst>
                <a:path w="113418" h="31751">
                  <a:moveTo>
                    <a:pt x="5467" y="31750"/>
                  </a:moveTo>
                  <a:lnTo>
                    <a:pt x="5467" y="31750"/>
                  </a:lnTo>
                  <a:lnTo>
                    <a:pt x="0" y="31750"/>
                  </a:lnTo>
                  <a:lnTo>
                    <a:pt x="6120" y="25008"/>
                  </a:lnTo>
                  <a:lnTo>
                    <a:pt x="23613" y="17444"/>
                  </a:lnTo>
                  <a:lnTo>
                    <a:pt x="66819" y="9562"/>
                  </a:lnTo>
                  <a:lnTo>
                    <a:pt x="1134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682"/>
            <p:cNvSpPr/>
            <p:nvPr>
              <p:custDataLst>
                <p:tags r:id="rId80"/>
              </p:custDataLst>
            </p:nvPr>
          </p:nvSpPr>
          <p:spPr>
            <a:xfrm>
              <a:off x="3035702" y="2121783"/>
              <a:ext cx="44049" cy="204055"/>
            </a:xfrm>
            <a:custGeom>
              <a:avLst/>
              <a:gdLst/>
              <a:ahLst/>
              <a:cxnLst/>
              <a:rect l="0" t="0" r="0" b="0"/>
              <a:pathLst>
                <a:path w="44049" h="204055">
                  <a:moveTo>
                    <a:pt x="12298" y="5467"/>
                  </a:moveTo>
                  <a:lnTo>
                    <a:pt x="12298" y="5467"/>
                  </a:lnTo>
                  <a:lnTo>
                    <a:pt x="12298" y="0"/>
                  </a:lnTo>
                  <a:lnTo>
                    <a:pt x="8927" y="6120"/>
                  </a:lnTo>
                  <a:lnTo>
                    <a:pt x="6340" y="50630"/>
                  </a:lnTo>
                  <a:lnTo>
                    <a:pt x="2654" y="95762"/>
                  </a:lnTo>
                  <a:lnTo>
                    <a:pt x="0" y="136065"/>
                  </a:lnTo>
                  <a:lnTo>
                    <a:pt x="1062" y="176424"/>
                  </a:lnTo>
                  <a:lnTo>
                    <a:pt x="9047" y="197859"/>
                  </a:lnTo>
                  <a:lnTo>
                    <a:pt x="13911" y="203863"/>
                  </a:lnTo>
                  <a:lnTo>
                    <a:pt x="16901" y="204054"/>
                  </a:lnTo>
                  <a:lnTo>
                    <a:pt x="23986" y="200502"/>
                  </a:lnTo>
                  <a:lnTo>
                    <a:pt x="44048" y="183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2683"/>
            <p:cNvSpPr/>
            <p:nvPr>
              <p:custDataLst>
                <p:tags r:id="rId81"/>
              </p:custDataLst>
            </p:nvPr>
          </p:nvSpPr>
          <p:spPr>
            <a:xfrm>
              <a:off x="2921000" y="2210162"/>
              <a:ext cx="46678" cy="117698"/>
            </a:xfrm>
            <a:custGeom>
              <a:avLst/>
              <a:gdLst/>
              <a:ahLst/>
              <a:cxnLst/>
              <a:rect l="0" t="0" r="0" b="0"/>
              <a:pathLst>
                <a:path w="46678" h="117698">
                  <a:moveTo>
                    <a:pt x="31750" y="18688"/>
                  </a:moveTo>
                  <a:lnTo>
                    <a:pt x="31750" y="18688"/>
                  </a:lnTo>
                  <a:lnTo>
                    <a:pt x="46677" y="3761"/>
                  </a:lnTo>
                  <a:lnTo>
                    <a:pt x="45934" y="2387"/>
                  </a:lnTo>
                  <a:lnTo>
                    <a:pt x="39465" y="859"/>
                  </a:lnTo>
                  <a:lnTo>
                    <a:pt x="27294" y="0"/>
                  </a:lnTo>
                  <a:lnTo>
                    <a:pt x="14750" y="3116"/>
                  </a:lnTo>
                  <a:lnTo>
                    <a:pt x="8202" y="10356"/>
                  </a:lnTo>
                  <a:lnTo>
                    <a:pt x="3645" y="19924"/>
                  </a:lnTo>
                  <a:lnTo>
                    <a:pt x="1620" y="28880"/>
                  </a:lnTo>
                  <a:lnTo>
                    <a:pt x="2602" y="35683"/>
                  </a:lnTo>
                  <a:lnTo>
                    <a:pt x="27300" y="83255"/>
                  </a:lnTo>
                  <a:lnTo>
                    <a:pt x="33802" y="98183"/>
                  </a:lnTo>
                  <a:lnTo>
                    <a:pt x="34309" y="107171"/>
                  </a:lnTo>
                  <a:lnTo>
                    <a:pt x="33456" y="111543"/>
                  </a:lnTo>
                  <a:lnTo>
                    <a:pt x="31476" y="114458"/>
                  </a:lnTo>
                  <a:lnTo>
                    <a:pt x="28745" y="116401"/>
                  </a:lnTo>
                  <a:lnTo>
                    <a:pt x="25514" y="117697"/>
                  </a:lnTo>
                  <a:lnTo>
                    <a:pt x="18160" y="117255"/>
                  </a:lnTo>
                  <a:lnTo>
                    <a:pt x="14223" y="116149"/>
                  </a:lnTo>
                  <a:lnTo>
                    <a:pt x="10893" y="111884"/>
                  </a:lnTo>
                  <a:lnTo>
                    <a:pt x="0" y="758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2684"/>
            <p:cNvSpPr/>
            <p:nvPr>
              <p:custDataLst>
                <p:tags r:id="rId82"/>
              </p:custDataLst>
            </p:nvPr>
          </p:nvSpPr>
          <p:spPr>
            <a:xfrm>
              <a:off x="3524250" y="2216150"/>
              <a:ext cx="120651" cy="123706"/>
            </a:xfrm>
            <a:custGeom>
              <a:avLst/>
              <a:gdLst/>
              <a:ahLst/>
              <a:cxnLst/>
              <a:rect l="0" t="0" r="0" b="0"/>
              <a:pathLst>
                <a:path w="120651" h="123706">
                  <a:moveTo>
                    <a:pt x="0" y="31750"/>
                  </a:moveTo>
                  <a:lnTo>
                    <a:pt x="0" y="31750"/>
                  </a:lnTo>
                  <a:lnTo>
                    <a:pt x="0" y="28379"/>
                  </a:lnTo>
                  <a:lnTo>
                    <a:pt x="3763" y="24842"/>
                  </a:lnTo>
                  <a:lnTo>
                    <a:pt x="10139" y="21624"/>
                  </a:lnTo>
                  <a:lnTo>
                    <a:pt x="17677" y="20194"/>
                  </a:lnTo>
                  <a:lnTo>
                    <a:pt x="25730" y="23321"/>
                  </a:lnTo>
                  <a:lnTo>
                    <a:pt x="55052" y="48933"/>
                  </a:lnTo>
                  <a:lnTo>
                    <a:pt x="64368" y="71570"/>
                  </a:lnTo>
                  <a:lnTo>
                    <a:pt x="68226" y="93878"/>
                  </a:lnTo>
                  <a:lnTo>
                    <a:pt x="65998" y="113893"/>
                  </a:lnTo>
                  <a:lnTo>
                    <a:pt x="62729" y="121175"/>
                  </a:lnTo>
                  <a:lnTo>
                    <a:pt x="60869" y="123117"/>
                  </a:lnTo>
                  <a:lnTo>
                    <a:pt x="58219" y="123705"/>
                  </a:lnTo>
                  <a:lnTo>
                    <a:pt x="51510" y="122478"/>
                  </a:lnTo>
                  <a:lnTo>
                    <a:pt x="49862" y="117636"/>
                  </a:lnTo>
                  <a:lnTo>
                    <a:pt x="52287" y="83209"/>
                  </a:lnTo>
                  <a:lnTo>
                    <a:pt x="57105" y="65910"/>
                  </a:lnTo>
                  <a:lnTo>
                    <a:pt x="76638" y="33435"/>
                  </a:lnTo>
                  <a:lnTo>
                    <a:pt x="91521" y="17553"/>
                  </a:lnTo>
                  <a:lnTo>
                    <a:pt x="120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685"/>
            <p:cNvSpPr/>
            <p:nvPr>
              <p:custDataLst>
                <p:tags r:id="rId83"/>
              </p:custDataLst>
            </p:nvPr>
          </p:nvSpPr>
          <p:spPr>
            <a:xfrm>
              <a:off x="3449408" y="2235200"/>
              <a:ext cx="59386" cy="92495"/>
            </a:xfrm>
            <a:custGeom>
              <a:avLst/>
              <a:gdLst/>
              <a:ahLst/>
              <a:cxnLst/>
              <a:rect l="0" t="0" r="0" b="0"/>
              <a:pathLst>
                <a:path w="59386" h="92495">
                  <a:moveTo>
                    <a:pt x="49442" y="0"/>
                  </a:moveTo>
                  <a:lnTo>
                    <a:pt x="49442" y="0"/>
                  </a:lnTo>
                  <a:lnTo>
                    <a:pt x="31765" y="0"/>
                  </a:lnTo>
                  <a:lnTo>
                    <a:pt x="23711" y="3763"/>
                  </a:lnTo>
                  <a:lnTo>
                    <a:pt x="10415" y="14306"/>
                  </a:lnTo>
                  <a:lnTo>
                    <a:pt x="3228" y="27757"/>
                  </a:lnTo>
                  <a:lnTo>
                    <a:pt x="0" y="51890"/>
                  </a:lnTo>
                  <a:lnTo>
                    <a:pt x="2416" y="71270"/>
                  </a:lnTo>
                  <a:lnTo>
                    <a:pt x="10970" y="85950"/>
                  </a:lnTo>
                  <a:lnTo>
                    <a:pt x="18468" y="91117"/>
                  </a:lnTo>
                  <a:lnTo>
                    <a:pt x="22442" y="92494"/>
                  </a:lnTo>
                  <a:lnTo>
                    <a:pt x="32503" y="90262"/>
                  </a:lnTo>
                  <a:lnTo>
                    <a:pt x="38150" y="87692"/>
                  </a:lnTo>
                  <a:lnTo>
                    <a:pt x="48186" y="75428"/>
                  </a:lnTo>
                  <a:lnTo>
                    <a:pt x="58007" y="54334"/>
                  </a:lnTo>
                  <a:lnTo>
                    <a:pt x="59385" y="48923"/>
                  </a:lnTo>
                  <a:lnTo>
                    <a:pt x="57154" y="37266"/>
                  </a:lnTo>
                  <a:lnTo>
                    <a:pt x="47594" y="19277"/>
                  </a:lnTo>
                  <a:lnTo>
                    <a:pt x="36742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SMARTInkShape-Group399"/>
          <p:cNvGrpSpPr/>
          <p:nvPr/>
        </p:nvGrpSpPr>
        <p:grpSpPr>
          <a:xfrm>
            <a:off x="3876192" y="2256387"/>
            <a:ext cx="511659" cy="112164"/>
            <a:chOff x="3876192" y="2256387"/>
            <a:chExt cx="511659" cy="112164"/>
          </a:xfrm>
        </p:grpSpPr>
        <p:sp>
          <p:nvSpPr>
            <p:cNvPr id="48" name="SMARTInkShape-2686"/>
            <p:cNvSpPr/>
            <p:nvPr>
              <p:custDataLst>
                <p:tags r:id="rId71"/>
              </p:custDataLst>
            </p:nvPr>
          </p:nvSpPr>
          <p:spPr>
            <a:xfrm>
              <a:off x="4082139" y="2256387"/>
              <a:ext cx="305712" cy="112164"/>
            </a:xfrm>
            <a:custGeom>
              <a:avLst/>
              <a:gdLst/>
              <a:ahLst/>
              <a:cxnLst/>
              <a:rect l="0" t="0" r="0" b="0"/>
              <a:pathLst>
                <a:path w="305712" h="112164">
                  <a:moveTo>
                    <a:pt x="7261" y="55013"/>
                  </a:moveTo>
                  <a:lnTo>
                    <a:pt x="7261" y="55013"/>
                  </a:lnTo>
                  <a:lnTo>
                    <a:pt x="10632" y="51642"/>
                  </a:lnTo>
                  <a:lnTo>
                    <a:pt x="12287" y="48105"/>
                  </a:lnTo>
                  <a:lnTo>
                    <a:pt x="12728" y="46175"/>
                  </a:lnTo>
                  <a:lnTo>
                    <a:pt x="16720" y="40086"/>
                  </a:lnTo>
                  <a:lnTo>
                    <a:pt x="45565" y="23259"/>
                  </a:lnTo>
                  <a:lnTo>
                    <a:pt x="58964" y="14795"/>
                  </a:lnTo>
                  <a:lnTo>
                    <a:pt x="61990" y="8681"/>
                  </a:lnTo>
                  <a:lnTo>
                    <a:pt x="62797" y="5075"/>
                  </a:lnTo>
                  <a:lnTo>
                    <a:pt x="62629" y="2671"/>
                  </a:lnTo>
                  <a:lnTo>
                    <a:pt x="61812" y="1068"/>
                  </a:lnTo>
                  <a:lnTo>
                    <a:pt x="60562" y="0"/>
                  </a:lnTo>
                  <a:lnTo>
                    <a:pt x="53528" y="694"/>
                  </a:lnTo>
                  <a:lnTo>
                    <a:pt x="42641" y="4765"/>
                  </a:lnTo>
                  <a:lnTo>
                    <a:pt x="28395" y="13631"/>
                  </a:lnTo>
                  <a:lnTo>
                    <a:pt x="11250" y="33893"/>
                  </a:lnTo>
                  <a:lnTo>
                    <a:pt x="603" y="54400"/>
                  </a:lnTo>
                  <a:lnTo>
                    <a:pt x="0" y="60954"/>
                  </a:lnTo>
                  <a:lnTo>
                    <a:pt x="3093" y="73881"/>
                  </a:lnTo>
                  <a:lnTo>
                    <a:pt x="9171" y="82919"/>
                  </a:lnTo>
                  <a:lnTo>
                    <a:pt x="12768" y="86317"/>
                  </a:lnTo>
                  <a:lnTo>
                    <a:pt x="34685" y="94470"/>
                  </a:lnTo>
                  <a:lnTo>
                    <a:pt x="75943" y="94113"/>
                  </a:lnTo>
                  <a:lnTo>
                    <a:pt x="98245" y="91293"/>
                  </a:lnTo>
                  <a:lnTo>
                    <a:pt x="128293" y="77992"/>
                  </a:lnTo>
                  <a:lnTo>
                    <a:pt x="161854" y="51715"/>
                  </a:lnTo>
                  <a:lnTo>
                    <a:pt x="167691" y="40847"/>
                  </a:lnTo>
                  <a:lnTo>
                    <a:pt x="169580" y="30373"/>
                  </a:lnTo>
                  <a:lnTo>
                    <a:pt x="168068" y="23366"/>
                  </a:lnTo>
                  <a:lnTo>
                    <a:pt x="165971" y="21215"/>
                  </a:lnTo>
                  <a:lnTo>
                    <a:pt x="159878" y="18825"/>
                  </a:lnTo>
                  <a:lnTo>
                    <a:pt x="145144" y="20851"/>
                  </a:lnTo>
                  <a:lnTo>
                    <a:pt x="140811" y="23771"/>
                  </a:lnTo>
                  <a:lnTo>
                    <a:pt x="134114" y="32661"/>
                  </a:lnTo>
                  <a:lnTo>
                    <a:pt x="124773" y="54910"/>
                  </a:lnTo>
                  <a:lnTo>
                    <a:pt x="122988" y="64610"/>
                  </a:lnTo>
                  <a:lnTo>
                    <a:pt x="124077" y="73624"/>
                  </a:lnTo>
                  <a:lnTo>
                    <a:pt x="125355" y="78004"/>
                  </a:lnTo>
                  <a:lnTo>
                    <a:pt x="127618" y="80924"/>
                  </a:lnTo>
                  <a:lnTo>
                    <a:pt x="133896" y="84168"/>
                  </a:lnTo>
                  <a:lnTo>
                    <a:pt x="141389" y="83728"/>
                  </a:lnTo>
                  <a:lnTo>
                    <a:pt x="149424" y="80475"/>
                  </a:lnTo>
                  <a:lnTo>
                    <a:pt x="160469" y="71416"/>
                  </a:lnTo>
                  <a:lnTo>
                    <a:pt x="165074" y="64655"/>
                  </a:lnTo>
                  <a:lnTo>
                    <a:pt x="168652" y="62826"/>
                  </a:lnTo>
                  <a:lnTo>
                    <a:pt x="169888" y="63749"/>
                  </a:lnTo>
                  <a:lnTo>
                    <a:pt x="173754" y="73489"/>
                  </a:lnTo>
                  <a:lnTo>
                    <a:pt x="181103" y="82416"/>
                  </a:lnTo>
                  <a:lnTo>
                    <a:pt x="182422" y="83160"/>
                  </a:lnTo>
                  <a:lnTo>
                    <a:pt x="183302" y="82949"/>
                  </a:lnTo>
                  <a:lnTo>
                    <a:pt x="183888" y="82104"/>
                  </a:lnTo>
                  <a:lnTo>
                    <a:pt x="191455" y="80914"/>
                  </a:lnTo>
                  <a:lnTo>
                    <a:pt x="194263" y="78630"/>
                  </a:lnTo>
                  <a:lnTo>
                    <a:pt x="212524" y="47855"/>
                  </a:lnTo>
                  <a:lnTo>
                    <a:pt x="216787" y="44776"/>
                  </a:lnTo>
                  <a:lnTo>
                    <a:pt x="218912" y="43955"/>
                  </a:lnTo>
                  <a:lnTo>
                    <a:pt x="219622" y="44113"/>
                  </a:lnTo>
                  <a:lnTo>
                    <a:pt x="219391" y="44924"/>
                  </a:lnTo>
                  <a:lnTo>
                    <a:pt x="218531" y="46170"/>
                  </a:lnTo>
                  <a:lnTo>
                    <a:pt x="216856" y="87911"/>
                  </a:lnTo>
                  <a:lnTo>
                    <a:pt x="220195" y="102782"/>
                  </a:lnTo>
                  <a:lnTo>
                    <a:pt x="221184" y="105203"/>
                  </a:lnTo>
                  <a:lnTo>
                    <a:pt x="221843" y="106112"/>
                  </a:lnTo>
                  <a:lnTo>
                    <a:pt x="222282" y="106012"/>
                  </a:lnTo>
                  <a:lnTo>
                    <a:pt x="241018" y="68157"/>
                  </a:lnTo>
                  <a:lnTo>
                    <a:pt x="253813" y="42401"/>
                  </a:lnTo>
                  <a:lnTo>
                    <a:pt x="261713" y="35296"/>
                  </a:lnTo>
                  <a:lnTo>
                    <a:pt x="265796" y="33402"/>
                  </a:lnTo>
                  <a:lnTo>
                    <a:pt x="270634" y="33550"/>
                  </a:lnTo>
                  <a:lnTo>
                    <a:pt x="281654" y="37478"/>
                  </a:lnTo>
                  <a:lnTo>
                    <a:pt x="289845" y="47690"/>
                  </a:lnTo>
                  <a:lnTo>
                    <a:pt x="295132" y="60930"/>
                  </a:lnTo>
                  <a:lnTo>
                    <a:pt x="305711" y="1121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2687"/>
            <p:cNvSpPr/>
            <p:nvPr>
              <p:custDataLst>
                <p:tags r:id="rId72"/>
              </p:custDataLst>
            </p:nvPr>
          </p:nvSpPr>
          <p:spPr>
            <a:xfrm>
              <a:off x="3876192" y="2266486"/>
              <a:ext cx="149709" cy="87283"/>
            </a:xfrm>
            <a:custGeom>
              <a:avLst/>
              <a:gdLst/>
              <a:ahLst/>
              <a:cxnLst/>
              <a:rect l="0" t="0" r="0" b="0"/>
              <a:pathLst>
                <a:path w="149709" h="87283">
                  <a:moveTo>
                    <a:pt x="3658" y="6814"/>
                  </a:moveTo>
                  <a:lnTo>
                    <a:pt x="3658" y="6814"/>
                  </a:lnTo>
                  <a:lnTo>
                    <a:pt x="3658" y="3443"/>
                  </a:lnTo>
                  <a:lnTo>
                    <a:pt x="2952" y="2450"/>
                  </a:lnTo>
                  <a:lnTo>
                    <a:pt x="1776" y="1788"/>
                  </a:lnTo>
                  <a:lnTo>
                    <a:pt x="287" y="1347"/>
                  </a:lnTo>
                  <a:lnTo>
                    <a:pt x="0" y="1052"/>
                  </a:lnTo>
                  <a:lnTo>
                    <a:pt x="514" y="856"/>
                  </a:lnTo>
                  <a:lnTo>
                    <a:pt x="1562" y="725"/>
                  </a:lnTo>
                  <a:lnTo>
                    <a:pt x="2261" y="2049"/>
                  </a:lnTo>
                  <a:lnTo>
                    <a:pt x="12442" y="48001"/>
                  </a:lnTo>
                  <a:lnTo>
                    <a:pt x="16256" y="87282"/>
                  </a:lnTo>
                  <a:lnTo>
                    <a:pt x="19726" y="39683"/>
                  </a:lnTo>
                  <a:lnTo>
                    <a:pt x="28566" y="16475"/>
                  </a:lnTo>
                  <a:lnTo>
                    <a:pt x="36130" y="5698"/>
                  </a:lnTo>
                  <a:lnTo>
                    <a:pt x="40123" y="1837"/>
                  </a:lnTo>
                  <a:lnTo>
                    <a:pt x="44195" y="674"/>
                  </a:lnTo>
                  <a:lnTo>
                    <a:pt x="48322" y="1309"/>
                  </a:lnTo>
                  <a:lnTo>
                    <a:pt x="52484" y="3144"/>
                  </a:lnTo>
                  <a:lnTo>
                    <a:pt x="65083" y="15840"/>
                  </a:lnTo>
                  <a:lnTo>
                    <a:pt x="69764" y="27053"/>
                  </a:lnTo>
                  <a:lnTo>
                    <a:pt x="72768" y="51499"/>
                  </a:lnTo>
                  <a:lnTo>
                    <a:pt x="72309" y="55654"/>
                  </a:lnTo>
                  <a:lnTo>
                    <a:pt x="71297" y="58424"/>
                  </a:lnTo>
                  <a:lnTo>
                    <a:pt x="67976" y="62869"/>
                  </a:lnTo>
                  <a:lnTo>
                    <a:pt x="76068" y="31886"/>
                  </a:lnTo>
                  <a:lnTo>
                    <a:pt x="92219" y="13067"/>
                  </a:lnTo>
                  <a:lnTo>
                    <a:pt x="111507" y="827"/>
                  </a:lnTo>
                  <a:lnTo>
                    <a:pt x="117185" y="0"/>
                  </a:lnTo>
                  <a:lnTo>
                    <a:pt x="127257" y="2845"/>
                  </a:lnTo>
                  <a:lnTo>
                    <a:pt x="136437" y="12576"/>
                  </a:lnTo>
                  <a:lnTo>
                    <a:pt x="143810" y="24897"/>
                  </a:lnTo>
                  <a:lnTo>
                    <a:pt x="147960" y="41178"/>
                  </a:lnTo>
                  <a:lnTo>
                    <a:pt x="149708" y="76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SMARTInkShape-2688"/>
          <p:cNvSpPr/>
          <p:nvPr>
            <p:custDataLst>
              <p:tags r:id="rId3"/>
            </p:custDataLst>
          </p:nvPr>
        </p:nvSpPr>
        <p:spPr>
          <a:xfrm>
            <a:off x="7166583" y="3092450"/>
            <a:ext cx="581715" cy="130137"/>
          </a:xfrm>
          <a:custGeom>
            <a:avLst/>
            <a:gdLst/>
            <a:ahLst/>
            <a:cxnLst/>
            <a:rect l="0" t="0" r="0" b="0"/>
            <a:pathLst>
              <a:path w="581715" h="130137">
                <a:moveTo>
                  <a:pt x="27967" y="107950"/>
                </a:moveTo>
                <a:lnTo>
                  <a:pt x="27967" y="107950"/>
                </a:lnTo>
                <a:lnTo>
                  <a:pt x="21225" y="107950"/>
                </a:lnTo>
                <a:lnTo>
                  <a:pt x="16034" y="106068"/>
                </a:lnTo>
                <a:lnTo>
                  <a:pt x="11374" y="103586"/>
                </a:lnTo>
                <a:lnTo>
                  <a:pt x="6951" y="102483"/>
                </a:lnTo>
                <a:lnTo>
                  <a:pt x="2634" y="96348"/>
                </a:lnTo>
                <a:lnTo>
                  <a:pt x="495" y="91748"/>
                </a:lnTo>
                <a:lnTo>
                  <a:pt x="0" y="82875"/>
                </a:lnTo>
                <a:lnTo>
                  <a:pt x="5569" y="66184"/>
                </a:lnTo>
                <a:lnTo>
                  <a:pt x="23464" y="35259"/>
                </a:lnTo>
                <a:lnTo>
                  <a:pt x="44585" y="17111"/>
                </a:lnTo>
                <a:lnTo>
                  <a:pt x="75459" y="6167"/>
                </a:lnTo>
                <a:lnTo>
                  <a:pt x="104676" y="5198"/>
                </a:lnTo>
                <a:lnTo>
                  <a:pt x="142786" y="16262"/>
                </a:lnTo>
                <a:lnTo>
                  <a:pt x="169860" y="35798"/>
                </a:lnTo>
                <a:lnTo>
                  <a:pt x="215514" y="81024"/>
                </a:lnTo>
                <a:lnTo>
                  <a:pt x="260837" y="113609"/>
                </a:lnTo>
                <a:lnTo>
                  <a:pt x="283937" y="123032"/>
                </a:lnTo>
                <a:lnTo>
                  <a:pt x="325526" y="130136"/>
                </a:lnTo>
                <a:lnTo>
                  <a:pt x="363939" y="126832"/>
                </a:lnTo>
                <a:lnTo>
                  <a:pt x="402446" y="117935"/>
                </a:lnTo>
                <a:lnTo>
                  <a:pt x="449620" y="108250"/>
                </a:lnTo>
                <a:lnTo>
                  <a:pt x="479574" y="97926"/>
                </a:lnTo>
                <a:lnTo>
                  <a:pt x="521300" y="78845"/>
                </a:lnTo>
                <a:lnTo>
                  <a:pt x="549715" y="64440"/>
                </a:lnTo>
                <a:lnTo>
                  <a:pt x="570771" y="45042"/>
                </a:lnTo>
                <a:lnTo>
                  <a:pt x="581714" y="26281"/>
                </a:lnTo>
                <a:lnTo>
                  <a:pt x="580417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Shape-2689"/>
          <p:cNvSpPr/>
          <p:nvPr>
            <p:custDataLst>
              <p:tags r:id="rId4"/>
            </p:custDataLst>
          </p:nvPr>
        </p:nvSpPr>
        <p:spPr>
          <a:xfrm>
            <a:off x="8129298" y="2901950"/>
            <a:ext cx="264906" cy="330785"/>
          </a:xfrm>
          <a:custGeom>
            <a:avLst/>
            <a:gdLst/>
            <a:ahLst/>
            <a:cxnLst/>
            <a:rect l="0" t="0" r="0" b="0"/>
            <a:pathLst>
              <a:path w="264906" h="330785">
                <a:moveTo>
                  <a:pt x="24102" y="101600"/>
                </a:moveTo>
                <a:lnTo>
                  <a:pt x="24102" y="101600"/>
                </a:lnTo>
                <a:lnTo>
                  <a:pt x="24102" y="98229"/>
                </a:lnTo>
                <a:lnTo>
                  <a:pt x="23396" y="97942"/>
                </a:lnTo>
                <a:lnTo>
                  <a:pt x="17634" y="101186"/>
                </a:lnTo>
                <a:lnTo>
                  <a:pt x="14268" y="101477"/>
                </a:lnTo>
                <a:lnTo>
                  <a:pt x="15733" y="101545"/>
                </a:lnTo>
                <a:lnTo>
                  <a:pt x="16406" y="102975"/>
                </a:lnTo>
                <a:lnTo>
                  <a:pt x="17699" y="149129"/>
                </a:lnTo>
                <a:lnTo>
                  <a:pt x="13377" y="190246"/>
                </a:lnTo>
                <a:lnTo>
                  <a:pt x="11662" y="234473"/>
                </a:lnTo>
                <a:lnTo>
                  <a:pt x="10748" y="277737"/>
                </a:lnTo>
                <a:lnTo>
                  <a:pt x="5940" y="300957"/>
                </a:lnTo>
                <a:lnTo>
                  <a:pt x="4398" y="254770"/>
                </a:lnTo>
                <a:lnTo>
                  <a:pt x="703" y="215736"/>
                </a:lnTo>
                <a:lnTo>
                  <a:pt x="0" y="175007"/>
                </a:lnTo>
                <a:lnTo>
                  <a:pt x="3845" y="129244"/>
                </a:lnTo>
                <a:lnTo>
                  <a:pt x="6575" y="89565"/>
                </a:lnTo>
                <a:lnTo>
                  <a:pt x="10668" y="66618"/>
                </a:lnTo>
                <a:lnTo>
                  <a:pt x="17190" y="51715"/>
                </a:lnTo>
                <a:lnTo>
                  <a:pt x="20199" y="47882"/>
                </a:lnTo>
                <a:lnTo>
                  <a:pt x="22911" y="46032"/>
                </a:lnTo>
                <a:lnTo>
                  <a:pt x="25425" y="45505"/>
                </a:lnTo>
                <a:lnTo>
                  <a:pt x="42446" y="58247"/>
                </a:lnTo>
                <a:lnTo>
                  <a:pt x="64048" y="97975"/>
                </a:lnTo>
                <a:lnTo>
                  <a:pt x="86085" y="142825"/>
                </a:lnTo>
                <a:lnTo>
                  <a:pt x="107606" y="189393"/>
                </a:lnTo>
                <a:lnTo>
                  <a:pt x="125984" y="231643"/>
                </a:lnTo>
                <a:lnTo>
                  <a:pt x="150581" y="276029"/>
                </a:lnTo>
                <a:lnTo>
                  <a:pt x="164561" y="305858"/>
                </a:lnTo>
                <a:lnTo>
                  <a:pt x="175193" y="316089"/>
                </a:lnTo>
                <a:lnTo>
                  <a:pt x="198272" y="330784"/>
                </a:lnTo>
                <a:lnTo>
                  <a:pt x="204421" y="330589"/>
                </a:lnTo>
                <a:lnTo>
                  <a:pt x="218778" y="324728"/>
                </a:lnTo>
                <a:lnTo>
                  <a:pt x="230804" y="311305"/>
                </a:lnTo>
                <a:lnTo>
                  <a:pt x="250023" y="267201"/>
                </a:lnTo>
                <a:lnTo>
                  <a:pt x="257974" y="221905"/>
                </a:lnTo>
                <a:lnTo>
                  <a:pt x="261630" y="187995"/>
                </a:lnTo>
                <a:lnTo>
                  <a:pt x="263725" y="153168"/>
                </a:lnTo>
                <a:lnTo>
                  <a:pt x="264905" y="109354"/>
                </a:lnTo>
                <a:lnTo>
                  <a:pt x="263373" y="72853"/>
                </a:lnTo>
                <a:lnTo>
                  <a:pt x="254551" y="26319"/>
                </a:lnTo>
                <a:lnTo>
                  <a:pt x="248389" y="8738"/>
                </a:lnTo>
                <a:lnTo>
                  <a:pt x="240002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SMARTInkShape-Group404"/>
          <p:cNvGrpSpPr/>
          <p:nvPr/>
        </p:nvGrpSpPr>
        <p:grpSpPr>
          <a:xfrm>
            <a:off x="7143750" y="2695092"/>
            <a:ext cx="579770" cy="133955"/>
            <a:chOff x="7143750" y="2695092"/>
            <a:chExt cx="579770" cy="133955"/>
          </a:xfrm>
        </p:grpSpPr>
        <p:sp>
          <p:nvSpPr>
            <p:cNvPr id="53" name="SMARTInkShape-2690"/>
            <p:cNvSpPr/>
            <p:nvPr>
              <p:custDataLst>
                <p:tags r:id="rId67"/>
              </p:custDataLst>
            </p:nvPr>
          </p:nvSpPr>
          <p:spPr>
            <a:xfrm>
              <a:off x="7143750" y="2728469"/>
              <a:ext cx="95251" cy="100578"/>
            </a:xfrm>
            <a:custGeom>
              <a:avLst/>
              <a:gdLst/>
              <a:ahLst/>
              <a:cxnLst/>
              <a:rect l="0" t="0" r="0" b="0"/>
              <a:pathLst>
                <a:path w="95251" h="100578">
                  <a:moveTo>
                    <a:pt x="0" y="52831"/>
                  </a:moveTo>
                  <a:lnTo>
                    <a:pt x="0" y="52831"/>
                  </a:lnTo>
                  <a:lnTo>
                    <a:pt x="0" y="40622"/>
                  </a:lnTo>
                  <a:lnTo>
                    <a:pt x="705" y="38341"/>
                  </a:lnTo>
                  <a:lnTo>
                    <a:pt x="1881" y="36822"/>
                  </a:lnTo>
                  <a:lnTo>
                    <a:pt x="3370" y="35808"/>
                  </a:lnTo>
                  <a:lnTo>
                    <a:pt x="4363" y="36544"/>
                  </a:lnTo>
                  <a:lnTo>
                    <a:pt x="5467" y="41124"/>
                  </a:lnTo>
                  <a:lnTo>
                    <a:pt x="6316" y="85799"/>
                  </a:lnTo>
                  <a:lnTo>
                    <a:pt x="6345" y="100577"/>
                  </a:lnTo>
                  <a:lnTo>
                    <a:pt x="11419" y="53364"/>
                  </a:lnTo>
                  <a:lnTo>
                    <a:pt x="21096" y="17763"/>
                  </a:lnTo>
                  <a:lnTo>
                    <a:pt x="27720" y="5496"/>
                  </a:lnTo>
                  <a:lnTo>
                    <a:pt x="33017" y="43"/>
                  </a:lnTo>
                  <a:lnTo>
                    <a:pt x="36827" y="0"/>
                  </a:lnTo>
                  <a:lnTo>
                    <a:pt x="46706" y="3715"/>
                  </a:lnTo>
                  <a:lnTo>
                    <a:pt x="60797" y="17112"/>
                  </a:lnTo>
                  <a:lnTo>
                    <a:pt x="77495" y="50740"/>
                  </a:lnTo>
                  <a:lnTo>
                    <a:pt x="95250" y="972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691"/>
            <p:cNvSpPr/>
            <p:nvPr>
              <p:custDataLst>
                <p:tags r:id="rId68"/>
              </p:custDataLst>
            </p:nvPr>
          </p:nvSpPr>
          <p:spPr>
            <a:xfrm>
              <a:off x="7297032" y="2762250"/>
              <a:ext cx="227719" cy="19051"/>
            </a:xfrm>
            <a:custGeom>
              <a:avLst/>
              <a:gdLst/>
              <a:ahLst/>
              <a:cxnLst/>
              <a:rect l="0" t="0" r="0" b="0"/>
              <a:pathLst>
                <a:path w="227719" h="19051">
                  <a:moveTo>
                    <a:pt x="5468" y="19050"/>
                  </a:moveTo>
                  <a:lnTo>
                    <a:pt x="5468" y="19050"/>
                  </a:lnTo>
                  <a:lnTo>
                    <a:pt x="2097" y="19050"/>
                  </a:lnTo>
                  <a:lnTo>
                    <a:pt x="1104" y="18344"/>
                  </a:lnTo>
                  <a:lnTo>
                    <a:pt x="441" y="17168"/>
                  </a:lnTo>
                  <a:lnTo>
                    <a:pt x="0" y="15679"/>
                  </a:lnTo>
                  <a:lnTo>
                    <a:pt x="412" y="15392"/>
                  </a:lnTo>
                  <a:lnTo>
                    <a:pt x="2750" y="16954"/>
                  </a:lnTo>
                  <a:lnTo>
                    <a:pt x="5067" y="16947"/>
                  </a:lnTo>
                  <a:lnTo>
                    <a:pt x="52319" y="8096"/>
                  </a:lnTo>
                  <a:lnTo>
                    <a:pt x="93590" y="3418"/>
                  </a:lnTo>
                  <a:lnTo>
                    <a:pt x="137098" y="5168"/>
                  </a:lnTo>
                  <a:lnTo>
                    <a:pt x="178447" y="5294"/>
                  </a:lnTo>
                  <a:lnTo>
                    <a:pt x="2277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692"/>
            <p:cNvSpPr/>
            <p:nvPr>
              <p:custDataLst>
                <p:tags r:id="rId69"/>
              </p:custDataLst>
            </p:nvPr>
          </p:nvSpPr>
          <p:spPr>
            <a:xfrm>
              <a:off x="7491158" y="2706322"/>
              <a:ext cx="57115" cy="95054"/>
            </a:xfrm>
            <a:custGeom>
              <a:avLst/>
              <a:gdLst/>
              <a:ahLst/>
              <a:cxnLst/>
              <a:rect l="0" t="0" r="0" b="0"/>
              <a:pathLst>
                <a:path w="57115" h="95054">
                  <a:moveTo>
                    <a:pt x="27242" y="17828"/>
                  </a:moveTo>
                  <a:lnTo>
                    <a:pt x="27242" y="17828"/>
                  </a:lnTo>
                  <a:lnTo>
                    <a:pt x="10282" y="10920"/>
                  </a:lnTo>
                  <a:lnTo>
                    <a:pt x="138" y="2901"/>
                  </a:lnTo>
                  <a:lnTo>
                    <a:pt x="0" y="1527"/>
                  </a:lnTo>
                  <a:lnTo>
                    <a:pt x="1320" y="610"/>
                  </a:lnTo>
                  <a:lnTo>
                    <a:pt x="3610" y="0"/>
                  </a:lnTo>
                  <a:lnTo>
                    <a:pt x="9919" y="1202"/>
                  </a:lnTo>
                  <a:lnTo>
                    <a:pt x="25467" y="7724"/>
                  </a:lnTo>
                  <a:lnTo>
                    <a:pt x="45784" y="29603"/>
                  </a:lnTo>
                  <a:lnTo>
                    <a:pt x="52651" y="39759"/>
                  </a:lnTo>
                  <a:lnTo>
                    <a:pt x="57114" y="60153"/>
                  </a:lnTo>
                  <a:lnTo>
                    <a:pt x="53360" y="93449"/>
                  </a:lnTo>
                  <a:lnTo>
                    <a:pt x="52415" y="95053"/>
                  </a:lnTo>
                  <a:lnTo>
                    <a:pt x="46292" y="940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2693"/>
            <p:cNvSpPr/>
            <p:nvPr>
              <p:custDataLst>
                <p:tags r:id="rId70"/>
              </p:custDataLst>
            </p:nvPr>
          </p:nvSpPr>
          <p:spPr>
            <a:xfrm>
              <a:off x="7604918" y="2695092"/>
              <a:ext cx="118602" cy="82973"/>
            </a:xfrm>
            <a:custGeom>
              <a:avLst/>
              <a:gdLst/>
              <a:ahLst/>
              <a:cxnLst/>
              <a:rect l="0" t="0" r="0" b="0"/>
              <a:pathLst>
                <a:path w="118602" h="82973">
                  <a:moveTo>
                    <a:pt x="46832" y="3658"/>
                  </a:moveTo>
                  <a:lnTo>
                    <a:pt x="46832" y="3658"/>
                  </a:lnTo>
                  <a:lnTo>
                    <a:pt x="56945" y="287"/>
                  </a:lnTo>
                  <a:lnTo>
                    <a:pt x="60630" y="0"/>
                  </a:lnTo>
                  <a:lnTo>
                    <a:pt x="66605" y="1562"/>
                  </a:lnTo>
                  <a:lnTo>
                    <a:pt x="68481" y="2966"/>
                  </a:lnTo>
                  <a:lnTo>
                    <a:pt x="70565" y="6408"/>
                  </a:lnTo>
                  <a:lnTo>
                    <a:pt x="71737" y="15683"/>
                  </a:lnTo>
                  <a:lnTo>
                    <a:pt x="63350" y="54074"/>
                  </a:lnTo>
                  <a:lnTo>
                    <a:pt x="50550" y="73394"/>
                  </a:lnTo>
                  <a:lnTo>
                    <a:pt x="39312" y="80513"/>
                  </a:lnTo>
                  <a:lnTo>
                    <a:pt x="27967" y="82972"/>
                  </a:lnTo>
                  <a:lnTo>
                    <a:pt x="18221" y="81712"/>
                  </a:lnTo>
                  <a:lnTo>
                    <a:pt x="11068" y="76919"/>
                  </a:lnTo>
                  <a:lnTo>
                    <a:pt x="8172" y="73665"/>
                  </a:lnTo>
                  <a:lnTo>
                    <a:pt x="727" y="55602"/>
                  </a:lnTo>
                  <a:lnTo>
                    <a:pt x="0" y="44148"/>
                  </a:lnTo>
                  <a:lnTo>
                    <a:pt x="795" y="39118"/>
                  </a:lnTo>
                  <a:lnTo>
                    <a:pt x="2734" y="35765"/>
                  </a:lnTo>
                  <a:lnTo>
                    <a:pt x="5438" y="33529"/>
                  </a:lnTo>
                  <a:lnTo>
                    <a:pt x="8653" y="32039"/>
                  </a:lnTo>
                  <a:lnTo>
                    <a:pt x="15987" y="32264"/>
                  </a:lnTo>
                  <a:lnTo>
                    <a:pt x="23951" y="35422"/>
                  </a:lnTo>
                  <a:lnTo>
                    <a:pt x="66269" y="67303"/>
                  </a:lnTo>
                  <a:lnTo>
                    <a:pt x="88417" y="71670"/>
                  </a:lnTo>
                  <a:lnTo>
                    <a:pt x="98946" y="70810"/>
                  </a:lnTo>
                  <a:lnTo>
                    <a:pt x="102742" y="69592"/>
                  </a:lnTo>
                  <a:lnTo>
                    <a:pt x="108840" y="64477"/>
                  </a:lnTo>
                  <a:lnTo>
                    <a:pt x="113902" y="56794"/>
                  </a:lnTo>
                  <a:lnTo>
                    <a:pt x="118504" y="46324"/>
                  </a:lnTo>
                  <a:lnTo>
                    <a:pt x="118601" y="40569"/>
                  </a:lnTo>
                  <a:lnTo>
                    <a:pt x="112704" y="23767"/>
                  </a:lnTo>
                  <a:lnTo>
                    <a:pt x="108327" y="16593"/>
                  </a:lnTo>
                  <a:lnTo>
                    <a:pt x="96506" y="12935"/>
                  </a:lnTo>
                  <a:lnTo>
                    <a:pt x="59532" y="10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405"/>
          <p:cNvGrpSpPr/>
          <p:nvPr/>
        </p:nvGrpSpPr>
        <p:grpSpPr>
          <a:xfrm>
            <a:off x="8650025" y="2793107"/>
            <a:ext cx="779465" cy="568360"/>
            <a:chOff x="8650025" y="2793107"/>
            <a:chExt cx="779465" cy="568360"/>
          </a:xfrm>
        </p:grpSpPr>
        <p:sp>
          <p:nvSpPr>
            <p:cNvPr id="58" name="SMARTInkShape-2694"/>
            <p:cNvSpPr/>
            <p:nvPr>
              <p:custDataLst>
                <p:tags r:id="rId60"/>
              </p:custDataLst>
            </p:nvPr>
          </p:nvSpPr>
          <p:spPr>
            <a:xfrm>
              <a:off x="8650025" y="2833244"/>
              <a:ext cx="125676" cy="468757"/>
            </a:xfrm>
            <a:custGeom>
              <a:avLst/>
              <a:gdLst/>
              <a:ahLst/>
              <a:cxnLst/>
              <a:rect l="0" t="0" r="0" b="0"/>
              <a:pathLst>
                <a:path w="125676" h="468757">
                  <a:moveTo>
                    <a:pt x="125675" y="11556"/>
                  </a:moveTo>
                  <a:lnTo>
                    <a:pt x="125675" y="11556"/>
                  </a:lnTo>
                  <a:lnTo>
                    <a:pt x="125674" y="8185"/>
                  </a:lnTo>
                  <a:lnTo>
                    <a:pt x="123794" y="4649"/>
                  </a:lnTo>
                  <a:lnTo>
                    <a:pt x="122304" y="2718"/>
                  </a:lnTo>
                  <a:lnTo>
                    <a:pt x="118768" y="573"/>
                  </a:lnTo>
                  <a:lnTo>
                    <a:pt x="116837" y="0"/>
                  </a:lnTo>
                  <a:lnTo>
                    <a:pt x="114843" y="325"/>
                  </a:lnTo>
                  <a:lnTo>
                    <a:pt x="110747" y="2566"/>
                  </a:lnTo>
                  <a:lnTo>
                    <a:pt x="90208" y="23699"/>
                  </a:lnTo>
                  <a:lnTo>
                    <a:pt x="66493" y="67039"/>
                  </a:lnTo>
                  <a:lnTo>
                    <a:pt x="44718" y="112270"/>
                  </a:lnTo>
                  <a:lnTo>
                    <a:pt x="31133" y="147335"/>
                  </a:lnTo>
                  <a:lnTo>
                    <a:pt x="18327" y="189291"/>
                  </a:lnTo>
                  <a:lnTo>
                    <a:pt x="12583" y="220372"/>
                  </a:lnTo>
                  <a:lnTo>
                    <a:pt x="7678" y="255352"/>
                  </a:lnTo>
                  <a:lnTo>
                    <a:pt x="3147" y="292065"/>
                  </a:lnTo>
                  <a:lnTo>
                    <a:pt x="0" y="334951"/>
                  </a:lnTo>
                  <a:lnTo>
                    <a:pt x="5809" y="376742"/>
                  </a:lnTo>
                  <a:lnTo>
                    <a:pt x="16756" y="414832"/>
                  </a:lnTo>
                  <a:lnTo>
                    <a:pt x="40462" y="445923"/>
                  </a:lnTo>
                  <a:lnTo>
                    <a:pt x="81225" y="4687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695"/>
            <p:cNvSpPr/>
            <p:nvPr>
              <p:custDataLst>
                <p:tags r:id="rId61"/>
              </p:custDataLst>
            </p:nvPr>
          </p:nvSpPr>
          <p:spPr>
            <a:xfrm>
              <a:off x="8893608" y="2979472"/>
              <a:ext cx="180543" cy="221882"/>
            </a:xfrm>
            <a:custGeom>
              <a:avLst/>
              <a:gdLst/>
              <a:ahLst/>
              <a:cxnLst/>
              <a:rect l="0" t="0" r="0" b="0"/>
              <a:pathLst>
                <a:path w="180543" h="221882">
                  <a:moveTo>
                    <a:pt x="129742" y="30428"/>
                  </a:moveTo>
                  <a:lnTo>
                    <a:pt x="129742" y="30428"/>
                  </a:lnTo>
                  <a:lnTo>
                    <a:pt x="129741" y="18219"/>
                  </a:lnTo>
                  <a:lnTo>
                    <a:pt x="127861" y="12537"/>
                  </a:lnTo>
                  <a:lnTo>
                    <a:pt x="126371" y="10033"/>
                  </a:lnTo>
                  <a:lnTo>
                    <a:pt x="117533" y="3140"/>
                  </a:lnTo>
                  <a:lnTo>
                    <a:pt x="109347" y="0"/>
                  </a:lnTo>
                  <a:lnTo>
                    <a:pt x="92341" y="2441"/>
                  </a:lnTo>
                  <a:lnTo>
                    <a:pt x="72799" y="11003"/>
                  </a:lnTo>
                  <a:lnTo>
                    <a:pt x="37881" y="40282"/>
                  </a:lnTo>
                  <a:lnTo>
                    <a:pt x="14692" y="82749"/>
                  </a:lnTo>
                  <a:lnTo>
                    <a:pt x="5128" y="110456"/>
                  </a:lnTo>
                  <a:lnTo>
                    <a:pt x="0" y="149703"/>
                  </a:lnTo>
                  <a:lnTo>
                    <a:pt x="3026" y="186654"/>
                  </a:lnTo>
                  <a:lnTo>
                    <a:pt x="8983" y="204284"/>
                  </a:lnTo>
                  <a:lnTo>
                    <a:pt x="13958" y="210538"/>
                  </a:lnTo>
                  <a:lnTo>
                    <a:pt x="27012" y="219367"/>
                  </a:lnTo>
                  <a:lnTo>
                    <a:pt x="40340" y="221881"/>
                  </a:lnTo>
                  <a:lnTo>
                    <a:pt x="46857" y="221563"/>
                  </a:lnTo>
                  <a:lnTo>
                    <a:pt x="72884" y="207632"/>
                  </a:lnTo>
                  <a:lnTo>
                    <a:pt x="96197" y="182260"/>
                  </a:lnTo>
                  <a:lnTo>
                    <a:pt x="119453" y="141726"/>
                  </a:lnTo>
                  <a:lnTo>
                    <a:pt x="133043" y="110207"/>
                  </a:lnTo>
                  <a:lnTo>
                    <a:pt x="140586" y="75115"/>
                  </a:lnTo>
                  <a:lnTo>
                    <a:pt x="138521" y="52527"/>
                  </a:lnTo>
                  <a:lnTo>
                    <a:pt x="130069" y="31332"/>
                  </a:lnTo>
                  <a:lnTo>
                    <a:pt x="111887" y="11646"/>
                  </a:lnTo>
                  <a:lnTo>
                    <a:pt x="96641" y="4441"/>
                  </a:lnTo>
                  <a:lnTo>
                    <a:pt x="88624" y="2520"/>
                  </a:lnTo>
                  <a:lnTo>
                    <a:pt x="72191" y="6030"/>
                  </a:lnTo>
                  <a:lnTo>
                    <a:pt x="56891" y="15351"/>
                  </a:lnTo>
                  <a:lnTo>
                    <a:pt x="45388" y="28901"/>
                  </a:lnTo>
                  <a:lnTo>
                    <a:pt x="41216" y="42449"/>
                  </a:lnTo>
                  <a:lnTo>
                    <a:pt x="41091" y="49026"/>
                  </a:lnTo>
                  <a:lnTo>
                    <a:pt x="46597" y="61977"/>
                  </a:lnTo>
                  <a:lnTo>
                    <a:pt x="59715" y="77406"/>
                  </a:lnTo>
                  <a:lnTo>
                    <a:pt x="64007" y="80797"/>
                  </a:lnTo>
                  <a:lnTo>
                    <a:pt x="90274" y="88940"/>
                  </a:lnTo>
                  <a:lnTo>
                    <a:pt x="134960" y="88579"/>
                  </a:lnTo>
                  <a:lnTo>
                    <a:pt x="180542" y="812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696"/>
            <p:cNvSpPr/>
            <p:nvPr>
              <p:custDataLst>
                <p:tags r:id="rId62"/>
              </p:custDataLst>
            </p:nvPr>
          </p:nvSpPr>
          <p:spPr>
            <a:xfrm>
              <a:off x="8934814" y="2793107"/>
              <a:ext cx="101237" cy="73416"/>
            </a:xfrm>
            <a:custGeom>
              <a:avLst/>
              <a:gdLst/>
              <a:ahLst/>
              <a:cxnLst/>
              <a:rect l="0" t="0" r="0" b="0"/>
              <a:pathLst>
                <a:path w="101237" h="73416">
                  <a:moveTo>
                    <a:pt x="25036" y="45343"/>
                  </a:moveTo>
                  <a:lnTo>
                    <a:pt x="25036" y="45343"/>
                  </a:lnTo>
                  <a:lnTo>
                    <a:pt x="19568" y="39876"/>
                  </a:lnTo>
                  <a:lnTo>
                    <a:pt x="18568" y="40287"/>
                  </a:lnTo>
                  <a:lnTo>
                    <a:pt x="15576" y="42625"/>
                  </a:lnTo>
                  <a:lnTo>
                    <a:pt x="864" y="68384"/>
                  </a:lnTo>
                  <a:lnTo>
                    <a:pt x="0" y="73415"/>
                  </a:lnTo>
                  <a:lnTo>
                    <a:pt x="584" y="73230"/>
                  </a:lnTo>
                  <a:lnTo>
                    <a:pt x="14396" y="45575"/>
                  </a:lnTo>
                  <a:lnTo>
                    <a:pt x="27527" y="21893"/>
                  </a:lnTo>
                  <a:lnTo>
                    <a:pt x="42943" y="5234"/>
                  </a:lnTo>
                  <a:lnTo>
                    <a:pt x="47557" y="1670"/>
                  </a:lnTo>
                  <a:lnTo>
                    <a:pt x="52044" y="0"/>
                  </a:lnTo>
                  <a:lnTo>
                    <a:pt x="60793" y="26"/>
                  </a:lnTo>
                  <a:lnTo>
                    <a:pt x="69385" y="4270"/>
                  </a:lnTo>
                  <a:lnTo>
                    <a:pt x="73652" y="7378"/>
                  </a:lnTo>
                  <a:lnTo>
                    <a:pt x="86400" y="25236"/>
                  </a:lnTo>
                  <a:lnTo>
                    <a:pt x="101236" y="580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2697"/>
            <p:cNvSpPr/>
            <p:nvPr>
              <p:custDataLst>
                <p:tags r:id="rId63"/>
              </p:custDataLst>
            </p:nvPr>
          </p:nvSpPr>
          <p:spPr>
            <a:xfrm>
              <a:off x="9029722" y="3205757"/>
              <a:ext cx="101579" cy="131247"/>
            </a:xfrm>
            <a:custGeom>
              <a:avLst/>
              <a:gdLst/>
              <a:ahLst/>
              <a:cxnLst/>
              <a:rect l="0" t="0" r="0" b="0"/>
              <a:pathLst>
                <a:path w="101579" h="131247">
                  <a:moveTo>
                    <a:pt x="12678" y="51793"/>
                  </a:moveTo>
                  <a:lnTo>
                    <a:pt x="12678" y="51793"/>
                  </a:lnTo>
                  <a:lnTo>
                    <a:pt x="7210" y="57260"/>
                  </a:lnTo>
                  <a:lnTo>
                    <a:pt x="6589" y="61253"/>
                  </a:lnTo>
                  <a:lnTo>
                    <a:pt x="2963" y="106471"/>
                  </a:lnTo>
                  <a:lnTo>
                    <a:pt x="239" y="131246"/>
                  </a:lnTo>
                  <a:lnTo>
                    <a:pt x="0" y="113023"/>
                  </a:lnTo>
                  <a:lnTo>
                    <a:pt x="5757" y="69872"/>
                  </a:lnTo>
                  <a:lnTo>
                    <a:pt x="15989" y="25496"/>
                  </a:lnTo>
                  <a:lnTo>
                    <a:pt x="18428" y="2462"/>
                  </a:lnTo>
                  <a:lnTo>
                    <a:pt x="19333" y="561"/>
                  </a:lnTo>
                  <a:lnTo>
                    <a:pt x="20642" y="0"/>
                  </a:lnTo>
                  <a:lnTo>
                    <a:pt x="27737" y="2580"/>
                  </a:lnTo>
                  <a:lnTo>
                    <a:pt x="31184" y="4168"/>
                  </a:lnTo>
                  <a:lnTo>
                    <a:pt x="36895" y="11576"/>
                  </a:lnTo>
                  <a:lnTo>
                    <a:pt x="42492" y="20514"/>
                  </a:lnTo>
                  <a:lnTo>
                    <a:pt x="49682" y="26837"/>
                  </a:lnTo>
                  <a:lnTo>
                    <a:pt x="57581" y="30119"/>
                  </a:lnTo>
                  <a:lnTo>
                    <a:pt x="61663" y="30993"/>
                  </a:lnTo>
                  <a:lnTo>
                    <a:pt x="69962" y="30084"/>
                  </a:lnTo>
                  <a:lnTo>
                    <a:pt x="77648" y="27328"/>
                  </a:lnTo>
                  <a:lnTo>
                    <a:pt x="88332" y="21692"/>
                  </a:lnTo>
                  <a:lnTo>
                    <a:pt x="90631" y="21142"/>
                  </a:lnTo>
                  <a:lnTo>
                    <a:pt x="92868" y="22186"/>
                  </a:lnTo>
                  <a:lnTo>
                    <a:pt x="97237" y="27110"/>
                  </a:lnTo>
                  <a:lnTo>
                    <a:pt x="99649" y="35884"/>
                  </a:lnTo>
                  <a:lnTo>
                    <a:pt x="101502" y="77904"/>
                  </a:lnTo>
                  <a:lnTo>
                    <a:pt x="101578" y="1089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2698"/>
            <p:cNvSpPr/>
            <p:nvPr>
              <p:custDataLst>
                <p:tags r:id="rId64"/>
              </p:custDataLst>
            </p:nvPr>
          </p:nvSpPr>
          <p:spPr>
            <a:xfrm>
              <a:off x="9334500" y="3282950"/>
              <a:ext cx="88901" cy="31751"/>
            </a:xfrm>
            <a:custGeom>
              <a:avLst/>
              <a:gdLst/>
              <a:ahLst/>
              <a:cxnLst/>
              <a:rect l="0" t="0" r="0" b="0"/>
              <a:pathLst>
                <a:path w="88901" h="31751">
                  <a:moveTo>
                    <a:pt x="0" y="31750"/>
                  </a:moveTo>
                  <a:lnTo>
                    <a:pt x="0" y="31750"/>
                  </a:lnTo>
                  <a:lnTo>
                    <a:pt x="0" y="28379"/>
                  </a:lnTo>
                  <a:lnTo>
                    <a:pt x="705" y="27386"/>
                  </a:lnTo>
                  <a:lnTo>
                    <a:pt x="1881" y="26724"/>
                  </a:lnTo>
                  <a:lnTo>
                    <a:pt x="45520" y="13583"/>
                  </a:lnTo>
                  <a:lnTo>
                    <a:pt x="88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699"/>
            <p:cNvSpPr/>
            <p:nvPr>
              <p:custDataLst>
                <p:tags r:id="rId65"/>
              </p:custDataLst>
            </p:nvPr>
          </p:nvSpPr>
          <p:spPr>
            <a:xfrm>
              <a:off x="9316405" y="3207041"/>
              <a:ext cx="113085" cy="154426"/>
            </a:xfrm>
            <a:custGeom>
              <a:avLst/>
              <a:gdLst/>
              <a:ahLst/>
              <a:cxnLst/>
              <a:rect l="0" t="0" r="0" b="0"/>
              <a:pathLst>
                <a:path w="113085" h="154426">
                  <a:moveTo>
                    <a:pt x="106995" y="18759"/>
                  </a:moveTo>
                  <a:lnTo>
                    <a:pt x="106995" y="18759"/>
                  </a:lnTo>
                  <a:lnTo>
                    <a:pt x="110365" y="15388"/>
                  </a:lnTo>
                  <a:lnTo>
                    <a:pt x="112021" y="11852"/>
                  </a:lnTo>
                  <a:lnTo>
                    <a:pt x="113084" y="7204"/>
                  </a:lnTo>
                  <a:lnTo>
                    <a:pt x="109896" y="3027"/>
                  </a:lnTo>
                  <a:lnTo>
                    <a:pt x="102641" y="1184"/>
                  </a:lnTo>
                  <a:lnTo>
                    <a:pt x="84105" y="0"/>
                  </a:lnTo>
                  <a:lnTo>
                    <a:pt x="49508" y="14040"/>
                  </a:lnTo>
                  <a:lnTo>
                    <a:pt x="34066" y="24103"/>
                  </a:lnTo>
                  <a:lnTo>
                    <a:pt x="26839" y="33834"/>
                  </a:lnTo>
                  <a:lnTo>
                    <a:pt x="7605" y="78693"/>
                  </a:lnTo>
                  <a:lnTo>
                    <a:pt x="311" y="113400"/>
                  </a:lnTo>
                  <a:lnTo>
                    <a:pt x="0" y="137877"/>
                  </a:lnTo>
                  <a:lnTo>
                    <a:pt x="2527" y="145314"/>
                  </a:lnTo>
                  <a:lnTo>
                    <a:pt x="7884" y="150970"/>
                  </a:lnTo>
                  <a:lnTo>
                    <a:pt x="11287" y="153466"/>
                  </a:lnTo>
                  <a:lnTo>
                    <a:pt x="15673" y="154425"/>
                  </a:lnTo>
                  <a:lnTo>
                    <a:pt x="56195" y="1457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700"/>
            <p:cNvSpPr/>
            <p:nvPr>
              <p:custDataLst>
                <p:tags r:id="rId66"/>
              </p:custDataLst>
            </p:nvPr>
          </p:nvSpPr>
          <p:spPr>
            <a:xfrm>
              <a:off x="9188506" y="3187700"/>
              <a:ext cx="69795" cy="169558"/>
            </a:xfrm>
            <a:custGeom>
              <a:avLst/>
              <a:gdLst/>
              <a:ahLst/>
              <a:cxnLst/>
              <a:rect l="0" t="0" r="0" b="0"/>
              <a:pathLst>
                <a:path w="69795" h="169558">
                  <a:moveTo>
                    <a:pt x="31694" y="0"/>
                  </a:moveTo>
                  <a:lnTo>
                    <a:pt x="31694" y="0"/>
                  </a:lnTo>
                  <a:lnTo>
                    <a:pt x="35064" y="0"/>
                  </a:lnTo>
                  <a:lnTo>
                    <a:pt x="35352" y="706"/>
                  </a:lnTo>
                  <a:lnTo>
                    <a:pt x="23039" y="44812"/>
                  </a:lnTo>
                  <a:lnTo>
                    <a:pt x="10738" y="92432"/>
                  </a:lnTo>
                  <a:lnTo>
                    <a:pt x="2076" y="133656"/>
                  </a:lnTo>
                  <a:lnTo>
                    <a:pt x="0" y="169557"/>
                  </a:lnTo>
                  <a:lnTo>
                    <a:pt x="1391" y="169482"/>
                  </a:lnTo>
                  <a:lnTo>
                    <a:pt x="44789" y="153705"/>
                  </a:lnTo>
                  <a:lnTo>
                    <a:pt x="69794" y="139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SMARTInkShape-Group406"/>
          <p:cNvGrpSpPr/>
          <p:nvPr/>
        </p:nvGrpSpPr>
        <p:grpSpPr>
          <a:xfrm>
            <a:off x="9842500" y="2741365"/>
            <a:ext cx="825413" cy="630486"/>
            <a:chOff x="9842500" y="2741365"/>
            <a:chExt cx="825413" cy="630486"/>
          </a:xfrm>
        </p:grpSpPr>
        <p:sp>
          <p:nvSpPr>
            <p:cNvPr id="66" name="SMARTInkShape-2701"/>
            <p:cNvSpPr/>
            <p:nvPr>
              <p:custDataLst>
                <p:tags r:id="rId54"/>
              </p:custDataLst>
            </p:nvPr>
          </p:nvSpPr>
          <p:spPr>
            <a:xfrm>
              <a:off x="9842500" y="3143250"/>
              <a:ext cx="22121" cy="76201"/>
            </a:xfrm>
            <a:custGeom>
              <a:avLst/>
              <a:gdLst/>
              <a:ahLst/>
              <a:cxnLst/>
              <a:rect l="0" t="0" r="0" b="0"/>
              <a:pathLst>
                <a:path w="22121" h="76201">
                  <a:moveTo>
                    <a:pt x="12700" y="0"/>
                  </a:moveTo>
                  <a:lnTo>
                    <a:pt x="12700" y="0"/>
                  </a:lnTo>
                  <a:lnTo>
                    <a:pt x="16070" y="0"/>
                  </a:lnTo>
                  <a:lnTo>
                    <a:pt x="19607" y="1881"/>
                  </a:lnTo>
                  <a:lnTo>
                    <a:pt x="21538" y="3371"/>
                  </a:lnTo>
                  <a:lnTo>
                    <a:pt x="22120" y="6481"/>
                  </a:lnTo>
                  <a:lnTo>
                    <a:pt x="12383" y="49855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702"/>
            <p:cNvSpPr/>
            <p:nvPr>
              <p:custDataLst>
                <p:tags r:id="rId55"/>
              </p:custDataLst>
            </p:nvPr>
          </p:nvSpPr>
          <p:spPr>
            <a:xfrm>
              <a:off x="10165871" y="2985247"/>
              <a:ext cx="75798" cy="186789"/>
            </a:xfrm>
            <a:custGeom>
              <a:avLst/>
              <a:gdLst/>
              <a:ahLst/>
              <a:cxnLst/>
              <a:rect l="0" t="0" r="0" b="0"/>
              <a:pathLst>
                <a:path w="75798" h="186789">
                  <a:moveTo>
                    <a:pt x="70329" y="43703"/>
                  </a:moveTo>
                  <a:lnTo>
                    <a:pt x="70329" y="43703"/>
                  </a:lnTo>
                  <a:lnTo>
                    <a:pt x="75797" y="20559"/>
                  </a:lnTo>
                  <a:lnTo>
                    <a:pt x="73047" y="7761"/>
                  </a:lnTo>
                  <a:lnTo>
                    <a:pt x="70730" y="4925"/>
                  </a:lnTo>
                  <a:lnTo>
                    <a:pt x="64393" y="1774"/>
                  </a:lnTo>
                  <a:lnTo>
                    <a:pt x="52891" y="0"/>
                  </a:lnTo>
                  <a:lnTo>
                    <a:pt x="33804" y="2846"/>
                  </a:lnTo>
                  <a:lnTo>
                    <a:pt x="22110" y="8140"/>
                  </a:lnTo>
                  <a:lnTo>
                    <a:pt x="17017" y="11528"/>
                  </a:lnTo>
                  <a:lnTo>
                    <a:pt x="3106" y="29779"/>
                  </a:lnTo>
                  <a:lnTo>
                    <a:pt x="0" y="45041"/>
                  </a:lnTo>
                  <a:lnTo>
                    <a:pt x="1677" y="60525"/>
                  </a:lnTo>
                  <a:lnTo>
                    <a:pt x="7125" y="74463"/>
                  </a:lnTo>
                  <a:lnTo>
                    <a:pt x="41259" y="118933"/>
                  </a:lnTo>
                  <a:lnTo>
                    <a:pt x="58028" y="149476"/>
                  </a:lnTo>
                  <a:lnTo>
                    <a:pt x="61333" y="163385"/>
                  </a:lnTo>
                  <a:lnTo>
                    <a:pt x="60099" y="169352"/>
                  </a:lnTo>
                  <a:lnTo>
                    <a:pt x="53082" y="179745"/>
                  </a:lnTo>
                  <a:lnTo>
                    <a:pt x="42907" y="185305"/>
                  </a:lnTo>
                  <a:lnTo>
                    <a:pt x="37232" y="186788"/>
                  </a:lnTo>
                  <a:lnTo>
                    <a:pt x="25279" y="184672"/>
                  </a:lnTo>
                  <a:lnTo>
                    <a:pt x="19129" y="182133"/>
                  </a:lnTo>
                  <a:lnTo>
                    <a:pt x="10415" y="173666"/>
                  </a:lnTo>
                  <a:lnTo>
                    <a:pt x="7102" y="168445"/>
                  </a:lnTo>
                  <a:lnTo>
                    <a:pt x="6829" y="1389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2703"/>
            <p:cNvSpPr/>
            <p:nvPr>
              <p:custDataLst>
                <p:tags r:id="rId56"/>
              </p:custDataLst>
            </p:nvPr>
          </p:nvSpPr>
          <p:spPr>
            <a:xfrm>
              <a:off x="10289022" y="3006981"/>
              <a:ext cx="86879" cy="96233"/>
            </a:xfrm>
            <a:custGeom>
              <a:avLst/>
              <a:gdLst/>
              <a:ahLst/>
              <a:cxnLst/>
              <a:rect l="0" t="0" r="0" b="0"/>
              <a:pathLst>
                <a:path w="86879" h="96233">
                  <a:moveTo>
                    <a:pt x="10678" y="53719"/>
                  </a:moveTo>
                  <a:lnTo>
                    <a:pt x="10678" y="53719"/>
                  </a:lnTo>
                  <a:lnTo>
                    <a:pt x="19516" y="53719"/>
                  </a:lnTo>
                  <a:lnTo>
                    <a:pt x="23544" y="55601"/>
                  </a:lnTo>
                  <a:lnTo>
                    <a:pt x="25605" y="57090"/>
                  </a:lnTo>
                  <a:lnTo>
                    <a:pt x="27684" y="57377"/>
                  </a:lnTo>
                  <a:lnTo>
                    <a:pt x="44946" y="50969"/>
                  </a:lnTo>
                  <a:lnTo>
                    <a:pt x="71278" y="33577"/>
                  </a:lnTo>
                  <a:lnTo>
                    <a:pt x="79474" y="24541"/>
                  </a:lnTo>
                  <a:lnTo>
                    <a:pt x="81236" y="19451"/>
                  </a:lnTo>
                  <a:lnTo>
                    <a:pt x="81313" y="8150"/>
                  </a:lnTo>
                  <a:lnTo>
                    <a:pt x="80346" y="4289"/>
                  </a:lnTo>
                  <a:lnTo>
                    <a:pt x="78995" y="1716"/>
                  </a:lnTo>
                  <a:lnTo>
                    <a:pt x="77389" y="0"/>
                  </a:lnTo>
                  <a:lnTo>
                    <a:pt x="58274" y="957"/>
                  </a:lnTo>
                  <a:lnTo>
                    <a:pt x="37011" y="9079"/>
                  </a:lnTo>
                  <a:lnTo>
                    <a:pt x="4801" y="40285"/>
                  </a:lnTo>
                  <a:lnTo>
                    <a:pt x="1011" y="53628"/>
                  </a:lnTo>
                  <a:lnTo>
                    <a:pt x="0" y="62125"/>
                  </a:lnTo>
                  <a:lnTo>
                    <a:pt x="1443" y="69201"/>
                  </a:lnTo>
                  <a:lnTo>
                    <a:pt x="8690" y="80825"/>
                  </a:lnTo>
                  <a:lnTo>
                    <a:pt x="20849" y="88815"/>
                  </a:lnTo>
                  <a:lnTo>
                    <a:pt x="36365" y="94012"/>
                  </a:lnTo>
                  <a:lnTo>
                    <a:pt x="62817" y="96232"/>
                  </a:lnTo>
                  <a:lnTo>
                    <a:pt x="86878" y="918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704"/>
            <p:cNvSpPr/>
            <p:nvPr>
              <p:custDataLst>
                <p:tags r:id="rId57"/>
              </p:custDataLst>
            </p:nvPr>
          </p:nvSpPr>
          <p:spPr>
            <a:xfrm>
              <a:off x="10236336" y="2741365"/>
              <a:ext cx="107815" cy="107369"/>
            </a:xfrm>
            <a:custGeom>
              <a:avLst/>
              <a:gdLst/>
              <a:ahLst/>
              <a:cxnLst/>
              <a:rect l="0" t="0" r="0" b="0"/>
              <a:pathLst>
                <a:path w="107815" h="107369">
                  <a:moveTo>
                    <a:pt x="31614" y="52635"/>
                  </a:moveTo>
                  <a:lnTo>
                    <a:pt x="31614" y="52635"/>
                  </a:lnTo>
                  <a:lnTo>
                    <a:pt x="10657" y="78661"/>
                  </a:lnTo>
                  <a:lnTo>
                    <a:pt x="3375" y="92410"/>
                  </a:lnTo>
                  <a:lnTo>
                    <a:pt x="326" y="107218"/>
                  </a:lnTo>
                  <a:lnTo>
                    <a:pt x="173" y="107368"/>
                  </a:lnTo>
                  <a:lnTo>
                    <a:pt x="0" y="105653"/>
                  </a:lnTo>
                  <a:lnTo>
                    <a:pt x="6372" y="87254"/>
                  </a:lnTo>
                  <a:lnTo>
                    <a:pt x="32471" y="44407"/>
                  </a:lnTo>
                  <a:lnTo>
                    <a:pt x="64400" y="1199"/>
                  </a:lnTo>
                  <a:lnTo>
                    <a:pt x="67582" y="0"/>
                  </a:lnTo>
                  <a:lnTo>
                    <a:pt x="74881" y="549"/>
                  </a:lnTo>
                  <a:lnTo>
                    <a:pt x="77393" y="2389"/>
                  </a:lnTo>
                  <a:lnTo>
                    <a:pt x="79067" y="5027"/>
                  </a:lnTo>
                  <a:lnTo>
                    <a:pt x="93115" y="47363"/>
                  </a:lnTo>
                  <a:lnTo>
                    <a:pt x="107814" y="843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705"/>
            <p:cNvSpPr/>
            <p:nvPr>
              <p:custDataLst>
                <p:tags r:id="rId58"/>
              </p:custDataLst>
            </p:nvPr>
          </p:nvSpPr>
          <p:spPr>
            <a:xfrm>
              <a:off x="10454792" y="2911618"/>
              <a:ext cx="117959" cy="71849"/>
            </a:xfrm>
            <a:custGeom>
              <a:avLst/>
              <a:gdLst/>
              <a:ahLst/>
              <a:cxnLst/>
              <a:rect l="0" t="0" r="0" b="0"/>
              <a:pathLst>
                <a:path w="117959" h="71849">
                  <a:moveTo>
                    <a:pt x="3658" y="15732"/>
                  </a:moveTo>
                  <a:lnTo>
                    <a:pt x="3658" y="15732"/>
                  </a:lnTo>
                  <a:lnTo>
                    <a:pt x="287" y="12361"/>
                  </a:lnTo>
                  <a:lnTo>
                    <a:pt x="0" y="10662"/>
                  </a:lnTo>
                  <a:lnTo>
                    <a:pt x="514" y="8825"/>
                  </a:lnTo>
                  <a:lnTo>
                    <a:pt x="1561" y="6894"/>
                  </a:lnTo>
                  <a:lnTo>
                    <a:pt x="3672" y="5606"/>
                  </a:lnTo>
                  <a:lnTo>
                    <a:pt x="15315" y="1659"/>
                  </a:lnTo>
                  <a:lnTo>
                    <a:pt x="17779" y="0"/>
                  </a:lnTo>
                  <a:lnTo>
                    <a:pt x="28043" y="38"/>
                  </a:lnTo>
                  <a:lnTo>
                    <a:pt x="34731" y="1036"/>
                  </a:lnTo>
                  <a:lnTo>
                    <a:pt x="39896" y="3818"/>
                  </a:lnTo>
                  <a:lnTo>
                    <a:pt x="47516" y="12554"/>
                  </a:lnTo>
                  <a:lnTo>
                    <a:pt x="51372" y="21610"/>
                  </a:lnTo>
                  <a:lnTo>
                    <a:pt x="52402" y="26000"/>
                  </a:lnTo>
                  <a:lnTo>
                    <a:pt x="50970" y="31044"/>
                  </a:lnTo>
                  <a:lnTo>
                    <a:pt x="43735" y="42293"/>
                  </a:lnTo>
                  <a:lnTo>
                    <a:pt x="21834" y="65028"/>
                  </a:lnTo>
                  <a:lnTo>
                    <a:pt x="20714" y="67646"/>
                  </a:lnTo>
                  <a:lnTo>
                    <a:pt x="20673" y="69392"/>
                  </a:lnTo>
                  <a:lnTo>
                    <a:pt x="21351" y="70555"/>
                  </a:lnTo>
                  <a:lnTo>
                    <a:pt x="25868" y="71848"/>
                  </a:lnTo>
                  <a:lnTo>
                    <a:pt x="34696" y="71717"/>
                  </a:lnTo>
                  <a:lnTo>
                    <a:pt x="79042" y="63983"/>
                  </a:lnTo>
                  <a:lnTo>
                    <a:pt x="117958" y="538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706"/>
            <p:cNvSpPr/>
            <p:nvPr>
              <p:custDataLst>
                <p:tags r:id="rId59"/>
              </p:custDataLst>
            </p:nvPr>
          </p:nvSpPr>
          <p:spPr>
            <a:xfrm>
              <a:off x="10572750" y="2785634"/>
              <a:ext cx="95163" cy="586217"/>
            </a:xfrm>
            <a:custGeom>
              <a:avLst/>
              <a:gdLst/>
              <a:ahLst/>
              <a:cxnLst/>
              <a:rect l="0" t="0" r="0" b="0"/>
              <a:pathLst>
                <a:path w="95163" h="586217">
                  <a:moveTo>
                    <a:pt x="57150" y="21066"/>
                  </a:moveTo>
                  <a:lnTo>
                    <a:pt x="57150" y="21066"/>
                  </a:lnTo>
                  <a:lnTo>
                    <a:pt x="52123" y="9133"/>
                  </a:lnTo>
                  <a:lnTo>
                    <a:pt x="51060" y="51"/>
                  </a:lnTo>
                  <a:lnTo>
                    <a:pt x="51681" y="0"/>
                  </a:lnTo>
                  <a:lnTo>
                    <a:pt x="54249" y="3707"/>
                  </a:lnTo>
                  <a:lnTo>
                    <a:pt x="66010" y="39274"/>
                  </a:lnTo>
                  <a:lnTo>
                    <a:pt x="72866" y="80397"/>
                  </a:lnTo>
                  <a:lnTo>
                    <a:pt x="75917" y="116649"/>
                  </a:lnTo>
                  <a:lnTo>
                    <a:pt x="79131" y="153623"/>
                  </a:lnTo>
                  <a:lnTo>
                    <a:pt x="82912" y="195926"/>
                  </a:lnTo>
                  <a:lnTo>
                    <a:pt x="86239" y="237776"/>
                  </a:lnTo>
                  <a:lnTo>
                    <a:pt x="87718" y="272839"/>
                  </a:lnTo>
                  <a:lnTo>
                    <a:pt x="91921" y="316975"/>
                  </a:lnTo>
                  <a:lnTo>
                    <a:pt x="94262" y="356863"/>
                  </a:lnTo>
                  <a:lnTo>
                    <a:pt x="94958" y="395493"/>
                  </a:lnTo>
                  <a:lnTo>
                    <a:pt x="95162" y="433750"/>
                  </a:lnTo>
                  <a:lnTo>
                    <a:pt x="91853" y="468525"/>
                  </a:lnTo>
                  <a:lnTo>
                    <a:pt x="83033" y="511285"/>
                  </a:lnTo>
                  <a:lnTo>
                    <a:pt x="67411" y="550248"/>
                  </a:lnTo>
                  <a:lnTo>
                    <a:pt x="59123" y="562234"/>
                  </a:lnTo>
                  <a:lnTo>
                    <a:pt x="36412" y="580286"/>
                  </a:lnTo>
                  <a:lnTo>
                    <a:pt x="0" y="5862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SMARTInkShape-Group407"/>
          <p:cNvGrpSpPr/>
          <p:nvPr/>
        </p:nvGrpSpPr>
        <p:grpSpPr>
          <a:xfrm>
            <a:off x="5834045" y="2812297"/>
            <a:ext cx="1361492" cy="1169154"/>
            <a:chOff x="5834045" y="2812297"/>
            <a:chExt cx="1361492" cy="1169154"/>
          </a:xfrm>
        </p:grpSpPr>
        <p:sp>
          <p:nvSpPr>
            <p:cNvPr id="73" name="SMARTInkShape-2707"/>
            <p:cNvSpPr/>
            <p:nvPr>
              <p:custDataLst>
                <p:tags r:id="rId40"/>
              </p:custDataLst>
            </p:nvPr>
          </p:nvSpPr>
          <p:spPr>
            <a:xfrm>
              <a:off x="6301003" y="3860800"/>
              <a:ext cx="201398" cy="105061"/>
            </a:xfrm>
            <a:custGeom>
              <a:avLst/>
              <a:gdLst/>
              <a:ahLst/>
              <a:cxnLst/>
              <a:rect l="0" t="0" r="0" b="0"/>
              <a:pathLst>
                <a:path w="201398" h="105061">
                  <a:moveTo>
                    <a:pt x="42647" y="25400"/>
                  </a:moveTo>
                  <a:lnTo>
                    <a:pt x="42647" y="25400"/>
                  </a:lnTo>
                  <a:lnTo>
                    <a:pt x="42647" y="22029"/>
                  </a:lnTo>
                  <a:lnTo>
                    <a:pt x="40766" y="18492"/>
                  </a:lnTo>
                  <a:lnTo>
                    <a:pt x="37180" y="13845"/>
                  </a:lnTo>
                  <a:lnTo>
                    <a:pt x="26445" y="16410"/>
                  </a:lnTo>
                  <a:lnTo>
                    <a:pt x="13230" y="25009"/>
                  </a:lnTo>
                  <a:lnTo>
                    <a:pt x="6524" y="36280"/>
                  </a:lnTo>
                  <a:lnTo>
                    <a:pt x="664" y="56611"/>
                  </a:lnTo>
                  <a:lnTo>
                    <a:pt x="0" y="69610"/>
                  </a:lnTo>
                  <a:lnTo>
                    <a:pt x="2056" y="82443"/>
                  </a:lnTo>
                  <a:lnTo>
                    <a:pt x="7203" y="93321"/>
                  </a:lnTo>
                  <a:lnTo>
                    <a:pt x="10551" y="98197"/>
                  </a:lnTo>
                  <a:lnTo>
                    <a:pt x="18034" y="103615"/>
                  </a:lnTo>
                  <a:lnTo>
                    <a:pt x="22005" y="105060"/>
                  </a:lnTo>
                  <a:lnTo>
                    <a:pt x="26064" y="103907"/>
                  </a:lnTo>
                  <a:lnTo>
                    <a:pt x="34336" y="96981"/>
                  </a:lnTo>
                  <a:lnTo>
                    <a:pt x="43555" y="77810"/>
                  </a:lnTo>
                  <a:lnTo>
                    <a:pt x="44697" y="64215"/>
                  </a:lnTo>
                  <a:lnTo>
                    <a:pt x="43623" y="28891"/>
                  </a:lnTo>
                  <a:lnTo>
                    <a:pt x="46137" y="20366"/>
                  </a:lnTo>
                  <a:lnTo>
                    <a:pt x="47796" y="17811"/>
                  </a:lnTo>
                  <a:lnTo>
                    <a:pt x="51521" y="14971"/>
                  </a:lnTo>
                  <a:lnTo>
                    <a:pt x="66777" y="7973"/>
                  </a:lnTo>
                  <a:lnTo>
                    <a:pt x="69317" y="7431"/>
                  </a:lnTo>
                  <a:lnTo>
                    <a:pt x="71715" y="7777"/>
                  </a:lnTo>
                  <a:lnTo>
                    <a:pt x="89531" y="15283"/>
                  </a:lnTo>
                  <a:lnTo>
                    <a:pt x="97116" y="23020"/>
                  </a:lnTo>
                  <a:lnTo>
                    <a:pt x="119924" y="69200"/>
                  </a:lnTo>
                  <a:lnTo>
                    <a:pt x="124734" y="101151"/>
                  </a:lnTo>
                  <a:lnTo>
                    <a:pt x="124183" y="102712"/>
                  </a:lnTo>
                  <a:lnTo>
                    <a:pt x="123109" y="103046"/>
                  </a:lnTo>
                  <a:lnTo>
                    <a:pt x="121689" y="102565"/>
                  </a:lnTo>
                  <a:lnTo>
                    <a:pt x="121447" y="100126"/>
                  </a:lnTo>
                  <a:lnTo>
                    <a:pt x="125183" y="85877"/>
                  </a:lnTo>
                  <a:lnTo>
                    <a:pt x="142686" y="51377"/>
                  </a:lnTo>
                  <a:lnTo>
                    <a:pt x="169676" y="19492"/>
                  </a:lnTo>
                  <a:lnTo>
                    <a:pt x="20139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708"/>
            <p:cNvSpPr/>
            <p:nvPr>
              <p:custDataLst>
                <p:tags r:id="rId41"/>
              </p:custDataLst>
            </p:nvPr>
          </p:nvSpPr>
          <p:spPr>
            <a:xfrm>
              <a:off x="6686550" y="3882365"/>
              <a:ext cx="146051" cy="77779"/>
            </a:xfrm>
            <a:custGeom>
              <a:avLst/>
              <a:gdLst/>
              <a:ahLst/>
              <a:cxnLst/>
              <a:rect l="0" t="0" r="0" b="0"/>
              <a:pathLst>
                <a:path w="146051" h="77779">
                  <a:moveTo>
                    <a:pt x="0" y="22885"/>
                  </a:moveTo>
                  <a:lnTo>
                    <a:pt x="0" y="22885"/>
                  </a:lnTo>
                  <a:lnTo>
                    <a:pt x="5069" y="17110"/>
                  </a:lnTo>
                  <a:lnTo>
                    <a:pt x="14927" y="2491"/>
                  </a:lnTo>
                  <a:lnTo>
                    <a:pt x="16301" y="1527"/>
                  </a:lnTo>
                  <a:lnTo>
                    <a:pt x="17218" y="1591"/>
                  </a:lnTo>
                  <a:lnTo>
                    <a:pt x="17828" y="2339"/>
                  </a:lnTo>
                  <a:lnTo>
                    <a:pt x="18273" y="42707"/>
                  </a:lnTo>
                  <a:lnTo>
                    <a:pt x="12959" y="77778"/>
                  </a:lnTo>
                  <a:lnTo>
                    <a:pt x="13457" y="64380"/>
                  </a:lnTo>
                  <a:lnTo>
                    <a:pt x="24916" y="31825"/>
                  </a:lnTo>
                  <a:lnTo>
                    <a:pt x="44197" y="6463"/>
                  </a:lnTo>
                  <a:lnTo>
                    <a:pt x="50922" y="1475"/>
                  </a:lnTo>
                  <a:lnTo>
                    <a:pt x="54409" y="2262"/>
                  </a:lnTo>
                  <a:lnTo>
                    <a:pt x="62047" y="8780"/>
                  </a:lnTo>
                  <a:lnTo>
                    <a:pt x="70909" y="20979"/>
                  </a:lnTo>
                  <a:lnTo>
                    <a:pt x="76062" y="41197"/>
                  </a:lnTo>
                  <a:lnTo>
                    <a:pt x="81948" y="27286"/>
                  </a:lnTo>
                  <a:lnTo>
                    <a:pt x="99961" y="5974"/>
                  </a:lnTo>
                  <a:lnTo>
                    <a:pt x="110044" y="1257"/>
                  </a:lnTo>
                  <a:lnTo>
                    <a:pt x="115695" y="0"/>
                  </a:lnTo>
                  <a:lnTo>
                    <a:pt x="120875" y="572"/>
                  </a:lnTo>
                  <a:lnTo>
                    <a:pt x="130392" y="4972"/>
                  </a:lnTo>
                  <a:lnTo>
                    <a:pt x="137445" y="15394"/>
                  </a:lnTo>
                  <a:lnTo>
                    <a:pt x="142225" y="29433"/>
                  </a:lnTo>
                  <a:lnTo>
                    <a:pt x="146050" y="736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709"/>
            <p:cNvSpPr/>
            <p:nvPr>
              <p:custDataLst>
                <p:tags r:id="rId42"/>
              </p:custDataLst>
            </p:nvPr>
          </p:nvSpPr>
          <p:spPr>
            <a:xfrm>
              <a:off x="6889750" y="3867519"/>
              <a:ext cx="190501" cy="82182"/>
            </a:xfrm>
            <a:custGeom>
              <a:avLst/>
              <a:gdLst/>
              <a:ahLst/>
              <a:cxnLst/>
              <a:rect l="0" t="0" r="0" b="0"/>
              <a:pathLst>
                <a:path w="190501" h="82182">
                  <a:moveTo>
                    <a:pt x="0" y="31381"/>
                  </a:moveTo>
                  <a:lnTo>
                    <a:pt x="0" y="31381"/>
                  </a:lnTo>
                  <a:lnTo>
                    <a:pt x="3370" y="31381"/>
                  </a:lnTo>
                  <a:lnTo>
                    <a:pt x="6907" y="29499"/>
                  </a:lnTo>
                  <a:lnTo>
                    <a:pt x="8838" y="28010"/>
                  </a:lnTo>
                  <a:lnTo>
                    <a:pt x="14747" y="26355"/>
                  </a:lnTo>
                  <a:lnTo>
                    <a:pt x="48331" y="18240"/>
                  </a:lnTo>
                  <a:lnTo>
                    <a:pt x="60887" y="12200"/>
                  </a:lnTo>
                  <a:lnTo>
                    <a:pt x="74792" y="877"/>
                  </a:lnTo>
                  <a:lnTo>
                    <a:pt x="73851" y="462"/>
                  </a:lnTo>
                  <a:lnTo>
                    <a:pt x="69041" y="0"/>
                  </a:lnTo>
                  <a:lnTo>
                    <a:pt x="41363" y="9843"/>
                  </a:lnTo>
                  <a:lnTo>
                    <a:pt x="29907" y="17340"/>
                  </a:lnTo>
                  <a:lnTo>
                    <a:pt x="26288" y="22726"/>
                  </a:lnTo>
                  <a:lnTo>
                    <a:pt x="22267" y="36236"/>
                  </a:lnTo>
                  <a:lnTo>
                    <a:pt x="22606" y="41673"/>
                  </a:lnTo>
                  <a:lnTo>
                    <a:pt x="24242" y="46004"/>
                  </a:lnTo>
                  <a:lnTo>
                    <a:pt x="26744" y="49596"/>
                  </a:lnTo>
                  <a:lnTo>
                    <a:pt x="47122" y="61394"/>
                  </a:lnTo>
                  <a:lnTo>
                    <a:pt x="68760" y="67085"/>
                  </a:lnTo>
                  <a:lnTo>
                    <a:pt x="95319" y="65400"/>
                  </a:lnTo>
                  <a:lnTo>
                    <a:pt x="122160" y="53690"/>
                  </a:lnTo>
                  <a:lnTo>
                    <a:pt x="153868" y="33107"/>
                  </a:lnTo>
                  <a:lnTo>
                    <a:pt x="161458" y="22876"/>
                  </a:lnTo>
                  <a:lnTo>
                    <a:pt x="163481" y="17488"/>
                  </a:lnTo>
                  <a:lnTo>
                    <a:pt x="163315" y="15769"/>
                  </a:lnTo>
                  <a:lnTo>
                    <a:pt x="162499" y="14623"/>
                  </a:lnTo>
                  <a:lnTo>
                    <a:pt x="161250" y="13859"/>
                  </a:lnTo>
                  <a:lnTo>
                    <a:pt x="156097" y="16773"/>
                  </a:lnTo>
                  <a:lnTo>
                    <a:pt x="118027" y="47691"/>
                  </a:lnTo>
                  <a:lnTo>
                    <a:pt x="115374" y="52838"/>
                  </a:lnTo>
                  <a:lnTo>
                    <a:pt x="114306" y="64200"/>
                  </a:lnTo>
                  <a:lnTo>
                    <a:pt x="115715" y="68077"/>
                  </a:lnTo>
                  <a:lnTo>
                    <a:pt x="118066" y="70662"/>
                  </a:lnTo>
                  <a:lnTo>
                    <a:pt x="121044" y="72385"/>
                  </a:lnTo>
                  <a:lnTo>
                    <a:pt x="129997" y="72418"/>
                  </a:lnTo>
                  <a:lnTo>
                    <a:pt x="135348" y="71439"/>
                  </a:lnTo>
                  <a:lnTo>
                    <a:pt x="146938" y="62825"/>
                  </a:lnTo>
                  <a:lnTo>
                    <a:pt x="172875" y="36340"/>
                  </a:lnTo>
                  <a:lnTo>
                    <a:pt x="174516" y="35392"/>
                  </a:lnTo>
                  <a:lnTo>
                    <a:pt x="175611" y="35466"/>
                  </a:lnTo>
                  <a:lnTo>
                    <a:pt x="176340" y="36221"/>
                  </a:lnTo>
                  <a:lnTo>
                    <a:pt x="177151" y="38941"/>
                  </a:lnTo>
                  <a:lnTo>
                    <a:pt x="177367" y="40654"/>
                  </a:lnTo>
                  <a:lnTo>
                    <a:pt x="174056" y="57907"/>
                  </a:lnTo>
                  <a:lnTo>
                    <a:pt x="175665" y="66924"/>
                  </a:lnTo>
                  <a:lnTo>
                    <a:pt x="190500" y="821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710"/>
            <p:cNvSpPr/>
            <p:nvPr>
              <p:custDataLst>
                <p:tags r:id="rId43"/>
              </p:custDataLst>
            </p:nvPr>
          </p:nvSpPr>
          <p:spPr>
            <a:xfrm>
              <a:off x="7125659" y="3898845"/>
              <a:ext cx="69878" cy="82606"/>
            </a:xfrm>
            <a:custGeom>
              <a:avLst/>
              <a:gdLst/>
              <a:ahLst/>
              <a:cxnLst/>
              <a:rect l="0" t="0" r="0" b="0"/>
              <a:pathLst>
                <a:path w="69878" h="82606">
                  <a:moveTo>
                    <a:pt x="5391" y="12755"/>
                  </a:moveTo>
                  <a:lnTo>
                    <a:pt x="5391" y="12755"/>
                  </a:lnTo>
                  <a:lnTo>
                    <a:pt x="10858" y="12755"/>
                  </a:lnTo>
                  <a:lnTo>
                    <a:pt x="11152" y="12049"/>
                  </a:lnTo>
                  <a:lnTo>
                    <a:pt x="11479" y="9384"/>
                  </a:lnTo>
                  <a:lnTo>
                    <a:pt x="11663" y="17401"/>
                  </a:lnTo>
                  <a:lnTo>
                    <a:pt x="3899" y="59041"/>
                  </a:lnTo>
                  <a:lnTo>
                    <a:pt x="0" y="67759"/>
                  </a:lnTo>
                  <a:lnTo>
                    <a:pt x="13825" y="26200"/>
                  </a:lnTo>
                  <a:lnTo>
                    <a:pt x="29086" y="3573"/>
                  </a:lnTo>
                  <a:lnTo>
                    <a:pt x="33888" y="989"/>
                  </a:lnTo>
                  <a:lnTo>
                    <a:pt x="44868" y="0"/>
                  </a:lnTo>
                  <a:lnTo>
                    <a:pt x="49347" y="1429"/>
                  </a:lnTo>
                  <a:lnTo>
                    <a:pt x="56207" y="6781"/>
                  </a:lnTo>
                  <a:lnTo>
                    <a:pt x="67407" y="21098"/>
                  </a:lnTo>
                  <a:lnTo>
                    <a:pt x="69877" y="36453"/>
                  </a:lnTo>
                  <a:lnTo>
                    <a:pt x="62541" y="82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711"/>
            <p:cNvSpPr/>
            <p:nvPr>
              <p:custDataLst>
                <p:tags r:id="rId44"/>
              </p:custDataLst>
            </p:nvPr>
          </p:nvSpPr>
          <p:spPr>
            <a:xfrm>
              <a:off x="5989294" y="2812297"/>
              <a:ext cx="119407" cy="89654"/>
            </a:xfrm>
            <a:custGeom>
              <a:avLst/>
              <a:gdLst/>
              <a:ahLst/>
              <a:cxnLst/>
              <a:rect l="0" t="0" r="0" b="0"/>
              <a:pathLst>
                <a:path w="119407" h="89654">
                  <a:moveTo>
                    <a:pt x="24156" y="32503"/>
                  </a:moveTo>
                  <a:lnTo>
                    <a:pt x="24156" y="32503"/>
                  </a:lnTo>
                  <a:lnTo>
                    <a:pt x="24155" y="28844"/>
                  </a:lnTo>
                  <a:lnTo>
                    <a:pt x="24155" y="30407"/>
                  </a:lnTo>
                  <a:lnTo>
                    <a:pt x="22274" y="33453"/>
                  </a:lnTo>
                  <a:lnTo>
                    <a:pt x="5057" y="64443"/>
                  </a:lnTo>
                  <a:lnTo>
                    <a:pt x="0" y="74482"/>
                  </a:lnTo>
                  <a:lnTo>
                    <a:pt x="7703" y="53592"/>
                  </a:lnTo>
                  <a:lnTo>
                    <a:pt x="28540" y="23704"/>
                  </a:lnTo>
                  <a:lnTo>
                    <a:pt x="48776" y="1915"/>
                  </a:lnTo>
                  <a:lnTo>
                    <a:pt x="53269" y="117"/>
                  </a:lnTo>
                  <a:lnTo>
                    <a:pt x="63907" y="0"/>
                  </a:lnTo>
                  <a:lnTo>
                    <a:pt x="75690" y="6063"/>
                  </a:lnTo>
                  <a:lnTo>
                    <a:pt x="92342" y="21376"/>
                  </a:lnTo>
                  <a:lnTo>
                    <a:pt x="101733" y="36024"/>
                  </a:lnTo>
                  <a:lnTo>
                    <a:pt x="119406" y="896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2712"/>
            <p:cNvSpPr/>
            <p:nvPr>
              <p:custDataLst>
                <p:tags r:id="rId45"/>
              </p:custDataLst>
            </p:nvPr>
          </p:nvSpPr>
          <p:spPr>
            <a:xfrm>
              <a:off x="5941283" y="3003654"/>
              <a:ext cx="218218" cy="300038"/>
            </a:xfrm>
            <a:custGeom>
              <a:avLst/>
              <a:gdLst/>
              <a:ahLst/>
              <a:cxnLst/>
              <a:rect l="0" t="0" r="0" b="0"/>
              <a:pathLst>
                <a:path w="218218" h="300038">
                  <a:moveTo>
                    <a:pt x="199167" y="37996"/>
                  </a:moveTo>
                  <a:lnTo>
                    <a:pt x="199167" y="37996"/>
                  </a:lnTo>
                  <a:lnTo>
                    <a:pt x="199167" y="34625"/>
                  </a:lnTo>
                  <a:lnTo>
                    <a:pt x="205342" y="12879"/>
                  </a:lnTo>
                  <a:lnTo>
                    <a:pt x="205440" y="9664"/>
                  </a:lnTo>
                  <a:lnTo>
                    <a:pt x="204055" y="7819"/>
                  </a:lnTo>
                  <a:lnTo>
                    <a:pt x="198752" y="3887"/>
                  </a:lnTo>
                  <a:lnTo>
                    <a:pt x="191205" y="1079"/>
                  </a:lnTo>
                  <a:lnTo>
                    <a:pt x="154900" y="0"/>
                  </a:lnTo>
                  <a:lnTo>
                    <a:pt x="128979" y="6669"/>
                  </a:lnTo>
                  <a:lnTo>
                    <a:pt x="88766" y="31849"/>
                  </a:lnTo>
                  <a:lnTo>
                    <a:pt x="49531" y="76181"/>
                  </a:lnTo>
                  <a:lnTo>
                    <a:pt x="25433" y="115871"/>
                  </a:lnTo>
                  <a:lnTo>
                    <a:pt x="11753" y="152792"/>
                  </a:lnTo>
                  <a:lnTo>
                    <a:pt x="3231" y="192425"/>
                  </a:lnTo>
                  <a:lnTo>
                    <a:pt x="0" y="231684"/>
                  </a:lnTo>
                  <a:lnTo>
                    <a:pt x="5230" y="266442"/>
                  </a:lnTo>
                  <a:lnTo>
                    <a:pt x="21133" y="288971"/>
                  </a:lnTo>
                  <a:lnTo>
                    <a:pt x="37726" y="297707"/>
                  </a:lnTo>
                  <a:lnTo>
                    <a:pt x="47089" y="300037"/>
                  </a:lnTo>
                  <a:lnTo>
                    <a:pt x="66901" y="296981"/>
                  </a:lnTo>
                  <a:lnTo>
                    <a:pt x="86760" y="287861"/>
                  </a:lnTo>
                  <a:lnTo>
                    <a:pt x="127754" y="257698"/>
                  </a:lnTo>
                  <a:lnTo>
                    <a:pt x="158772" y="223498"/>
                  </a:lnTo>
                  <a:lnTo>
                    <a:pt x="184132" y="182353"/>
                  </a:lnTo>
                  <a:lnTo>
                    <a:pt x="198474" y="152500"/>
                  </a:lnTo>
                  <a:lnTo>
                    <a:pt x="205209" y="126987"/>
                  </a:lnTo>
                  <a:lnTo>
                    <a:pt x="205034" y="88823"/>
                  </a:lnTo>
                  <a:lnTo>
                    <a:pt x="199102" y="52115"/>
                  </a:lnTo>
                  <a:lnTo>
                    <a:pt x="185272" y="24854"/>
                  </a:lnTo>
                  <a:lnTo>
                    <a:pt x="176293" y="14987"/>
                  </a:lnTo>
                  <a:lnTo>
                    <a:pt x="156563" y="2094"/>
                  </a:lnTo>
                  <a:lnTo>
                    <a:pt x="137193" y="1108"/>
                  </a:lnTo>
                  <a:lnTo>
                    <a:pt x="93635" y="11973"/>
                  </a:lnTo>
                  <a:lnTo>
                    <a:pt x="76063" y="25254"/>
                  </a:lnTo>
                  <a:lnTo>
                    <a:pt x="68415" y="33735"/>
                  </a:lnTo>
                  <a:lnTo>
                    <a:pt x="59915" y="52565"/>
                  </a:lnTo>
                  <a:lnTo>
                    <a:pt x="57549" y="71282"/>
                  </a:lnTo>
                  <a:lnTo>
                    <a:pt x="61202" y="86656"/>
                  </a:lnTo>
                  <a:lnTo>
                    <a:pt x="67679" y="92308"/>
                  </a:lnTo>
                  <a:lnTo>
                    <a:pt x="88046" y="100470"/>
                  </a:lnTo>
                  <a:lnTo>
                    <a:pt x="120538" y="105660"/>
                  </a:lnTo>
                  <a:lnTo>
                    <a:pt x="161710" y="97981"/>
                  </a:lnTo>
                  <a:lnTo>
                    <a:pt x="184777" y="89714"/>
                  </a:lnTo>
                  <a:lnTo>
                    <a:pt x="218217" y="633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2713"/>
            <p:cNvSpPr/>
            <p:nvPr>
              <p:custDataLst>
                <p:tags r:id="rId46"/>
              </p:custDataLst>
            </p:nvPr>
          </p:nvSpPr>
          <p:spPr>
            <a:xfrm>
              <a:off x="6165849" y="3286234"/>
              <a:ext cx="105789" cy="196968"/>
            </a:xfrm>
            <a:custGeom>
              <a:avLst/>
              <a:gdLst/>
              <a:ahLst/>
              <a:cxnLst/>
              <a:rect l="0" t="0" r="0" b="0"/>
              <a:pathLst>
                <a:path w="105789" h="196968">
                  <a:moveTo>
                    <a:pt x="1" y="34816"/>
                  </a:moveTo>
                  <a:lnTo>
                    <a:pt x="1" y="34816"/>
                  </a:lnTo>
                  <a:lnTo>
                    <a:pt x="0" y="31445"/>
                  </a:lnTo>
                  <a:lnTo>
                    <a:pt x="706" y="31157"/>
                  </a:lnTo>
                  <a:lnTo>
                    <a:pt x="3372" y="32720"/>
                  </a:lnTo>
                  <a:lnTo>
                    <a:pt x="10541" y="79428"/>
                  </a:lnTo>
                  <a:lnTo>
                    <a:pt x="12274" y="121239"/>
                  </a:lnTo>
                  <a:lnTo>
                    <a:pt x="12644" y="164312"/>
                  </a:lnTo>
                  <a:lnTo>
                    <a:pt x="12676" y="176096"/>
                  </a:lnTo>
                  <a:lnTo>
                    <a:pt x="11979" y="178391"/>
                  </a:lnTo>
                  <a:lnTo>
                    <a:pt x="10809" y="178511"/>
                  </a:lnTo>
                  <a:lnTo>
                    <a:pt x="9323" y="177179"/>
                  </a:lnTo>
                  <a:lnTo>
                    <a:pt x="7671" y="170055"/>
                  </a:lnTo>
                  <a:lnTo>
                    <a:pt x="2867" y="122606"/>
                  </a:lnTo>
                  <a:lnTo>
                    <a:pt x="6416" y="84581"/>
                  </a:lnTo>
                  <a:lnTo>
                    <a:pt x="15385" y="45171"/>
                  </a:lnTo>
                  <a:lnTo>
                    <a:pt x="24237" y="19540"/>
                  </a:lnTo>
                  <a:lnTo>
                    <a:pt x="38226" y="4106"/>
                  </a:lnTo>
                  <a:lnTo>
                    <a:pt x="44742" y="0"/>
                  </a:lnTo>
                  <a:lnTo>
                    <a:pt x="48173" y="317"/>
                  </a:lnTo>
                  <a:lnTo>
                    <a:pt x="55748" y="4431"/>
                  </a:lnTo>
                  <a:lnTo>
                    <a:pt x="58333" y="7503"/>
                  </a:lnTo>
                  <a:lnTo>
                    <a:pt x="61204" y="14681"/>
                  </a:lnTo>
                  <a:lnTo>
                    <a:pt x="59450" y="33397"/>
                  </a:lnTo>
                  <a:lnTo>
                    <a:pt x="54461" y="50074"/>
                  </a:lnTo>
                  <a:lnTo>
                    <a:pt x="45144" y="63953"/>
                  </a:lnTo>
                  <a:lnTo>
                    <a:pt x="39349" y="68932"/>
                  </a:lnTo>
                  <a:lnTo>
                    <a:pt x="36817" y="70260"/>
                  </a:lnTo>
                  <a:lnTo>
                    <a:pt x="36539" y="71851"/>
                  </a:lnTo>
                  <a:lnTo>
                    <a:pt x="37765" y="73617"/>
                  </a:lnTo>
                  <a:lnTo>
                    <a:pt x="43597" y="77461"/>
                  </a:lnTo>
                  <a:lnTo>
                    <a:pt x="87019" y="100837"/>
                  </a:lnTo>
                  <a:lnTo>
                    <a:pt x="100651" y="114742"/>
                  </a:lnTo>
                  <a:lnTo>
                    <a:pt x="104706" y="125372"/>
                  </a:lnTo>
                  <a:lnTo>
                    <a:pt x="105788" y="131170"/>
                  </a:lnTo>
                  <a:lnTo>
                    <a:pt x="103226" y="145138"/>
                  </a:lnTo>
                  <a:lnTo>
                    <a:pt x="90085" y="173730"/>
                  </a:lnTo>
                  <a:lnTo>
                    <a:pt x="71299" y="189962"/>
                  </a:lnTo>
                  <a:lnTo>
                    <a:pt x="55913" y="195492"/>
                  </a:lnTo>
                  <a:lnTo>
                    <a:pt x="47859" y="196967"/>
                  </a:lnTo>
                  <a:lnTo>
                    <a:pt x="41784" y="196539"/>
                  </a:lnTo>
                  <a:lnTo>
                    <a:pt x="37029" y="194842"/>
                  </a:lnTo>
                  <a:lnTo>
                    <a:pt x="33152" y="192300"/>
                  </a:lnTo>
                  <a:lnTo>
                    <a:pt x="30569" y="187783"/>
                  </a:lnTo>
                  <a:lnTo>
                    <a:pt x="25401" y="1491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2714"/>
            <p:cNvSpPr/>
            <p:nvPr>
              <p:custDataLst>
                <p:tags r:id="rId47"/>
              </p:custDataLst>
            </p:nvPr>
          </p:nvSpPr>
          <p:spPr>
            <a:xfrm>
              <a:off x="6350000" y="3309233"/>
              <a:ext cx="6346" cy="183268"/>
            </a:xfrm>
            <a:custGeom>
              <a:avLst/>
              <a:gdLst/>
              <a:ahLst/>
              <a:cxnLst/>
              <a:rect l="0" t="0" r="0" b="0"/>
              <a:pathLst>
                <a:path w="6346" h="183268">
                  <a:moveTo>
                    <a:pt x="0" y="5467"/>
                  </a:moveTo>
                  <a:lnTo>
                    <a:pt x="0" y="5467"/>
                  </a:lnTo>
                  <a:lnTo>
                    <a:pt x="5467" y="0"/>
                  </a:lnTo>
                  <a:lnTo>
                    <a:pt x="6088" y="6120"/>
                  </a:lnTo>
                  <a:lnTo>
                    <a:pt x="6298" y="41814"/>
                  </a:lnTo>
                  <a:lnTo>
                    <a:pt x="6335" y="80834"/>
                  </a:lnTo>
                  <a:lnTo>
                    <a:pt x="6345" y="119520"/>
                  </a:lnTo>
                  <a:lnTo>
                    <a:pt x="0" y="1832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715"/>
            <p:cNvSpPr/>
            <p:nvPr>
              <p:custDataLst>
                <p:tags r:id="rId48"/>
              </p:custDataLst>
            </p:nvPr>
          </p:nvSpPr>
          <p:spPr>
            <a:xfrm>
              <a:off x="6248400" y="3813665"/>
              <a:ext cx="19051" cy="53486"/>
            </a:xfrm>
            <a:custGeom>
              <a:avLst/>
              <a:gdLst/>
              <a:ahLst/>
              <a:cxnLst/>
              <a:rect l="0" t="0" r="0" b="0"/>
              <a:pathLst>
                <a:path w="19051" h="53486">
                  <a:moveTo>
                    <a:pt x="0" y="53485"/>
                  </a:moveTo>
                  <a:lnTo>
                    <a:pt x="0" y="53485"/>
                  </a:lnTo>
                  <a:lnTo>
                    <a:pt x="1881" y="32763"/>
                  </a:lnTo>
                  <a:lnTo>
                    <a:pt x="6088" y="0"/>
                  </a:lnTo>
                  <a:lnTo>
                    <a:pt x="7587" y="189"/>
                  </a:lnTo>
                  <a:lnTo>
                    <a:pt x="19050" y="153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716"/>
            <p:cNvSpPr/>
            <p:nvPr>
              <p:custDataLst>
                <p:tags r:id="rId49"/>
              </p:custDataLst>
            </p:nvPr>
          </p:nvSpPr>
          <p:spPr>
            <a:xfrm>
              <a:off x="5982843" y="3816796"/>
              <a:ext cx="56320" cy="94805"/>
            </a:xfrm>
            <a:custGeom>
              <a:avLst/>
              <a:gdLst/>
              <a:ahLst/>
              <a:cxnLst/>
              <a:rect l="0" t="0" r="0" b="0"/>
              <a:pathLst>
                <a:path w="56320" h="94805">
                  <a:moveTo>
                    <a:pt x="11557" y="18604"/>
                  </a:moveTo>
                  <a:lnTo>
                    <a:pt x="11557" y="18604"/>
                  </a:lnTo>
                  <a:lnTo>
                    <a:pt x="8186" y="21975"/>
                  </a:lnTo>
                  <a:lnTo>
                    <a:pt x="4650" y="23630"/>
                  </a:lnTo>
                  <a:lnTo>
                    <a:pt x="2718" y="24071"/>
                  </a:lnTo>
                  <a:lnTo>
                    <a:pt x="1431" y="25071"/>
                  </a:lnTo>
                  <a:lnTo>
                    <a:pt x="0" y="28064"/>
                  </a:lnTo>
                  <a:lnTo>
                    <a:pt x="1736" y="29144"/>
                  </a:lnTo>
                  <a:lnTo>
                    <a:pt x="9309" y="30344"/>
                  </a:lnTo>
                  <a:lnTo>
                    <a:pt x="27053" y="26045"/>
                  </a:lnTo>
                  <a:lnTo>
                    <a:pt x="43429" y="19711"/>
                  </a:lnTo>
                  <a:lnTo>
                    <a:pt x="53004" y="12981"/>
                  </a:lnTo>
                  <a:lnTo>
                    <a:pt x="55416" y="9917"/>
                  </a:lnTo>
                  <a:lnTo>
                    <a:pt x="56319" y="7168"/>
                  </a:lnTo>
                  <a:lnTo>
                    <a:pt x="56215" y="4630"/>
                  </a:lnTo>
                  <a:lnTo>
                    <a:pt x="55440" y="2938"/>
                  </a:lnTo>
                  <a:lnTo>
                    <a:pt x="54218" y="1810"/>
                  </a:lnTo>
                  <a:lnTo>
                    <a:pt x="52698" y="1058"/>
                  </a:lnTo>
                  <a:lnTo>
                    <a:pt x="40444" y="0"/>
                  </a:lnTo>
                  <a:lnTo>
                    <a:pt x="29334" y="5396"/>
                  </a:lnTo>
                  <a:lnTo>
                    <a:pt x="23409" y="9799"/>
                  </a:lnTo>
                  <a:lnTo>
                    <a:pt x="8327" y="32850"/>
                  </a:lnTo>
                  <a:lnTo>
                    <a:pt x="1663" y="51910"/>
                  </a:lnTo>
                  <a:lnTo>
                    <a:pt x="3867" y="65627"/>
                  </a:lnTo>
                  <a:lnTo>
                    <a:pt x="6431" y="73236"/>
                  </a:lnTo>
                  <a:lnTo>
                    <a:pt x="14923" y="83572"/>
                  </a:lnTo>
                  <a:lnTo>
                    <a:pt x="25047" y="89812"/>
                  </a:lnTo>
                  <a:lnTo>
                    <a:pt x="43307" y="948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2717"/>
            <p:cNvSpPr/>
            <p:nvPr>
              <p:custDataLst>
                <p:tags r:id="rId50"/>
              </p:custDataLst>
            </p:nvPr>
          </p:nvSpPr>
          <p:spPr>
            <a:xfrm>
              <a:off x="6089650" y="3836545"/>
              <a:ext cx="69851" cy="102166"/>
            </a:xfrm>
            <a:custGeom>
              <a:avLst/>
              <a:gdLst/>
              <a:ahLst/>
              <a:cxnLst/>
              <a:rect l="0" t="0" r="0" b="0"/>
              <a:pathLst>
                <a:path w="69851" h="102166">
                  <a:moveTo>
                    <a:pt x="0" y="11555"/>
                  </a:moveTo>
                  <a:lnTo>
                    <a:pt x="0" y="11555"/>
                  </a:lnTo>
                  <a:lnTo>
                    <a:pt x="3371" y="11555"/>
                  </a:lnTo>
                  <a:lnTo>
                    <a:pt x="4364" y="10849"/>
                  </a:lnTo>
                  <a:lnTo>
                    <a:pt x="5026" y="9673"/>
                  </a:lnTo>
                  <a:lnTo>
                    <a:pt x="6088" y="2717"/>
                  </a:lnTo>
                  <a:lnTo>
                    <a:pt x="6881" y="1430"/>
                  </a:lnTo>
                  <a:lnTo>
                    <a:pt x="8115" y="571"/>
                  </a:lnTo>
                  <a:lnTo>
                    <a:pt x="9644" y="0"/>
                  </a:lnTo>
                  <a:lnTo>
                    <a:pt x="15105" y="3126"/>
                  </a:lnTo>
                  <a:lnTo>
                    <a:pt x="22235" y="10631"/>
                  </a:lnTo>
                  <a:lnTo>
                    <a:pt x="36430" y="38445"/>
                  </a:lnTo>
                  <a:lnTo>
                    <a:pt x="40179" y="54550"/>
                  </a:lnTo>
                  <a:lnTo>
                    <a:pt x="38514" y="89567"/>
                  </a:lnTo>
                  <a:lnTo>
                    <a:pt x="36964" y="93902"/>
                  </a:lnTo>
                  <a:lnTo>
                    <a:pt x="31480" y="100600"/>
                  </a:lnTo>
                  <a:lnTo>
                    <a:pt x="29454" y="101962"/>
                  </a:lnTo>
                  <a:lnTo>
                    <a:pt x="28102" y="102165"/>
                  </a:lnTo>
                  <a:lnTo>
                    <a:pt x="27201" y="101595"/>
                  </a:lnTo>
                  <a:lnTo>
                    <a:pt x="26201" y="97199"/>
                  </a:lnTo>
                  <a:lnTo>
                    <a:pt x="27519" y="79264"/>
                  </a:lnTo>
                  <a:lnTo>
                    <a:pt x="31986" y="59287"/>
                  </a:lnTo>
                  <a:lnTo>
                    <a:pt x="46401" y="30323"/>
                  </a:lnTo>
                  <a:lnTo>
                    <a:pt x="69850" y="52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2718"/>
            <p:cNvSpPr/>
            <p:nvPr>
              <p:custDataLst>
                <p:tags r:id="rId51"/>
              </p:custDataLst>
            </p:nvPr>
          </p:nvSpPr>
          <p:spPr>
            <a:xfrm>
              <a:off x="6216650" y="3854450"/>
              <a:ext cx="9722" cy="101601"/>
            </a:xfrm>
            <a:custGeom>
              <a:avLst/>
              <a:gdLst/>
              <a:ahLst/>
              <a:cxnLst/>
              <a:rect l="0" t="0" r="0" b="0"/>
              <a:pathLst>
                <a:path w="9722" h="101601">
                  <a:moveTo>
                    <a:pt x="6350" y="0"/>
                  </a:moveTo>
                  <a:lnTo>
                    <a:pt x="6350" y="0"/>
                  </a:lnTo>
                  <a:lnTo>
                    <a:pt x="9721" y="10113"/>
                  </a:lnTo>
                  <a:lnTo>
                    <a:pt x="9495" y="20722"/>
                  </a:lnTo>
                  <a:lnTo>
                    <a:pt x="3105" y="59748"/>
                  </a:lnTo>
                  <a:lnTo>
                    <a:pt x="0" y="101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2719"/>
            <p:cNvSpPr/>
            <p:nvPr>
              <p:custDataLst>
                <p:tags r:id="rId52"/>
              </p:custDataLst>
            </p:nvPr>
          </p:nvSpPr>
          <p:spPr>
            <a:xfrm>
              <a:off x="5861050" y="3663950"/>
              <a:ext cx="32277" cy="254001"/>
            </a:xfrm>
            <a:custGeom>
              <a:avLst/>
              <a:gdLst/>
              <a:ahLst/>
              <a:cxnLst/>
              <a:rect l="0" t="0" r="0" b="0"/>
              <a:pathLst>
                <a:path w="32277" h="254001">
                  <a:moveTo>
                    <a:pt x="0" y="0"/>
                  </a:moveTo>
                  <a:lnTo>
                    <a:pt x="0" y="0"/>
                  </a:lnTo>
                  <a:lnTo>
                    <a:pt x="6480" y="705"/>
                  </a:lnTo>
                  <a:lnTo>
                    <a:pt x="20264" y="5775"/>
                  </a:lnTo>
                  <a:lnTo>
                    <a:pt x="29232" y="12209"/>
                  </a:lnTo>
                  <a:lnTo>
                    <a:pt x="32276" y="31062"/>
                  </a:lnTo>
                  <a:lnTo>
                    <a:pt x="30025" y="69646"/>
                  </a:lnTo>
                  <a:lnTo>
                    <a:pt x="22942" y="110496"/>
                  </a:lnTo>
                  <a:lnTo>
                    <a:pt x="16832" y="145707"/>
                  </a:lnTo>
                  <a:lnTo>
                    <a:pt x="10553" y="184048"/>
                  </a:lnTo>
                  <a:lnTo>
                    <a:pt x="6903" y="223770"/>
                  </a:lnTo>
                  <a:lnTo>
                    <a:pt x="6719" y="231730"/>
                  </a:lnTo>
                  <a:lnTo>
                    <a:pt x="8713" y="238447"/>
                  </a:lnTo>
                  <a:lnTo>
                    <a:pt x="16571" y="249675"/>
                  </a:lnTo>
                  <a:lnTo>
                    <a:pt x="20220" y="252528"/>
                  </a:lnTo>
                  <a:lnTo>
                    <a:pt x="31750" y="25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2720"/>
            <p:cNvSpPr/>
            <p:nvPr>
              <p:custDataLst>
                <p:tags r:id="rId53"/>
              </p:custDataLst>
            </p:nvPr>
          </p:nvSpPr>
          <p:spPr>
            <a:xfrm>
              <a:off x="5834045" y="3820134"/>
              <a:ext cx="103206" cy="8034"/>
            </a:xfrm>
            <a:custGeom>
              <a:avLst/>
              <a:gdLst/>
              <a:ahLst/>
              <a:cxnLst/>
              <a:rect l="0" t="0" r="0" b="0"/>
              <a:pathLst>
                <a:path w="103206" h="8034">
                  <a:moveTo>
                    <a:pt x="14305" y="2566"/>
                  </a:moveTo>
                  <a:lnTo>
                    <a:pt x="14305" y="2566"/>
                  </a:lnTo>
                  <a:lnTo>
                    <a:pt x="2372" y="7592"/>
                  </a:lnTo>
                  <a:lnTo>
                    <a:pt x="0" y="8033"/>
                  </a:lnTo>
                  <a:lnTo>
                    <a:pt x="535" y="7622"/>
                  </a:lnTo>
                  <a:lnTo>
                    <a:pt x="25558" y="0"/>
                  </a:lnTo>
                  <a:lnTo>
                    <a:pt x="103205" y="25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SMARTInkShape-Group408"/>
          <p:cNvGrpSpPr/>
          <p:nvPr/>
        </p:nvGrpSpPr>
        <p:grpSpPr>
          <a:xfrm>
            <a:off x="5483390" y="3746000"/>
            <a:ext cx="300578" cy="291212"/>
            <a:chOff x="5483390" y="3746000"/>
            <a:chExt cx="300578" cy="291212"/>
          </a:xfrm>
        </p:grpSpPr>
        <p:sp>
          <p:nvSpPr>
            <p:cNvPr id="88" name="SMARTInkShape-2721"/>
            <p:cNvSpPr/>
            <p:nvPr>
              <p:custDataLst>
                <p:tags r:id="rId37"/>
              </p:custDataLst>
            </p:nvPr>
          </p:nvSpPr>
          <p:spPr>
            <a:xfrm>
              <a:off x="5483390" y="3746000"/>
              <a:ext cx="82955" cy="291212"/>
            </a:xfrm>
            <a:custGeom>
              <a:avLst/>
              <a:gdLst/>
              <a:ahLst/>
              <a:cxnLst/>
              <a:rect l="0" t="0" r="0" b="0"/>
              <a:pathLst>
                <a:path w="82955" h="291212">
                  <a:moveTo>
                    <a:pt x="22060" y="127500"/>
                  </a:moveTo>
                  <a:lnTo>
                    <a:pt x="22060" y="127500"/>
                  </a:lnTo>
                  <a:lnTo>
                    <a:pt x="18689" y="127500"/>
                  </a:lnTo>
                  <a:lnTo>
                    <a:pt x="15152" y="129381"/>
                  </a:lnTo>
                  <a:lnTo>
                    <a:pt x="13221" y="130871"/>
                  </a:lnTo>
                  <a:lnTo>
                    <a:pt x="11076" y="136289"/>
                  </a:lnTo>
                  <a:lnTo>
                    <a:pt x="9699" y="154636"/>
                  </a:lnTo>
                  <a:lnTo>
                    <a:pt x="12831" y="189319"/>
                  </a:lnTo>
                  <a:lnTo>
                    <a:pt x="18228" y="228602"/>
                  </a:lnTo>
                  <a:lnTo>
                    <a:pt x="21303" y="268957"/>
                  </a:lnTo>
                  <a:lnTo>
                    <a:pt x="21130" y="288417"/>
                  </a:lnTo>
                  <a:lnTo>
                    <a:pt x="20029" y="290516"/>
                  </a:lnTo>
                  <a:lnTo>
                    <a:pt x="18589" y="291211"/>
                  </a:lnTo>
                  <a:lnTo>
                    <a:pt x="15108" y="282575"/>
                  </a:lnTo>
                  <a:lnTo>
                    <a:pt x="7124" y="241544"/>
                  </a:lnTo>
                  <a:lnTo>
                    <a:pt x="4229" y="196882"/>
                  </a:lnTo>
                  <a:lnTo>
                    <a:pt x="0" y="158014"/>
                  </a:lnTo>
                  <a:lnTo>
                    <a:pt x="1021" y="114042"/>
                  </a:lnTo>
                  <a:lnTo>
                    <a:pt x="8391" y="68188"/>
                  </a:lnTo>
                  <a:lnTo>
                    <a:pt x="24587" y="27772"/>
                  </a:lnTo>
                  <a:lnTo>
                    <a:pt x="35882" y="11916"/>
                  </a:lnTo>
                  <a:lnTo>
                    <a:pt x="47959" y="2516"/>
                  </a:lnTo>
                  <a:lnTo>
                    <a:pt x="53437" y="433"/>
                  </a:lnTo>
                  <a:lnTo>
                    <a:pt x="63287" y="0"/>
                  </a:lnTo>
                  <a:lnTo>
                    <a:pt x="67889" y="2989"/>
                  </a:lnTo>
                  <a:lnTo>
                    <a:pt x="76765" y="13836"/>
                  </a:lnTo>
                  <a:lnTo>
                    <a:pt x="81651" y="28064"/>
                  </a:lnTo>
                  <a:lnTo>
                    <a:pt x="82954" y="35809"/>
                  </a:lnTo>
                  <a:lnTo>
                    <a:pt x="78046" y="66936"/>
                  </a:lnTo>
                  <a:lnTo>
                    <a:pt x="64283" y="99599"/>
                  </a:lnTo>
                  <a:lnTo>
                    <a:pt x="46800" y="121506"/>
                  </a:lnTo>
                  <a:lnTo>
                    <a:pt x="15710" y="146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2722"/>
            <p:cNvSpPr/>
            <p:nvPr>
              <p:custDataLst>
                <p:tags r:id="rId38"/>
              </p:custDataLst>
            </p:nvPr>
          </p:nvSpPr>
          <p:spPr>
            <a:xfrm>
              <a:off x="5636659" y="3806341"/>
              <a:ext cx="51070" cy="83327"/>
            </a:xfrm>
            <a:custGeom>
              <a:avLst/>
              <a:gdLst/>
              <a:ahLst/>
              <a:cxnLst/>
              <a:rect l="0" t="0" r="0" b="0"/>
              <a:pathLst>
                <a:path w="51070" h="83327">
                  <a:moveTo>
                    <a:pt x="14841" y="3659"/>
                  </a:moveTo>
                  <a:lnTo>
                    <a:pt x="14841" y="3659"/>
                  </a:lnTo>
                  <a:lnTo>
                    <a:pt x="18212" y="3659"/>
                  </a:lnTo>
                  <a:lnTo>
                    <a:pt x="21748" y="1777"/>
                  </a:lnTo>
                  <a:lnTo>
                    <a:pt x="23679" y="288"/>
                  </a:lnTo>
                  <a:lnTo>
                    <a:pt x="24967" y="0"/>
                  </a:lnTo>
                  <a:lnTo>
                    <a:pt x="25825" y="515"/>
                  </a:lnTo>
                  <a:lnTo>
                    <a:pt x="26397" y="1563"/>
                  </a:lnTo>
                  <a:lnTo>
                    <a:pt x="25367" y="2967"/>
                  </a:lnTo>
                  <a:lnTo>
                    <a:pt x="17176" y="10431"/>
                  </a:lnTo>
                  <a:lnTo>
                    <a:pt x="1029" y="41675"/>
                  </a:lnTo>
                  <a:lnTo>
                    <a:pt x="0" y="54421"/>
                  </a:lnTo>
                  <a:lnTo>
                    <a:pt x="2601" y="66437"/>
                  </a:lnTo>
                  <a:lnTo>
                    <a:pt x="8460" y="76481"/>
                  </a:lnTo>
                  <a:lnTo>
                    <a:pt x="15768" y="81885"/>
                  </a:lnTo>
                  <a:lnTo>
                    <a:pt x="19692" y="83326"/>
                  </a:lnTo>
                  <a:lnTo>
                    <a:pt x="24425" y="82170"/>
                  </a:lnTo>
                  <a:lnTo>
                    <a:pt x="35329" y="75242"/>
                  </a:lnTo>
                  <a:lnTo>
                    <a:pt x="46625" y="62812"/>
                  </a:lnTo>
                  <a:lnTo>
                    <a:pt x="51069" y="40079"/>
                  </a:lnTo>
                  <a:lnTo>
                    <a:pt x="49015" y="21114"/>
                  </a:lnTo>
                  <a:lnTo>
                    <a:pt x="46091" y="16707"/>
                  </a:lnTo>
                  <a:lnTo>
                    <a:pt x="27541" y="36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2723"/>
            <p:cNvSpPr/>
            <p:nvPr>
              <p:custDataLst>
                <p:tags r:id="rId39"/>
              </p:custDataLst>
            </p:nvPr>
          </p:nvSpPr>
          <p:spPr>
            <a:xfrm>
              <a:off x="5739659" y="3764746"/>
              <a:ext cx="44309" cy="132152"/>
            </a:xfrm>
            <a:custGeom>
              <a:avLst/>
              <a:gdLst/>
              <a:ahLst/>
              <a:cxnLst/>
              <a:rect l="0" t="0" r="0" b="0"/>
              <a:pathLst>
                <a:path w="44309" h="132152">
                  <a:moveTo>
                    <a:pt x="38841" y="32554"/>
                  </a:moveTo>
                  <a:lnTo>
                    <a:pt x="38841" y="32554"/>
                  </a:lnTo>
                  <a:lnTo>
                    <a:pt x="43205" y="22415"/>
                  </a:lnTo>
                  <a:lnTo>
                    <a:pt x="44308" y="14877"/>
                  </a:lnTo>
                  <a:lnTo>
                    <a:pt x="41036" y="6823"/>
                  </a:lnTo>
                  <a:lnTo>
                    <a:pt x="38188" y="2700"/>
                  </a:lnTo>
                  <a:lnTo>
                    <a:pt x="34877" y="657"/>
                  </a:lnTo>
                  <a:lnTo>
                    <a:pt x="31260" y="0"/>
                  </a:lnTo>
                  <a:lnTo>
                    <a:pt x="27437" y="268"/>
                  </a:lnTo>
                  <a:lnTo>
                    <a:pt x="11943" y="7387"/>
                  </a:lnTo>
                  <a:lnTo>
                    <a:pt x="3838" y="14548"/>
                  </a:lnTo>
                  <a:lnTo>
                    <a:pt x="689" y="18433"/>
                  </a:lnTo>
                  <a:lnTo>
                    <a:pt x="0" y="23140"/>
                  </a:lnTo>
                  <a:lnTo>
                    <a:pt x="5774" y="40583"/>
                  </a:lnTo>
                  <a:lnTo>
                    <a:pt x="23444" y="82851"/>
                  </a:lnTo>
                  <a:lnTo>
                    <a:pt x="28791" y="102255"/>
                  </a:lnTo>
                  <a:lnTo>
                    <a:pt x="26534" y="119999"/>
                  </a:lnTo>
                  <a:lnTo>
                    <a:pt x="23258" y="127392"/>
                  </a:lnTo>
                  <a:lnTo>
                    <a:pt x="19450" y="131149"/>
                  </a:lnTo>
                  <a:lnTo>
                    <a:pt x="17447" y="132151"/>
                  </a:lnTo>
                  <a:lnTo>
                    <a:pt x="15406" y="131407"/>
                  </a:lnTo>
                  <a:lnTo>
                    <a:pt x="7091" y="1087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SMARTInkShape-2724"/>
          <p:cNvSpPr/>
          <p:nvPr>
            <p:custDataLst>
              <p:tags r:id="rId5"/>
            </p:custDataLst>
          </p:nvPr>
        </p:nvSpPr>
        <p:spPr>
          <a:xfrm>
            <a:off x="6391557" y="69850"/>
            <a:ext cx="180694" cy="1841501"/>
          </a:xfrm>
          <a:custGeom>
            <a:avLst/>
            <a:gdLst/>
            <a:ahLst/>
            <a:cxnLst/>
            <a:rect l="0" t="0" r="0" b="0"/>
            <a:pathLst>
              <a:path w="180694" h="1841501">
                <a:moveTo>
                  <a:pt x="180693" y="0"/>
                </a:moveTo>
                <a:lnTo>
                  <a:pt x="180693" y="0"/>
                </a:lnTo>
                <a:lnTo>
                  <a:pt x="180693" y="46471"/>
                </a:lnTo>
                <a:lnTo>
                  <a:pt x="180693" y="88793"/>
                </a:lnTo>
                <a:lnTo>
                  <a:pt x="180693" y="124130"/>
                </a:lnTo>
                <a:lnTo>
                  <a:pt x="180693" y="163354"/>
                </a:lnTo>
                <a:lnTo>
                  <a:pt x="180693" y="208069"/>
                </a:lnTo>
                <a:lnTo>
                  <a:pt x="180693" y="231846"/>
                </a:lnTo>
                <a:lnTo>
                  <a:pt x="180693" y="258280"/>
                </a:lnTo>
                <a:lnTo>
                  <a:pt x="180693" y="286487"/>
                </a:lnTo>
                <a:lnTo>
                  <a:pt x="180693" y="315875"/>
                </a:lnTo>
                <a:lnTo>
                  <a:pt x="180693" y="345344"/>
                </a:lnTo>
                <a:lnTo>
                  <a:pt x="180693" y="374868"/>
                </a:lnTo>
                <a:lnTo>
                  <a:pt x="180693" y="404429"/>
                </a:lnTo>
                <a:lnTo>
                  <a:pt x="180693" y="435425"/>
                </a:lnTo>
                <a:lnTo>
                  <a:pt x="180693" y="467378"/>
                </a:lnTo>
                <a:lnTo>
                  <a:pt x="180693" y="499968"/>
                </a:lnTo>
                <a:lnTo>
                  <a:pt x="179987" y="532985"/>
                </a:lnTo>
                <a:lnTo>
                  <a:pt x="178812" y="566284"/>
                </a:lnTo>
                <a:lnTo>
                  <a:pt x="177322" y="599773"/>
                </a:lnTo>
                <a:lnTo>
                  <a:pt x="175624" y="631271"/>
                </a:lnTo>
                <a:lnTo>
                  <a:pt x="173785" y="661442"/>
                </a:lnTo>
                <a:lnTo>
                  <a:pt x="171854" y="690728"/>
                </a:lnTo>
                <a:lnTo>
                  <a:pt x="169861" y="720835"/>
                </a:lnTo>
                <a:lnTo>
                  <a:pt x="167827" y="751490"/>
                </a:lnTo>
                <a:lnTo>
                  <a:pt x="165766" y="782510"/>
                </a:lnTo>
                <a:lnTo>
                  <a:pt x="163686" y="813068"/>
                </a:lnTo>
                <a:lnTo>
                  <a:pt x="161594" y="843317"/>
                </a:lnTo>
                <a:lnTo>
                  <a:pt x="159493" y="873362"/>
                </a:lnTo>
                <a:lnTo>
                  <a:pt x="157387" y="903974"/>
                </a:lnTo>
                <a:lnTo>
                  <a:pt x="155278" y="934966"/>
                </a:lnTo>
                <a:lnTo>
                  <a:pt x="153167" y="966211"/>
                </a:lnTo>
                <a:lnTo>
                  <a:pt x="149641" y="996918"/>
                </a:lnTo>
                <a:lnTo>
                  <a:pt x="145176" y="1027268"/>
                </a:lnTo>
                <a:lnTo>
                  <a:pt x="140082" y="1057378"/>
                </a:lnTo>
                <a:lnTo>
                  <a:pt x="135979" y="1087330"/>
                </a:lnTo>
                <a:lnTo>
                  <a:pt x="132540" y="1117176"/>
                </a:lnTo>
                <a:lnTo>
                  <a:pt x="129540" y="1146950"/>
                </a:lnTo>
                <a:lnTo>
                  <a:pt x="125424" y="1176678"/>
                </a:lnTo>
                <a:lnTo>
                  <a:pt x="120564" y="1206374"/>
                </a:lnTo>
                <a:lnTo>
                  <a:pt x="115207" y="1236049"/>
                </a:lnTo>
                <a:lnTo>
                  <a:pt x="110224" y="1265005"/>
                </a:lnTo>
                <a:lnTo>
                  <a:pt x="105492" y="1293481"/>
                </a:lnTo>
                <a:lnTo>
                  <a:pt x="100925" y="1321637"/>
                </a:lnTo>
                <a:lnTo>
                  <a:pt x="96470" y="1349581"/>
                </a:lnTo>
                <a:lnTo>
                  <a:pt x="92089" y="1377381"/>
                </a:lnTo>
                <a:lnTo>
                  <a:pt x="87757" y="1405088"/>
                </a:lnTo>
                <a:lnTo>
                  <a:pt x="82752" y="1432025"/>
                </a:lnTo>
                <a:lnTo>
                  <a:pt x="77299" y="1458450"/>
                </a:lnTo>
                <a:lnTo>
                  <a:pt x="71547" y="1484533"/>
                </a:lnTo>
                <a:lnTo>
                  <a:pt x="65595" y="1508978"/>
                </a:lnTo>
                <a:lnTo>
                  <a:pt x="53338" y="1554953"/>
                </a:lnTo>
                <a:lnTo>
                  <a:pt x="44598" y="1598905"/>
                </a:lnTo>
                <a:lnTo>
                  <a:pt x="37656" y="1640547"/>
                </a:lnTo>
                <a:lnTo>
                  <a:pt x="29867" y="1677869"/>
                </a:lnTo>
                <a:lnTo>
                  <a:pt x="21702" y="1713271"/>
                </a:lnTo>
                <a:lnTo>
                  <a:pt x="14074" y="1746409"/>
                </a:lnTo>
                <a:lnTo>
                  <a:pt x="6519" y="1787455"/>
                </a:lnTo>
                <a:lnTo>
                  <a:pt x="1729" y="1827323"/>
                </a:lnTo>
                <a:lnTo>
                  <a:pt x="0" y="1836282"/>
                </a:lnTo>
                <a:lnTo>
                  <a:pt x="259" y="1840843"/>
                </a:lnTo>
                <a:lnTo>
                  <a:pt x="9243" y="18415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SMARTInkShape-Group410"/>
          <p:cNvGrpSpPr/>
          <p:nvPr/>
        </p:nvGrpSpPr>
        <p:grpSpPr>
          <a:xfrm>
            <a:off x="6826358" y="593529"/>
            <a:ext cx="1777893" cy="571934"/>
            <a:chOff x="6826358" y="593529"/>
            <a:chExt cx="1777893" cy="571934"/>
          </a:xfrm>
        </p:grpSpPr>
        <p:sp>
          <p:nvSpPr>
            <p:cNvPr id="93" name="SMARTInkShape-2725"/>
            <p:cNvSpPr/>
            <p:nvPr>
              <p:custDataLst>
                <p:tags r:id="rId25"/>
              </p:custDataLst>
            </p:nvPr>
          </p:nvSpPr>
          <p:spPr>
            <a:xfrm>
              <a:off x="8360290" y="697973"/>
              <a:ext cx="243961" cy="83078"/>
            </a:xfrm>
            <a:custGeom>
              <a:avLst/>
              <a:gdLst/>
              <a:ahLst/>
              <a:cxnLst/>
              <a:rect l="0" t="0" r="0" b="0"/>
              <a:pathLst>
                <a:path w="243961" h="83078">
                  <a:moveTo>
                    <a:pt x="53460" y="32277"/>
                  </a:moveTo>
                  <a:lnTo>
                    <a:pt x="53460" y="32277"/>
                  </a:lnTo>
                  <a:lnTo>
                    <a:pt x="60201" y="28906"/>
                  </a:lnTo>
                  <a:lnTo>
                    <a:pt x="62187" y="25796"/>
                  </a:lnTo>
                  <a:lnTo>
                    <a:pt x="64394" y="16697"/>
                  </a:lnTo>
                  <a:lnTo>
                    <a:pt x="63493" y="7478"/>
                  </a:lnTo>
                  <a:lnTo>
                    <a:pt x="62266" y="3045"/>
                  </a:lnTo>
                  <a:lnTo>
                    <a:pt x="59330" y="794"/>
                  </a:lnTo>
                  <a:lnTo>
                    <a:pt x="55257" y="0"/>
                  </a:lnTo>
                  <a:lnTo>
                    <a:pt x="50424" y="175"/>
                  </a:lnTo>
                  <a:lnTo>
                    <a:pt x="33509" y="7165"/>
                  </a:lnTo>
                  <a:lnTo>
                    <a:pt x="10948" y="25827"/>
                  </a:lnTo>
                  <a:lnTo>
                    <a:pt x="6343" y="32468"/>
                  </a:lnTo>
                  <a:lnTo>
                    <a:pt x="380" y="46915"/>
                  </a:lnTo>
                  <a:lnTo>
                    <a:pt x="0" y="58538"/>
                  </a:lnTo>
                  <a:lnTo>
                    <a:pt x="887" y="64601"/>
                  </a:lnTo>
                  <a:lnTo>
                    <a:pt x="2889" y="68643"/>
                  </a:lnTo>
                  <a:lnTo>
                    <a:pt x="5635" y="71338"/>
                  </a:lnTo>
                  <a:lnTo>
                    <a:pt x="8877" y="73134"/>
                  </a:lnTo>
                  <a:lnTo>
                    <a:pt x="12449" y="73626"/>
                  </a:lnTo>
                  <a:lnTo>
                    <a:pt x="20181" y="72291"/>
                  </a:lnTo>
                  <a:lnTo>
                    <a:pt x="41713" y="55547"/>
                  </a:lnTo>
                  <a:lnTo>
                    <a:pt x="70549" y="22374"/>
                  </a:lnTo>
                  <a:lnTo>
                    <a:pt x="71202" y="22147"/>
                  </a:lnTo>
                  <a:lnTo>
                    <a:pt x="71638" y="22702"/>
                  </a:lnTo>
                  <a:lnTo>
                    <a:pt x="72251" y="28734"/>
                  </a:lnTo>
                  <a:lnTo>
                    <a:pt x="72459" y="46786"/>
                  </a:lnTo>
                  <a:lnTo>
                    <a:pt x="76250" y="56599"/>
                  </a:lnTo>
                  <a:lnTo>
                    <a:pt x="81934" y="64254"/>
                  </a:lnTo>
                  <a:lnTo>
                    <a:pt x="86811" y="67656"/>
                  </a:lnTo>
                  <a:lnTo>
                    <a:pt x="95094" y="67286"/>
                  </a:lnTo>
                  <a:lnTo>
                    <a:pt x="100266" y="66200"/>
                  </a:lnTo>
                  <a:lnTo>
                    <a:pt x="107894" y="61230"/>
                  </a:lnTo>
                  <a:lnTo>
                    <a:pt x="125282" y="46541"/>
                  </a:lnTo>
                  <a:lnTo>
                    <a:pt x="143324" y="35826"/>
                  </a:lnTo>
                  <a:lnTo>
                    <a:pt x="149374" y="33855"/>
                  </a:lnTo>
                  <a:lnTo>
                    <a:pt x="151270" y="34740"/>
                  </a:lnTo>
                  <a:lnTo>
                    <a:pt x="152532" y="36741"/>
                  </a:lnTo>
                  <a:lnTo>
                    <a:pt x="153375" y="39486"/>
                  </a:lnTo>
                  <a:lnTo>
                    <a:pt x="153231" y="42022"/>
                  </a:lnTo>
                  <a:lnTo>
                    <a:pt x="145541" y="59851"/>
                  </a:lnTo>
                  <a:lnTo>
                    <a:pt x="145892" y="62654"/>
                  </a:lnTo>
                  <a:lnTo>
                    <a:pt x="148153" y="68851"/>
                  </a:lnTo>
                  <a:lnTo>
                    <a:pt x="155287" y="63183"/>
                  </a:lnTo>
                  <a:lnTo>
                    <a:pt x="189181" y="25519"/>
                  </a:lnTo>
                  <a:lnTo>
                    <a:pt x="200564" y="19161"/>
                  </a:lnTo>
                  <a:lnTo>
                    <a:pt x="210797" y="17746"/>
                  </a:lnTo>
                  <a:lnTo>
                    <a:pt x="215501" y="18356"/>
                  </a:lnTo>
                  <a:lnTo>
                    <a:pt x="226372" y="26560"/>
                  </a:lnTo>
                  <a:lnTo>
                    <a:pt x="236143" y="38203"/>
                  </a:lnTo>
                  <a:lnTo>
                    <a:pt x="243960" y="830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726"/>
            <p:cNvSpPr/>
            <p:nvPr>
              <p:custDataLst>
                <p:tags r:id="rId26"/>
              </p:custDataLst>
            </p:nvPr>
          </p:nvSpPr>
          <p:spPr>
            <a:xfrm>
              <a:off x="8229600" y="698597"/>
              <a:ext cx="95667" cy="82454"/>
            </a:xfrm>
            <a:custGeom>
              <a:avLst/>
              <a:gdLst/>
              <a:ahLst/>
              <a:cxnLst/>
              <a:rect l="0" t="0" r="0" b="0"/>
              <a:pathLst>
                <a:path w="95667" h="82454">
                  <a:moveTo>
                    <a:pt x="0" y="76103"/>
                  </a:moveTo>
                  <a:lnTo>
                    <a:pt x="0" y="76103"/>
                  </a:lnTo>
                  <a:lnTo>
                    <a:pt x="0" y="72732"/>
                  </a:lnTo>
                  <a:lnTo>
                    <a:pt x="1881" y="69195"/>
                  </a:lnTo>
                  <a:lnTo>
                    <a:pt x="15901" y="54732"/>
                  </a:lnTo>
                  <a:lnTo>
                    <a:pt x="29249" y="47036"/>
                  </a:lnTo>
                  <a:lnTo>
                    <a:pt x="75991" y="24779"/>
                  </a:lnTo>
                  <a:lnTo>
                    <a:pt x="94817" y="11637"/>
                  </a:lnTo>
                  <a:lnTo>
                    <a:pt x="95666" y="8431"/>
                  </a:lnTo>
                  <a:lnTo>
                    <a:pt x="94822" y="4883"/>
                  </a:lnTo>
                  <a:lnTo>
                    <a:pt x="92848" y="1106"/>
                  </a:lnTo>
                  <a:lnTo>
                    <a:pt x="88709" y="0"/>
                  </a:lnTo>
                  <a:lnTo>
                    <a:pt x="76586" y="2533"/>
                  </a:lnTo>
                  <a:lnTo>
                    <a:pt x="60635" y="11893"/>
                  </a:lnTo>
                  <a:lnTo>
                    <a:pt x="46972" y="30345"/>
                  </a:lnTo>
                  <a:lnTo>
                    <a:pt x="43924" y="43772"/>
                  </a:lnTo>
                  <a:lnTo>
                    <a:pt x="46176" y="61349"/>
                  </a:lnTo>
                  <a:lnTo>
                    <a:pt x="47717" y="66267"/>
                  </a:lnTo>
                  <a:lnTo>
                    <a:pt x="63500" y="82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2727"/>
            <p:cNvSpPr/>
            <p:nvPr>
              <p:custDataLst>
                <p:tags r:id="rId27"/>
              </p:custDataLst>
            </p:nvPr>
          </p:nvSpPr>
          <p:spPr>
            <a:xfrm>
              <a:off x="8026400" y="711462"/>
              <a:ext cx="158751" cy="119331"/>
            </a:xfrm>
            <a:custGeom>
              <a:avLst/>
              <a:gdLst/>
              <a:ahLst/>
              <a:cxnLst/>
              <a:rect l="0" t="0" r="0" b="0"/>
              <a:pathLst>
                <a:path w="158751" h="119331">
                  <a:moveTo>
                    <a:pt x="0" y="6088"/>
                  </a:moveTo>
                  <a:lnTo>
                    <a:pt x="0" y="6088"/>
                  </a:lnTo>
                  <a:lnTo>
                    <a:pt x="3370" y="2717"/>
                  </a:lnTo>
                  <a:lnTo>
                    <a:pt x="6907" y="1062"/>
                  </a:lnTo>
                  <a:lnTo>
                    <a:pt x="11556" y="0"/>
                  </a:lnTo>
                  <a:lnTo>
                    <a:pt x="21438" y="41856"/>
                  </a:lnTo>
                  <a:lnTo>
                    <a:pt x="24617" y="79998"/>
                  </a:lnTo>
                  <a:lnTo>
                    <a:pt x="25331" y="119330"/>
                  </a:lnTo>
                  <a:lnTo>
                    <a:pt x="28769" y="77699"/>
                  </a:lnTo>
                  <a:lnTo>
                    <a:pt x="37608" y="49570"/>
                  </a:lnTo>
                  <a:lnTo>
                    <a:pt x="40594" y="44248"/>
                  </a:lnTo>
                  <a:lnTo>
                    <a:pt x="43290" y="41406"/>
                  </a:lnTo>
                  <a:lnTo>
                    <a:pt x="45793" y="40217"/>
                  </a:lnTo>
                  <a:lnTo>
                    <a:pt x="48168" y="40129"/>
                  </a:lnTo>
                  <a:lnTo>
                    <a:pt x="52687" y="41914"/>
                  </a:lnTo>
                  <a:lnTo>
                    <a:pt x="62569" y="53627"/>
                  </a:lnTo>
                  <a:lnTo>
                    <a:pt x="66615" y="62729"/>
                  </a:lnTo>
                  <a:lnTo>
                    <a:pt x="69117" y="70773"/>
                  </a:lnTo>
                  <a:lnTo>
                    <a:pt x="75128" y="80632"/>
                  </a:lnTo>
                  <a:lnTo>
                    <a:pt x="83065" y="33576"/>
                  </a:lnTo>
                  <a:lnTo>
                    <a:pt x="85010" y="26530"/>
                  </a:lnTo>
                  <a:lnTo>
                    <a:pt x="94697" y="14938"/>
                  </a:lnTo>
                  <a:lnTo>
                    <a:pt x="106294" y="7199"/>
                  </a:lnTo>
                  <a:lnTo>
                    <a:pt x="110373" y="6123"/>
                  </a:lnTo>
                  <a:lnTo>
                    <a:pt x="113798" y="6111"/>
                  </a:lnTo>
                  <a:lnTo>
                    <a:pt x="121368" y="9861"/>
                  </a:lnTo>
                  <a:lnTo>
                    <a:pt x="135444" y="23669"/>
                  </a:lnTo>
                  <a:lnTo>
                    <a:pt x="149257" y="43753"/>
                  </a:lnTo>
                  <a:lnTo>
                    <a:pt x="154531" y="57400"/>
                  </a:lnTo>
                  <a:lnTo>
                    <a:pt x="158750" y="886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2728"/>
            <p:cNvSpPr/>
            <p:nvPr>
              <p:custDataLst>
                <p:tags r:id="rId28"/>
              </p:custDataLst>
            </p:nvPr>
          </p:nvSpPr>
          <p:spPr>
            <a:xfrm>
              <a:off x="7632010" y="673100"/>
              <a:ext cx="191191" cy="127838"/>
            </a:xfrm>
            <a:custGeom>
              <a:avLst/>
              <a:gdLst/>
              <a:ahLst/>
              <a:cxnLst/>
              <a:rect l="0" t="0" r="0" b="0"/>
              <a:pathLst>
                <a:path w="191191" h="127838">
                  <a:moveTo>
                    <a:pt x="57840" y="25400"/>
                  </a:moveTo>
                  <a:lnTo>
                    <a:pt x="57840" y="25400"/>
                  </a:lnTo>
                  <a:lnTo>
                    <a:pt x="15625" y="64897"/>
                  </a:lnTo>
                  <a:lnTo>
                    <a:pt x="2842" y="89706"/>
                  </a:lnTo>
                  <a:lnTo>
                    <a:pt x="0" y="105486"/>
                  </a:lnTo>
                  <a:lnTo>
                    <a:pt x="230" y="112657"/>
                  </a:lnTo>
                  <a:lnTo>
                    <a:pt x="1794" y="118144"/>
                  </a:lnTo>
                  <a:lnTo>
                    <a:pt x="7296" y="126121"/>
                  </a:lnTo>
                  <a:lnTo>
                    <a:pt x="11444" y="127825"/>
                  </a:lnTo>
                  <a:lnTo>
                    <a:pt x="21697" y="127837"/>
                  </a:lnTo>
                  <a:lnTo>
                    <a:pt x="31428" y="123609"/>
                  </a:lnTo>
                  <a:lnTo>
                    <a:pt x="40457" y="116321"/>
                  </a:lnTo>
                  <a:lnTo>
                    <a:pt x="52767" y="100317"/>
                  </a:lnTo>
                  <a:lnTo>
                    <a:pt x="60493" y="81464"/>
                  </a:lnTo>
                  <a:lnTo>
                    <a:pt x="64126" y="34464"/>
                  </a:lnTo>
                  <a:lnTo>
                    <a:pt x="64147" y="33559"/>
                  </a:lnTo>
                  <a:lnTo>
                    <a:pt x="64867" y="32956"/>
                  </a:lnTo>
                  <a:lnTo>
                    <a:pt x="67548" y="32286"/>
                  </a:lnTo>
                  <a:lnTo>
                    <a:pt x="76395" y="31909"/>
                  </a:lnTo>
                  <a:lnTo>
                    <a:pt x="83961" y="35584"/>
                  </a:lnTo>
                  <a:lnTo>
                    <a:pt x="92027" y="42626"/>
                  </a:lnTo>
                  <a:lnTo>
                    <a:pt x="104501" y="59902"/>
                  </a:lnTo>
                  <a:lnTo>
                    <a:pt x="115724" y="86031"/>
                  </a:lnTo>
                  <a:lnTo>
                    <a:pt x="118970" y="109844"/>
                  </a:lnTo>
                  <a:lnTo>
                    <a:pt x="117229" y="118905"/>
                  </a:lnTo>
                  <a:lnTo>
                    <a:pt x="115778" y="121603"/>
                  </a:lnTo>
                  <a:lnTo>
                    <a:pt x="114103" y="123402"/>
                  </a:lnTo>
                  <a:lnTo>
                    <a:pt x="112282" y="124601"/>
                  </a:lnTo>
                  <a:lnTo>
                    <a:pt x="111068" y="123284"/>
                  </a:lnTo>
                  <a:lnTo>
                    <a:pt x="109719" y="116176"/>
                  </a:lnTo>
                  <a:lnTo>
                    <a:pt x="115702" y="96903"/>
                  </a:lnTo>
                  <a:lnTo>
                    <a:pt x="143201" y="54929"/>
                  </a:lnTo>
                  <a:lnTo>
                    <a:pt x="19119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729"/>
            <p:cNvSpPr/>
            <p:nvPr>
              <p:custDataLst>
                <p:tags r:id="rId29"/>
              </p:custDataLst>
            </p:nvPr>
          </p:nvSpPr>
          <p:spPr>
            <a:xfrm>
              <a:off x="7607300" y="683356"/>
              <a:ext cx="12701" cy="40545"/>
            </a:xfrm>
            <a:custGeom>
              <a:avLst/>
              <a:gdLst/>
              <a:ahLst/>
              <a:cxnLst/>
              <a:rect l="0" t="0" r="0" b="0"/>
              <a:pathLst>
                <a:path w="12701" h="40545">
                  <a:moveTo>
                    <a:pt x="0" y="40544"/>
                  </a:moveTo>
                  <a:lnTo>
                    <a:pt x="0" y="40544"/>
                  </a:lnTo>
                  <a:lnTo>
                    <a:pt x="705" y="29699"/>
                  </a:lnTo>
                  <a:lnTo>
                    <a:pt x="6088" y="895"/>
                  </a:lnTo>
                  <a:lnTo>
                    <a:pt x="6881" y="0"/>
                  </a:lnTo>
                  <a:lnTo>
                    <a:pt x="12700" y="24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2730"/>
            <p:cNvSpPr/>
            <p:nvPr>
              <p:custDataLst>
                <p:tags r:id="rId30"/>
              </p:custDataLst>
            </p:nvPr>
          </p:nvSpPr>
          <p:spPr>
            <a:xfrm>
              <a:off x="7473950" y="712606"/>
              <a:ext cx="99740" cy="106809"/>
            </a:xfrm>
            <a:custGeom>
              <a:avLst/>
              <a:gdLst/>
              <a:ahLst/>
              <a:cxnLst/>
              <a:rect l="0" t="0" r="0" b="0"/>
              <a:pathLst>
                <a:path w="99740" h="106809">
                  <a:moveTo>
                    <a:pt x="0" y="17644"/>
                  </a:moveTo>
                  <a:lnTo>
                    <a:pt x="0" y="17644"/>
                  </a:lnTo>
                  <a:lnTo>
                    <a:pt x="0" y="0"/>
                  </a:lnTo>
                  <a:lnTo>
                    <a:pt x="705" y="237"/>
                  </a:lnTo>
                  <a:lnTo>
                    <a:pt x="3370" y="2381"/>
                  </a:lnTo>
                  <a:lnTo>
                    <a:pt x="30037" y="49036"/>
                  </a:lnTo>
                  <a:lnTo>
                    <a:pt x="35710" y="71709"/>
                  </a:lnTo>
                  <a:lnTo>
                    <a:pt x="37392" y="92930"/>
                  </a:lnTo>
                  <a:lnTo>
                    <a:pt x="36216" y="98174"/>
                  </a:lnTo>
                  <a:lnTo>
                    <a:pt x="31148" y="105881"/>
                  </a:lnTo>
                  <a:lnTo>
                    <a:pt x="28526" y="106808"/>
                  </a:lnTo>
                  <a:lnTo>
                    <a:pt x="26074" y="106014"/>
                  </a:lnTo>
                  <a:lnTo>
                    <a:pt x="23732" y="104074"/>
                  </a:lnTo>
                  <a:lnTo>
                    <a:pt x="17066" y="87860"/>
                  </a:lnTo>
                  <a:lnTo>
                    <a:pt x="17365" y="65181"/>
                  </a:lnTo>
                  <a:lnTo>
                    <a:pt x="28663" y="37217"/>
                  </a:lnTo>
                  <a:lnTo>
                    <a:pt x="42045" y="16701"/>
                  </a:lnTo>
                  <a:lnTo>
                    <a:pt x="56317" y="10170"/>
                  </a:lnTo>
                  <a:lnTo>
                    <a:pt x="72302" y="7972"/>
                  </a:lnTo>
                  <a:lnTo>
                    <a:pt x="84110" y="9347"/>
                  </a:lnTo>
                  <a:lnTo>
                    <a:pt x="88529" y="12113"/>
                  </a:lnTo>
                  <a:lnTo>
                    <a:pt x="95321" y="20830"/>
                  </a:lnTo>
                  <a:lnTo>
                    <a:pt x="99739" y="34267"/>
                  </a:lnTo>
                  <a:lnTo>
                    <a:pt x="95730" y="79374"/>
                  </a:lnTo>
                  <a:lnTo>
                    <a:pt x="95250" y="93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2731"/>
            <p:cNvSpPr/>
            <p:nvPr>
              <p:custDataLst>
                <p:tags r:id="rId31"/>
              </p:custDataLst>
            </p:nvPr>
          </p:nvSpPr>
          <p:spPr>
            <a:xfrm>
              <a:off x="7359023" y="726550"/>
              <a:ext cx="51428" cy="106016"/>
            </a:xfrm>
            <a:custGeom>
              <a:avLst/>
              <a:gdLst/>
              <a:ahLst/>
              <a:cxnLst/>
              <a:rect l="0" t="0" r="0" b="0"/>
              <a:pathLst>
                <a:path w="51428" h="106016">
                  <a:moveTo>
                    <a:pt x="13327" y="35450"/>
                  </a:moveTo>
                  <a:lnTo>
                    <a:pt x="13327" y="35450"/>
                  </a:lnTo>
                  <a:lnTo>
                    <a:pt x="7860" y="40917"/>
                  </a:lnTo>
                  <a:lnTo>
                    <a:pt x="13980" y="41539"/>
                  </a:lnTo>
                  <a:lnTo>
                    <a:pt x="19027" y="39802"/>
                  </a:lnTo>
                  <a:lnTo>
                    <a:pt x="35244" y="29542"/>
                  </a:lnTo>
                  <a:lnTo>
                    <a:pt x="46004" y="15355"/>
                  </a:lnTo>
                  <a:lnTo>
                    <a:pt x="49016" y="6293"/>
                  </a:lnTo>
                  <a:lnTo>
                    <a:pt x="48409" y="3312"/>
                  </a:lnTo>
                  <a:lnTo>
                    <a:pt x="46592" y="1325"/>
                  </a:lnTo>
                  <a:lnTo>
                    <a:pt x="43970" y="0"/>
                  </a:lnTo>
                  <a:lnTo>
                    <a:pt x="35412" y="2291"/>
                  </a:lnTo>
                  <a:lnTo>
                    <a:pt x="25260" y="8718"/>
                  </a:lnTo>
                  <a:lnTo>
                    <a:pt x="16043" y="18630"/>
                  </a:lnTo>
                  <a:lnTo>
                    <a:pt x="2921" y="46224"/>
                  </a:lnTo>
                  <a:lnTo>
                    <a:pt x="0" y="65403"/>
                  </a:lnTo>
                  <a:lnTo>
                    <a:pt x="2323" y="88305"/>
                  </a:lnTo>
                  <a:lnTo>
                    <a:pt x="3874" y="93970"/>
                  </a:lnTo>
                  <a:lnTo>
                    <a:pt x="7730" y="98452"/>
                  </a:lnTo>
                  <a:lnTo>
                    <a:pt x="19541" y="105314"/>
                  </a:lnTo>
                  <a:lnTo>
                    <a:pt x="25936" y="106015"/>
                  </a:lnTo>
                  <a:lnTo>
                    <a:pt x="51427" y="98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2732"/>
            <p:cNvSpPr/>
            <p:nvPr>
              <p:custDataLst>
                <p:tags r:id="rId32"/>
              </p:custDataLst>
            </p:nvPr>
          </p:nvSpPr>
          <p:spPr>
            <a:xfrm>
              <a:off x="7203711" y="742950"/>
              <a:ext cx="124190" cy="12701"/>
            </a:xfrm>
            <a:custGeom>
              <a:avLst/>
              <a:gdLst/>
              <a:ahLst/>
              <a:cxnLst/>
              <a:rect l="0" t="0" r="0" b="0"/>
              <a:pathLst>
                <a:path w="124190" h="12701">
                  <a:moveTo>
                    <a:pt x="35289" y="12700"/>
                  </a:moveTo>
                  <a:lnTo>
                    <a:pt x="35289" y="12700"/>
                  </a:lnTo>
                  <a:lnTo>
                    <a:pt x="0" y="12700"/>
                  </a:lnTo>
                  <a:lnTo>
                    <a:pt x="17316" y="8336"/>
                  </a:lnTo>
                  <a:lnTo>
                    <a:pt x="54873" y="3241"/>
                  </a:lnTo>
                  <a:lnTo>
                    <a:pt x="1241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2733"/>
            <p:cNvSpPr/>
            <p:nvPr>
              <p:custDataLst>
                <p:tags r:id="rId33"/>
              </p:custDataLst>
            </p:nvPr>
          </p:nvSpPr>
          <p:spPr>
            <a:xfrm>
              <a:off x="7246689" y="593529"/>
              <a:ext cx="44717" cy="284614"/>
            </a:xfrm>
            <a:custGeom>
              <a:avLst/>
              <a:gdLst/>
              <a:ahLst/>
              <a:cxnLst/>
              <a:rect l="0" t="0" r="0" b="0"/>
              <a:pathLst>
                <a:path w="44717" h="284614">
                  <a:moveTo>
                    <a:pt x="30411" y="3371"/>
                  </a:moveTo>
                  <a:lnTo>
                    <a:pt x="30411" y="3371"/>
                  </a:lnTo>
                  <a:lnTo>
                    <a:pt x="37152" y="0"/>
                  </a:lnTo>
                  <a:lnTo>
                    <a:pt x="39845" y="1124"/>
                  </a:lnTo>
                  <a:lnTo>
                    <a:pt x="44716" y="8017"/>
                  </a:lnTo>
                  <a:lnTo>
                    <a:pt x="44181" y="14229"/>
                  </a:lnTo>
                  <a:lnTo>
                    <a:pt x="31876" y="51429"/>
                  </a:lnTo>
                  <a:lnTo>
                    <a:pt x="22614" y="88871"/>
                  </a:lnTo>
                  <a:lnTo>
                    <a:pt x="10212" y="132286"/>
                  </a:lnTo>
                  <a:lnTo>
                    <a:pt x="3180" y="167941"/>
                  </a:lnTo>
                  <a:lnTo>
                    <a:pt x="0" y="209785"/>
                  </a:lnTo>
                  <a:lnTo>
                    <a:pt x="718" y="255286"/>
                  </a:lnTo>
                  <a:lnTo>
                    <a:pt x="7502" y="275803"/>
                  </a:lnTo>
                  <a:lnTo>
                    <a:pt x="10904" y="282359"/>
                  </a:lnTo>
                  <a:lnTo>
                    <a:pt x="14584" y="284613"/>
                  </a:lnTo>
                  <a:lnTo>
                    <a:pt x="18449" y="283999"/>
                  </a:lnTo>
                  <a:lnTo>
                    <a:pt x="22436" y="281473"/>
                  </a:lnTo>
                  <a:lnTo>
                    <a:pt x="36761" y="2573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2734"/>
            <p:cNvSpPr/>
            <p:nvPr>
              <p:custDataLst>
                <p:tags r:id="rId34"/>
              </p:custDataLst>
            </p:nvPr>
          </p:nvSpPr>
          <p:spPr>
            <a:xfrm>
              <a:off x="7124700" y="736962"/>
              <a:ext cx="49918" cy="135400"/>
            </a:xfrm>
            <a:custGeom>
              <a:avLst/>
              <a:gdLst/>
              <a:ahLst/>
              <a:cxnLst/>
              <a:rect l="0" t="0" r="0" b="0"/>
              <a:pathLst>
                <a:path w="49918" h="135400">
                  <a:moveTo>
                    <a:pt x="44450" y="18688"/>
                  </a:moveTo>
                  <a:lnTo>
                    <a:pt x="44450" y="18688"/>
                  </a:lnTo>
                  <a:lnTo>
                    <a:pt x="47820" y="15317"/>
                  </a:lnTo>
                  <a:lnTo>
                    <a:pt x="49476" y="11780"/>
                  </a:lnTo>
                  <a:lnTo>
                    <a:pt x="49917" y="9850"/>
                  </a:lnTo>
                  <a:lnTo>
                    <a:pt x="48800" y="7857"/>
                  </a:lnTo>
                  <a:lnTo>
                    <a:pt x="43797" y="3761"/>
                  </a:lnTo>
                  <a:lnTo>
                    <a:pt x="29675" y="860"/>
                  </a:lnTo>
                  <a:lnTo>
                    <a:pt x="18827" y="0"/>
                  </a:lnTo>
                  <a:lnTo>
                    <a:pt x="7773" y="3116"/>
                  </a:lnTo>
                  <a:lnTo>
                    <a:pt x="5182" y="6190"/>
                  </a:lnTo>
                  <a:lnTo>
                    <a:pt x="2303" y="15250"/>
                  </a:lnTo>
                  <a:lnTo>
                    <a:pt x="4054" y="32251"/>
                  </a:lnTo>
                  <a:lnTo>
                    <a:pt x="21744" y="72041"/>
                  </a:lnTo>
                  <a:lnTo>
                    <a:pt x="33254" y="98231"/>
                  </a:lnTo>
                  <a:lnTo>
                    <a:pt x="34870" y="105584"/>
                  </a:lnTo>
                  <a:lnTo>
                    <a:pt x="32901" y="119397"/>
                  </a:lnTo>
                  <a:lnTo>
                    <a:pt x="28029" y="130475"/>
                  </a:lnTo>
                  <a:lnTo>
                    <a:pt x="23510" y="135399"/>
                  </a:lnTo>
                  <a:lnTo>
                    <a:pt x="20613" y="134595"/>
                  </a:lnTo>
                  <a:lnTo>
                    <a:pt x="13629" y="128058"/>
                  </a:lnTo>
                  <a:lnTo>
                    <a:pt x="0" y="82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2735"/>
            <p:cNvSpPr/>
            <p:nvPr>
              <p:custDataLst>
                <p:tags r:id="rId35"/>
              </p:custDataLst>
            </p:nvPr>
          </p:nvSpPr>
          <p:spPr>
            <a:xfrm>
              <a:off x="7006517" y="787400"/>
              <a:ext cx="58211" cy="110482"/>
            </a:xfrm>
            <a:custGeom>
              <a:avLst/>
              <a:gdLst/>
              <a:ahLst/>
              <a:cxnLst/>
              <a:rect l="0" t="0" r="0" b="0"/>
              <a:pathLst>
                <a:path w="58211" h="110482">
                  <a:moveTo>
                    <a:pt x="41983" y="44450"/>
                  </a:moveTo>
                  <a:lnTo>
                    <a:pt x="41983" y="44450"/>
                  </a:lnTo>
                  <a:lnTo>
                    <a:pt x="41983" y="33515"/>
                  </a:lnTo>
                  <a:lnTo>
                    <a:pt x="38612" y="25531"/>
                  </a:lnTo>
                  <a:lnTo>
                    <a:pt x="36208" y="24076"/>
                  </a:lnTo>
                  <a:lnTo>
                    <a:pt x="33194" y="23812"/>
                  </a:lnTo>
                  <a:lnTo>
                    <a:pt x="22210" y="26811"/>
                  </a:lnTo>
                  <a:lnTo>
                    <a:pt x="18217" y="28457"/>
                  </a:lnTo>
                  <a:lnTo>
                    <a:pt x="5856" y="40887"/>
                  </a:lnTo>
                  <a:lnTo>
                    <a:pt x="1232" y="53920"/>
                  </a:lnTo>
                  <a:lnTo>
                    <a:pt x="0" y="61347"/>
                  </a:lnTo>
                  <a:lnTo>
                    <a:pt x="2392" y="75243"/>
                  </a:lnTo>
                  <a:lnTo>
                    <a:pt x="8865" y="88475"/>
                  </a:lnTo>
                  <a:lnTo>
                    <a:pt x="18798" y="101411"/>
                  </a:lnTo>
                  <a:lnTo>
                    <a:pt x="30267" y="108571"/>
                  </a:lnTo>
                  <a:lnTo>
                    <a:pt x="36289" y="110481"/>
                  </a:lnTo>
                  <a:lnTo>
                    <a:pt x="41715" y="110343"/>
                  </a:lnTo>
                  <a:lnTo>
                    <a:pt x="51506" y="106426"/>
                  </a:lnTo>
                  <a:lnTo>
                    <a:pt x="54682" y="102701"/>
                  </a:lnTo>
                  <a:lnTo>
                    <a:pt x="58210" y="92917"/>
                  </a:lnTo>
                  <a:lnTo>
                    <a:pt x="53454" y="68767"/>
                  </a:lnTo>
                  <a:lnTo>
                    <a:pt x="37848" y="21670"/>
                  </a:lnTo>
                  <a:lnTo>
                    <a:pt x="36290" y="11987"/>
                  </a:lnTo>
                  <a:lnTo>
                    <a:pt x="37482" y="9402"/>
                  </a:lnTo>
                  <a:lnTo>
                    <a:pt x="483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2736"/>
            <p:cNvSpPr/>
            <p:nvPr>
              <p:custDataLst>
                <p:tags r:id="rId36"/>
              </p:custDataLst>
            </p:nvPr>
          </p:nvSpPr>
          <p:spPr>
            <a:xfrm>
              <a:off x="6826358" y="773394"/>
              <a:ext cx="112240" cy="392069"/>
            </a:xfrm>
            <a:custGeom>
              <a:avLst/>
              <a:gdLst/>
              <a:ahLst/>
              <a:cxnLst/>
              <a:rect l="0" t="0" r="0" b="0"/>
              <a:pathLst>
                <a:path w="112240" h="392069">
                  <a:moveTo>
                    <a:pt x="37992" y="121956"/>
                  </a:moveTo>
                  <a:lnTo>
                    <a:pt x="37992" y="121956"/>
                  </a:lnTo>
                  <a:lnTo>
                    <a:pt x="37992" y="164203"/>
                  </a:lnTo>
                  <a:lnTo>
                    <a:pt x="37992" y="208536"/>
                  </a:lnTo>
                  <a:lnTo>
                    <a:pt x="37286" y="255445"/>
                  </a:lnTo>
                  <a:lnTo>
                    <a:pt x="32965" y="301038"/>
                  </a:lnTo>
                  <a:lnTo>
                    <a:pt x="28532" y="340696"/>
                  </a:lnTo>
                  <a:lnTo>
                    <a:pt x="20692" y="386809"/>
                  </a:lnTo>
                  <a:lnTo>
                    <a:pt x="20109" y="391658"/>
                  </a:lnTo>
                  <a:lnTo>
                    <a:pt x="19015" y="392068"/>
                  </a:lnTo>
                  <a:lnTo>
                    <a:pt x="15917" y="384998"/>
                  </a:lnTo>
                  <a:lnTo>
                    <a:pt x="8179" y="344503"/>
                  </a:lnTo>
                  <a:lnTo>
                    <a:pt x="4045" y="310236"/>
                  </a:lnTo>
                  <a:lnTo>
                    <a:pt x="1122" y="264761"/>
                  </a:lnTo>
                  <a:lnTo>
                    <a:pt x="256" y="224476"/>
                  </a:lnTo>
                  <a:lnTo>
                    <a:pt x="0" y="185729"/>
                  </a:lnTo>
                  <a:lnTo>
                    <a:pt x="3294" y="150808"/>
                  </a:lnTo>
                  <a:lnTo>
                    <a:pt x="12111" y="104634"/>
                  </a:lnTo>
                  <a:lnTo>
                    <a:pt x="20289" y="57479"/>
                  </a:lnTo>
                  <a:lnTo>
                    <a:pt x="33922" y="18969"/>
                  </a:lnTo>
                  <a:lnTo>
                    <a:pt x="43474" y="5628"/>
                  </a:lnTo>
                  <a:lnTo>
                    <a:pt x="47997" y="2071"/>
                  </a:lnTo>
                  <a:lnTo>
                    <a:pt x="60547" y="0"/>
                  </a:lnTo>
                  <a:lnTo>
                    <a:pt x="67845" y="435"/>
                  </a:lnTo>
                  <a:lnTo>
                    <a:pt x="81599" y="8445"/>
                  </a:lnTo>
                  <a:lnTo>
                    <a:pt x="94061" y="22118"/>
                  </a:lnTo>
                  <a:lnTo>
                    <a:pt x="107600" y="47532"/>
                  </a:lnTo>
                  <a:lnTo>
                    <a:pt x="112239" y="67763"/>
                  </a:lnTo>
                  <a:lnTo>
                    <a:pt x="111924" y="105450"/>
                  </a:lnTo>
                  <a:lnTo>
                    <a:pt x="107540" y="120970"/>
                  </a:lnTo>
                  <a:lnTo>
                    <a:pt x="87478" y="152048"/>
                  </a:lnTo>
                  <a:lnTo>
                    <a:pt x="66503" y="172036"/>
                  </a:lnTo>
                  <a:lnTo>
                    <a:pt x="57485" y="175964"/>
                  </a:lnTo>
                  <a:lnTo>
                    <a:pt x="53103" y="177011"/>
                  </a:lnTo>
                  <a:lnTo>
                    <a:pt x="49477" y="176298"/>
                  </a:lnTo>
                  <a:lnTo>
                    <a:pt x="43567" y="171743"/>
                  </a:lnTo>
                  <a:lnTo>
                    <a:pt x="42414" y="168553"/>
                  </a:lnTo>
                  <a:lnTo>
                    <a:pt x="44342" y="1537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SMARTInkShape-Group411"/>
          <p:cNvGrpSpPr/>
          <p:nvPr/>
        </p:nvGrpSpPr>
        <p:grpSpPr>
          <a:xfrm>
            <a:off x="8883650" y="692693"/>
            <a:ext cx="222251" cy="77965"/>
            <a:chOff x="8883650" y="692693"/>
            <a:chExt cx="222251" cy="77965"/>
          </a:xfrm>
        </p:grpSpPr>
        <p:sp>
          <p:nvSpPr>
            <p:cNvPr id="106" name="SMARTInkShape-2737"/>
            <p:cNvSpPr/>
            <p:nvPr>
              <p:custDataLst>
                <p:tags r:id="rId23"/>
              </p:custDataLst>
            </p:nvPr>
          </p:nvSpPr>
          <p:spPr>
            <a:xfrm>
              <a:off x="8935539" y="742950"/>
              <a:ext cx="170362" cy="27708"/>
            </a:xfrm>
            <a:custGeom>
              <a:avLst/>
              <a:gdLst/>
              <a:ahLst/>
              <a:cxnLst/>
              <a:rect l="0" t="0" r="0" b="0"/>
              <a:pathLst>
                <a:path w="170362" h="27708">
                  <a:moveTo>
                    <a:pt x="24311" y="6350"/>
                  </a:moveTo>
                  <a:lnTo>
                    <a:pt x="24311" y="6350"/>
                  </a:lnTo>
                  <a:lnTo>
                    <a:pt x="4539" y="24241"/>
                  </a:lnTo>
                  <a:lnTo>
                    <a:pt x="546" y="26744"/>
                  </a:lnTo>
                  <a:lnTo>
                    <a:pt x="0" y="27707"/>
                  </a:lnTo>
                  <a:lnTo>
                    <a:pt x="44020" y="23715"/>
                  </a:lnTo>
                  <a:lnTo>
                    <a:pt x="87549" y="16600"/>
                  </a:lnTo>
                  <a:lnTo>
                    <a:pt x="17036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738"/>
            <p:cNvSpPr/>
            <p:nvPr>
              <p:custDataLst>
                <p:tags r:id="rId24"/>
              </p:custDataLst>
            </p:nvPr>
          </p:nvSpPr>
          <p:spPr>
            <a:xfrm>
              <a:off x="8883650" y="692693"/>
              <a:ext cx="133351" cy="18508"/>
            </a:xfrm>
            <a:custGeom>
              <a:avLst/>
              <a:gdLst/>
              <a:ahLst/>
              <a:cxnLst/>
              <a:rect l="0" t="0" r="0" b="0"/>
              <a:pathLst>
                <a:path w="133351" h="18508">
                  <a:moveTo>
                    <a:pt x="0" y="18507"/>
                  </a:moveTo>
                  <a:lnTo>
                    <a:pt x="0" y="18507"/>
                  </a:lnTo>
                  <a:lnTo>
                    <a:pt x="0" y="15136"/>
                  </a:lnTo>
                  <a:lnTo>
                    <a:pt x="1881" y="11599"/>
                  </a:lnTo>
                  <a:lnTo>
                    <a:pt x="3370" y="9669"/>
                  </a:lnTo>
                  <a:lnTo>
                    <a:pt x="15580" y="3580"/>
                  </a:lnTo>
                  <a:lnTo>
                    <a:pt x="55500" y="0"/>
                  </a:lnTo>
                  <a:lnTo>
                    <a:pt x="96758" y="940"/>
                  </a:lnTo>
                  <a:lnTo>
                    <a:pt x="133350" y="12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SMARTInkShape-Group412"/>
          <p:cNvGrpSpPr/>
          <p:nvPr/>
        </p:nvGrpSpPr>
        <p:grpSpPr>
          <a:xfrm>
            <a:off x="9444841" y="375610"/>
            <a:ext cx="2385210" cy="497103"/>
            <a:chOff x="9444841" y="375610"/>
            <a:chExt cx="2385210" cy="497103"/>
          </a:xfrm>
        </p:grpSpPr>
        <p:sp>
          <p:nvSpPr>
            <p:cNvPr id="109" name="SMARTInkShape-2739"/>
            <p:cNvSpPr/>
            <p:nvPr>
              <p:custDataLst>
                <p:tags r:id="rId7"/>
              </p:custDataLst>
            </p:nvPr>
          </p:nvSpPr>
          <p:spPr>
            <a:xfrm>
              <a:off x="11686367" y="438929"/>
              <a:ext cx="143684" cy="184125"/>
            </a:xfrm>
            <a:custGeom>
              <a:avLst/>
              <a:gdLst/>
              <a:ahLst/>
              <a:cxnLst/>
              <a:rect l="0" t="0" r="0" b="0"/>
              <a:pathLst>
                <a:path w="143684" h="184125">
                  <a:moveTo>
                    <a:pt x="61133" y="75421"/>
                  </a:moveTo>
                  <a:lnTo>
                    <a:pt x="61133" y="75421"/>
                  </a:lnTo>
                  <a:lnTo>
                    <a:pt x="69860" y="55143"/>
                  </a:lnTo>
                  <a:lnTo>
                    <a:pt x="71951" y="33508"/>
                  </a:lnTo>
                  <a:lnTo>
                    <a:pt x="69939" y="22456"/>
                  </a:lnTo>
                  <a:lnTo>
                    <a:pt x="67003" y="19650"/>
                  </a:lnTo>
                  <a:lnTo>
                    <a:pt x="62930" y="18485"/>
                  </a:lnTo>
                  <a:lnTo>
                    <a:pt x="54171" y="19072"/>
                  </a:lnTo>
                  <a:lnTo>
                    <a:pt x="47926" y="21684"/>
                  </a:lnTo>
                  <a:lnTo>
                    <a:pt x="32393" y="40661"/>
                  </a:lnTo>
                  <a:lnTo>
                    <a:pt x="10285" y="80260"/>
                  </a:lnTo>
                  <a:lnTo>
                    <a:pt x="861" y="117717"/>
                  </a:lnTo>
                  <a:lnTo>
                    <a:pt x="0" y="151453"/>
                  </a:lnTo>
                  <a:lnTo>
                    <a:pt x="4798" y="170832"/>
                  </a:lnTo>
                  <a:lnTo>
                    <a:pt x="8055" y="177128"/>
                  </a:lnTo>
                  <a:lnTo>
                    <a:pt x="11637" y="181326"/>
                  </a:lnTo>
                  <a:lnTo>
                    <a:pt x="15434" y="184124"/>
                  </a:lnTo>
                  <a:lnTo>
                    <a:pt x="20790" y="183873"/>
                  </a:lnTo>
                  <a:lnTo>
                    <a:pt x="34266" y="177950"/>
                  </a:lnTo>
                  <a:lnTo>
                    <a:pt x="57719" y="159344"/>
                  </a:lnTo>
                  <a:lnTo>
                    <a:pt x="75801" y="129215"/>
                  </a:lnTo>
                  <a:lnTo>
                    <a:pt x="87001" y="81826"/>
                  </a:lnTo>
                  <a:lnTo>
                    <a:pt x="89258" y="51213"/>
                  </a:lnTo>
                  <a:lnTo>
                    <a:pt x="80329" y="18114"/>
                  </a:lnTo>
                  <a:lnTo>
                    <a:pt x="74636" y="11111"/>
                  </a:lnTo>
                  <a:lnTo>
                    <a:pt x="58904" y="1448"/>
                  </a:lnTo>
                  <a:lnTo>
                    <a:pt x="51179" y="0"/>
                  </a:lnTo>
                  <a:lnTo>
                    <a:pt x="36952" y="2154"/>
                  </a:lnTo>
                  <a:lnTo>
                    <a:pt x="27340" y="7815"/>
                  </a:lnTo>
                  <a:lnTo>
                    <a:pt x="23786" y="11301"/>
                  </a:lnTo>
                  <a:lnTo>
                    <a:pt x="22831" y="17857"/>
                  </a:lnTo>
                  <a:lnTo>
                    <a:pt x="25530" y="36432"/>
                  </a:lnTo>
                  <a:lnTo>
                    <a:pt x="41725" y="63947"/>
                  </a:lnTo>
                  <a:lnTo>
                    <a:pt x="76141" y="92048"/>
                  </a:lnTo>
                  <a:lnTo>
                    <a:pt x="100152" y="103082"/>
                  </a:lnTo>
                  <a:lnTo>
                    <a:pt x="143683" y="1135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2740"/>
            <p:cNvSpPr/>
            <p:nvPr>
              <p:custDataLst>
                <p:tags r:id="rId8"/>
              </p:custDataLst>
            </p:nvPr>
          </p:nvSpPr>
          <p:spPr>
            <a:xfrm>
              <a:off x="11502936" y="412952"/>
              <a:ext cx="111215" cy="238815"/>
            </a:xfrm>
            <a:custGeom>
              <a:avLst/>
              <a:gdLst/>
              <a:ahLst/>
              <a:cxnLst/>
              <a:rect l="0" t="0" r="0" b="0"/>
              <a:pathLst>
                <a:path w="111215" h="238815">
                  <a:moveTo>
                    <a:pt x="28664" y="209348"/>
                  </a:moveTo>
                  <a:lnTo>
                    <a:pt x="28664" y="209348"/>
                  </a:lnTo>
                  <a:lnTo>
                    <a:pt x="33733" y="203573"/>
                  </a:lnTo>
                  <a:lnTo>
                    <a:pt x="62786" y="162569"/>
                  </a:lnTo>
                  <a:lnTo>
                    <a:pt x="64996" y="151163"/>
                  </a:lnTo>
                  <a:lnTo>
                    <a:pt x="64175" y="147275"/>
                  </a:lnTo>
                  <a:lnTo>
                    <a:pt x="62214" y="144682"/>
                  </a:lnTo>
                  <a:lnTo>
                    <a:pt x="59498" y="142954"/>
                  </a:lnTo>
                  <a:lnTo>
                    <a:pt x="55570" y="143213"/>
                  </a:lnTo>
                  <a:lnTo>
                    <a:pt x="45561" y="147264"/>
                  </a:lnTo>
                  <a:lnTo>
                    <a:pt x="24656" y="167591"/>
                  </a:lnTo>
                  <a:lnTo>
                    <a:pt x="7329" y="192585"/>
                  </a:lnTo>
                  <a:lnTo>
                    <a:pt x="0" y="217865"/>
                  </a:lnTo>
                  <a:lnTo>
                    <a:pt x="167" y="231008"/>
                  </a:lnTo>
                  <a:lnTo>
                    <a:pt x="1200" y="236488"/>
                  </a:lnTo>
                  <a:lnTo>
                    <a:pt x="4004" y="238730"/>
                  </a:lnTo>
                  <a:lnTo>
                    <a:pt x="7992" y="238814"/>
                  </a:lnTo>
                  <a:lnTo>
                    <a:pt x="12766" y="237459"/>
                  </a:lnTo>
                  <a:lnTo>
                    <a:pt x="29598" y="225438"/>
                  </a:lnTo>
                  <a:lnTo>
                    <a:pt x="57907" y="191569"/>
                  </a:lnTo>
                  <a:lnTo>
                    <a:pt x="73155" y="154926"/>
                  </a:lnTo>
                  <a:lnTo>
                    <a:pt x="82456" y="108321"/>
                  </a:lnTo>
                  <a:lnTo>
                    <a:pt x="90038" y="61739"/>
                  </a:lnTo>
                  <a:lnTo>
                    <a:pt x="91745" y="15561"/>
                  </a:lnTo>
                  <a:lnTo>
                    <a:pt x="90473" y="8190"/>
                  </a:lnTo>
                  <a:lnTo>
                    <a:pt x="88215" y="3276"/>
                  </a:lnTo>
                  <a:lnTo>
                    <a:pt x="85299" y="0"/>
                  </a:lnTo>
                  <a:lnTo>
                    <a:pt x="82648" y="2049"/>
                  </a:lnTo>
                  <a:lnTo>
                    <a:pt x="75546" y="27276"/>
                  </a:lnTo>
                  <a:lnTo>
                    <a:pt x="69680" y="70499"/>
                  </a:lnTo>
                  <a:lnTo>
                    <a:pt x="69039" y="105570"/>
                  </a:lnTo>
                  <a:lnTo>
                    <a:pt x="76453" y="146927"/>
                  </a:lnTo>
                  <a:lnTo>
                    <a:pt x="87520" y="185416"/>
                  </a:lnTo>
                  <a:lnTo>
                    <a:pt x="95038" y="202945"/>
                  </a:lnTo>
                  <a:lnTo>
                    <a:pt x="111214" y="2220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2741"/>
            <p:cNvSpPr/>
            <p:nvPr>
              <p:custDataLst>
                <p:tags r:id="rId9"/>
              </p:custDataLst>
            </p:nvPr>
          </p:nvSpPr>
          <p:spPr>
            <a:xfrm>
              <a:off x="11252200" y="463812"/>
              <a:ext cx="68022" cy="196589"/>
            </a:xfrm>
            <a:custGeom>
              <a:avLst/>
              <a:gdLst/>
              <a:ahLst/>
              <a:cxnLst/>
              <a:rect l="0" t="0" r="0" b="0"/>
              <a:pathLst>
                <a:path w="68022" h="196589">
                  <a:moveTo>
                    <a:pt x="25400" y="6088"/>
                  </a:moveTo>
                  <a:lnTo>
                    <a:pt x="25400" y="6088"/>
                  </a:lnTo>
                  <a:lnTo>
                    <a:pt x="25400" y="621"/>
                  </a:lnTo>
                  <a:lnTo>
                    <a:pt x="26105" y="326"/>
                  </a:lnTo>
                  <a:lnTo>
                    <a:pt x="28770" y="0"/>
                  </a:lnTo>
                  <a:lnTo>
                    <a:pt x="29763" y="1323"/>
                  </a:lnTo>
                  <a:lnTo>
                    <a:pt x="32572" y="9929"/>
                  </a:lnTo>
                  <a:lnTo>
                    <a:pt x="63677" y="56444"/>
                  </a:lnTo>
                  <a:lnTo>
                    <a:pt x="68021" y="82548"/>
                  </a:lnTo>
                  <a:lnTo>
                    <a:pt x="62565" y="115997"/>
                  </a:lnTo>
                  <a:lnTo>
                    <a:pt x="52012" y="142605"/>
                  </a:lnTo>
                  <a:lnTo>
                    <a:pt x="0" y="1965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2742"/>
            <p:cNvSpPr/>
            <p:nvPr>
              <p:custDataLst>
                <p:tags r:id="rId10"/>
              </p:custDataLst>
            </p:nvPr>
          </p:nvSpPr>
          <p:spPr>
            <a:xfrm>
              <a:off x="11065823" y="375610"/>
              <a:ext cx="64551" cy="81591"/>
            </a:xfrm>
            <a:custGeom>
              <a:avLst/>
              <a:gdLst/>
              <a:ahLst/>
              <a:cxnLst/>
              <a:rect l="0" t="0" r="0" b="0"/>
              <a:pathLst>
                <a:path w="64551" h="81591">
                  <a:moveTo>
                    <a:pt x="14927" y="11740"/>
                  </a:moveTo>
                  <a:lnTo>
                    <a:pt x="14927" y="11740"/>
                  </a:lnTo>
                  <a:lnTo>
                    <a:pt x="14927" y="8369"/>
                  </a:lnTo>
                  <a:lnTo>
                    <a:pt x="14222" y="7376"/>
                  </a:lnTo>
                  <a:lnTo>
                    <a:pt x="13046" y="6714"/>
                  </a:lnTo>
                  <a:lnTo>
                    <a:pt x="11557" y="6273"/>
                  </a:lnTo>
                  <a:lnTo>
                    <a:pt x="2062" y="480"/>
                  </a:lnTo>
                  <a:lnTo>
                    <a:pt x="0" y="0"/>
                  </a:lnTo>
                  <a:lnTo>
                    <a:pt x="16970" y="5710"/>
                  </a:lnTo>
                  <a:lnTo>
                    <a:pt x="52320" y="31668"/>
                  </a:lnTo>
                  <a:lnTo>
                    <a:pt x="61754" y="43358"/>
                  </a:lnTo>
                  <a:lnTo>
                    <a:pt x="64550" y="58032"/>
                  </a:lnTo>
                  <a:lnTo>
                    <a:pt x="53027" y="81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743"/>
            <p:cNvSpPr/>
            <p:nvPr>
              <p:custDataLst>
                <p:tags r:id="rId11"/>
              </p:custDataLst>
            </p:nvPr>
          </p:nvSpPr>
          <p:spPr>
            <a:xfrm>
              <a:off x="10859382" y="400050"/>
              <a:ext cx="164219" cy="31751"/>
            </a:xfrm>
            <a:custGeom>
              <a:avLst/>
              <a:gdLst/>
              <a:ahLst/>
              <a:cxnLst/>
              <a:rect l="0" t="0" r="0" b="0"/>
              <a:pathLst>
                <a:path w="164219" h="31751">
                  <a:moveTo>
                    <a:pt x="5468" y="31750"/>
                  </a:moveTo>
                  <a:lnTo>
                    <a:pt x="5468" y="31750"/>
                  </a:lnTo>
                  <a:lnTo>
                    <a:pt x="2097" y="28379"/>
                  </a:lnTo>
                  <a:lnTo>
                    <a:pt x="442" y="24843"/>
                  </a:lnTo>
                  <a:lnTo>
                    <a:pt x="0" y="22912"/>
                  </a:lnTo>
                  <a:lnTo>
                    <a:pt x="8917" y="18885"/>
                  </a:lnTo>
                  <a:lnTo>
                    <a:pt x="50129" y="10551"/>
                  </a:lnTo>
                  <a:lnTo>
                    <a:pt x="81055" y="6336"/>
                  </a:lnTo>
                  <a:lnTo>
                    <a:pt x="16421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2744"/>
            <p:cNvSpPr/>
            <p:nvPr>
              <p:custDataLst>
                <p:tags r:id="rId12"/>
              </p:custDataLst>
            </p:nvPr>
          </p:nvSpPr>
          <p:spPr>
            <a:xfrm>
              <a:off x="10973781" y="622300"/>
              <a:ext cx="75220" cy="69367"/>
            </a:xfrm>
            <a:custGeom>
              <a:avLst/>
              <a:gdLst/>
              <a:ahLst/>
              <a:cxnLst/>
              <a:rect l="0" t="0" r="0" b="0"/>
              <a:pathLst>
                <a:path w="75220" h="69367">
                  <a:moveTo>
                    <a:pt x="11719" y="0"/>
                  </a:moveTo>
                  <a:lnTo>
                    <a:pt x="11719" y="0"/>
                  </a:lnTo>
                  <a:lnTo>
                    <a:pt x="15090" y="0"/>
                  </a:lnTo>
                  <a:lnTo>
                    <a:pt x="16083" y="1411"/>
                  </a:lnTo>
                  <a:lnTo>
                    <a:pt x="17186" y="6742"/>
                  </a:lnTo>
                  <a:lnTo>
                    <a:pt x="5412" y="53077"/>
                  </a:lnTo>
                  <a:lnTo>
                    <a:pt x="1227" y="67703"/>
                  </a:lnTo>
                  <a:lnTo>
                    <a:pt x="492" y="69124"/>
                  </a:lnTo>
                  <a:lnTo>
                    <a:pt x="0" y="69366"/>
                  </a:lnTo>
                  <a:lnTo>
                    <a:pt x="8646" y="58910"/>
                  </a:lnTo>
                  <a:lnTo>
                    <a:pt x="20060" y="37887"/>
                  </a:lnTo>
                  <a:lnTo>
                    <a:pt x="33240" y="30198"/>
                  </a:lnTo>
                  <a:lnTo>
                    <a:pt x="42685" y="29414"/>
                  </a:lnTo>
                  <a:lnTo>
                    <a:pt x="56876" y="31288"/>
                  </a:lnTo>
                  <a:lnTo>
                    <a:pt x="59463" y="33559"/>
                  </a:lnTo>
                  <a:lnTo>
                    <a:pt x="66473" y="44751"/>
                  </a:lnTo>
                  <a:lnTo>
                    <a:pt x="75219" y="50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2745"/>
            <p:cNvSpPr/>
            <p:nvPr>
              <p:custDataLst>
                <p:tags r:id="rId13"/>
              </p:custDataLst>
            </p:nvPr>
          </p:nvSpPr>
          <p:spPr>
            <a:xfrm>
              <a:off x="10839450" y="521844"/>
              <a:ext cx="107951" cy="170307"/>
            </a:xfrm>
            <a:custGeom>
              <a:avLst/>
              <a:gdLst/>
              <a:ahLst/>
              <a:cxnLst/>
              <a:rect l="0" t="0" r="0" b="0"/>
              <a:pathLst>
                <a:path w="107951" h="170307">
                  <a:moveTo>
                    <a:pt x="107950" y="11556"/>
                  </a:moveTo>
                  <a:lnTo>
                    <a:pt x="107950" y="11556"/>
                  </a:lnTo>
                  <a:lnTo>
                    <a:pt x="107950" y="8185"/>
                  </a:lnTo>
                  <a:lnTo>
                    <a:pt x="106069" y="4648"/>
                  </a:lnTo>
                  <a:lnTo>
                    <a:pt x="104580" y="2718"/>
                  </a:lnTo>
                  <a:lnTo>
                    <a:pt x="99161" y="572"/>
                  </a:lnTo>
                  <a:lnTo>
                    <a:pt x="95741" y="0"/>
                  </a:lnTo>
                  <a:lnTo>
                    <a:pt x="86296" y="6890"/>
                  </a:lnTo>
                  <a:lnTo>
                    <a:pt x="58217" y="41542"/>
                  </a:lnTo>
                  <a:lnTo>
                    <a:pt x="29621" y="86390"/>
                  </a:lnTo>
                  <a:lnTo>
                    <a:pt x="12671" y="117982"/>
                  </a:lnTo>
                  <a:lnTo>
                    <a:pt x="0" y="1703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2746"/>
            <p:cNvSpPr/>
            <p:nvPr>
              <p:custDataLst>
                <p:tags r:id="rId14"/>
              </p:custDataLst>
            </p:nvPr>
          </p:nvSpPr>
          <p:spPr>
            <a:xfrm>
              <a:off x="10788649" y="534283"/>
              <a:ext cx="120652" cy="145168"/>
            </a:xfrm>
            <a:custGeom>
              <a:avLst/>
              <a:gdLst/>
              <a:ahLst/>
              <a:cxnLst/>
              <a:rect l="0" t="0" r="0" b="0"/>
              <a:pathLst>
                <a:path w="120652" h="145168">
                  <a:moveTo>
                    <a:pt x="1" y="5467"/>
                  </a:moveTo>
                  <a:lnTo>
                    <a:pt x="1" y="5467"/>
                  </a:lnTo>
                  <a:lnTo>
                    <a:pt x="0" y="2096"/>
                  </a:lnTo>
                  <a:lnTo>
                    <a:pt x="706" y="1103"/>
                  </a:lnTo>
                  <a:lnTo>
                    <a:pt x="1882" y="441"/>
                  </a:lnTo>
                  <a:lnTo>
                    <a:pt x="3371" y="0"/>
                  </a:lnTo>
                  <a:lnTo>
                    <a:pt x="8790" y="7035"/>
                  </a:lnTo>
                  <a:lnTo>
                    <a:pt x="36567" y="41082"/>
                  </a:lnTo>
                  <a:lnTo>
                    <a:pt x="74731" y="85183"/>
                  </a:lnTo>
                  <a:lnTo>
                    <a:pt x="104387" y="128139"/>
                  </a:lnTo>
                  <a:lnTo>
                    <a:pt x="120651" y="145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2747"/>
            <p:cNvSpPr/>
            <p:nvPr>
              <p:custDataLst>
                <p:tags r:id="rId15"/>
              </p:custDataLst>
            </p:nvPr>
          </p:nvSpPr>
          <p:spPr>
            <a:xfrm>
              <a:off x="10718800" y="421792"/>
              <a:ext cx="22662" cy="340209"/>
            </a:xfrm>
            <a:custGeom>
              <a:avLst/>
              <a:gdLst/>
              <a:ahLst/>
              <a:cxnLst/>
              <a:rect l="0" t="0" r="0" b="0"/>
              <a:pathLst>
                <a:path w="22662" h="340209">
                  <a:moveTo>
                    <a:pt x="0" y="3658"/>
                  </a:moveTo>
                  <a:lnTo>
                    <a:pt x="0" y="3658"/>
                  </a:lnTo>
                  <a:lnTo>
                    <a:pt x="10113" y="287"/>
                  </a:lnTo>
                  <a:lnTo>
                    <a:pt x="13091" y="0"/>
                  </a:lnTo>
                  <a:lnTo>
                    <a:pt x="15077" y="513"/>
                  </a:lnTo>
                  <a:lnTo>
                    <a:pt x="16401" y="1562"/>
                  </a:lnTo>
                  <a:lnTo>
                    <a:pt x="18526" y="38731"/>
                  </a:lnTo>
                  <a:lnTo>
                    <a:pt x="19600" y="77942"/>
                  </a:lnTo>
                  <a:lnTo>
                    <a:pt x="22661" y="115352"/>
                  </a:lnTo>
                  <a:lnTo>
                    <a:pt x="21126" y="147844"/>
                  </a:lnTo>
                  <a:lnTo>
                    <a:pt x="19972" y="183452"/>
                  </a:lnTo>
                  <a:lnTo>
                    <a:pt x="17442" y="229791"/>
                  </a:lnTo>
                  <a:lnTo>
                    <a:pt x="12224" y="267040"/>
                  </a:lnTo>
                  <a:lnTo>
                    <a:pt x="8090" y="305593"/>
                  </a:lnTo>
                  <a:lnTo>
                    <a:pt x="7829" y="324824"/>
                  </a:lnTo>
                  <a:lnTo>
                    <a:pt x="12700" y="3402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2748"/>
            <p:cNvSpPr/>
            <p:nvPr>
              <p:custDataLst>
                <p:tags r:id="rId16"/>
              </p:custDataLst>
            </p:nvPr>
          </p:nvSpPr>
          <p:spPr>
            <a:xfrm>
              <a:off x="10403660" y="570195"/>
              <a:ext cx="169091" cy="156587"/>
            </a:xfrm>
            <a:custGeom>
              <a:avLst/>
              <a:gdLst/>
              <a:ahLst/>
              <a:cxnLst/>
              <a:rect l="0" t="0" r="0" b="0"/>
              <a:pathLst>
                <a:path w="169091" h="156587">
                  <a:moveTo>
                    <a:pt x="99240" y="26705"/>
                  </a:moveTo>
                  <a:lnTo>
                    <a:pt x="99240" y="26705"/>
                  </a:lnTo>
                  <a:lnTo>
                    <a:pt x="95869" y="13221"/>
                  </a:lnTo>
                  <a:lnTo>
                    <a:pt x="90451" y="4719"/>
                  </a:lnTo>
                  <a:lnTo>
                    <a:pt x="87031" y="1465"/>
                  </a:lnTo>
                  <a:lnTo>
                    <a:pt x="81928" y="0"/>
                  </a:lnTo>
                  <a:lnTo>
                    <a:pt x="68733" y="255"/>
                  </a:lnTo>
                  <a:lnTo>
                    <a:pt x="48809" y="7736"/>
                  </a:lnTo>
                  <a:lnTo>
                    <a:pt x="29499" y="25631"/>
                  </a:lnTo>
                  <a:lnTo>
                    <a:pt x="5605" y="62614"/>
                  </a:lnTo>
                  <a:lnTo>
                    <a:pt x="0" y="96690"/>
                  </a:lnTo>
                  <a:lnTo>
                    <a:pt x="5080" y="127953"/>
                  </a:lnTo>
                  <a:lnTo>
                    <a:pt x="15528" y="142495"/>
                  </a:lnTo>
                  <a:lnTo>
                    <a:pt x="22265" y="148348"/>
                  </a:lnTo>
                  <a:lnTo>
                    <a:pt x="37277" y="154852"/>
                  </a:lnTo>
                  <a:lnTo>
                    <a:pt x="45231" y="156586"/>
                  </a:lnTo>
                  <a:lnTo>
                    <a:pt x="61595" y="152869"/>
                  </a:lnTo>
                  <a:lnTo>
                    <a:pt x="76864" y="143456"/>
                  </a:lnTo>
                  <a:lnTo>
                    <a:pt x="88354" y="129864"/>
                  </a:lnTo>
                  <a:lnTo>
                    <a:pt x="99385" y="92862"/>
                  </a:lnTo>
                  <a:lnTo>
                    <a:pt x="100381" y="52892"/>
                  </a:lnTo>
                  <a:lnTo>
                    <a:pt x="92221" y="30818"/>
                  </a:lnTo>
                  <a:lnTo>
                    <a:pt x="86094" y="20980"/>
                  </a:lnTo>
                  <a:lnTo>
                    <a:pt x="78482" y="14422"/>
                  </a:lnTo>
                  <a:lnTo>
                    <a:pt x="60615" y="7135"/>
                  </a:lnTo>
                  <a:lnTo>
                    <a:pt x="53030" y="6603"/>
                  </a:lnTo>
                  <a:lnTo>
                    <a:pt x="40837" y="9774"/>
                  </a:lnTo>
                  <a:lnTo>
                    <a:pt x="37021" y="13301"/>
                  </a:lnTo>
                  <a:lnTo>
                    <a:pt x="32782" y="22864"/>
                  </a:lnTo>
                  <a:lnTo>
                    <a:pt x="34661" y="34170"/>
                  </a:lnTo>
                  <a:lnTo>
                    <a:pt x="37138" y="40149"/>
                  </a:lnTo>
                  <a:lnTo>
                    <a:pt x="41610" y="44134"/>
                  </a:lnTo>
                  <a:lnTo>
                    <a:pt x="80379" y="54426"/>
                  </a:lnTo>
                  <a:lnTo>
                    <a:pt x="107136" y="53890"/>
                  </a:lnTo>
                  <a:lnTo>
                    <a:pt x="144413" y="42319"/>
                  </a:lnTo>
                  <a:lnTo>
                    <a:pt x="169090" y="267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2749"/>
            <p:cNvSpPr/>
            <p:nvPr>
              <p:custDataLst>
                <p:tags r:id="rId17"/>
              </p:custDataLst>
            </p:nvPr>
          </p:nvSpPr>
          <p:spPr>
            <a:xfrm>
              <a:off x="10288091" y="504629"/>
              <a:ext cx="81460" cy="238322"/>
            </a:xfrm>
            <a:custGeom>
              <a:avLst/>
              <a:gdLst/>
              <a:ahLst/>
              <a:cxnLst/>
              <a:rect l="0" t="0" r="0" b="0"/>
              <a:pathLst>
                <a:path w="81460" h="238322">
                  <a:moveTo>
                    <a:pt x="81459" y="3371"/>
                  </a:moveTo>
                  <a:lnTo>
                    <a:pt x="81459" y="3371"/>
                  </a:lnTo>
                  <a:lnTo>
                    <a:pt x="78088" y="0"/>
                  </a:lnTo>
                  <a:lnTo>
                    <a:pt x="68907" y="226"/>
                  </a:lnTo>
                  <a:lnTo>
                    <a:pt x="62507" y="1275"/>
                  </a:lnTo>
                  <a:lnTo>
                    <a:pt x="53516" y="6202"/>
                  </a:lnTo>
                  <a:lnTo>
                    <a:pt x="45757" y="15918"/>
                  </a:lnTo>
                  <a:lnTo>
                    <a:pt x="23528" y="56649"/>
                  </a:lnTo>
                  <a:lnTo>
                    <a:pt x="8791" y="94887"/>
                  </a:lnTo>
                  <a:lnTo>
                    <a:pt x="861" y="138570"/>
                  </a:lnTo>
                  <a:lnTo>
                    <a:pt x="0" y="179968"/>
                  </a:lnTo>
                  <a:lnTo>
                    <a:pt x="4798" y="200884"/>
                  </a:lnTo>
                  <a:lnTo>
                    <a:pt x="30659" y="238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2750"/>
            <p:cNvSpPr/>
            <p:nvPr>
              <p:custDataLst>
                <p:tags r:id="rId18"/>
              </p:custDataLst>
            </p:nvPr>
          </p:nvSpPr>
          <p:spPr>
            <a:xfrm>
              <a:off x="10058126" y="622300"/>
              <a:ext cx="184425" cy="133351"/>
            </a:xfrm>
            <a:custGeom>
              <a:avLst/>
              <a:gdLst/>
              <a:ahLst/>
              <a:cxnLst/>
              <a:rect l="0" t="0" r="0" b="0"/>
              <a:pathLst>
                <a:path w="184425" h="133351">
                  <a:moveTo>
                    <a:pt x="38374" y="133350"/>
                  </a:moveTo>
                  <a:lnTo>
                    <a:pt x="38374" y="133350"/>
                  </a:lnTo>
                  <a:lnTo>
                    <a:pt x="3053" y="103496"/>
                  </a:lnTo>
                  <a:lnTo>
                    <a:pt x="714" y="98631"/>
                  </a:lnTo>
                  <a:lnTo>
                    <a:pt x="0" y="87580"/>
                  </a:lnTo>
                  <a:lnTo>
                    <a:pt x="2207" y="82376"/>
                  </a:lnTo>
                  <a:lnTo>
                    <a:pt x="10306" y="72830"/>
                  </a:lnTo>
                  <a:lnTo>
                    <a:pt x="42184" y="55909"/>
                  </a:lnTo>
                  <a:lnTo>
                    <a:pt x="82035" y="43160"/>
                  </a:lnTo>
                  <a:lnTo>
                    <a:pt x="123355" y="30633"/>
                  </a:lnTo>
                  <a:lnTo>
                    <a:pt x="18442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2751"/>
            <p:cNvSpPr/>
            <p:nvPr>
              <p:custDataLst>
                <p:tags r:id="rId19"/>
              </p:custDataLst>
            </p:nvPr>
          </p:nvSpPr>
          <p:spPr>
            <a:xfrm>
              <a:off x="10111251" y="481538"/>
              <a:ext cx="64934" cy="293163"/>
            </a:xfrm>
            <a:custGeom>
              <a:avLst/>
              <a:gdLst/>
              <a:ahLst/>
              <a:cxnLst/>
              <a:rect l="0" t="0" r="0" b="0"/>
              <a:pathLst>
                <a:path w="64934" h="293163">
                  <a:moveTo>
                    <a:pt x="55099" y="70912"/>
                  </a:moveTo>
                  <a:lnTo>
                    <a:pt x="55099" y="70912"/>
                  </a:lnTo>
                  <a:lnTo>
                    <a:pt x="59463" y="60773"/>
                  </a:lnTo>
                  <a:lnTo>
                    <a:pt x="64933" y="27465"/>
                  </a:lnTo>
                  <a:lnTo>
                    <a:pt x="62089" y="9120"/>
                  </a:lnTo>
                  <a:lnTo>
                    <a:pt x="58676" y="1586"/>
                  </a:lnTo>
                  <a:lnTo>
                    <a:pt x="55366" y="0"/>
                  </a:lnTo>
                  <a:lnTo>
                    <a:pt x="46046" y="120"/>
                  </a:lnTo>
                  <a:lnTo>
                    <a:pt x="41302" y="3256"/>
                  </a:lnTo>
                  <a:lnTo>
                    <a:pt x="32269" y="14267"/>
                  </a:lnTo>
                  <a:lnTo>
                    <a:pt x="15677" y="50812"/>
                  </a:lnTo>
                  <a:lnTo>
                    <a:pt x="7279" y="87926"/>
                  </a:lnTo>
                  <a:lnTo>
                    <a:pt x="0" y="132468"/>
                  </a:lnTo>
                  <a:lnTo>
                    <a:pt x="437" y="175699"/>
                  </a:lnTo>
                  <a:lnTo>
                    <a:pt x="3155" y="214849"/>
                  </a:lnTo>
                  <a:lnTo>
                    <a:pt x="7444" y="253782"/>
                  </a:lnTo>
                  <a:lnTo>
                    <a:pt x="16999" y="2931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2752"/>
            <p:cNvSpPr/>
            <p:nvPr>
              <p:custDataLst>
                <p:tags r:id="rId20"/>
              </p:custDataLst>
            </p:nvPr>
          </p:nvSpPr>
          <p:spPr>
            <a:xfrm>
              <a:off x="9918700" y="679450"/>
              <a:ext cx="5468" cy="10985"/>
            </a:xfrm>
            <a:custGeom>
              <a:avLst/>
              <a:gdLst/>
              <a:ahLst/>
              <a:cxnLst/>
              <a:rect l="0" t="0" r="0" b="0"/>
              <a:pathLst>
                <a:path w="5468" h="10985">
                  <a:moveTo>
                    <a:pt x="0" y="0"/>
                  </a:moveTo>
                  <a:lnTo>
                    <a:pt x="0" y="0"/>
                  </a:lnTo>
                  <a:lnTo>
                    <a:pt x="3371" y="3371"/>
                  </a:lnTo>
                  <a:lnTo>
                    <a:pt x="5025" y="6908"/>
                  </a:lnTo>
                  <a:lnTo>
                    <a:pt x="5467" y="8838"/>
                  </a:lnTo>
                  <a:lnTo>
                    <a:pt x="5057" y="10126"/>
                  </a:lnTo>
                  <a:lnTo>
                    <a:pt x="4076" y="10984"/>
                  </a:lnTo>
                  <a:lnTo>
                    <a:pt x="0" y="6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2753"/>
            <p:cNvSpPr/>
            <p:nvPr>
              <p:custDataLst>
                <p:tags r:id="rId21"/>
              </p:custDataLst>
            </p:nvPr>
          </p:nvSpPr>
          <p:spPr>
            <a:xfrm>
              <a:off x="9660920" y="589454"/>
              <a:ext cx="162531" cy="180831"/>
            </a:xfrm>
            <a:custGeom>
              <a:avLst/>
              <a:gdLst/>
              <a:ahLst/>
              <a:cxnLst/>
              <a:rect l="0" t="0" r="0" b="0"/>
              <a:pathLst>
                <a:path w="162531" h="180831">
                  <a:moveTo>
                    <a:pt x="60930" y="32846"/>
                  </a:moveTo>
                  <a:lnTo>
                    <a:pt x="60930" y="32846"/>
                  </a:lnTo>
                  <a:lnTo>
                    <a:pt x="55462" y="27379"/>
                  </a:lnTo>
                  <a:lnTo>
                    <a:pt x="48099" y="26758"/>
                  </a:lnTo>
                  <a:lnTo>
                    <a:pt x="39000" y="32257"/>
                  </a:lnTo>
                  <a:lnTo>
                    <a:pt x="19281" y="53034"/>
                  </a:lnTo>
                  <a:lnTo>
                    <a:pt x="6099" y="81396"/>
                  </a:lnTo>
                  <a:lnTo>
                    <a:pt x="0" y="113240"/>
                  </a:lnTo>
                  <a:lnTo>
                    <a:pt x="1562" y="145018"/>
                  </a:lnTo>
                  <a:lnTo>
                    <a:pt x="8438" y="162428"/>
                  </a:lnTo>
                  <a:lnTo>
                    <a:pt x="20447" y="178485"/>
                  </a:lnTo>
                  <a:lnTo>
                    <a:pt x="23359" y="180739"/>
                  </a:lnTo>
                  <a:lnTo>
                    <a:pt x="28121" y="180830"/>
                  </a:lnTo>
                  <a:lnTo>
                    <a:pt x="40939" y="177169"/>
                  </a:lnTo>
                  <a:lnTo>
                    <a:pt x="64022" y="157061"/>
                  </a:lnTo>
                  <a:lnTo>
                    <a:pt x="81994" y="128760"/>
                  </a:lnTo>
                  <a:lnTo>
                    <a:pt x="94932" y="84640"/>
                  </a:lnTo>
                  <a:lnTo>
                    <a:pt x="97110" y="59011"/>
                  </a:lnTo>
                  <a:lnTo>
                    <a:pt x="95119" y="39771"/>
                  </a:lnTo>
                  <a:lnTo>
                    <a:pt x="86238" y="21342"/>
                  </a:lnTo>
                  <a:lnTo>
                    <a:pt x="79918" y="12477"/>
                  </a:lnTo>
                  <a:lnTo>
                    <a:pt x="65371" y="2626"/>
                  </a:lnTo>
                  <a:lnTo>
                    <a:pt x="57540" y="0"/>
                  </a:lnTo>
                  <a:lnTo>
                    <a:pt x="41313" y="844"/>
                  </a:lnTo>
                  <a:lnTo>
                    <a:pt x="33036" y="3045"/>
                  </a:lnTo>
                  <a:lnTo>
                    <a:pt x="20075" y="13016"/>
                  </a:lnTo>
                  <a:lnTo>
                    <a:pt x="11022" y="25444"/>
                  </a:lnTo>
                  <a:lnTo>
                    <a:pt x="6999" y="35671"/>
                  </a:lnTo>
                  <a:lnTo>
                    <a:pt x="7336" y="40374"/>
                  </a:lnTo>
                  <a:lnTo>
                    <a:pt x="11476" y="49362"/>
                  </a:lnTo>
                  <a:lnTo>
                    <a:pt x="35222" y="65727"/>
                  </a:lnTo>
                  <a:lnTo>
                    <a:pt x="62328" y="77239"/>
                  </a:lnTo>
                  <a:lnTo>
                    <a:pt x="101717" y="81748"/>
                  </a:lnTo>
                  <a:lnTo>
                    <a:pt x="162530" y="836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2754"/>
            <p:cNvSpPr/>
            <p:nvPr>
              <p:custDataLst>
                <p:tags r:id="rId22"/>
              </p:custDataLst>
            </p:nvPr>
          </p:nvSpPr>
          <p:spPr>
            <a:xfrm>
              <a:off x="9444841" y="451429"/>
              <a:ext cx="78734" cy="421284"/>
            </a:xfrm>
            <a:custGeom>
              <a:avLst/>
              <a:gdLst/>
              <a:ahLst/>
              <a:cxnLst/>
              <a:rect l="0" t="0" r="0" b="0"/>
              <a:pathLst>
                <a:path w="78734" h="421284">
                  <a:moveTo>
                    <a:pt x="54759" y="56571"/>
                  </a:moveTo>
                  <a:lnTo>
                    <a:pt x="54759" y="56571"/>
                  </a:lnTo>
                  <a:lnTo>
                    <a:pt x="35936" y="11086"/>
                  </a:lnTo>
                  <a:lnTo>
                    <a:pt x="33743" y="5081"/>
                  </a:lnTo>
                  <a:lnTo>
                    <a:pt x="30871" y="1783"/>
                  </a:lnTo>
                  <a:lnTo>
                    <a:pt x="27545" y="290"/>
                  </a:lnTo>
                  <a:lnTo>
                    <a:pt x="23916" y="0"/>
                  </a:lnTo>
                  <a:lnTo>
                    <a:pt x="20086" y="3335"/>
                  </a:lnTo>
                  <a:lnTo>
                    <a:pt x="8659" y="24883"/>
                  </a:lnTo>
                  <a:lnTo>
                    <a:pt x="0" y="67532"/>
                  </a:lnTo>
                  <a:lnTo>
                    <a:pt x="2081" y="108737"/>
                  </a:lnTo>
                  <a:lnTo>
                    <a:pt x="9752" y="146581"/>
                  </a:lnTo>
                  <a:lnTo>
                    <a:pt x="18375" y="183194"/>
                  </a:lnTo>
                  <a:lnTo>
                    <a:pt x="33932" y="229279"/>
                  </a:lnTo>
                  <a:lnTo>
                    <a:pt x="49763" y="265396"/>
                  </a:lnTo>
                  <a:lnTo>
                    <a:pt x="67861" y="304006"/>
                  </a:lnTo>
                  <a:lnTo>
                    <a:pt x="76515" y="332144"/>
                  </a:lnTo>
                  <a:lnTo>
                    <a:pt x="78733" y="370754"/>
                  </a:lnTo>
                  <a:lnTo>
                    <a:pt x="74171" y="399743"/>
                  </a:lnTo>
                  <a:lnTo>
                    <a:pt x="67855" y="412762"/>
                  </a:lnTo>
                  <a:lnTo>
                    <a:pt x="63490" y="416798"/>
                  </a:lnTo>
                  <a:lnTo>
                    <a:pt x="52995" y="421283"/>
                  </a:lnTo>
                  <a:lnTo>
                    <a:pt x="48644" y="420362"/>
                  </a:lnTo>
                  <a:lnTo>
                    <a:pt x="45038" y="417632"/>
                  </a:lnTo>
                  <a:lnTo>
                    <a:pt x="41928" y="413695"/>
                  </a:lnTo>
                  <a:lnTo>
                    <a:pt x="40561" y="409659"/>
                  </a:lnTo>
                  <a:lnTo>
                    <a:pt x="42059" y="3931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6" name="SMARTInkShape-2755"/>
          <p:cNvSpPr/>
          <p:nvPr>
            <p:custDataLst>
              <p:tags r:id="rId6"/>
            </p:custDataLst>
          </p:nvPr>
        </p:nvSpPr>
        <p:spPr>
          <a:xfrm>
            <a:off x="2762250" y="4527627"/>
            <a:ext cx="8026401" cy="215791"/>
          </a:xfrm>
          <a:custGeom>
            <a:avLst/>
            <a:gdLst/>
            <a:ahLst/>
            <a:cxnLst/>
            <a:rect l="0" t="0" r="0" b="0"/>
            <a:pathLst>
              <a:path w="8026401" h="215791">
                <a:moveTo>
                  <a:pt x="0" y="44373"/>
                </a:moveTo>
                <a:lnTo>
                  <a:pt x="0" y="44373"/>
                </a:lnTo>
                <a:lnTo>
                  <a:pt x="37604" y="39304"/>
                </a:lnTo>
                <a:lnTo>
                  <a:pt x="71981" y="35534"/>
                </a:lnTo>
                <a:lnTo>
                  <a:pt x="107016" y="31508"/>
                </a:lnTo>
                <a:lnTo>
                  <a:pt x="142107" y="28072"/>
                </a:lnTo>
                <a:lnTo>
                  <a:pt x="178869" y="26545"/>
                </a:lnTo>
                <a:lnTo>
                  <a:pt x="220138" y="23985"/>
                </a:lnTo>
                <a:lnTo>
                  <a:pt x="264351" y="20495"/>
                </a:lnTo>
                <a:lnTo>
                  <a:pt x="309870" y="16592"/>
                </a:lnTo>
                <a:lnTo>
                  <a:pt x="355972" y="14386"/>
                </a:lnTo>
                <a:lnTo>
                  <a:pt x="379131" y="13799"/>
                </a:lnTo>
                <a:lnTo>
                  <a:pt x="403743" y="13406"/>
                </a:lnTo>
                <a:lnTo>
                  <a:pt x="429323" y="13145"/>
                </a:lnTo>
                <a:lnTo>
                  <a:pt x="455548" y="12971"/>
                </a:lnTo>
                <a:lnTo>
                  <a:pt x="482910" y="12855"/>
                </a:lnTo>
                <a:lnTo>
                  <a:pt x="511029" y="12778"/>
                </a:lnTo>
                <a:lnTo>
                  <a:pt x="539653" y="12726"/>
                </a:lnTo>
                <a:lnTo>
                  <a:pt x="568613" y="12692"/>
                </a:lnTo>
                <a:lnTo>
                  <a:pt x="597797" y="12669"/>
                </a:lnTo>
                <a:lnTo>
                  <a:pt x="627131" y="12654"/>
                </a:lnTo>
                <a:lnTo>
                  <a:pt x="656566" y="11938"/>
                </a:lnTo>
                <a:lnTo>
                  <a:pt x="686066" y="10755"/>
                </a:lnTo>
                <a:lnTo>
                  <a:pt x="715610" y="9261"/>
                </a:lnTo>
                <a:lnTo>
                  <a:pt x="747301" y="8265"/>
                </a:lnTo>
                <a:lnTo>
                  <a:pt x="780423" y="7600"/>
                </a:lnTo>
                <a:lnTo>
                  <a:pt x="814499" y="7158"/>
                </a:lnTo>
                <a:lnTo>
                  <a:pt x="848504" y="6862"/>
                </a:lnTo>
                <a:lnTo>
                  <a:pt x="882464" y="6666"/>
                </a:lnTo>
                <a:lnTo>
                  <a:pt x="916393" y="6535"/>
                </a:lnTo>
                <a:lnTo>
                  <a:pt x="951006" y="6447"/>
                </a:lnTo>
                <a:lnTo>
                  <a:pt x="986076" y="6389"/>
                </a:lnTo>
                <a:lnTo>
                  <a:pt x="1021450" y="6351"/>
                </a:lnTo>
                <a:lnTo>
                  <a:pt x="1057734" y="6324"/>
                </a:lnTo>
                <a:lnTo>
                  <a:pt x="1094623" y="6307"/>
                </a:lnTo>
                <a:lnTo>
                  <a:pt x="1131915" y="6295"/>
                </a:lnTo>
                <a:lnTo>
                  <a:pt x="1170182" y="6288"/>
                </a:lnTo>
                <a:lnTo>
                  <a:pt x="1209099" y="6283"/>
                </a:lnTo>
                <a:lnTo>
                  <a:pt x="1248449" y="6280"/>
                </a:lnTo>
                <a:lnTo>
                  <a:pt x="1288088" y="6278"/>
                </a:lnTo>
                <a:lnTo>
                  <a:pt x="1327920" y="6276"/>
                </a:lnTo>
                <a:lnTo>
                  <a:pt x="1367880" y="6275"/>
                </a:lnTo>
                <a:lnTo>
                  <a:pt x="1407926" y="5568"/>
                </a:lnTo>
                <a:lnTo>
                  <a:pt x="1448028" y="4392"/>
                </a:lnTo>
                <a:lnTo>
                  <a:pt x="1488169" y="2902"/>
                </a:lnTo>
                <a:lnTo>
                  <a:pt x="1529040" y="1909"/>
                </a:lnTo>
                <a:lnTo>
                  <a:pt x="1570399" y="1247"/>
                </a:lnTo>
                <a:lnTo>
                  <a:pt x="1612083" y="806"/>
                </a:lnTo>
                <a:lnTo>
                  <a:pt x="1653277" y="511"/>
                </a:lnTo>
                <a:lnTo>
                  <a:pt x="1694146" y="315"/>
                </a:lnTo>
                <a:lnTo>
                  <a:pt x="1734798" y="184"/>
                </a:lnTo>
                <a:lnTo>
                  <a:pt x="1776715" y="97"/>
                </a:lnTo>
                <a:lnTo>
                  <a:pt x="1819476" y="39"/>
                </a:lnTo>
                <a:lnTo>
                  <a:pt x="1862801" y="0"/>
                </a:lnTo>
                <a:lnTo>
                  <a:pt x="1907911" y="680"/>
                </a:lnTo>
                <a:lnTo>
                  <a:pt x="1954213" y="1838"/>
                </a:lnTo>
                <a:lnTo>
                  <a:pt x="2001309" y="3317"/>
                </a:lnTo>
                <a:lnTo>
                  <a:pt x="2047523" y="4302"/>
                </a:lnTo>
                <a:lnTo>
                  <a:pt x="2093148" y="4959"/>
                </a:lnTo>
                <a:lnTo>
                  <a:pt x="2138382" y="5397"/>
                </a:lnTo>
                <a:lnTo>
                  <a:pt x="2182649" y="5689"/>
                </a:lnTo>
                <a:lnTo>
                  <a:pt x="2226271" y="5883"/>
                </a:lnTo>
                <a:lnTo>
                  <a:pt x="2269464" y="6014"/>
                </a:lnTo>
                <a:lnTo>
                  <a:pt x="2313781" y="6100"/>
                </a:lnTo>
                <a:lnTo>
                  <a:pt x="2358849" y="6158"/>
                </a:lnTo>
                <a:lnTo>
                  <a:pt x="2404416" y="6196"/>
                </a:lnTo>
                <a:lnTo>
                  <a:pt x="2450316" y="6927"/>
                </a:lnTo>
                <a:lnTo>
                  <a:pt x="2496439" y="8121"/>
                </a:lnTo>
                <a:lnTo>
                  <a:pt x="2542709" y="9621"/>
                </a:lnTo>
                <a:lnTo>
                  <a:pt x="2589078" y="10622"/>
                </a:lnTo>
                <a:lnTo>
                  <a:pt x="2635514" y="11289"/>
                </a:lnTo>
                <a:lnTo>
                  <a:pt x="2681992" y="11734"/>
                </a:lnTo>
                <a:lnTo>
                  <a:pt x="2729912" y="12736"/>
                </a:lnTo>
                <a:lnTo>
                  <a:pt x="2778791" y="14109"/>
                </a:lnTo>
                <a:lnTo>
                  <a:pt x="2828310" y="15731"/>
                </a:lnTo>
                <a:lnTo>
                  <a:pt x="2876140" y="16811"/>
                </a:lnTo>
                <a:lnTo>
                  <a:pt x="2922843" y="17532"/>
                </a:lnTo>
                <a:lnTo>
                  <a:pt x="2968796" y="18012"/>
                </a:lnTo>
                <a:lnTo>
                  <a:pt x="3016364" y="19038"/>
                </a:lnTo>
                <a:lnTo>
                  <a:pt x="3065009" y="20428"/>
                </a:lnTo>
                <a:lnTo>
                  <a:pt x="3114373" y="22059"/>
                </a:lnTo>
                <a:lnTo>
                  <a:pt x="3163510" y="23853"/>
                </a:lnTo>
                <a:lnTo>
                  <a:pt x="3212495" y="25754"/>
                </a:lnTo>
                <a:lnTo>
                  <a:pt x="3261380" y="27727"/>
                </a:lnTo>
                <a:lnTo>
                  <a:pt x="3311609" y="29748"/>
                </a:lnTo>
                <a:lnTo>
                  <a:pt x="3362734" y="31801"/>
                </a:lnTo>
                <a:lnTo>
                  <a:pt x="3414456" y="33875"/>
                </a:lnTo>
                <a:lnTo>
                  <a:pt x="3466576" y="35258"/>
                </a:lnTo>
                <a:lnTo>
                  <a:pt x="3518962" y="36179"/>
                </a:lnTo>
                <a:lnTo>
                  <a:pt x="3571525" y="36794"/>
                </a:lnTo>
                <a:lnTo>
                  <a:pt x="3624205" y="37909"/>
                </a:lnTo>
                <a:lnTo>
                  <a:pt x="3676964" y="39358"/>
                </a:lnTo>
                <a:lnTo>
                  <a:pt x="3729776" y="41030"/>
                </a:lnTo>
                <a:lnTo>
                  <a:pt x="3783328" y="42850"/>
                </a:lnTo>
                <a:lnTo>
                  <a:pt x="3837374" y="44769"/>
                </a:lnTo>
                <a:lnTo>
                  <a:pt x="3891748" y="46753"/>
                </a:lnTo>
                <a:lnTo>
                  <a:pt x="3945638" y="48077"/>
                </a:lnTo>
                <a:lnTo>
                  <a:pt x="3999203" y="48959"/>
                </a:lnTo>
                <a:lnTo>
                  <a:pt x="4052553" y="49547"/>
                </a:lnTo>
                <a:lnTo>
                  <a:pt x="4107168" y="50644"/>
                </a:lnTo>
                <a:lnTo>
                  <a:pt x="4162629" y="52081"/>
                </a:lnTo>
                <a:lnTo>
                  <a:pt x="4218653" y="53745"/>
                </a:lnTo>
                <a:lnTo>
                  <a:pt x="4272935" y="55560"/>
                </a:lnTo>
                <a:lnTo>
                  <a:pt x="4326057" y="57476"/>
                </a:lnTo>
                <a:lnTo>
                  <a:pt x="4378405" y="59458"/>
                </a:lnTo>
                <a:lnTo>
                  <a:pt x="4433059" y="61486"/>
                </a:lnTo>
                <a:lnTo>
                  <a:pt x="4489250" y="63542"/>
                </a:lnTo>
                <a:lnTo>
                  <a:pt x="4546467" y="65619"/>
                </a:lnTo>
                <a:lnTo>
                  <a:pt x="4600839" y="67710"/>
                </a:lnTo>
                <a:lnTo>
                  <a:pt x="4653315" y="69809"/>
                </a:lnTo>
                <a:lnTo>
                  <a:pt x="4704527" y="71913"/>
                </a:lnTo>
                <a:lnTo>
                  <a:pt x="4755601" y="74022"/>
                </a:lnTo>
                <a:lnTo>
                  <a:pt x="4806583" y="76133"/>
                </a:lnTo>
                <a:lnTo>
                  <a:pt x="4857506" y="78247"/>
                </a:lnTo>
                <a:lnTo>
                  <a:pt x="4907682" y="80361"/>
                </a:lnTo>
                <a:lnTo>
                  <a:pt x="4957360" y="82476"/>
                </a:lnTo>
                <a:lnTo>
                  <a:pt x="5006706" y="84591"/>
                </a:lnTo>
                <a:lnTo>
                  <a:pt x="5055832" y="87413"/>
                </a:lnTo>
                <a:lnTo>
                  <a:pt x="5104810" y="90705"/>
                </a:lnTo>
                <a:lnTo>
                  <a:pt x="5153690" y="94311"/>
                </a:lnTo>
                <a:lnTo>
                  <a:pt x="5202505" y="97421"/>
                </a:lnTo>
                <a:lnTo>
                  <a:pt x="5251275" y="100199"/>
                </a:lnTo>
                <a:lnTo>
                  <a:pt x="5300016" y="102757"/>
                </a:lnTo>
                <a:lnTo>
                  <a:pt x="5348034" y="105168"/>
                </a:lnTo>
                <a:lnTo>
                  <a:pt x="5395567" y="107481"/>
                </a:lnTo>
                <a:lnTo>
                  <a:pt x="5442778" y="109728"/>
                </a:lnTo>
                <a:lnTo>
                  <a:pt x="5489774" y="112637"/>
                </a:lnTo>
                <a:lnTo>
                  <a:pt x="5536627" y="115988"/>
                </a:lnTo>
                <a:lnTo>
                  <a:pt x="5583385" y="119633"/>
                </a:lnTo>
                <a:lnTo>
                  <a:pt x="5630784" y="122769"/>
                </a:lnTo>
                <a:lnTo>
                  <a:pt x="5678612" y="125565"/>
                </a:lnTo>
                <a:lnTo>
                  <a:pt x="5726724" y="128134"/>
                </a:lnTo>
                <a:lnTo>
                  <a:pt x="5774322" y="131258"/>
                </a:lnTo>
                <a:lnTo>
                  <a:pt x="5821575" y="134752"/>
                </a:lnTo>
                <a:lnTo>
                  <a:pt x="5868600" y="138492"/>
                </a:lnTo>
                <a:lnTo>
                  <a:pt x="5916178" y="141691"/>
                </a:lnTo>
                <a:lnTo>
                  <a:pt x="5964124" y="144530"/>
                </a:lnTo>
                <a:lnTo>
                  <a:pt x="6012316" y="147127"/>
                </a:lnTo>
                <a:lnTo>
                  <a:pt x="6059966" y="150270"/>
                </a:lnTo>
                <a:lnTo>
                  <a:pt x="6107255" y="153777"/>
                </a:lnTo>
                <a:lnTo>
                  <a:pt x="6154303" y="157525"/>
                </a:lnTo>
                <a:lnTo>
                  <a:pt x="6200485" y="160730"/>
                </a:lnTo>
                <a:lnTo>
                  <a:pt x="6246090" y="163572"/>
                </a:lnTo>
                <a:lnTo>
                  <a:pt x="6291310" y="166173"/>
                </a:lnTo>
                <a:lnTo>
                  <a:pt x="6337684" y="168611"/>
                </a:lnTo>
                <a:lnTo>
                  <a:pt x="6384827" y="170943"/>
                </a:lnTo>
                <a:lnTo>
                  <a:pt x="6432485" y="173203"/>
                </a:lnTo>
                <a:lnTo>
                  <a:pt x="6479074" y="175415"/>
                </a:lnTo>
                <a:lnTo>
                  <a:pt x="6524948" y="177595"/>
                </a:lnTo>
                <a:lnTo>
                  <a:pt x="6570349" y="179754"/>
                </a:lnTo>
                <a:lnTo>
                  <a:pt x="6614726" y="182605"/>
                </a:lnTo>
                <a:lnTo>
                  <a:pt x="6658424" y="185916"/>
                </a:lnTo>
                <a:lnTo>
                  <a:pt x="6701665" y="189535"/>
                </a:lnTo>
                <a:lnTo>
                  <a:pt x="6743193" y="191948"/>
                </a:lnTo>
                <a:lnTo>
                  <a:pt x="6783579" y="193556"/>
                </a:lnTo>
                <a:lnTo>
                  <a:pt x="6823202" y="194628"/>
                </a:lnTo>
                <a:lnTo>
                  <a:pt x="6863728" y="196049"/>
                </a:lnTo>
                <a:lnTo>
                  <a:pt x="6904858" y="197702"/>
                </a:lnTo>
                <a:lnTo>
                  <a:pt x="6946388" y="199509"/>
                </a:lnTo>
                <a:lnTo>
                  <a:pt x="6986776" y="201419"/>
                </a:lnTo>
                <a:lnTo>
                  <a:pt x="7026400" y="203398"/>
                </a:lnTo>
                <a:lnTo>
                  <a:pt x="7065516" y="205423"/>
                </a:lnTo>
                <a:lnTo>
                  <a:pt x="7105000" y="207478"/>
                </a:lnTo>
                <a:lnTo>
                  <a:pt x="7144727" y="209555"/>
                </a:lnTo>
                <a:lnTo>
                  <a:pt x="7184618" y="211644"/>
                </a:lnTo>
                <a:lnTo>
                  <a:pt x="7223206" y="213037"/>
                </a:lnTo>
                <a:lnTo>
                  <a:pt x="7260927" y="213966"/>
                </a:lnTo>
                <a:lnTo>
                  <a:pt x="7298067" y="214585"/>
                </a:lnTo>
                <a:lnTo>
                  <a:pt x="7332707" y="214997"/>
                </a:lnTo>
                <a:lnTo>
                  <a:pt x="7365676" y="215273"/>
                </a:lnTo>
                <a:lnTo>
                  <a:pt x="7397535" y="215456"/>
                </a:lnTo>
                <a:lnTo>
                  <a:pt x="7428651" y="215578"/>
                </a:lnTo>
                <a:lnTo>
                  <a:pt x="7459273" y="215660"/>
                </a:lnTo>
                <a:lnTo>
                  <a:pt x="7489565" y="215714"/>
                </a:lnTo>
                <a:lnTo>
                  <a:pt x="7518933" y="215750"/>
                </a:lnTo>
                <a:lnTo>
                  <a:pt x="7547683" y="215774"/>
                </a:lnTo>
                <a:lnTo>
                  <a:pt x="7576022" y="215790"/>
                </a:lnTo>
                <a:lnTo>
                  <a:pt x="7603381" y="215096"/>
                </a:lnTo>
                <a:lnTo>
                  <a:pt x="7630088" y="213927"/>
                </a:lnTo>
                <a:lnTo>
                  <a:pt x="7656358" y="212442"/>
                </a:lnTo>
                <a:lnTo>
                  <a:pt x="7681633" y="211453"/>
                </a:lnTo>
                <a:lnTo>
                  <a:pt x="7706244" y="210793"/>
                </a:lnTo>
                <a:lnTo>
                  <a:pt x="7752876" y="208648"/>
                </a:lnTo>
                <a:lnTo>
                  <a:pt x="7794767" y="202992"/>
                </a:lnTo>
                <a:lnTo>
                  <a:pt x="7828908" y="199537"/>
                </a:lnTo>
                <a:lnTo>
                  <a:pt x="7871929" y="195710"/>
                </a:lnTo>
                <a:lnTo>
                  <a:pt x="7911485" y="190108"/>
                </a:lnTo>
                <a:lnTo>
                  <a:pt x="7953780" y="182098"/>
                </a:lnTo>
                <a:lnTo>
                  <a:pt x="8026400" y="16502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310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MARTInkShape-Group414"/>
          <p:cNvGrpSpPr/>
          <p:nvPr/>
        </p:nvGrpSpPr>
        <p:grpSpPr>
          <a:xfrm>
            <a:off x="704850" y="559716"/>
            <a:ext cx="958851" cy="977544"/>
            <a:chOff x="704850" y="559716"/>
            <a:chExt cx="958851" cy="977544"/>
          </a:xfrm>
        </p:grpSpPr>
        <p:sp>
          <p:nvSpPr>
            <p:cNvPr id="2" name="SMARTInkShape-2756"/>
            <p:cNvSpPr/>
            <p:nvPr>
              <p:custDataLst>
                <p:tags r:id="rId1"/>
              </p:custDataLst>
            </p:nvPr>
          </p:nvSpPr>
          <p:spPr>
            <a:xfrm>
              <a:off x="704850" y="617796"/>
              <a:ext cx="147336" cy="518588"/>
            </a:xfrm>
            <a:custGeom>
              <a:avLst/>
              <a:gdLst/>
              <a:ahLst/>
              <a:cxnLst/>
              <a:rect l="0" t="0" r="0" b="0"/>
              <a:pathLst>
                <a:path w="147336" h="518588">
                  <a:moveTo>
                    <a:pt x="31750" y="233104"/>
                  </a:moveTo>
                  <a:lnTo>
                    <a:pt x="31750" y="233104"/>
                  </a:lnTo>
                  <a:lnTo>
                    <a:pt x="20815" y="233104"/>
                  </a:lnTo>
                  <a:lnTo>
                    <a:pt x="20227" y="234515"/>
                  </a:lnTo>
                  <a:lnTo>
                    <a:pt x="19573" y="239846"/>
                  </a:lnTo>
                  <a:lnTo>
                    <a:pt x="31305" y="279812"/>
                  </a:lnTo>
                  <a:lnTo>
                    <a:pt x="46200" y="316323"/>
                  </a:lnTo>
                  <a:lnTo>
                    <a:pt x="57276" y="357323"/>
                  </a:lnTo>
                  <a:lnTo>
                    <a:pt x="68398" y="400751"/>
                  </a:lnTo>
                  <a:lnTo>
                    <a:pt x="84092" y="441511"/>
                  </a:lnTo>
                  <a:lnTo>
                    <a:pt x="97012" y="487006"/>
                  </a:lnTo>
                  <a:lnTo>
                    <a:pt x="106665" y="518453"/>
                  </a:lnTo>
                  <a:lnTo>
                    <a:pt x="107093" y="518587"/>
                  </a:lnTo>
                  <a:lnTo>
                    <a:pt x="107569" y="513091"/>
                  </a:lnTo>
                  <a:lnTo>
                    <a:pt x="97736" y="469084"/>
                  </a:lnTo>
                  <a:lnTo>
                    <a:pt x="84086" y="424226"/>
                  </a:lnTo>
                  <a:lnTo>
                    <a:pt x="74387" y="378022"/>
                  </a:lnTo>
                  <a:lnTo>
                    <a:pt x="64452" y="340719"/>
                  </a:lnTo>
                  <a:lnTo>
                    <a:pt x="55943" y="302855"/>
                  </a:lnTo>
                  <a:lnTo>
                    <a:pt x="45582" y="264825"/>
                  </a:lnTo>
                  <a:lnTo>
                    <a:pt x="33575" y="226745"/>
                  </a:lnTo>
                  <a:lnTo>
                    <a:pt x="24451" y="188651"/>
                  </a:lnTo>
                  <a:lnTo>
                    <a:pt x="17688" y="157608"/>
                  </a:lnTo>
                  <a:lnTo>
                    <a:pt x="11389" y="123350"/>
                  </a:lnTo>
                  <a:lnTo>
                    <a:pt x="8589" y="89310"/>
                  </a:lnTo>
                  <a:lnTo>
                    <a:pt x="10385" y="45154"/>
                  </a:lnTo>
                  <a:lnTo>
                    <a:pt x="12014" y="18743"/>
                  </a:lnTo>
                  <a:lnTo>
                    <a:pt x="14359" y="12586"/>
                  </a:lnTo>
                  <a:lnTo>
                    <a:pt x="22610" y="1981"/>
                  </a:lnTo>
                  <a:lnTo>
                    <a:pt x="29890" y="0"/>
                  </a:lnTo>
                  <a:lnTo>
                    <a:pt x="49268" y="1561"/>
                  </a:lnTo>
                  <a:lnTo>
                    <a:pt x="68228" y="10722"/>
                  </a:lnTo>
                  <a:lnTo>
                    <a:pt x="103396" y="42970"/>
                  </a:lnTo>
                  <a:lnTo>
                    <a:pt x="122280" y="66231"/>
                  </a:lnTo>
                  <a:lnTo>
                    <a:pt x="140597" y="110510"/>
                  </a:lnTo>
                  <a:lnTo>
                    <a:pt x="146684" y="127818"/>
                  </a:lnTo>
                  <a:lnTo>
                    <a:pt x="147335" y="162946"/>
                  </a:lnTo>
                  <a:lnTo>
                    <a:pt x="132947" y="201263"/>
                  </a:lnTo>
                  <a:lnTo>
                    <a:pt x="110823" y="237633"/>
                  </a:lnTo>
                  <a:lnTo>
                    <a:pt x="83793" y="261414"/>
                  </a:lnTo>
                  <a:lnTo>
                    <a:pt x="49287" y="276613"/>
                  </a:lnTo>
                  <a:lnTo>
                    <a:pt x="0" y="2839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2757"/>
            <p:cNvSpPr/>
            <p:nvPr>
              <p:custDataLst>
                <p:tags r:id="rId2"/>
              </p:custDataLst>
            </p:nvPr>
          </p:nvSpPr>
          <p:spPr>
            <a:xfrm>
              <a:off x="885516" y="901700"/>
              <a:ext cx="124135" cy="178127"/>
            </a:xfrm>
            <a:custGeom>
              <a:avLst/>
              <a:gdLst/>
              <a:ahLst/>
              <a:cxnLst/>
              <a:rect l="0" t="0" r="0" b="0"/>
              <a:pathLst>
                <a:path w="124135" h="178127">
                  <a:moveTo>
                    <a:pt x="9834" y="101600"/>
                  </a:moveTo>
                  <a:lnTo>
                    <a:pt x="9834" y="101600"/>
                  </a:lnTo>
                  <a:lnTo>
                    <a:pt x="6463" y="101600"/>
                  </a:lnTo>
                  <a:lnTo>
                    <a:pt x="5470" y="100189"/>
                  </a:lnTo>
                  <a:lnTo>
                    <a:pt x="3367" y="92166"/>
                  </a:lnTo>
                  <a:lnTo>
                    <a:pt x="374" y="87294"/>
                  </a:lnTo>
                  <a:lnTo>
                    <a:pt x="0" y="85007"/>
                  </a:lnTo>
                  <a:lnTo>
                    <a:pt x="456" y="82777"/>
                  </a:lnTo>
                  <a:lnTo>
                    <a:pt x="1465" y="80585"/>
                  </a:lnTo>
                  <a:lnTo>
                    <a:pt x="3549" y="79123"/>
                  </a:lnTo>
                  <a:lnTo>
                    <a:pt x="9628" y="77499"/>
                  </a:lnTo>
                  <a:lnTo>
                    <a:pt x="27725" y="79956"/>
                  </a:lnTo>
                  <a:lnTo>
                    <a:pt x="50962" y="91894"/>
                  </a:lnTo>
                  <a:lnTo>
                    <a:pt x="77616" y="114186"/>
                  </a:lnTo>
                  <a:lnTo>
                    <a:pt x="85350" y="123892"/>
                  </a:lnTo>
                  <a:lnTo>
                    <a:pt x="93671" y="144032"/>
                  </a:lnTo>
                  <a:lnTo>
                    <a:pt x="97234" y="164502"/>
                  </a:lnTo>
                  <a:lnTo>
                    <a:pt x="96323" y="169640"/>
                  </a:lnTo>
                  <a:lnTo>
                    <a:pt x="91548" y="177231"/>
                  </a:lnTo>
                  <a:lnTo>
                    <a:pt x="87593" y="178126"/>
                  </a:lnTo>
                  <a:lnTo>
                    <a:pt x="77555" y="175358"/>
                  </a:lnTo>
                  <a:lnTo>
                    <a:pt x="73325" y="171233"/>
                  </a:lnTo>
                  <a:lnTo>
                    <a:pt x="66745" y="159124"/>
                  </a:lnTo>
                  <a:lnTo>
                    <a:pt x="57477" y="113851"/>
                  </a:lnTo>
                  <a:lnTo>
                    <a:pt x="57347" y="76067"/>
                  </a:lnTo>
                  <a:lnTo>
                    <a:pt x="64817" y="50741"/>
                  </a:lnTo>
                  <a:lnTo>
                    <a:pt x="77075" y="31018"/>
                  </a:lnTo>
                  <a:lnTo>
                    <a:pt x="91930" y="16608"/>
                  </a:lnTo>
                  <a:lnTo>
                    <a:pt x="12413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2758"/>
            <p:cNvSpPr/>
            <p:nvPr>
              <p:custDataLst>
                <p:tags r:id="rId3"/>
              </p:custDataLst>
            </p:nvPr>
          </p:nvSpPr>
          <p:spPr>
            <a:xfrm>
              <a:off x="1063032" y="898329"/>
              <a:ext cx="89635" cy="144532"/>
            </a:xfrm>
            <a:custGeom>
              <a:avLst/>
              <a:gdLst/>
              <a:ahLst/>
              <a:cxnLst/>
              <a:rect l="0" t="0" r="0" b="0"/>
              <a:pathLst>
                <a:path w="89635" h="144532">
                  <a:moveTo>
                    <a:pt x="73618" y="3371"/>
                  </a:moveTo>
                  <a:lnTo>
                    <a:pt x="73618" y="3371"/>
                  </a:lnTo>
                  <a:lnTo>
                    <a:pt x="57717" y="2665"/>
                  </a:lnTo>
                  <a:lnTo>
                    <a:pt x="49853" y="0"/>
                  </a:lnTo>
                  <a:lnTo>
                    <a:pt x="39772" y="2108"/>
                  </a:lnTo>
                  <a:lnTo>
                    <a:pt x="28942" y="8454"/>
                  </a:lnTo>
                  <a:lnTo>
                    <a:pt x="19425" y="18330"/>
                  </a:lnTo>
                  <a:lnTo>
                    <a:pt x="6134" y="45903"/>
                  </a:lnTo>
                  <a:lnTo>
                    <a:pt x="0" y="77513"/>
                  </a:lnTo>
                  <a:lnTo>
                    <a:pt x="1554" y="105851"/>
                  </a:lnTo>
                  <a:lnTo>
                    <a:pt x="10310" y="123471"/>
                  </a:lnTo>
                  <a:lnTo>
                    <a:pt x="16596" y="132121"/>
                  </a:lnTo>
                  <a:lnTo>
                    <a:pt x="24314" y="137888"/>
                  </a:lnTo>
                  <a:lnTo>
                    <a:pt x="42298" y="144295"/>
                  </a:lnTo>
                  <a:lnTo>
                    <a:pt x="65514" y="144531"/>
                  </a:lnTo>
                  <a:lnTo>
                    <a:pt x="71743" y="141222"/>
                  </a:lnTo>
                  <a:lnTo>
                    <a:pt x="82427" y="130020"/>
                  </a:lnTo>
                  <a:lnTo>
                    <a:pt x="88117" y="117515"/>
                  </a:lnTo>
                  <a:lnTo>
                    <a:pt x="89634" y="111217"/>
                  </a:lnTo>
                  <a:lnTo>
                    <a:pt x="85027" y="85498"/>
                  </a:lnTo>
                  <a:lnTo>
                    <a:pt x="74725" y="62277"/>
                  </a:lnTo>
                  <a:lnTo>
                    <a:pt x="41868" y="287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759"/>
            <p:cNvSpPr/>
            <p:nvPr>
              <p:custDataLst>
                <p:tags r:id="rId4"/>
              </p:custDataLst>
            </p:nvPr>
          </p:nvSpPr>
          <p:spPr>
            <a:xfrm>
              <a:off x="1212850" y="891692"/>
              <a:ext cx="104261" cy="301658"/>
            </a:xfrm>
            <a:custGeom>
              <a:avLst/>
              <a:gdLst/>
              <a:ahLst/>
              <a:cxnLst/>
              <a:rect l="0" t="0" r="0" b="0"/>
              <a:pathLst>
                <a:path w="104261" h="301658">
                  <a:moveTo>
                    <a:pt x="0" y="3658"/>
                  </a:moveTo>
                  <a:lnTo>
                    <a:pt x="0" y="3658"/>
                  </a:lnTo>
                  <a:lnTo>
                    <a:pt x="3371" y="3658"/>
                  </a:lnTo>
                  <a:lnTo>
                    <a:pt x="3658" y="2952"/>
                  </a:lnTo>
                  <a:lnTo>
                    <a:pt x="2096" y="287"/>
                  </a:lnTo>
                  <a:lnTo>
                    <a:pt x="1397" y="0"/>
                  </a:lnTo>
                  <a:lnTo>
                    <a:pt x="932" y="513"/>
                  </a:lnTo>
                  <a:lnTo>
                    <a:pt x="621" y="1562"/>
                  </a:lnTo>
                  <a:lnTo>
                    <a:pt x="8893" y="35456"/>
                  </a:lnTo>
                  <a:lnTo>
                    <a:pt x="32921" y="82861"/>
                  </a:lnTo>
                  <a:lnTo>
                    <a:pt x="54010" y="121138"/>
                  </a:lnTo>
                  <a:lnTo>
                    <a:pt x="70801" y="155903"/>
                  </a:lnTo>
                  <a:lnTo>
                    <a:pt x="89182" y="197483"/>
                  </a:lnTo>
                  <a:lnTo>
                    <a:pt x="99853" y="238324"/>
                  </a:lnTo>
                  <a:lnTo>
                    <a:pt x="104260" y="281617"/>
                  </a:lnTo>
                  <a:lnTo>
                    <a:pt x="103373" y="288447"/>
                  </a:lnTo>
                  <a:lnTo>
                    <a:pt x="100665" y="293706"/>
                  </a:lnTo>
                  <a:lnTo>
                    <a:pt x="92012" y="301431"/>
                  </a:lnTo>
                  <a:lnTo>
                    <a:pt x="87447" y="301657"/>
                  </a:lnTo>
                  <a:lnTo>
                    <a:pt x="82992" y="299691"/>
                  </a:lnTo>
                  <a:lnTo>
                    <a:pt x="52714" y="270484"/>
                  </a:lnTo>
                  <a:lnTo>
                    <a:pt x="31750" y="2386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760"/>
            <p:cNvSpPr/>
            <p:nvPr>
              <p:custDataLst>
                <p:tags r:id="rId5"/>
              </p:custDataLst>
            </p:nvPr>
          </p:nvSpPr>
          <p:spPr>
            <a:xfrm>
              <a:off x="1174750" y="831927"/>
              <a:ext cx="25401" cy="6274"/>
            </a:xfrm>
            <a:custGeom>
              <a:avLst/>
              <a:gdLst/>
              <a:ahLst/>
              <a:cxnLst/>
              <a:rect l="0" t="0" r="0" b="0"/>
              <a:pathLst>
                <a:path w="25401" h="6274">
                  <a:moveTo>
                    <a:pt x="0" y="6273"/>
                  </a:moveTo>
                  <a:lnTo>
                    <a:pt x="0" y="6273"/>
                  </a:lnTo>
                  <a:lnTo>
                    <a:pt x="0" y="806"/>
                  </a:lnTo>
                  <a:lnTo>
                    <a:pt x="706" y="511"/>
                  </a:lnTo>
                  <a:lnTo>
                    <a:pt x="12209" y="0"/>
                  </a:lnTo>
                  <a:lnTo>
                    <a:pt x="25400" y="62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761"/>
            <p:cNvSpPr/>
            <p:nvPr>
              <p:custDataLst>
                <p:tags r:id="rId6"/>
              </p:custDataLst>
            </p:nvPr>
          </p:nvSpPr>
          <p:spPr>
            <a:xfrm>
              <a:off x="1270883" y="835437"/>
              <a:ext cx="119768" cy="141342"/>
            </a:xfrm>
            <a:custGeom>
              <a:avLst/>
              <a:gdLst/>
              <a:ahLst/>
              <a:cxnLst/>
              <a:rect l="0" t="0" r="0" b="0"/>
              <a:pathLst>
                <a:path w="119768" h="141342">
                  <a:moveTo>
                    <a:pt x="5467" y="59913"/>
                  </a:moveTo>
                  <a:lnTo>
                    <a:pt x="5467" y="59913"/>
                  </a:lnTo>
                  <a:lnTo>
                    <a:pt x="2096" y="63284"/>
                  </a:lnTo>
                  <a:lnTo>
                    <a:pt x="441" y="66820"/>
                  </a:lnTo>
                  <a:lnTo>
                    <a:pt x="0" y="68751"/>
                  </a:lnTo>
                  <a:lnTo>
                    <a:pt x="411" y="70039"/>
                  </a:lnTo>
                  <a:lnTo>
                    <a:pt x="1391" y="70897"/>
                  </a:lnTo>
                  <a:lnTo>
                    <a:pt x="2750" y="71469"/>
                  </a:lnTo>
                  <a:lnTo>
                    <a:pt x="4361" y="71145"/>
                  </a:lnTo>
                  <a:lnTo>
                    <a:pt x="21914" y="60304"/>
                  </a:lnTo>
                  <a:lnTo>
                    <a:pt x="50903" y="31516"/>
                  </a:lnTo>
                  <a:lnTo>
                    <a:pt x="57411" y="20481"/>
                  </a:lnTo>
                  <a:lnTo>
                    <a:pt x="60303" y="8521"/>
                  </a:lnTo>
                  <a:lnTo>
                    <a:pt x="60369" y="4485"/>
                  </a:lnTo>
                  <a:lnTo>
                    <a:pt x="59707" y="1794"/>
                  </a:lnTo>
                  <a:lnTo>
                    <a:pt x="58560" y="0"/>
                  </a:lnTo>
                  <a:lnTo>
                    <a:pt x="55679" y="921"/>
                  </a:lnTo>
                  <a:lnTo>
                    <a:pt x="41511" y="13036"/>
                  </a:lnTo>
                  <a:lnTo>
                    <a:pt x="29953" y="26614"/>
                  </a:lnTo>
                  <a:lnTo>
                    <a:pt x="18288" y="60238"/>
                  </a:lnTo>
                  <a:lnTo>
                    <a:pt x="13735" y="91367"/>
                  </a:lnTo>
                  <a:lnTo>
                    <a:pt x="18314" y="111522"/>
                  </a:lnTo>
                  <a:lnTo>
                    <a:pt x="22498" y="121836"/>
                  </a:lnTo>
                  <a:lnTo>
                    <a:pt x="34673" y="135177"/>
                  </a:lnTo>
                  <a:lnTo>
                    <a:pt x="41871" y="139722"/>
                  </a:lnTo>
                  <a:lnTo>
                    <a:pt x="50198" y="141341"/>
                  </a:lnTo>
                  <a:lnTo>
                    <a:pt x="68857" y="139377"/>
                  </a:lnTo>
                  <a:lnTo>
                    <a:pt x="95824" y="126967"/>
                  </a:lnTo>
                  <a:lnTo>
                    <a:pt x="119767" y="1043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762"/>
            <p:cNvSpPr/>
            <p:nvPr>
              <p:custDataLst>
                <p:tags r:id="rId7"/>
              </p:custDataLst>
            </p:nvPr>
          </p:nvSpPr>
          <p:spPr>
            <a:xfrm>
              <a:off x="1418717" y="784029"/>
              <a:ext cx="86234" cy="112639"/>
            </a:xfrm>
            <a:custGeom>
              <a:avLst/>
              <a:gdLst/>
              <a:ahLst/>
              <a:cxnLst/>
              <a:rect l="0" t="0" r="0" b="0"/>
              <a:pathLst>
                <a:path w="86234" h="112639">
                  <a:moveTo>
                    <a:pt x="67183" y="3371"/>
                  </a:moveTo>
                  <a:lnTo>
                    <a:pt x="67183" y="3371"/>
                  </a:lnTo>
                  <a:lnTo>
                    <a:pt x="57070" y="0"/>
                  </a:lnTo>
                  <a:lnTo>
                    <a:pt x="37297" y="1275"/>
                  </a:lnTo>
                  <a:lnTo>
                    <a:pt x="25443" y="6202"/>
                  </a:lnTo>
                  <a:lnTo>
                    <a:pt x="20306" y="9492"/>
                  </a:lnTo>
                  <a:lnTo>
                    <a:pt x="6335" y="27606"/>
                  </a:lnTo>
                  <a:lnTo>
                    <a:pt x="0" y="50847"/>
                  </a:lnTo>
                  <a:lnTo>
                    <a:pt x="2929" y="83278"/>
                  </a:lnTo>
                  <a:lnTo>
                    <a:pt x="6405" y="97447"/>
                  </a:lnTo>
                  <a:lnTo>
                    <a:pt x="10437" y="102777"/>
                  </a:lnTo>
                  <a:lnTo>
                    <a:pt x="22442" y="110581"/>
                  </a:lnTo>
                  <a:lnTo>
                    <a:pt x="35304" y="112638"/>
                  </a:lnTo>
                  <a:lnTo>
                    <a:pt x="41697" y="112199"/>
                  </a:lnTo>
                  <a:lnTo>
                    <a:pt x="86233" y="859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763"/>
            <p:cNvSpPr/>
            <p:nvPr>
              <p:custDataLst>
                <p:tags r:id="rId8"/>
              </p:custDataLst>
            </p:nvPr>
          </p:nvSpPr>
          <p:spPr>
            <a:xfrm>
              <a:off x="1524020" y="559716"/>
              <a:ext cx="76181" cy="333372"/>
            </a:xfrm>
            <a:custGeom>
              <a:avLst/>
              <a:gdLst/>
              <a:ahLst/>
              <a:cxnLst/>
              <a:rect l="0" t="0" r="0" b="0"/>
              <a:pathLst>
                <a:path w="76181" h="333372">
                  <a:moveTo>
                    <a:pt x="12680" y="18134"/>
                  </a:moveTo>
                  <a:lnTo>
                    <a:pt x="12680" y="18134"/>
                  </a:lnTo>
                  <a:lnTo>
                    <a:pt x="12680" y="11392"/>
                  </a:lnTo>
                  <a:lnTo>
                    <a:pt x="8917" y="4319"/>
                  </a:lnTo>
                  <a:lnTo>
                    <a:pt x="5938" y="457"/>
                  </a:lnTo>
                  <a:lnTo>
                    <a:pt x="3952" y="0"/>
                  </a:lnTo>
                  <a:lnTo>
                    <a:pt x="2628" y="1811"/>
                  </a:lnTo>
                  <a:lnTo>
                    <a:pt x="503" y="23298"/>
                  </a:lnTo>
                  <a:lnTo>
                    <a:pt x="83" y="67811"/>
                  </a:lnTo>
                  <a:lnTo>
                    <a:pt x="0" y="115383"/>
                  </a:lnTo>
                  <a:lnTo>
                    <a:pt x="694" y="148845"/>
                  </a:lnTo>
                  <a:lnTo>
                    <a:pt x="3355" y="184883"/>
                  </a:lnTo>
                  <a:lnTo>
                    <a:pt x="5449" y="224018"/>
                  </a:lnTo>
                  <a:lnTo>
                    <a:pt x="11225" y="270547"/>
                  </a:lnTo>
                  <a:lnTo>
                    <a:pt x="24605" y="312560"/>
                  </a:lnTo>
                  <a:lnTo>
                    <a:pt x="36089" y="325614"/>
                  </a:lnTo>
                  <a:lnTo>
                    <a:pt x="43103" y="331071"/>
                  </a:lnTo>
                  <a:lnTo>
                    <a:pt x="48484" y="333297"/>
                  </a:lnTo>
                  <a:lnTo>
                    <a:pt x="52777" y="333371"/>
                  </a:lnTo>
                  <a:lnTo>
                    <a:pt x="56345" y="332008"/>
                  </a:lnTo>
                  <a:lnTo>
                    <a:pt x="76180" y="2848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764"/>
            <p:cNvSpPr/>
            <p:nvPr>
              <p:custDataLst>
                <p:tags r:id="rId9"/>
              </p:custDataLst>
            </p:nvPr>
          </p:nvSpPr>
          <p:spPr>
            <a:xfrm>
              <a:off x="1502294" y="717550"/>
              <a:ext cx="161407" cy="44451"/>
            </a:xfrm>
            <a:custGeom>
              <a:avLst/>
              <a:gdLst/>
              <a:ahLst/>
              <a:cxnLst/>
              <a:rect l="0" t="0" r="0" b="0"/>
              <a:pathLst>
                <a:path w="161407" h="44451">
                  <a:moveTo>
                    <a:pt x="40756" y="44450"/>
                  </a:moveTo>
                  <a:lnTo>
                    <a:pt x="40756" y="44450"/>
                  </a:lnTo>
                  <a:lnTo>
                    <a:pt x="1847" y="36611"/>
                  </a:lnTo>
                  <a:lnTo>
                    <a:pt x="0" y="34991"/>
                  </a:lnTo>
                  <a:lnTo>
                    <a:pt x="180" y="33205"/>
                  </a:lnTo>
                  <a:lnTo>
                    <a:pt x="4143" y="29339"/>
                  </a:lnTo>
                  <a:lnTo>
                    <a:pt x="47896" y="20403"/>
                  </a:lnTo>
                  <a:lnTo>
                    <a:pt x="87478" y="10435"/>
                  </a:lnTo>
                  <a:lnTo>
                    <a:pt x="1614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765"/>
            <p:cNvSpPr/>
            <p:nvPr>
              <p:custDataLst>
                <p:tags r:id="rId10"/>
              </p:custDataLst>
            </p:nvPr>
          </p:nvSpPr>
          <p:spPr>
            <a:xfrm>
              <a:off x="718569" y="1104900"/>
              <a:ext cx="799082" cy="334786"/>
            </a:xfrm>
            <a:custGeom>
              <a:avLst/>
              <a:gdLst/>
              <a:ahLst/>
              <a:cxnLst/>
              <a:rect l="0" t="0" r="0" b="0"/>
              <a:pathLst>
                <a:path w="799082" h="334786">
                  <a:moveTo>
                    <a:pt x="11681" y="323850"/>
                  </a:moveTo>
                  <a:lnTo>
                    <a:pt x="11681" y="323850"/>
                  </a:lnTo>
                  <a:lnTo>
                    <a:pt x="1568" y="330592"/>
                  </a:lnTo>
                  <a:lnTo>
                    <a:pt x="0" y="332578"/>
                  </a:lnTo>
                  <a:lnTo>
                    <a:pt x="366" y="333902"/>
                  </a:lnTo>
                  <a:lnTo>
                    <a:pt x="2021" y="334785"/>
                  </a:lnTo>
                  <a:lnTo>
                    <a:pt x="43822" y="307901"/>
                  </a:lnTo>
                  <a:lnTo>
                    <a:pt x="82352" y="285258"/>
                  </a:lnTo>
                  <a:lnTo>
                    <a:pt x="126146" y="256833"/>
                  </a:lnTo>
                  <a:lnTo>
                    <a:pt x="160627" y="236444"/>
                  </a:lnTo>
                  <a:lnTo>
                    <a:pt x="198999" y="215623"/>
                  </a:lnTo>
                  <a:lnTo>
                    <a:pt x="240278" y="194611"/>
                  </a:lnTo>
                  <a:lnTo>
                    <a:pt x="284494" y="173512"/>
                  </a:lnTo>
                  <a:lnTo>
                    <a:pt x="331898" y="152376"/>
                  </a:lnTo>
                  <a:lnTo>
                    <a:pt x="356392" y="141800"/>
                  </a:lnTo>
                  <a:lnTo>
                    <a:pt x="381189" y="131223"/>
                  </a:lnTo>
                  <a:lnTo>
                    <a:pt x="406186" y="120643"/>
                  </a:lnTo>
                  <a:lnTo>
                    <a:pt x="431318" y="110062"/>
                  </a:lnTo>
                  <a:lnTo>
                    <a:pt x="456539" y="100186"/>
                  </a:lnTo>
                  <a:lnTo>
                    <a:pt x="481820" y="90779"/>
                  </a:lnTo>
                  <a:lnTo>
                    <a:pt x="507140" y="81686"/>
                  </a:lnTo>
                  <a:lnTo>
                    <a:pt x="554089" y="64057"/>
                  </a:lnTo>
                  <a:lnTo>
                    <a:pt x="598473" y="48225"/>
                  </a:lnTo>
                  <a:lnTo>
                    <a:pt x="641718" y="36485"/>
                  </a:lnTo>
                  <a:lnTo>
                    <a:pt x="680694" y="26564"/>
                  </a:lnTo>
                  <a:lnTo>
                    <a:pt x="715420" y="17450"/>
                  </a:lnTo>
                  <a:lnTo>
                    <a:pt x="757359" y="5798"/>
                  </a:lnTo>
                  <a:lnTo>
                    <a:pt x="7990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766"/>
            <p:cNvSpPr/>
            <p:nvPr>
              <p:custDataLst>
                <p:tags r:id="rId11"/>
              </p:custDataLst>
            </p:nvPr>
          </p:nvSpPr>
          <p:spPr>
            <a:xfrm>
              <a:off x="841281" y="1219200"/>
              <a:ext cx="650970" cy="318060"/>
            </a:xfrm>
            <a:custGeom>
              <a:avLst/>
              <a:gdLst/>
              <a:ahLst/>
              <a:cxnLst/>
              <a:rect l="0" t="0" r="0" b="0"/>
              <a:pathLst>
                <a:path w="650970" h="318060">
                  <a:moveTo>
                    <a:pt x="54069" y="279400"/>
                  </a:moveTo>
                  <a:lnTo>
                    <a:pt x="54069" y="279400"/>
                  </a:lnTo>
                  <a:lnTo>
                    <a:pt x="10758" y="311880"/>
                  </a:lnTo>
                  <a:lnTo>
                    <a:pt x="483" y="318059"/>
                  </a:lnTo>
                  <a:lnTo>
                    <a:pt x="0" y="317167"/>
                  </a:lnTo>
                  <a:lnTo>
                    <a:pt x="6990" y="308650"/>
                  </a:lnTo>
                  <a:lnTo>
                    <a:pt x="49324" y="282215"/>
                  </a:lnTo>
                  <a:lnTo>
                    <a:pt x="83708" y="259302"/>
                  </a:lnTo>
                  <a:lnTo>
                    <a:pt x="127056" y="234640"/>
                  </a:lnTo>
                  <a:lnTo>
                    <a:pt x="160591" y="217173"/>
                  </a:lnTo>
                  <a:lnTo>
                    <a:pt x="199014" y="197651"/>
                  </a:lnTo>
                  <a:lnTo>
                    <a:pt x="239609" y="177215"/>
                  </a:lnTo>
                  <a:lnTo>
                    <a:pt x="281876" y="157079"/>
                  </a:lnTo>
                  <a:lnTo>
                    <a:pt x="326531" y="138722"/>
                  </a:lnTo>
                  <a:lnTo>
                    <a:pt x="372249" y="119275"/>
                  </a:lnTo>
                  <a:lnTo>
                    <a:pt x="419143" y="98872"/>
                  </a:lnTo>
                  <a:lnTo>
                    <a:pt x="443502" y="88493"/>
                  </a:lnTo>
                  <a:lnTo>
                    <a:pt x="468207" y="78045"/>
                  </a:lnTo>
                  <a:lnTo>
                    <a:pt x="492439" y="67552"/>
                  </a:lnTo>
                  <a:lnTo>
                    <a:pt x="540059" y="46486"/>
                  </a:lnTo>
                  <a:lnTo>
                    <a:pt x="65096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2487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0</Words>
  <Application>Microsoft Office PowerPoint</Application>
  <PresentationFormat>Custom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Anshul  Gandhi</dc:creator>
  <cp:lastModifiedBy>anshul</cp:lastModifiedBy>
  <cp:revision>21</cp:revision>
  <dcterms:created xsi:type="dcterms:W3CDTF">2018-01-24T20:53:56Z</dcterms:created>
  <dcterms:modified xsi:type="dcterms:W3CDTF">2018-04-02T20:02:53Z</dcterms:modified>
</cp:coreProperties>
</file>